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329" r:id="rId3"/>
    <p:sldId id="302" r:id="rId4"/>
    <p:sldId id="322" r:id="rId5"/>
    <p:sldId id="303" r:id="rId6"/>
    <p:sldId id="330" r:id="rId7"/>
    <p:sldId id="332" r:id="rId8"/>
    <p:sldId id="315" r:id="rId9"/>
    <p:sldId id="316" r:id="rId10"/>
    <p:sldId id="342" r:id="rId11"/>
    <p:sldId id="344" r:id="rId12"/>
    <p:sldId id="333" r:id="rId13"/>
    <p:sldId id="310" r:id="rId14"/>
    <p:sldId id="309" r:id="rId15"/>
    <p:sldId id="345" r:id="rId16"/>
    <p:sldId id="334" r:id="rId17"/>
    <p:sldId id="312" r:id="rId18"/>
    <p:sldId id="300" r:id="rId19"/>
    <p:sldId id="346" r:id="rId20"/>
    <p:sldId id="348" r:id="rId21"/>
    <p:sldId id="349" r:id="rId22"/>
    <p:sldId id="340" r:id="rId23"/>
    <p:sldId id="341" r:id="rId24"/>
    <p:sldId id="338" r:id="rId25"/>
  </p:sldIdLst>
  <p:sldSz cx="9144000" cy="5143500" type="screen16x9"/>
  <p:notesSz cx="6858000" cy="9144000"/>
  <p:custDataLst>
    <p:tags r:id="rId28"/>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9">
          <p15:clr>
            <a:srgbClr val="A4A3A4"/>
          </p15:clr>
        </p15:guide>
        <p15:guide id="2" pos="2880">
          <p15:clr>
            <a:srgbClr val="A4A3A4"/>
          </p15:clr>
        </p15:guide>
        <p15:guide id="3" orient="horz" pos="2436">
          <p15:clr>
            <a:srgbClr val="A4A3A4"/>
          </p15:clr>
        </p15:guide>
        <p15:guide id="4" pos="90">
          <p15:clr>
            <a:srgbClr val="A4A3A4"/>
          </p15:clr>
        </p15:guide>
        <p15:guide id="5" orient="horz" pos="2663">
          <p15:clr>
            <a:srgbClr val="A4A3A4"/>
          </p15:clr>
        </p15:guide>
        <p15:guide id="6" pos="5670">
          <p15:clr>
            <a:srgbClr val="A4A3A4"/>
          </p15:clr>
        </p15:guide>
        <p15:guide id="7" orient="horz" pos="1189">
          <p15:clr>
            <a:srgbClr val="A4A3A4"/>
          </p15:clr>
        </p15:guide>
        <p15:guide id="8" orient="horz" pos="2641">
          <p15:clr>
            <a:srgbClr val="A4A3A4"/>
          </p15:clr>
        </p15:guide>
        <p15:guide id="9" orient="horz" pos="15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834"/>
    <a:srgbClr val="1D3E6B"/>
    <a:srgbClr val="F2F2F2"/>
    <a:srgbClr val="3B2213"/>
    <a:srgbClr val="FEDA5B"/>
    <a:srgbClr val="FEE600"/>
    <a:srgbClr val="464646"/>
    <a:srgbClr val="72BEA0"/>
    <a:srgbClr val="70B4B7"/>
    <a:srgbClr val="C753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5256" autoAdjust="0"/>
  </p:normalViewPr>
  <p:slideViewPr>
    <p:cSldViewPr snapToGrid="0" showGuides="1">
      <p:cViewPr varScale="1">
        <p:scale>
          <a:sx n="111" d="100"/>
          <a:sy n="111" d="100"/>
        </p:scale>
        <p:origin x="420" y="108"/>
      </p:cViewPr>
      <p:guideLst>
        <p:guide orient="horz" pos="2119"/>
        <p:guide pos="2880"/>
        <p:guide orient="horz" pos="2436"/>
        <p:guide pos="90"/>
        <p:guide orient="horz" pos="2663"/>
        <p:guide pos="5670"/>
        <p:guide orient="horz" pos="1189"/>
        <p:guide orient="horz" pos="2641"/>
        <p:guide orient="horz" pos="155"/>
      </p:guideLst>
    </p:cSldViewPr>
  </p:slideViewPr>
  <p:notesTextViewPr>
    <p:cViewPr>
      <p:scale>
        <a:sx n="1" d="1"/>
        <a:sy n="1" d="1"/>
      </p:scale>
      <p:origin x="0" y="0"/>
    </p:cViewPr>
  </p:notesTextViewPr>
  <p:notesViewPr>
    <p:cSldViewPr snapToGrid="0">
      <p:cViewPr varScale="1">
        <p:scale>
          <a:sx n="65" d="100"/>
          <a:sy n="65" d="100"/>
        </p:scale>
        <p:origin x="2174"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98885A-1B81-4E7F-B793-12A31F916A32}"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B0C853-DC6C-4924-B1F2-08CE44BD3508}"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7FC2F-FDF9-4A3A-8E00-C9FCC9B036D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E6C439-5B31-42A4-9D65-F2D199E8886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6071EB-4DA8-49B8-8B4E-7B0F1E5DFAB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1B3851-BA4D-496F-886E-7C5A04C28499}"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1B3851-BA4D-496F-886E-7C5A04C28499}"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0FE57E-5129-4A67-8B2B-B871289EF23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B0FE57E-5129-4A67-8B2B-B871289EF23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E6C439-5B31-42A4-9D65-F2D199E8886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49A8EC-1E49-424C-BCFA-572FFAE717EA}" type="datetime1">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FEB1135-D26A-4F8E-9CC5-4D04C5CB626D}" type="datetime1">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CA760BCF-A029-48C8-8958-0A70B38BB1DC}" type="datetime1">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4C031568-A7D1-4636-BB09-7CF4AFFADB82}" type="datetime1">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D37E55BC-2BD3-49CF-BEF5-18391091E8B5}" type="datetime1">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60D1F93-42D3-4309-BA09-285A4B9DE9C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8BFF185-AD91-4D38-93DB-EA459E1C84B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60" name="Slide Number Placeholder 5"/>
          <p:cNvSpPr>
            <a:spLocks noGrp="1"/>
          </p:cNvSpPr>
          <p:nvPr>
            <p:ph type="sldNum" sz="quarter" idx="12"/>
          </p:nvPr>
        </p:nvSpPr>
        <p:spPr>
          <a:xfrm>
            <a:off x="6847529" y="4747679"/>
            <a:ext cx="2057400" cy="273844"/>
          </a:xfrm>
        </p:spPr>
        <p:txBody>
          <a:bodyPr/>
          <a:lstStyle>
            <a:lvl1pPr>
              <a:defRPr sz="1100">
                <a:solidFill>
                  <a:schemeClr val="tx1">
                    <a:lumMod val="85000"/>
                    <a:lumOff val="15000"/>
                  </a:schemeClr>
                </a:solidFill>
                <a:latin typeface="+mj-ea"/>
                <a:ea typeface="+mj-ea"/>
              </a:defRPr>
            </a:lvl1pPr>
          </a:lstStyle>
          <a:p>
            <a:fld id="{ACBECEF1-1935-4692-9C86-5FD89D9EDF46}" type="slidenum">
              <a:rPr lang="zh-CN" altLang="en-US" smtClean="0"/>
              <a:t>‹#›</a:t>
            </a:fld>
            <a:endParaRPr lang="zh-CN" altLang="en-US"/>
          </a:p>
        </p:txBody>
      </p:sp>
      <p:grpSp>
        <p:nvGrpSpPr>
          <p:cNvPr id="30" name="组合 29"/>
          <p:cNvGrpSpPr/>
          <p:nvPr userDrawn="1"/>
        </p:nvGrpSpPr>
        <p:grpSpPr>
          <a:xfrm>
            <a:off x="207378" y="4666267"/>
            <a:ext cx="1253123" cy="407703"/>
            <a:chOff x="3302807" y="1034911"/>
            <a:chExt cx="2457878" cy="799669"/>
          </a:xfrm>
          <a:solidFill>
            <a:schemeClr val="accent1"/>
          </a:solidFill>
        </p:grpSpPr>
        <p:sp>
          <p:nvSpPr>
            <p:cNvPr id="31" name="íṡḷîḍê"/>
            <p:cNvSpPr/>
            <p:nvPr/>
          </p:nvSpPr>
          <p:spPr bwMode="auto">
            <a:xfrm>
              <a:off x="3518669" y="1287918"/>
              <a:ext cx="364442" cy="336408"/>
            </a:xfrm>
            <a:custGeom>
              <a:avLst/>
              <a:gdLst>
                <a:gd name="T0" fmla="*/ 154 w 159"/>
                <a:gd name="T1" fmla="*/ 43 h 146"/>
                <a:gd name="T2" fmla="*/ 133 w 159"/>
                <a:gd name="T3" fmla="*/ 41 h 146"/>
                <a:gd name="T4" fmla="*/ 159 w 159"/>
                <a:gd name="T5" fmla="*/ 25 h 146"/>
                <a:gd name="T6" fmla="*/ 133 w 159"/>
                <a:gd name="T7" fmla="*/ 24 h 146"/>
                <a:gd name="T8" fmla="*/ 97 w 159"/>
                <a:gd name="T9" fmla="*/ 38 h 146"/>
                <a:gd name="T10" fmla="*/ 106 w 159"/>
                <a:gd name="T11" fmla="*/ 24 h 146"/>
                <a:gd name="T12" fmla="*/ 72 w 159"/>
                <a:gd name="T13" fmla="*/ 34 h 146"/>
                <a:gd name="T14" fmla="*/ 66 w 159"/>
                <a:gd name="T15" fmla="*/ 36 h 146"/>
                <a:gd name="T16" fmla="*/ 0 w 159"/>
                <a:gd name="T17" fmla="*/ 23 h 146"/>
                <a:gd name="T18" fmla="*/ 28 w 159"/>
                <a:gd name="T19" fmla="*/ 34 h 146"/>
                <a:gd name="T20" fmla="*/ 30 w 159"/>
                <a:gd name="T21" fmla="*/ 41 h 146"/>
                <a:gd name="T22" fmla="*/ 11 w 159"/>
                <a:gd name="T23" fmla="*/ 40 h 146"/>
                <a:gd name="T24" fmla="*/ 41 w 159"/>
                <a:gd name="T25" fmla="*/ 60 h 146"/>
                <a:gd name="T26" fmla="*/ 24 w 159"/>
                <a:gd name="T27" fmla="*/ 60 h 146"/>
                <a:gd name="T28" fmla="*/ 46 w 159"/>
                <a:gd name="T29" fmla="*/ 79 h 146"/>
                <a:gd name="T30" fmla="*/ 35 w 159"/>
                <a:gd name="T31" fmla="*/ 78 h 146"/>
                <a:gd name="T32" fmla="*/ 54 w 159"/>
                <a:gd name="T33" fmla="*/ 92 h 146"/>
                <a:gd name="T34" fmla="*/ 54 w 159"/>
                <a:gd name="T35" fmla="*/ 96 h 146"/>
                <a:gd name="T36" fmla="*/ 46 w 159"/>
                <a:gd name="T37" fmla="*/ 96 h 146"/>
                <a:gd name="T38" fmla="*/ 64 w 159"/>
                <a:gd name="T39" fmla="*/ 108 h 146"/>
                <a:gd name="T40" fmla="*/ 64 w 159"/>
                <a:gd name="T41" fmla="*/ 114 h 146"/>
                <a:gd name="T42" fmla="*/ 60 w 159"/>
                <a:gd name="T43" fmla="*/ 115 h 146"/>
                <a:gd name="T44" fmla="*/ 81 w 159"/>
                <a:gd name="T45" fmla="*/ 146 h 146"/>
                <a:gd name="T46" fmla="*/ 103 w 159"/>
                <a:gd name="T47" fmla="*/ 117 h 146"/>
                <a:gd name="T48" fmla="*/ 98 w 159"/>
                <a:gd name="T49" fmla="*/ 114 h 146"/>
                <a:gd name="T50" fmla="*/ 99 w 159"/>
                <a:gd name="T51" fmla="*/ 107 h 146"/>
                <a:gd name="T52" fmla="*/ 115 w 159"/>
                <a:gd name="T53" fmla="*/ 97 h 146"/>
                <a:gd name="T54" fmla="*/ 112 w 159"/>
                <a:gd name="T55" fmla="*/ 92 h 146"/>
                <a:gd name="T56" fmla="*/ 131 w 159"/>
                <a:gd name="T57" fmla="*/ 79 h 146"/>
                <a:gd name="T58" fmla="*/ 119 w 159"/>
                <a:gd name="T59" fmla="*/ 79 h 146"/>
                <a:gd name="T60" fmla="*/ 117 w 159"/>
                <a:gd name="T61" fmla="*/ 75 h 146"/>
                <a:gd name="T62" fmla="*/ 141 w 159"/>
                <a:gd name="T63" fmla="*/ 59 h 146"/>
                <a:gd name="T64" fmla="*/ 125 w 159"/>
                <a:gd name="T65" fmla="*/ 58 h 146"/>
                <a:gd name="T66" fmla="*/ 124 w 159"/>
                <a:gd name="T67" fmla="*/ 54 h 146"/>
                <a:gd name="T68" fmla="*/ 154 w 159"/>
                <a:gd name="T69"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146">
                  <a:moveTo>
                    <a:pt x="154" y="43"/>
                  </a:moveTo>
                  <a:cubicBezTo>
                    <a:pt x="133" y="41"/>
                    <a:pt x="133" y="41"/>
                    <a:pt x="133" y="41"/>
                  </a:cubicBezTo>
                  <a:cubicBezTo>
                    <a:pt x="137" y="34"/>
                    <a:pt x="155" y="37"/>
                    <a:pt x="159" y="25"/>
                  </a:cubicBezTo>
                  <a:cubicBezTo>
                    <a:pt x="133" y="24"/>
                    <a:pt x="133" y="24"/>
                    <a:pt x="133" y="24"/>
                  </a:cubicBezTo>
                  <a:cubicBezTo>
                    <a:pt x="114" y="21"/>
                    <a:pt x="107" y="39"/>
                    <a:pt x="97" y="38"/>
                  </a:cubicBezTo>
                  <a:cubicBezTo>
                    <a:pt x="88" y="29"/>
                    <a:pt x="100" y="28"/>
                    <a:pt x="106" y="24"/>
                  </a:cubicBezTo>
                  <a:cubicBezTo>
                    <a:pt x="80" y="0"/>
                    <a:pt x="72" y="32"/>
                    <a:pt x="72" y="34"/>
                  </a:cubicBezTo>
                  <a:cubicBezTo>
                    <a:pt x="71" y="37"/>
                    <a:pt x="68" y="38"/>
                    <a:pt x="66" y="36"/>
                  </a:cubicBezTo>
                  <a:cubicBezTo>
                    <a:pt x="58" y="12"/>
                    <a:pt x="33" y="22"/>
                    <a:pt x="0" y="23"/>
                  </a:cubicBezTo>
                  <a:cubicBezTo>
                    <a:pt x="8" y="31"/>
                    <a:pt x="17" y="32"/>
                    <a:pt x="28" y="34"/>
                  </a:cubicBezTo>
                  <a:cubicBezTo>
                    <a:pt x="30" y="36"/>
                    <a:pt x="32" y="38"/>
                    <a:pt x="30" y="41"/>
                  </a:cubicBezTo>
                  <a:cubicBezTo>
                    <a:pt x="11" y="40"/>
                    <a:pt x="11" y="40"/>
                    <a:pt x="11" y="40"/>
                  </a:cubicBezTo>
                  <a:cubicBezTo>
                    <a:pt x="19" y="58"/>
                    <a:pt x="35" y="49"/>
                    <a:pt x="41" y="60"/>
                  </a:cubicBezTo>
                  <a:cubicBezTo>
                    <a:pt x="24" y="60"/>
                    <a:pt x="24" y="60"/>
                    <a:pt x="24" y="60"/>
                  </a:cubicBezTo>
                  <a:cubicBezTo>
                    <a:pt x="25" y="75"/>
                    <a:pt x="41" y="68"/>
                    <a:pt x="46" y="79"/>
                  </a:cubicBezTo>
                  <a:cubicBezTo>
                    <a:pt x="35" y="78"/>
                    <a:pt x="35" y="78"/>
                    <a:pt x="35" y="78"/>
                  </a:cubicBezTo>
                  <a:cubicBezTo>
                    <a:pt x="40" y="90"/>
                    <a:pt x="48" y="91"/>
                    <a:pt x="54" y="92"/>
                  </a:cubicBezTo>
                  <a:cubicBezTo>
                    <a:pt x="54" y="96"/>
                    <a:pt x="54" y="96"/>
                    <a:pt x="54" y="96"/>
                  </a:cubicBezTo>
                  <a:cubicBezTo>
                    <a:pt x="46" y="96"/>
                    <a:pt x="46" y="96"/>
                    <a:pt x="46" y="96"/>
                  </a:cubicBezTo>
                  <a:cubicBezTo>
                    <a:pt x="46" y="104"/>
                    <a:pt x="57" y="109"/>
                    <a:pt x="64" y="108"/>
                  </a:cubicBezTo>
                  <a:cubicBezTo>
                    <a:pt x="64" y="114"/>
                    <a:pt x="64" y="114"/>
                    <a:pt x="64" y="114"/>
                  </a:cubicBezTo>
                  <a:cubicBezTo>
                    <a:pt x="60" y="115"/>
                    <a:pt x="60" y="115"/>
                    <a:pt x="60" y="115"/>
                  </a:cubicBezTo>
                  <a:cubicBezTo>
                    <a:pt x="81" y="146"/>
                    <a:pt x="81" y="146"/>
                    <a:pt x="81" y="146"/>
                  </a:cubicBezTo>
                  <a:cubicBezTo>
                    <a:pt x="103" y="117"/>
                    <a:pt x="103" y="117"/>
                    <a:pt x="103" y="117"/>
                  </a:cubicBezTo>
                  <a:cubicBezTo>
                    <a:pt x="98" y="114"/>
                    <a:pt x="98" y="114"/>
                    <a:pt x="98" y="114"/>
                  </a:cubicBezTo>
                  <a:cubicBezTo>
                    <a:pt x="99" y="107"/>
                    <a:pt x="99" y="107"/>
                    <a:pt x="99" y="107"/>
                  </a:cubicBezTo>
                  <a:cubicBezTo>
                    <a:pt x="105" y="108"/>
                    <a:pt x="111" y="106"/>
                    <a:pt x="115" y="97"/>
                  </a:cubicBezTo>
                  <a:cubicBezTo>
                    <a:pt x="114" y="95"/>
                    <a:pt x="99" y="99"/>
                    <a:pt x="112" y="92"/>
                  </a:cubicBezTo>
                  <a:cubicBezTo>
                    <a:pt x="120" y="91"/>
                    <a:pt x="125" y="85"/>
                    <a:pt x="131" y="79"/>
                  </a:cubicBezTo>
                  <a:cubicBezTo>
                    <a:pt x="119" y="79"/>
                    <a:pt x="119" y="79"/>
                    <a:pt x="119" y="79"/>
                  </a:cubicBezTo>
                  <a:cubicBezTo>
                    <a:pt x="117" y="78"/>
                    <a:pt x="116" y="76"/>
                    <a:pt x="117" y="75"/>
                  </a:cubicBezTo>
                  <a:cubicBezTo>
                    <a:pt x="125" y="74"/>
                    <a:pt x="137" y="70"/>
                    <a:pt x="141" y="59"/>
                  </a:cubicBezTo>
                  <a:cubicBezTo>
                    <a:pt x="125" y="58"/>
                    <a:pt x="125" y="58"/>
                    <a:pt x="125" y="58"/>
                  </a:cubicBezTo>
                  <a:cubicBezTo>
                    <a:pt x="122" y="57"/>
                    <a:pt x="123" y="55"/>
                    <a:pt x="124" y="54"/>
                  </a:cubicBezTo>
                  <a:cubicBezTo>
                    <a:pt x="134" y="54"/>
                    <a:pt x="145" y="50"/>
                    <a:pt x="1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 name="íŝḻiḍè"/>
            <p:cNvSpPr/>
            <p:nvPr/>
          </p:nvSpPr>
          <p:spPr bwMode="auto">
            <a:xfrm>
              <a:off x="3344157" y="1504480"/>
              <a:ext cx="93914" cy="74290"/>
            </a:xfrm>
            <a:custGeom>
              <a:avLst/>
              <a:gdLst>
                <a:gd name="T0" fmla="*/ 6 w 41"/>
                <a:gd name="T1" fmla="*/ 15 h 32"/>
                <a:gd name="T2" fmla="*/ 9 w 41"/>
                <a:gd name="T3" fmla="*/ 16 h 32"/>
                <a:gd name="T4" fmla="*/ 37 w 41"/>
                <a:gd name="T5" fmla="*/ 18 h 32"/>
                <a:gd name="T6" fmla="*/ 41 w 41"/>
                <a:gd name="T7" fmla="*/ 16 h 32"/>
                <a:gd name="T8" fmla="*/ 32 w 41"/>
                <a:gd name="T9" fmla="*/ 0 h 32"/>
                <a:gd name="T10" fmla="*/ 28 w 41"/>
                <a:gd name="T11" fmla="*/ 1 h 32"/>
                <a:gd name="T12" fmla="*/ 35 w 41"/>
                <a:gd name="T13" fmla="*/ 14 h 32"/>
                <a:gd name="T14" fmla="*/ 30 w 41"/>
                <a:gd name="T15" fmla="*/ 13 h 32"/>
                <a:gd name="T16" fmla="*/ 4 w 41"/>
                <a:gd name="T17" fmla="*/ 12 h 32"/>
                <a:gd name="T18" fmla="*/ 0 w 41"/>
                <a:gd name="T19" fmla="*/ 14 h 32"/>
                <a:gd name="T20" fmla="*/ 10 w 41"/>
                <a:gd name="T21" fmla="*/ 32 h 32"/>
                <a:gd name="T22" fmla="*/ 14 w 41"/>
                <a:gd name="T23" fmla="*/ 30 h 32"/>
                <a:gd name="T24" fmla="*/ 6 w 41"/>
                <a:gd name="T2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2">
                  <a:moveTo>
                    <a:pt x="6" y="15"/>
                  </a:moveTo>
                  <a:cubicBezTo>
                    <a:pt x="9" y="16"/>
                    <a:pt x="9" y="16"/>
                    <a:pt x="9" y="16"/>
                  </a:cubicBezTo>
                  <a:cubicBezTo>
                    <a:pt x="37" y="18"/>
                    <a:pt x="37" y="18"/>
                    <a:pt x="37" y="18"/>
                  </a:cubicBezTo>
                  <a:cubicBezTo>
                    <a:pt x="41" y="16"/>
                    <a:pt x="41" y="16"/>
                    <a:pt x="41" y="16"/>
                  </a:cubicBezTo>
                  <a:cubicBezTo>
                    <a:pt x="32" y="0"/>
                    <a:pt x="32" y="0"/>
                    <a:pt x="32" y="0"/>
                  </a:cubicBezTo>
                  <a:cubicBezTo>
                    <a:pt x="28" y="1"/>
                    <a:pt x="28" y="1"/>
                    <a:pt x="28" y="1"/>
                  </a:cubicBezTo>
                  <a:cubicBezTo>
                    <a:pt x="35" y="14"/>
                    <a:pt x="35" y="14"/>
                    <a:pt x="35" y="14"/>
                  </a:cubicBezTo>
                  <a:cubicBezTo>
                    <a:pt x="34" y="14"/>
                    <a:pt x="32" y="14"/>
                    <a:pt x="30" y="13"/>
                  </a:cubicBezTo>
                  <a:cubicBezTo>
                    <a:pt x="4" y="12"/>
                    <a:pt x="4" y="12"/>
                    <a:pt x="4" y="12"/>
                  </a:cubicBezTo>
                  <a:cubicBezTo>
                    <a:pt x="0" y="14"/>
                    <a:pt x="0" y="14"/>
                    <a:pt x="0" y="14"/>
                  </a:cubicBezTo>
                  <a:cubicBezTo>
                    <a:pt x="10" y="32"/>
                    <a:pt x="10" y="32"/>
                    <a:pt x="10" y="32"/>
                  </a:cubicBezTo>
                  <a:cubicBezTo>
                    <a:pt x="14" y="30"/>
                    <a:pt x="14" y="30"/>
                    <a:pt x="14" y="30"/>
                  </a:cubicBezTo>
                  <a:lnTo>
                    <a:pt x="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 name="îS1iďê"/>
            <p:cNvSpPr/>
            <p:nvPr/>
          </p:nvSpPr>
          <p:spPr bwMode="auto">
            <a:xfrm>
              <a:off x="3369388" y="1550736"/>
              <a:ext cx="91811" cy="71487"/>
            </a:xfrm>
            <a:custGeom>
              <a:avLst/>
              <a:gdLst>
                <a:gd name="T0" fmla="*/ 128 w 131"/>
                <a:gd name="T1" fmla="*/ 46 h 102"/>
                <a:gd name="T2" fmla="*/ 85 w 131"/>
                <a:gd name="T3" fmla="*/ 66 h 102"/>
                <a:gd name="T4" fmla="*/ 66 w 131"/>
                <a:gd name="T5" fmla="*/ 30 h 102"/>
                <a:gd name="T6" fmla="*/ 108 w 131"/>
                <a:gd name="T7" fmla="*/ 10 h 102"/>
                <a:gd name="T8" fmla="*/ 105 w 131"/>
                <a:gd name="T9" fmla="*/ 0 h 102"/>
                <a:gd name="T10" fmla="*/ 0 w 131"/>
                <a:gd name="T11" fmla="*/ 46 h 102"/>
                <a:gd name="T12" fmla="*/ 7 w 131"/>
                <a:gd name="T13" fmla="*/ 56 h 102"/>
                <a:gd name="T14" fmla="*/ 56 w 131"/>
                <a:gd name="T15" fmla="*/ 33 h 102"/>
                <a:gd name="T16" fmla="*/ 72 w 131"/>
                <a:gd name="T17" fmla="*/ 73 h 102"/>
                <a:gd name="T18" fmla="*/ 23 w 131"/>
                <a:gd name="T19" fmla="*/ 92 h 102"/>
                <a:gd name="T20" fmla="*/ 30 w 131"/>
                <a:gd name="T21" fmla="*/ 102 h 102"/>
                <a:gd name="T22" fmla="*/ 131 w 131"/>
                <a:gd name="T23" fmla="*/ 56 h 102"/>
                <a:gd name="T24" fmla="*/ 128 w 131"/>
                <a:gd name="T25"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128" y="46"/>
                  </a:moveTo>
                  <a:lnTo>
                    <a:pt x="85" y="66"/>
                  </a:lnTo>
                  <a:lnTo>
                    <a:pt x="66" y="30"/>
                  </a:lnTo>
                  <a:lnTo>
                    <a:pt x="108" y="10"/>
                  </a:lnTo>
                  <a:lnTo>
                    <a:pt x="105" y="0"/>
                  </a:lnTo>
                  <a:lnTo>
                    <a:pt x="0" y="46"/>
                  </a:lnTo>
                  <a:lnTo>
                    <a:pt x="7" y="56"/>
                  </a:lnTo>
                  <a:lnTo>
                    <a:pt x="56" y="33"/>
                  </a:lnTo>
                  <a:lnTo>
                    <a:pt x="72" y="73"/>
                  </a:lnTo>
                  <a:lnTo>
                    <a:pt x="23" y="92"/>
                  </a:lnTo>
                  <a:lnTo>
                    <a:pt x="30" y="102"/>
                  </a:lnTo>
                  <a:lnTo>
                    <a:pt x="131" y="56"/>
                  </a:lnTo>
                  <a:lnTo>
                    <a:pt x="12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4" name="i$ḷíḓe"/>
            <p:cNvSpPr/>
            <p:nvPr/>
          </p:nvSpPr>
          <p:spPr bwMode="auto">
            <a:xfrm>
              <a:off x="3394618" y="1599095"/>
              <a:ext cx="91811" cy="71487"/>
            </a:xfrm>
            <a:custGeom>
              <a:avLst/>
              <a:gdLst>
                <a:gd name="T0" fmla="*/ 72 w 131"/>
                <a:gd name="T1" fmla="*/ 76 h 102"/>
                <a:gd name="T2" fmla="*/ 85 w 131"/>
                <a:gd name="T3" fmla="*/ 69 h 102"/>
                <a:gd name="T4" fmla="*/ 66 w 131"/>
                <a:gd name="T5" fmla="*/ 30 h 102"/>
                <a:gd name="T6" fmla="*/ 98 w 131"/>
                <a:gd name="T7" fmla="*/ 17 h 102"/>
                <a:gd name="T8" fmla="*/ 118 w 131"/>
                <a:gd name="T9" fmla="*/ 56 h 102"/>
                <a:gd name="T10" fmla="*/ 131 w 131"/>
                <a:gd name="T11" fmla="*/ 53 h 102"/>
                <a:gd name="T12" fmla="*/ 105 w 131"/>
                <a:gd name="T13" fmla="*/ 0 h 102"/>
                <a:gd name="T14" fmla="*/ 0 w 131"/>
                <a:gd name="T15" fmla="*/ 50 h 102"/>
                <a:gd name="T16" fmla="*/ 30 w 131"/>
                <a:gd name="T17" fmla="*/ 102 h 102"/>
                <a:gd name="T18" fmla="*/ 39 w 131"/>
                <a:gd name="T19" fmla="*/ 96 h 102"/>
                <a:gd name="T20" fmla="*/ 20 w 131"/>
                <a:gd name="T21" fmla="*/ 53 h 102"/>
                <a:gd name="T22" fmla="*/ 52 w 131"/>
                <a:gd name="T23" fmla="*/ 36 h 102"/>
                <a:gd name="T24" fmla="*/ 72 w 131"/>
                <a:gd name="T25"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72" y="76"/>
                  </a:moveTo>
                  <a:lnTo>
                    <a:pt x="85" y="69"/>
                  </a:lnTo>
                  <a:lnTo>
                    <a:pt x="66" y="30"/>
                  </a:lnTo>
                  <a:lnTo>
                    <a:pt x="98" y="17"/>
                  </a:lnTo>
                  <a:lnTo>
                    <a:pt x="118" y="56"/>
                  </a:lnTo>
                  <a:lnTo>
                    <a:pt x="131" y="53"/>
                  </a:lnTo>
                  <a:lnTo>
                    <a:pt x="105" y="0"/>
                  </a:lnTo>
                  <a:lnTo>
                    <a:pt x="0" y="50"/>
                  </a:lnTo>
                  <a:lnTo>
                    <a:pt x="30" y="102"/>
                  </a:lnTo>
                  <a:lnTo>
                    <a:pt x="39" y="96"/>
                  </a:lnTo>
                  <a:lnTo>
                    <a:pt x="20" y="53"/>
                  </a:lnTo>
                  <a:lnTo>
                    <a:pt x="52" y="36"/>
                  </a:lnTo>
                  <a:lnTo>
                    <a:pt x="72"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5" name="îş1íḍé"/>
            <p:cNvSpPr/>
            <p:nvPr/>
          </p:nvSpPr>
          <p:spPr bwMode="auto">
            <a:xfrm>
              <a:off x="3431063" y="1647453"/>
              <a:ext cx="73589" cy="53265"/>
            </a:xfrm>
            <a:custGeom>
              <a:avLst/>
              <a:gdLst>
                <a:gd name="T0" fmla="*/ 32 w 32"/>
                <a:gd name="T1" fmla="*/ 3 h 23"/>
                <a:gd name="T2" fmla="*/ 30 w 32"/>
                <a:gd name="T3" fmla="*/ 0 h 23"/>
                <a:gd name="T4" fmla="*/ 13 w 32"/>
                <a:gd name="T5" fmla="*/ 16 h 23"/>
                <a:gd name="T6" fmla="*/ 10 w 32"/>
                <a:gd name="T7" fmla="*/ 19 h 23"/>
                <a:gd name="T8" fmla="*/ 7 w 32"/>
                <a:gd name="T9" fmla="*/ 20 h 23"/>
                <a:gd name="T10" fmla="*/ 5 w 32"/>
                <a:gd name="T11" fmla="*/ 19 h 23"/>
                <a:gd name="T12" fmla="*/ 4 w 32"/>
                <a:gd name="T13" fmla="*/ 16 h 23"/>
                <a:gd name="T14" fmla="*/ 7 w 32"/>
                <a:gd name="T15" fmla="*/ 11 h 23"/>
                <a:gd name="T16" fmla="*/ 5 w 32"/>
                <a:gd name="T17" fmla="*/ 10 h 23"/>
                <a:gd name="T18" fmla="*/ 0 w 32"/>
                <a:gd name="T19" fmla="*/ 16 h 23"/>
                <a:gd name="T20" fmla="*/ 2 w 32"/>
                <a:gd name="T21" fmla="*/ 21 h 23"/>
                <a:gd name="T22" fmla="*/ 6 w 32"/>
                <a:gd name="T23" fmla="*/ 23 h 23"/>
                <a:gd name="T24" fmla="*/ 10 w 32"/>
                <a:gd name="T25" fmla="*/ 22 h 23"/>
                <a:gd name="T26" fmla="*/ 15 w 32"/>
                <a:gd name="T27" fmla="*/ 18 h 23"/>
                <a:gd name="T28" fmla="*/ 32 w 32"/>
                <a:gd name="T2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3">
                  <a:moveTo>
                    <a:pt x="32" y="3"/>
                  </a:moveTo>
                  <a:cubicBezTo>
                    <a:pt x="30" y="0"/>
                    <a:pt x="30" y="0"/>
                    <a:pt x="30" y="0"/>
                  </a:cubicBezTo>
                  <a:cubicBezTo>
                    <a:pt x="13" y="16"/>
                    <a:pt x="13" y="16"/>
                    <a:pt x="13" y="16"/>
                  </a:cubicBezTo>
                  <a:cubicBezTo>
                    <a:pt x="11" y="18"/>
                    <a:pt x="10" y="19"/>
                    <a:pt x="10" y="19"/>
                  </a:cubicBezTo>
                  <a:cubicBezTo>
                    <a:pt x="9" y="19"/>
                    <a:pt x="8" y="20"/>
                    <a:pt x="7" y="20"/>
                  </a:cubicBezTo>
                  <a:cubicBezTo>
                    <a:pt x="6" y="20"/>
                    <a:pt x="6" y="19"/>
                    <a:pt x="5" y="19"/>
                  </a:cubicBezTo>
                  <a:cubicBezTo>
                    <a:pt x="4" y="18"/>
                    <a:pt x="4" y="17"/>
                    <a:pt x="4" y="16"/>
                  </a:cubicBezTo>
                  <a:cubicBezTo>
                    <a:pt x="4" y="15"/>
                    <a:pt x="6" y="13"/>
                    <a:pt x="7" y="11"/>
                  </a:cubicBezTo>
                  <a:cubicBezTo>
                    <a:pt x="5" y="10"/>
                    <a:pt x="5" y="10"/>
                    <a:pt x="5" y="10"/>
                  </a:cubicBezTo>
                  <a:cubicBezTo>
                    <a:pt x="2" y="12"/>
                    <a:pt x="1" y="14"/>
                    <a:pt x="0" y="16"/>
                  </a:cubicBezTo>
                  <a:cubicBezTo>
                    <a:pt x="0" y="18"/>
                    <a:pt x="1" y="20"/>
                    <a:pt x="2" y="21"/>
                  </a:cubicBezTo>
                  <a:cubicBezTo>
                    <a:pt x="3" y="22"/>
                    <a:pt x="4" y="23"/>
                    <a:pt x="6" y="23"/>
                  </a:cubicBezTo>
                  <a:cubicBezTo>
                    <a:pt x="7" y="23"/>
                    <a:pt x="9" y="23"/>
                    <a:pt x="10" y="22"/>
                  </a:cubicBezTo>
                  <a:cubicBezTo>
                    <a:pt x="12" y="22"/>
                    <a:pt x="13" y="20"/>
                    <a:pt x="15" y="18"/>
                  </a:cubicBezTo>
                  <a:lnTo>
                    <a:pt x="3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6" name="išḻïde"/>
            <p:cNvSpPr/>
            <p:nvPr/>
          </p:nvSpPr>
          <p:spPr bwMode="auto">
            <a:xfrm>
              <a:off x="3465404" y="1659368"/>
              <a:ext cx="60273" cy="59572"/>
            </a:xfrm>
            <a:custGeom>
              <a:avLst/>
              <a:gdLst>
                <a:gd name="T0" fmla="*/ 79 w 86"/>
                <a:gd name="T1" fmla="*/ 0 h 85"/>
                <a:gd name="T2" fmla="*/ 0 w 86"/>
                <a:gd name="T3" fmla="*/ 79 h 85"/>
                <a:gd name="T4" fmla="*/ 7 w 86"/>
                <a:gd name="T5" fmla="*/ 85 h 85"/>
                <a:gd name="T6" fmla="*/ 86 w 86"/>
                <a:gd name="T7" fmla="*/ 6 h 85"/>
                <a:gd name="T8" fmla="*/ 79 w 86"/>
                <a:gd name="T9" fmla="*/ 0 h 85"/>
              </a:gdLst>
              <a:ahLst/>
              <a:cxnLst>
                <a:cxn ang="0">
                  <a:pos x="T0" y="T1"/>
                </a:cxn>
                <a:cxn ang="0">
                  <a:pos x="T2" y="T3"/>
                </a:cxn>
                <a:cxn ang="0">
                  <a:pos x="T4" y="T5"/>
                </a:cxn>
                <a:cxn ang="0">
                  <a:pos x="T6" y="T7"/>
                </a:cxn>
                <a:cxn ang="0">
                  <a:pos x="T8" y="T9"/>
                </a:cxn>
              </a:cxnLst>
              <a:rect l="0" t="0" r="r" b="b"/>
              <a:pathLst>
                <a:path w="86" h="85">
                  <a:moveTo>
                    <a:pt x="79" y="0"/>
                  </a:moveTo>
                  <a:lnTo>
                    <a:pt x="0" y="79"/>
                  </a:lnTo>
                  <a:lnTo>
                    <a:pt x="7" y="85"/>
                  </a:lnTo>
                  <a:lnTo>
                    <a:pt x="86" y="6"/>
                  </a:lnTo>
                  <a:lnTo>
                    <a:pt x="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7" name="ís1ïḓè"/>
            <p:cNvSpPr/>
            <p:nvPr/>
          </p:nvSpPr>
          <p:spPr bwMode="auto">
            <a:xfrm>
              <a:off x="3477319" y="1675487"/>
              <a:ext cx="73589" cy="80598"/>
            </a:xfrm>
            <a:custGeom>
              <a:avLst/>
              <a:gdLst>
                <a:gd name="T0" fmla="*/ 29 w 32"/>
                <a:gd name="T1" fmla="*/ 0 h 35"/>
                <a:gd name="T2" fmla="*/ 0 w 32"/>
                <a:gd name="T3" fmla="*/ 21 h 35"/>
                <a:gd name="T4" fmla="*/ 3 w 32"/>
                <a:gd name="T5" fmla="*/ 23 h 35"/>
                <a:gd name="T6" fmla="*/ 12 w 32"/>
                <a:gd name="T7" fmla="*/ 17 h 35"/>
                <a:gd name="T8" fmla="*/ 20 w 32"/>
                <a:gd name="T9" fmla="*/ 23 h 35"/>
                <a:gd name="T10" fmla="*/ 16 w 32"/>
                <a:gd name="T11" fmla="*/ 33 h 35"/>
                <a:gd name="T12" fmla="*/ 19 w 32"/>
                <a:gd name="T13" fmla="*/ 35 h 35"/>
                <a:gd name="T14" fmla="*/ 32 w 32"/>
                <a:gd name="T15" fmla="*/ 3 h 35"/>
                <a:gd name="T16" fmla="*/ 29 w 32"/>
                <a:gd name="T17" fmla="*/ 0 h 35"/>
                <a:gd name="T18" fmla="*/ 25 w 32"/>
                <a:gd name="T19" fmla="*/ 11 h 35"/>
                <a:gd name="T20" fmla="*/ 22 w 32"/>
                <a:gd name="T21" fmla="*/ 20 h 35"/>
                <a:gd name="T22" fmla="*/ 15 w 32"/>
                <a:gd name="T23" fmla="*/ 15 h 35"/>
                <a:gd name="T24" fmla="*/ 23 w 32"/>
                <a:gd name="T25" fmla="*/ 8 h 35"/>
                <a:gd name="T26" fmla="*/ 28 w 32"/>
                <a:gd name="T27" fmla="*/ 4 h 35"/>
                <a:gd name="T28" fmla="*/ 25 w 32"/>
                <a:gd name="T2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5">
                  <a:moveTo>
                    <a:pt x="29" y="0"/>
                  </a:moveTo>
                  <a:cubicBezTo>
                    <a:pt x="0" y="21"/>
                    <a:pt x="0" y="21"/>
                    <a:pt x="0" y="21"/>
                  </a:cubicBezTo>
                  <a:cubicBezTo>
                    <a:pt x="3" y="23"/>
                    <a:pt x="3" y="23"/>
                    <a:pt x="3" y="23"/>
                  </a:cubicBezTo>
                  <a:cubicBezTo>
                    <a:pt x="12" y="17"/>
                    <a:pt x="12" y="17"/>
                    <a:pt x="12" y="17"/>
                  </a:cubicBezTo>
                  <a:cubicBezTo>
                    <a:pt x="20" y="23"/>
                    <a:pt x="20" y="23"/>
                    <a:pt x="20" y="23"/>
                  </a:cubicBezTo>
                  <a:cubicBezTo>
                    <a:pt x="16" y="33"/>
                    <a:pt x="16" y="33"/>
                    <a:pt x="16" y="33"/>
                  </a:cubicBezTo>
                  <a:cubicBezTo>
                    <a:pt x="19" y="35"/>
                    <a:pt x="19" y="35"/>
                    <a:pt x="19" y="35"/>
                  </a:cubicBezTo>
                  <a:cubicBezTo>
                    <a:pt x="32" y="3"/>
                    <a:pt x="32" y="3"/>
                    <a:pt x="32" y="3"/>
                  </a:cubicBezTo>
                  <a:lnTo>
                    <a:pt x="29" y="0"/>
                  </a:lnTo>
                  <a:close/>
                  <a:moveTo>
                    <a:pt x="25" y="11"/>
                  </a:moveTo>
                  <a:cubicBezTo>
                    <a:pt x="22" y="20"/>
                    <a:pt x="22" y="20"/>
                    <a:pt x="22" y="20"/>
                  </a:cubicBezTo>
                  <a:cubicBezTo>
                    <a:pt x="15" y="15"/>
                    <a:pt x="15" y="15"/>
                    <a:pt x="15" y="15"/>
                  </a:cubicBezTo>
                  <a:cubicBezTo>
                    <a:pt x="23" y="8"/>
                    <a:pt x="23" y="8"/>
                    <a:pt x="23" y="8"/>
                  </a:cubicBezTo>
                  <a:cubicBezTo>
                    <a:pt x="25" y="7"/>
                    <a:pt x="27" y="6"/>
                    <a:pt x="28" y="4"/>
                  </a:cubicBezTo>
                  <a:cubicBezTo>
                    <a:pt x="28" y="6"/>
                    <a:pt x="27" y="8"/>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8" name="ïṩlïďê"/>
            <p:cNvSpPr/>
            <p:nvPr/>
          </p:nvSpPr>
          <p:spPr bwMode="auto">
            <a:xfrm>
              <a:off x="3529882" y="1688803"/>
              <a:ext cx="80598" cy="87606"/>
            </a:xfrm>
            <a:custGeom>
              <a:avLst/>
              <a:gdLst>
                <a:gd name="T0" fmla="*/ 108 w 115"/>
                <a:gd name="T1" fmla="*/ 27 h 125"/>
                <a:gd name="T2" fmla="*/ 62 w 115"/>
                <a:gd name="T3" fmla="*/ 102 h 125"/>
                <a:gd name="T4" fmla="*/ 69 w 115"/>
                <a:gd name="T5" fmla="*/ 7 h 125"/>
                <a:gd name="T6" fmla="*/ 59 w 115"/>
                <a:gd name="T7" fmla="*/ 0 h 125"/>
                <a:gd name="T8" fmla="*/ 0 w 115"/>
                <a:gd name="T9" fmla="*/ 96 h 125"/>
                <a:gd name="T10" fmla="*/ 10 w 115"/>
                <a:gd name="T11" fmla="*/ 99 h 125"/>
                <a:gd name="T12" fmla="*/ 56 w 115"/>
                <a:gd name="T13" fmla="*/ 27 h 125"/>
                <a:gd name="T14" fmla="*/ 49 w 115"/>
                <a:gd name="T15" fmla="*/ 122 h 125"/>
                <a:gd name="T16" fmla="*/ 59 w 115"/>
                <a:gd name="T17" fmla="*/ 125 h 125"/>
                <a:gd name="T18" fmla="*/ 115 w 115"/>
                <a:gd name="T19" fmla="*/ 33 h 125"/>
                <a:gd name="T20" fmla="*/ 108 w 115"/>
                <a:gd name="T21"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25">
                  <a:moveTo>
                    <a:pt x="108" y="27"/>
                  </a:moveTo>
                  <a:lnTo>
                    <a:pt x="62" y="102"/>
                  </a:lnTo>
                  <a:lnTo>
                    <a:pt x="69" y="7"/>
                  </a:lnTo>
                  <a:lnTo>
                    <a:pt x="59" y="0"/>
                  </a:lnTo>
                  <a:lnTo>
                    <a:pt x="0" y="96"/>
                  </a:lnTo>
                  <a:lnTo>
                    <a:pt x="10" y="99"/>
                  </a:lnTo>
                  <a:lnTo>
                    <a:pt x="56" y="27"/>
                  </a:lnTo>
                  <a:lnTo>
                    <a:pt x="49" y="122"/>
                  </a:lnTo>
                  <a:lnTo>
                    <a:pt x="59" y="125"/>
                  </a:lnTo>
                  <a:lnTo>
                    <a:pt x="115" y="33"/>
                  </a:lnTo>
                  <a:lnTo>
                    <a:pt x="10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9" name="íSliḋê"/>
            <p:cNvSpPr/>
            <p:nvPr/>
          </p:nvSpPr>
          <p:spPr bwMode="auto">
            <a:xfrm>
              <a:off x="3594360" y="1714735"/>
              <a:ext cx="56769" cy="77794"/>
            </a:xfrm>
            <a:custGeom>
              <a:avLst/>
              <a:gdLst>
                <a:gd name="T0" fmla="*/ 19 w 25"/>
                <a:gd name="T1" fmla="*/ 1 h 34"/>
                <a:gd name="T2" fmla="*/ 13 w 25"/>
                <a:gd name="T3" fmla="*/ 1 h 34"/>
                <a:gd name="T4" fmla="*/ 8 w 25"/>
                <a:gd name="T5" fmla="*/ 5 h 34"/>
                <a:gd name="T6" fmla="*/ 3 w 25"/>
                <a:gd name="T7" fmla="*/ 13 h 34"/>
                <a:gd name="T8" fmla="*/ 1 w 25"/>
                <a:gd name="T9" fmla="*/ 22 h 34"/>
                <a:gd name="T10" fmla="*/ 2 w 25"/>
                <a:gd name="T11" fmla="*/ 29 h 34"/>
                <a:gd name="T12" fmla="*/ 6 w 25"/>
                <a:gd name="T13" fmla="*/ 33 h 34"/>
                <a:gd name="T14" fmla="*/ 11 w 25"/>
                <a:gd name="T15" fmla="*/ 33 h 34"/>
                <a:gd name="T16" fmla="*/ 17 w 25"/>
                <a:gd name="T17" fmla="*/ 31 h 34"/>
                <a:gd name="T18" fmla="*/ 21 w 25"/>
                <a:gd name="T19" fmla="*/ 20 h 34"/>
                <a:gd name="T20" fmla="*/ 13 w 25"/>
                <a:gd name="T21" fmla="*/ 17 h 34"/>
                <a:gd name="T22" fmla="*/ 11 w 25"/>
                <a:gd name="T23" fmla="*/ 20 h 34"/>
                <a:gd name="T24" fmla="*/ 17 w 25"/>
                <a:gd name="T25" fmla="*/ 22 h 34"/>
                <a:gd name="T26" fmla="*/ 15 w 25"/>
                <a:gd name="T27" fmla="*/ 28 h 34"/>
                <a:gd name="T28" fmla="*/ 12 w 25"/>
                <a:gd name="T29" fmla="*/ 29 h 34"/>
                <a:gd name="T30" fmla="*/ 8 w 25"/>
                <a:gd name="T31" fmla="*/ 29 h 34"/>
                <a:gd name="T32" fmla="*/ 5 w 25"/>
                <a:gd name="T33" fmla="*/ 26 h 34"/>
                <a:gd name="T34" fmla="*/ 4 w 25"/>
                <a:gd name="T35" fmla="*/ 21 h 34"/>
                <a:gd name="T36" fmla="*/ 6 w 25"/>
                <a:gd name="T37" fmla="*/ 14 h 34"/>
                <a:gd name="T38" fmla="*/ 9 w 25"/>
                <a:gd name="T39" fmla="*/ 8 h 34"/>
                <a:gd name="T40" fmla="*/ 11 w 25"/>
                <a:gd name="T41" fmla="*/ 5 h 34"/>
                <a:gd name="T42" fmla="*/ 15 w 25"/>
                <a:gd name="T43" fmla="*/ 4 h 34"/>
                <a:gd name="T44" fmla="*/ 18 w 25"/>
                <a:gd name="T45" fmla="*/ 4 h 34"/>
                <a:gd name="T46" fmla="*/ 20 w 25"/>
                <a:gd name="T47" fmla="*/ 6 h 34"/>
                <a:gd name="T48" fmla="*/ 21 w 25"/>
                <a:gd name="T49" fmla="*/ 9 h 34"/>
                <a:gd name="T50" fmla="*/ 21 w 25"/>
                <a:gd name="T51" fmla="*/ 13 h 34"/>
                <a:gd name="T52" fmla="*/ 24 w 25"/>
                <a:gd name="T53" fmla="*/ 13 h 34"/>
                <a:gd name="T54" fmla="*/ 24 w 25"/>
                <a:gd name="T55" fmla="*/ 7 h 34"/>
                <a:gd name="T56" fmla="*/ 23 w 25"/>
                <a:gd name="T57" fmla="*/ 3 h 34"/>
                <a:gd name="T58" fmla="*/ 19 w 25"/>
                <a:gd name="T5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34">
                  <a:moveTo>
                    <a:pt x="19" y="1"/>
                  </a:moveTo>
                  <a:cubicBezTo>
                    <a:pt x="18" y="0"/>
                    <a:pt x="15" y="0"/>
                    <a:pt x="13" y="1"/>
                  </a:cubicBezTo>
                  <a:cubicBezTo>
                    <a:pt x="11" y="1"/>
                    <a:pt x="9" y="3"/>
                    <a:pt x="8" y="5"/>
                  </a:cubicBezTo>
                  <a:cubicBezTo>
                    <a:pt x="6" y="7"/>
                    <a:pt x="4" y="10"/>
                    <a:pt x="3" y="13"/>
                  </a:cubicBezTo>
                  <a:cubicBezTo>
                    <a:pt x="2" y="16"/>
                    <a:pt x="1" y="19"/>
                    <a:pt x="1" y="22"/>
                  </a:cubicBezTo>
                  <a:cubicBezTo>
                    <a:pt x="0" y="25"/>
                    <a:pt x="1" y="27"/>
                    <a:pt x="2" y="29"/>
                  </a:cubicBezTo>
                  <a:cubicBezTo>
                    <a:pt x="3" y="31"/>
                    <a:pt x="4" y="32"/>
                    <a:pt x="6" y="33"/>
                  </a:cubicBezTo>
                  <a:cubicBezTo>
                    <a:pt x="8" y="34"/>
                    <a:pt x="9" y="34"/>
                    <a:pt x="11" y="33"/>
                  </a:cubicBezTo>
                  <a:cubicBezTo>
                    <a:pt x="13" y="33"/>
                    <a:pt x="15" y="32"/>
                    <a:pt x="17" y="31"/>
                  </a:cubicBezTo>
                  <a:cubicBezTo>
                    <a:pt x="21" y="20"/>
                    <a:pt x="21" y="20"/>
                    <a:pt x="21" y="20"/>
                  </a:cubicBezTo>
                  <a:cubicBezTo>
                    <a:pt x="13" y="17"/>
                    <a:pt x="13" y="17"/>
                    <a:pt x="13" y="17"/>
                  </a:cubicBezTo>
                  <a:cubicBezTo>
                    <a:pt x="11" y="20"/>
                    <a:pt x="11" y="20"/>
                    <a:pt x="11" y="20"/>
                  </a:cubicBezTo>
                  <a:cubicBezTo>
                    <a:pt x="17" y="22"/>
                    <a:pt x="17" y="22"/>
                    <a:pt x="17" y="22"/>
                  </a:cubicBezTo>
                  <a:cubicBezTo>
                    <a:pt x="15" y="28"/>
                    <a:pt x="15" y="28"/>
                    <a:pt x="15" y="28"/>
                  </a:cubicBezTo>
                  <a:cubicBezTo>
                    <a:pt x="14" y="29"/>
                    <a:pt x="13" y="29"/>
                    <a:pt x="12" y="29"/>
                  </a:cubicBezTo>
                  <a:cubicBezTo>
                    <a:pt x="10" y="30"/>
                    <a:pt x="9" y="30"/>
                    <a:pt x="8" y="29"/>
                  </a:cubicBezTo>
                  <a:cubicBezTo>
                    <a:pt x="6" y="29"/>
                    <a:pt x="5" y="28"/>
                    <a:pt x="5" y="26"/>
                  </a:cubicBezTo>
                  <a:cubicBezTo>
                    <a:pt x="4" y="25"/>
                    <a:pt x="3" y="23"/>
                    <a:pt x="4" y="21"/>
                  </a:cubicBezTo>
                  <a:cubicBezTo>
                    <a:pt x="4" y="19"/>
                    <a:pt x="4" y="17"/>
                    <a:pt x="6" y="14"/>
                  </a:cubicBezTo>
                  <a:cubicBezTo>
                    <a:pt x="7" y="12"/>
                    <a:pt x="8" y="10"/>
                    <a:pt x="9" y="8"/>
                  </a:cubicBezTo>
                  <a:cubicBezTo>
                    <a:pt x="10" y="7"/>
                    <a:pt x="11" y="6"/>
                    <a:pt x="11" y="5"/>
                  </a:cubicBezTo>
                  <a:cubicBezTo>
                    <a:pt x="12" y="5"/>
                    <a:pt x="13" y="4"/>
                    <a:pt x="15" y="4"/>
                  </a:cubicBezTo>
                  <a:cubicBezTo>
                    <a:pt x="16" y="4"/>
                    <a:pt x="17" y="4"/>
                    <a:pt x="18" y="4"/>
                  </a:cubicBezTo>
                  <a:cubicBezTo>
                    <a:pt x="19" y="5"/>
                    <a:pt x="20" y="5"/>
                    <a:pt x="20" y="6"/>
                  </a:cubicBezTo>
                  <a:cubicBezTo>
                    <a:pt x="21" y="7"/>
                    <a:pt x="21" y="8"/>
                    <a:pt x="21" y="9"/>
                  </a:cubicBezTo>
                  <a:cubicBezTo>
                    <a:pt x="22" y="10"/>
                    <a:pt x="21" y="11"/>
                    <a:pt x="21" y="13"/>
                  </a:cubicBezTo>
                  <a:cubicBezTo>
                    <a:pt x="24" y="13"/>
                    <a:pt x="24" y="13"/>
                    <a:pt x="24" y="13"/>
                  </a:cubicBezTo>
                  <a:cubicBezTo>
                    <a:pt x="24" y="11"/>
                    <a:pt x="25" y="9"/>
                    <a:pt x="24" y="7"/>
                  </a:cubicBezTo>
                  <a:cubicBezTo>
                    <a:pt x="24" y="6"/>
                    <a:pt x="24" y="4"/>
                    <a:pt x="23" y="3"/>
                  </a:cubicBezTo>
                  <a:cubicBezTo>
                    <a:pt x="22" y="2"/>
                    <a:pt x="21" y="1"/>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0" name="ísļîdè"/>
            <p:cNvSpPr/>
            <p:nvPr/>
          </p:nvSpPr>
          <p:spPr bwMode="auto">
            <a:xfrm>
              <a:off x="3681266" y="1716837"/>
              <a:ext cx="45555" cy="78495"/>
            </a:xfrm>
            <a:custGeom>
              <a:avLst/>
              <a:gdLst>
                <a:gd name="T0" fmla="*/ 17 w 20"/>
                <a:gd name="T1" fmla="*/ 19 h 34"/>
                <a:gd name="T2" fmla="*/ 15 w 20"/>
                <a:gd name="T3" fmla="*/ 27 h 34"/>
                <a:gd name="T4" fmla="*/ 10 w 20"/>
                <a:gd name="T5" fmla="*/ 30 h 34"/>
                <a:gd name="T6" fmla="*/ 7 w 20"/>
                <a:gd name="T7" fmla="*/ 29 h 34"/>
                <a:gd name="T8" fmla="*/ 4 w 20"/>
                <a:gd name="T9" fmla="*/ 25 h 34"/>
                <a:gd name="T10" fmla="*/ 4 w 20"/>
                <a:gd name="T11" fmla="*/ 19 h 34"/>
                <a:gd name="T12" fmla="*/ 4 w 20"/>
                <a:gd name="T13" fmla="*/ 0 h 34"/>
                <a:gd name="T14" fmla="*/ 0 w 20"/>
                <a:gd name="T15" fmla="*/ 0 h 34"/>
                <a:gd name="T16" fmla="*/ 0 w 20"/>
                <a:gd name="T17" fmla="*/ 19 h 34"/>
                <a:gd name="T18" fmla="*/ 1 w 20"/>
                <a:gd name="T19" fmla="*/ 27 h 34"/>
                <a:gd name="T20" fmla="*/ 5 w 20"/>
                <a:gd name="T21" fmla="*/ 32 h 34"/>
                <a:gd name="T22" fmla="*/ 10 w 20"/>
                <a:gd name="T23" fmla="*/ 34 h 34"/>
                <a:gd name="T24" fmla="*/ 16 w 20"/>
                <a:gd name="T25" fmla="*/ 32 h 34"/>
                <a:gd name="T26" fmla="*/ 19 w 20"/>
                <a:gd name="T27" fmla="*/ 27 h 34"/>
                <a:gd name="T28" fmla="*/ 20 w 20"/>
                <a:gd name="T29" fmla="*/ 19 h 34"/>
                <a:gd name="T30" fmla="*/ 20 w 20"/>
                <a:gd name="T31" fmla="*/ 0 h 34"/>
                <a:gd name="T32" fmla="*/ 17 w 20"/>
                <a:gd name="T33" fmla="*/ 0 h 34"/>
                <a:gd name="T34" fmla="*/ 17 w 20"/>
                <a:gd name="T3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4">
                  <a:moveTo>
                    <a:pt x="17" y="19"/>
                  </a:moveTo>
                  <a:cubicBezTo>
                    <a:pt x="17" y="23"/>
                    <a:pt x="16" y="26"/>
                    <a:pt x="15" y="27"/>
                  </a:cubicBezTo>
                  <a:cubicBezTo>
                    <a:pt x="14" y="29"/>
                    <a:pt x="13" y="30"/>
                    <a:pt x="10" y="30"/>
                  </a:cubicBezTo>
                  <a:cubicBezTo>
                    <a:pt x="9" y="30"/>
                    <a:pt x="8" y="29"/>
                    <a:pt x="7" y="29"/>
                  </a:cubicBezTo>
                  <a:cubicBezTo>
                    <a:pt x="6" y="28"/>
                    <a:pt x="5" y="27"/>
                    <a:pt x="4" y="25"/>
                  </a:cubicBezTo>
                  <a:cubicBezTo>
                    <a:pt x="4" y="24"/>
                    <a:pt x="4" y="22"/>
                    <a:pt x="4" y="19"/>
                  </a:cubicBezTo>
                  <a:cubicBezTo>
                    <a:pt x="4" y="0"/>
                    <a:pt x="4" y="0"/>
                    <a:pt x="4" y="0"/>
                  </a:cubicBezTo>
                  <a:cubicBezTo>
                    <a:pt x="0" y="0"/>
                    <a:pt x="0" y="0"/>
                    <a:pt x="0" y="0"/>
                  </a:cubicBezTo>
                  <a:cubicBezTo>
                    <a:pt x="0" y="19"/>
                    <a:pt x="0" y="19"/>
                    <a:pt x="0" y="19"/>
                  </a:cubicBezTo>
                  <a:cubicBezTo>
                    <a:pt x="0" y="23"/>
                    <a:pt x="1" y="25"/>
                    <a:pt x="1" y="27"/>
                  </a:cubicBezTo>
                  <a:cubicBezTo>
                    <a:pt x="2" y="29"/>
                    <a:pt x="3" y="31"/>
                    <a:pt x="5" y="32"/>
                  </a:cubicBezTo>
                  <a:cubicBezTo>
                    <a:pt x="6" y="33"/>
                    <a:pt x="8" y="34"/>
                    <a:pt x="10" y="34"/>
                  </a:cubicBezTo>
                  <a:cubicBezTo>
                    <a:pt x="13" y="34"/>
                    <a:pt x="15" y="33"/>
                    <a:pt x="16" y="32"/>
                  </a:cubicBezTo>
                  <a:cubicBezTo>
                    <a:pt x="18" y="31"/>
                    <a:pt x="19" y="29"/>
                    <a:pt x="19" y="27"/>
                  </a:cubicBezTo>
                  <a:cubicBezTo>
                    <a:pt x="20" y="25"/>
                    <a:pt x="20" y="22"/>
                    <a:pt x="20" y="19"/>
                  </a:cubicBezTo>
                  <a:cubicBezTo>
                    <a:pt x="20" y="0"/>
                    <a:pt x="20" y="0"/>
                    <a:pt x="20" y="0"/>
                  </a:cubicBezTo>
                  <a:cubicBezTo>
                    <a:pt x="17" y="0"/>
                    <a:pt x="17" y="0"/>
                    <a:pt x="17" y="0"/>
                  </a:cubicBezTo>
                  <a:lnTo>
                    <a:pt x="17"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1" name="îSlíḋé"/>
            <p:cNvSpPr/>
            <p:nvPr/>
          </p:nvSpPr>
          <p:spPr bwMode="auto">
            <a:xfrm>
              <a:off x="3733829" y="1709829"/>
              <a:ext cx="55367" cy="80598"/>
            </a:xfrm>
            <a:custGeom>
              <a:avLst/>
              <a:gdLst>
                <a:gd name="T0" fmla="*/ 53 w 79"/>
                <a:gd name="T1" fmla="*/ 0 h 115"/>
                <a:gd name="T2" fmla="*/ 62 w 79"/>
                <a:gd name="T3" fmla="*/ 86 h 115"/>
                <a:gd name="T4" fmla="*/ 10 w 79"/>
                <a:gd name="T5" fmla="*/ 3 h 115"/>
                <a:gd name="T6" fmla="*/ 0 w 79"/>
                <a:gd name="T7" fmla="*/ 7 h 115"/>
                <a:gd name="T8" fmla="*/ 13 w 79"/>
                <a:gd name="T9" fmla="*/ 115 h 115"/>
                <a:gd name="T10" fmla="*/ 23 w 79"/>
                <a:gd name="T11" fmla="*/ 115 h 115"/>
                <a:gd name="T12" fmla="*/ 13 w 79"/>
                <a:gd name="T13" fmla="*/ 30 h 115"/>
                <a:gd name="T14" fmla="*/ 66 w 79"/>
                <a:gd name="T15" fmla="*/ 109 h 115"/>
                <a:gd name="T16" fmla="*/ 79 w 79"/>
                <a:gd name="T17" fmla="*/ 109 h 115"/>
                <a:gd name="T18" fmla="*/ 62 w 79"/>
                <a:gd name="T19" fmla="*/ 0 h 115"/>
                <a:gd name="T20" fmla="*/ 53 w 79"/>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5">
                  <a:moveTo>
                    <a:pt x="53" y="0"/>
                  </a:moveTo>
                  <a:lnTo>
                    <a:pt x="62" y="86"/>
                  </a:lnTo>
                  <a:lnTo>
                    <a:pt x="10" y="3"/>
                  </a:lnTo>
                  <a:lnTo>
                    <a:pt x="0" y="7"/>
                  </a:lnTo>
                  <a:lnTo>
                    <a:pt x="13" y="115"/>
                  </a:lnTo>
                  <a:lnTo>
                    <a:pt x="23" y="115"/>
                  </a:lnTo>
                  <a:lnTo>
                    <a:pt x="13" y="30"/>
                  </a:lnTo>
                  <a:lnTo>
                    <a:pt x="66" y="109"/>
                  </a:lnTo>
                  <a:lnTo>
                    <a:pt x="79" y="109"/>
                  </a:lnTo>
                  <a:lnTo>
                    <a:pt x="62" y="0"/>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2" name="íŝ1ïḓê"/>
            <p:cNvSpPr/>
            <p:nvPr/>
          </p:nvSpPr>
          <p:spPr bwMode="auto">
            <a:xfrm>
              <a:off x="3782188" y="1695812"/>
              <a:ext cx="32239" cy="76393"/>
            </a:xfrm>
            <a:custGeom>
              <a:avLst/>
              <a:gdLst>
                <a:gd name="T0" fmla="*/ 0 w 46"/>
                <a:gd name="T1" fmla="*/ 4 h 109"/>
                <a:gd name="T2" fmla="*/ 36 w 46"/>
                <a:gd name="T3" fmla="*/ 109 h 109"/>
                <a:gd name="T4" fmla="*/ 46 w 46"/>
                <a:gd name="T5" fmla="*/ 106 h 109"/>
                <a:gd name="T6" fmla="*/ 10 w 46"/>
                <a:gd name="T7" fmla="*/ 0 h 109"/>
                <a:gd name="T8" fmla="*/ 0 w 46"/>
                <a:gd name="T9" fmla="*/ 4 h 109"/>
              </a:gdLst>
              <a:ahLst/>
              <a:cxnLst>
                <a:cxn ang="0">
                  <a:pos x="T0" y="T1"/>
                </a:cxn>
                <a:cxn ang="0">
                  <a:pos x="T2" y="T3"/>
                </a:cxn>
                <a:cxn ang="0">
                  <a:pos x="T4" y="T5"/>
                </a:cxn>
                <a:cxn ang="0">
                  <a:pos x="T6" y="T7"/>
                </a:cxn>
                <a:cxn ang="0">
                  <a:pos x="T8" y="T9"/>
                </a:cxn>
              </a:cxnLst>
              <a:rect l="0" t="0" r="r" b="b"/>
              <a:pathLst>
                <a:path w="46" h="109">
                  <a:moveTo>
                    <a:pt x="0" y="4"/>
                  </a:moveTo>
                  <a:lnTo>
                    <a:pt x="36" y="109"/>
                  </a:lnTo>
                  <a:lnTo>
                    <a:pt x="46" y="106"/>
                  </a:lnTo>
                  <a:lnTo>
                    <a:pt x="10"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3" name="ï$ľíḑè"/>
            <p:cNvSpPr/>
            <p:nvPr/>
          </p:nvSpPr>
          <p:spPr bwMode="auto">
            <a:xfrm>
              <a:off x="3793401" y="1679692"/>
              <a:ext cx="55367" cy="83401"/>
            </a:xfrm>
            <a:custGeom>
              <a:avLst/>
              <a:gdLst>
                <a:gd name="T0" fmla="*/ 17 w 24"/>
                <a:gd name="T1" fmla="*/ 1 h 36"/>
                <a:gd name="T2" fmla="*/ 20 w 24"/>
                <a:gd name="T3" fmla="*/ 26 h 36"/>
                <a:gd name="T4" fmla="*/ 21 w 24"/>
                <a:gd name="T5" fmla="*/ 32 h 36"/>
                <a:gd name="T6" fmla="*/ 18 w 24"/>
                <a:gd name="T7" fmla="*/ 27 h 36"/>
                <a:gd name="T8" fmla="*/ 3 w 24"/>
                <a:gd name="T9" fmla="*/ 7 h 36"/>
                <a:gd name="T10" fmla="*/ 0 w 24"/>
                <a:gd name="T11" fmla="*/ 8 h 36"/>
                <a:gd name="T12" fmla="*/ 21 w 24"/>
                <a:gd name="T13" fmla="*/ 36 h 36"/>
                <a:gd name="T14" fmla="*/ 24 w 24"/>
                <a:gd name="T15" fmla="*/ 35 h 36"/>
                <a:gd name="T16" fmla="*/ 19 w 24"/>
                <a:gd name="T17" fmla="*/ 0 h 36"/>
                <a:gd name="T18" fmla="*/ 17 w 24"/>
                <a:gd name="T1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6">
                  <a:moveTo>
                    <a:pt x="17" y="1"/>
                  </a:moveTo>
                  <a:cubicBezTo>
                    <a:pt x="20" y="26"/>
                    <a:pt x="20" y="26"/>
                    <a:pt x="20" y="26"/>
                  </a:cubicBezTo>
                  <a:cubicBezTo>
                    <a:pt x="20" y="28"/>
                    <a:pt x="21" y="30"/>
                    <a:pt x="21" y="32"/>
                  </a:cubicBezTo>
                  <a:cubicBezTo>
                    <a:pt x="20" y="30"/>
                    <a:pt x="19" y="29"/>
                    <a:pt x="18" y="27"/>
                  </a:cubicBezTo>
                  <a:cubicBezTo>
                    <a:pt x="3" y="7"/>
                    <a:pt x="3" y="7"/>
                    <a:pt x="3" y="7"/>
                  </a:cubicBezTo>
                  <a:cubicBezTo>
                    <a:pt x="0" y="8"/>
                    <a:pt x="0" y="8"/>
                    <a:pt x="0" y="8"/>
                  </a:cubicBezTo>
                  <a:cubicBezTo>
                    <a:pt x="21" y="36"/>
                    <a:pt x="21" y="36"/>
                    <a:pt x="21" y="36"/>
                  </a:cubicBezTo>
                  <a:cubicBezTo>
                    <a:pt x="24" y="35"/>
                    <a:pt x="24" y="35"/>
                    <a:pt x="24" y="35"/>
                  </a:cubicBezTo>
                  <a:cubicBezTo>
                    <a:pt x="19" y="0"/>
                    <a:pt x="19" y="0"/>
                    <a:pt x="19" y="0"/>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4" name="ïṧ1íḓè"/>
            <p:cNvSpPr/>
            <p:nvPr/>
          </p:nvSpPr>
          <p:spPr bwMode="auto">
            <a:xfrm>
              <a:off x="3843863" y="1661470"/>
              <a:ext cx="68683" cy="78495"/>
            </a:xfrm>
            <a:custGeom>
              <a:avLst/>
              <a:gdLst>
                <a:gd name="T0" fmla="*/ 62 w 98"/>
                <a:gd name="T1" fmla="*/ 99 h 112"/>
                <a:gd name="T2" fmla="*/ 40 w 98"/>
                <a:gd name="T3" fmla="*/ 66 h 112"/>
                <a:gd name="T4" fmla="*/ 66 w 98"/>
                <a:gd name="T5" fmla="*/ 49 h 112"/>
                <a:gd name="T6" fmla="*/ 59 w 98"/>
                <a:gd name="T7" fmla="*/ 39 h 112"/>
                <a:gd name="T8" fmla="*/ 33 w 98"/>
                <a:gd name="T9" fmla="*/ 56 h 112"/>
                <a:gd name="T10" fmla="*/ 13 w 98"/>
                <a:gd name="T11" fmla="*/ 26 h 112"/>
                <a:gd name="T12" fmla="*/ 40 w 98"/>
                <a:gd name="T13" fmla="*/ 10 h 112"/>
                <a:gd name="T14" fmla="*/ 33 w 98"/>
                <a:gd name="T15" fmla="*/ 0 h 112"/>
                <a:gd name="T16" fmla="*/ 0 w 98"/>
                <a:gd name="T17" fmla="*/ 20 h 112"/>
                <a:gd name="T18" fmla="*/ 62 w 98"/>
                <a:gd name="T19" fmla="*/ 112 h 112"/>
                <a:gd name="T20" fmla="*/ 98 w 98"/>
                <a:gd name="T21" fmla="*/ 92 h 112"/>
                <a:gd name="T22" fmla="*/ 89 w 98"/>
                <a:gd name="T23" fmla="*/ 79 h 112"/>
                <a:gd name="T24" fmla="*/ 62 w 98"/>
                <a:gd name="T25" fmla="*/ 9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62" y="99"/>
                  </a:moveTo>
                  <a:lnTo>
                    <a:pt x="40" y="66"/>
                  </a:lnTo>
                  <a:lnTo>
                    <a:pt x="66" y="49"/>
                  </a:lnTo>
                  <a:lnTo>
                    <a:pt x="59" y="39"/>
                  </a:lnTo>
                  <a:lnTo>
                    <a:pt x="33" y="56"/>
                  </a:lnTo>
                  <a:lnTo>
                    <a:pt x="13" y="26"/>
                  </a:lnTo>
                  <a:lnTo>
                    <a:pt x="40" y="10"/>
                  </a:lnTo>
                  <a:lnTo>
                    <a:pt x="33" y="0"/>
                  </a:lnTo>
                  <a:lnTo>
                    <a:pt x="0" y="20"/>
                  </a:lnTo>
                  <a:lnTo>
                    <a:pt x="62" y="112"/>
                  </a:lnTo>
                  <a:lnTo>
                    <a:pt x="98" y="92"/>
                  </a:lnTo>
                  <a:lnTo>
                    <a:pt x="89" y="79"/>
                  </a:lnTo>
                  <a:lnTo>
                    <a:pt x="62"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5" name="işļïḑê"/>
            <p:cNvSpPr/>
            <p:nvPr/>
          </p:nvSpPr>
          <p:spPr bwMode="auto">
            <a:xfrm>
              <a:off x="3876102" y="1636239"/>
              <a:ext cx="82700" cy="78495"/>
            </a:xfrm>
            <a:custGeom>
              <a:avLst/>
              <a:gdLst>
                <a:gd name="T0" fmla="*/ 22 w 36"/>
                <a:gd name="T1" fmla="*/ 16 h 34"/>
                <a:gd name="T2" fmla="*/ 20 w 36"/>
                <a:gd name="T3" fmla="*/ 16 h 34"/>
                <a:gd name="T4" fmla="*/ 22 w 36"/>
                <a:gd name="T5" fmla="*/ 11 h 34"/>
                <a:gd name="T6" fmla="*/ 19 w 36"/>
                <a:gd name="T7" fmla="*/ 5 h 34"/>
                <a:gd name="T8" fmla="*/ 15 w 36"/>
                <a:gd name="T9" fmla="*/ 2 h 34"/>
                <a:gd name="T10" fmla="*/ 12 w 36"/>
                <a:gd name="T11" fmla="*/ 0 h 34"/>
                <a:gd name="T12" fmla="*/ 8 w 36"/>
                <a:gd name="T13" fmla="*/ 2 h 34"/>
                <a:gd name="T14" fmla="*/ 0 w 36"/>
                <a:gd name="T15" fmla="*/ 7 h 34"/>
                <a:gd name="T16" fmla="*/ 21 w 36"/>
                <a:gd name="T17" fmla="*/ 34 h 34"/>
                <a:gd name="T18" fmla="*/ 23 w 36"/>
                <a:gd name="T19" fmla="*/ 33 h 34"/>
                <a:gd name="T20" fmla="*/ 14 w 36"/>
                <a:gd name="T21" fmla="*/ 21 h 34"/>
                <a:gd name="T22" fmla="*/ 16 w 36"/>
                <a:gd name="T23" fmla="*/ 19 h 34"/>
                <a:gd name="T24" fmla="*/ 18 w 36"/>
                <a:gd name="T25" fmla="*/ 18 h 34"/>
                <a:gd name="T26" fmla="*/ 19 w 36"/>
                <a:gd name="T27" fmla="*/ 18 h 34"/>
                <a:gd name="T28" fmla="*/ 22 w 36"/>
                <a:gd name="T29" fmla="*/ 19 h 34"/>
                <a:gd name="T30" fmla="*/ 26 w 36"/>
                <a:gd name="T31" fmla="*/ 22 h 34"/>
                <a:gd name="T32" fmla="*/ 33 w 36"/>
                <a:gd name="T33" fmla="*/ 26 h 34"/>
                <a:gd name="T34" fmla="*/ 36 w 36"/>
                <a:gd name="T35" fmla="*/ 24 h 34"/>
                <a:gd name="T36" fmla="*/ 27 w 36"/>
                <a:gd name="T37" fmla="*/ 19 h 34"/>
                <a:gd name="T38" fmla="*/ 22 w 36"/>
                <a:gd name="T39" fmla="*/ 16 h 34"/>
                <a:gd name="T40" fmla="*/ 18 w 36"/>
                <a:gd name="T41" fmla="*/ 12 h 34"/>
                <a:gd name="T42" fmla="*/ 16 w 36"/>
                <a:gd name="T43" fmla="*/ 14 h 34"/>
                <a:gd name="T44" fmla="*/ 12 w 36"/>
                <a:gd name="T45" fmla="*/ 18 h 34"/>
                <a:gd name="T46" fmla="*/ 5 w 36"/>
                <a:gd name="T47" fmla="*/ 9 h 34"/>
                <a:gd name="T48" fmla="*/ 10 w 36"/>
                <a:gd name="T49" fmla="*/ 5 h 34"/>
                <a:gd name="T50" fmla="*/ 14 w 36"/>
                <a:gd name="T51" fmla="*/ 4 h 34"/>
                <a:gd name="T52" fmla="*/ 17 w 36"/>
                <a:gd name="T53" fmla="*/ 7 h 34"/>
                <a:gd name="T54" fmla="*/ 18 w 36"/>
                <a:gd name="T55" fmla="*/ 10 h 34"/>
                <a:gd name="T56" fmla="*/ 18 w 36"/>
                <a:gd name="T5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4">
                  <a:moveTo>
                    <a:pt x="22" y="16"/>
                  </a:moveTo>
                  <a:cubicBezTo>
                    <a:pt x="22" y="16"/>
                    <a:pt x="21" y="16"/>
                    <a:pt x="20" y="16"/>
                  </a:cubicBezTo>
                  <a:cubicBezTo>
                    <a:pt x="21" y="14"/>
                    <a:pt x="22" y="13"/>
                    <a:pt x="22" y="11"/>
                  </a:cubicBezTo>
                  <a:cubicBezTo>
                    <a:pt x="22" y="9"/>
                    <a:pt x="21" y="7"/>
                    <a:pt x="19" y="5"/>
                  </a:cubicBezTo>
                  <a:cubicBezTo>
                    <a:pt x="18" y="4"/>
                    <a:pt x="17" y="3"/>
                    <a:pt x="15" y="2"/>
                  </a:cubicBezTo>
                  <a:cubicBezTo>
                    <a:pt x="14" y="1"/>
                    <a:pt x="13" y="0"/>
                    <a:pt x="12" y="0"/>
                  </a:cubicBezTo>
                  <a:cubicBezTo>
                    <a:pt x="11" y="0"/>
                    <a:pt x="9" y="1"/>
                    <a:pt x="8" y="2"/>
                  </a:cubicBezTo>
                  <a:cubicBezTo>
                    <a:pt x="0" y="7"/>
                    <a:pt x="0" y="7"/>
                    <a:pt x="0" y="7"/>
                  </a:cubicBezTo>
                  <a:cubicBezTo>
                    <a:pt x="21" y="34"/>
                    <a:pt x="21" y="34"/>
                    <a:pt x="21" y="34"/>
                  </a:cubicBezTo>
                  <a:cubicBezTo>
                    <a:pt x="23" y="33"/>
                    <a:pt x="23" y="33"/>
                    <a:pt x="23" y="33"/>
                  </a:cubicBezTo>
                  <a:cubicBezTo>
                    <a:pt x="14" y="21"/>
                    <a:pt x="14" y="21"/>
                    <a:pt x="14" y="21"/>
                  </a:cubicBezTo>
                  <a:cubicBezTo>
                    <a:pt x="16" y="19"/>
                    <a:pt x="16" y="19"/>
                    <a:pt x="16" y="19"/>
                  </a:cubicBezTo>
                  <a:cubicBezTo>
                    <a:pt x="17" y="19"/>
                    <a:pt x="17" y="18"/>
                    <a:pt x="18" y="18"/>
                  </a:cubicBezTo>
                  <a:cubicBezTo>
                    <a:pt x="18" y="18"/>
                    <a:pt x="19" y="18"/>
                    <a:pt x="19" y="18"/>
                  </a:cubicBezTo>
                  <a:cubicBezTo>
                    <a:pt x="20" y="18"/>
                    <a:pt x="21" y="19"/>
                    <a:pt x="22" y="19"/>
                  </a:cubicBezTo>
                  <a:cubicBezTo>
                    <a:pt x="23" y="20"/>
                    <a:pt x="24" y="21"/>
                    <a:pt x="26" y="22"/>
                  </a:cubicBezTo>
                  <a:cubicBezTo>
                    <a:pt x="33" y="26"/>
                    <a:pt x="33" y="26"/>
                    <a:pt x="33" y="26"/>
                  </a:cubicBezTo>
                  <a:cubicBezTo>
                    <a:pt x="36" y="24"/>
                    <a:pt x="36" y="24"/>
                    <a:pt x="36" y="24"/>
                  </a:cubicBezTo>
                  <a:cubicBezTo>
                    <a:pt x="27" y="19"/>
                    <a:pt x="27" y="19"/>
                    <a:pt x="27" y="19"/>
                  </a:cubicBezTo>
                  <a:cubicBezTo>
                    <a:pt x="25" y="18"/>
                    <a:pt x="24" y="17"/>
                    <a:pt x="22" y="16"/>
                  </a:cubicBezTo>
                  <a:close/>
                  <a:moveTo>
                    <a:pt x="18" y="12"/>
                  </a:moveTo>
                  <a:cubicBezTo>
                    <a:pt x="18" y="13"/>
                    <a:pt x="17" y="14"/>
                    <a:pt x="16" y="14"/>
                  </a:cubicBezTo>
                  <a:cubicBezTo>
                    <a:pt x="12" y="18"/>
                    <a:pt x="12" y="18"/>
                    <a:pt x="12" y="18"/>
                  </a:cubicBezTo>
                  <a:cubicBezTo>
                    <a:pt x="5" y="9"/>
                    <a:pt x="5" y="9"/>
                    <a:pt x="5" y="9"/>
                  </a:cubicBezTo>
                  <a:cubicBezTo>
                    <a:pt x="10" y="5"/>
                    <a:pt x="10" y="5"/>
                    <a:pt x="10" y="5"/>
                  </a:cubicBezTo>
                  <a:cubicBezTo>
                    <a:pt x="11" y="4"/>
                    <a:pt x="13" y="4"/>
                    <a:pt x="14" y="4"/>
                  </a:cubicBezTo>
                  <a:cubicBezTo>
                    <a:pt x="15" y="5"/>
                    <a:pt x="16" y="6"/>
                    <a:pt x="17" y="7"/>
                  </a:cubicBezTo>
                  <a:cubicBezTo>
                    <a:pt x="18" y="8"/>
                    <a:pt x="18" y="9"/>
                    <a:pt x="18" y="10"/>
                  </a:cubicBezTo>
                  <a:cubicBezTo>
                    <a:pt x="19" y="11"/>
                    <a:pt x="19" y="11"/>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6" name="îŝ1îdé"/>
            <p:cNvSpPr/>
            <p:nvPr/>
          </p:nvSpPr>
          <p:spPr bwMode="auto">
            <a:xfrm>
              <a:off x="3915349" y="1611009"/>
              <a:ext cx="77794" cy="61675"/>
            </a:xfrm>
            <a:custGeom>
              <a:avLst/>
              <a:gdLst>
                <a:gd name="T0" fmla="*/ 28 w 34"/>
                <a:gd name="T1" fmla="*/ 10 h 27"/>
                <a:gd name="T2" fmla="*/ 24 w 34"/>
                <a:gd name="T3" fmla="*/ 8 h 27"/>
                <a:gd name="T4" fmla="*/ 19 w 34"/>
                <a:gd name="T5" fmla="*/ 9 h 27"/>
                <a:gd name="T6" fmla="*/ 14 w 34"/>
                <a:gd name="T7" fmla="*/ 12 h 27"/>
                <a:gd name="T8" fmla="*/ 10 w 34"/>
                <a:gd name="T9" fmla="*/ 14 h 27"/>
                <a:gd name="T10" fmla="*/ 7 w 34"/>
                <a:gd name="T11" fmla="*/ 13 h 27"/>
                <a:gd name="T12" fmla="*/ 4 w 34"/>
                <a:gd name="T13" fmla="*/ 10 h 27"/>
                <a:gd name="T14" fmla="*/ 5 w 34"/>
                <a:gd name="T15" fmla="*/ 6 h 27"/>
                <a:gd name="T16" fmla="*/ 9 w 34"/>
                <a:gd name="T17" fmla="*/ 4 h 27"/>
                <a:gd name="T18" fmla="*/ 14 w 34"/>
                <a:gd name="T19" fmla="*/ 5 h 27"/>
                <a:gd name="T20" fmla="*/ 15 w 34"/>
                <a:gd name="T21" fmla="*/ 3 h 27"/>
                <a:gd name="T22" fmla="*/ 10 w 34"/>
                <a:gd name="T23" fmla="*/ 1 h 27"/>
                <a:gd name="T24" fmla="*/ 5 w 34"/>
                <a:gd name="T25" fmla="*/ 1 h 27"/>
                <a:gd name="T26" fmla="*/ 2 w 34"/>
                <a:gd name="T27" fmla="*/ 4 h 27"/>
                <a:gd name="T28" fmla="*/ 0 w 34"/>
                <a:gd name="T29" fmla="*/ 8 h 27"/>
                <a:gd name="T30" fmla="*/ 2 w 34"/>
                <a:gd name="T31" fmla="*/ 13 h 27"/>
                <a:gd name="T32" fmla="*/ 5 w 34"/>
                <a:gd name="T33" fmla="*/ 16 h 27"/>
                <a:gd name="T34" fmla="*/ 9 w 34"/>
                <a:gd name="T35" fmla="*/ 18 h 27"/>
                <a:gd name="T36" fmla="*/ 14 w 34"/>
                <a:gd name="T37" fmla="*/ 17 h 27"/>
                <a:gd name="T38" fmla="*/ 18 w 34"/>
                <a:gd name="T39" fmla="*/ 15 h 27"/>
                <a:gd name="T40" fmla="*/ 21 w 34"/>
                <a:gd name="T41" fmla="*/ 12 h 27"/>
                <a:gd name="T42" fmla="*/ 24 w 34"/>
                <a:gd name="T43" fmla="*/ 11 h 27"/>
                <a:gd name="T44" fmla="*/ 27 w 34"/>
                <a:gd name="T45" fmla="*/ 12 h 27"/>
                <a:gd name="T46" fmla="*/ 29 w 34"/>
                <a:gd name="T47" fmla="*/ 14 h 27"/>
                <a:gd name="T48" fmla="*/ 30 w 34"/>
                <a:gd name="T49" fmla="*/ 17 h 27"/>
                <a:gd name="T50" fmla="*/ 29 w 34"/>
                <a:gd name="T51" fmla="*/ 20 h 27"/>
                <a:gd name="T52" fmla="*/ 26 w 34"/>
                <a:gd name="T53" fmla="*/ 22 h 27"/>
                <a:gd name="T54" fmla="*/ 23 w 34"/>
                <a:gd name="T55" fmla="*/ 23 h 27"/>
                <a:gd name="T56" fmla="*/ 19 w 34"/>
                <a:gd name="T57" fmla="*/ 22 h 27"/>
                <a:gd name="T58" fmla="*/ 17 w 34"/>
                <a:gd name="T59" fmla="*/ 24 h 27"/>
                <a:gd name="T60" fmla="*/ 23 w 34"/>
                <a:gd name="T61" fmla="*/ 26 h 27"/>
                <a:gd name="T62" fmla="*/ 29 w 34"/>
                <a:gd name="T63" fmla="*/ 26 h 27"/>
                <a:gd name="T64" fmla="*/ 33 w 34"/>
                <a:gd name="T65" fmla="*/ 22 h 27"/>
                <a:gd name="T66" fmla="*/ 34 w 34"/>
                <a:gd name="T67" fmla="*/ 18 h 27"/>
                <a:gd name="T68" fmla="*/ 32 w 34"/>
                <a:gd name="T69" fmla="*/ 13 h 27"/>
                <a:gd name="T70" fmla="*/ 28 w 34"/>
                <a:gd name="T7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27">
                  <a:moveTo>
                    <a:pt x="28" y="10"/>
                  </a:moveTo>
                  <a:cubicBezTo>
                    <a:pt x="27" y="9"/>
                    <a:pt x="25" y="8"/>
                    <a:pt x="24" y="8"/>
                  </a:cubicBezTo>
                  <a:cubicBezTo>
                    <a:pt x="22" y="8"/>
                    <a:pt x="20" y="8"/>
                    <a:pt x="19" y="9"/>
                  </a:cubicBezTo>
                  <a:cubicBezTo>
                    <a:pt x="18" y="9"/>
                    <a:pt x="16" y="10"/>
                    <a:pt x="14" y="12"/>
                  </a:cubicBezTo>
                  <a:cubicBezTo>
                    <a:pt x="12" y="13"/>
                    <a:pt x="11" y="14"/>
                    <a:pt x="10" y="14"/>
                  </a:cubicBezTo>
                  <a:cubicBezTo>
                    <a:pt x="9" y="14"/>
                    <a:pt x="8" y="14"/>
                    <a:pt x="7" y="13"/>
                  </a:cubicBezTo>
                  <a:cubicBezTo>
                    <a:pt x="5" y="13"/>
                    <a:pt x="5" y="12"/>
                    <a:pt x="4" y="10"/>
                  </a:cubicBezTo>
                  <a:cubicBezTo>
                    <a:pt x="4" y="9"/>
                    <a:pt x="4" y="8"/>
                    <a:pt x="5" y="6"/>
                  </a:cubicBezTo>
                  <a:cubicBezTo>
                    <a:pt x="6" y="5"/>
                    <a:pt x="7" y="4"/>
                    <a:pt x="9" y="4"/>
                  </a:cubicBezTo>
                  <a:cubicBezTo>
                    <a:pt x="10" y="4"/>
                    <a:pt x="12" y="4"/>
                    <a:pt x="14" y="5"/>
                  </a:cubicBezTo>
                  <a:cubicBezTo>
                    <a:pt x="15" y="3"/>
                    <a:pt x="15" y="3"/>
                    <a:pt x="15" y="3"/>
                  </a:cubicBezTo>
                  <a:cubicBezTo>
                    <a:pt x="13" y="2"/>
                    <a:pt x="12" y="1"/>
                    <a:pt x="10" y="1"/>
                  </a:cubicBezTo>
                  <a:cubicBezTo>
                    <a:pt x="8" y="0"/>
                    <a:pt x="6" y="1"/>
                    <a:pt x="5" y="1"/>
                  </a:cubicBezTo>
                  <a:cubicBezTo>
                    <a:pt x="4" y="2"/>
                    <a:pt x="2" y="3"/>
                    <a:pt x="2" y="4"/>
                  </a:cubicBezTo>
                  <a:cubicBezTo>
                    <a:pt x="1" y="6"/>
                    <a:pt x="0" y="7"/>
                    <a:pt x="0" y="8"/>
                  </a:cubicBezTo>
                  <a:cubicBezTo>
                    <a:pt x="0" y="10"/>
                    <a:pt x="1" y="11"/>
                    <a:pt x="2" y="13"/>
                  </a:cubicBezTo>
                  <a:cubicBezTo>
                    <a:pt x="3" y="14"/>
                    <a:pt x="4" y="15"/>
                    <a:pt x="5" y="16"/>
                  </a:cubicBezTo>
                  <a:cubicBezTo>
                    <a:pt x="7" y="17"/>
                    <a:pt x="8" y="17"/>
                    <a:pt x="9" y="18"/>
                  </a:cubicBezTo>
                  <a:cubicBezTo>
                    <a:pt x="11" y="18"/>
                    <a:pt x="12" y="18"/>
                    <a:pt x="14" y="17"/>
                  </a:cubicBezTo>
                  <a:cubicBezTo>
                    <a:pt x="15" y="17"/>
                    <a:pt x="16" y="16"/>
                    <a:pt x="18" y="15"/>
                  </a:cubicBezTo>
                  <a:cubicBezTo>
                    <a:pt x="20" y="13"/>
                    <a:pt x="21" y="12"/>
                    <a:pt x="21" y="12"/>
                  </a:cubicBezTo>
                  <a:cubicBezTo>
                    <a:pt x="22" y="12"/>
                    <a:pt x="23" y="11"/>
                    <a:pt x="24" y="11"/>
                  </a:cubicBezTo>
                  <a:cubicBezTo>
                    <a:pt x="25" y="11"/>
                    <a:pt x="26" y="12"/>
                    <a:pt x="27" y="12"/>
                  </a:cubicBezTo>
                  <a:cubicBezTo>
                    <a:pt x="28" y="13"/>
                    <a:pt x="29" y="14"/>
                    <a:pt x="29" y="14"/>
                  </a:cubicBezTo>
                  <a:cubicBezTo>
                    <a:pt x="30" y="15"/>
                    <a:pt x="30" y="16"/>
                    <a:pt x="30" y="17"/>
                  </a:cubicBezTo>
                  <a:cubicBezTo>
                    <a:pt x="30" y="18"/>
                    <a:pt x="30" y="19"/>
                    <a:pt x="29" y="20"/>
                  </a:cubicBezTo>
                  <a:cubicBezTo>
                    <a:pt x="28" y="21"/>
                    <a:pt x="27" y="22"/>
                    <a:pt x="26" y="22"/>
                  </a:cubicBezTo>
                  <a:cubicBezTo>
                    <a:pt x="25" y="23"/>
                    <a:pt x="24" y="23"/>
                    <a:pt x="23" y="23"/>
                  </a:cubicBezTo>
                  <a:cubicBezTo>
                    <a:pt x="21" y="23"/>
                    <a:pt x="20" y="22"/>
                    <a:pt x="19" y="22"/>
                  </a:cubicBezTo>
                  <a:cubicBezTo>
                    <a:pt x="17" y="24"/>
                    <a:pt x="17" y="24"/>
                    <a:pt x="17" y="24"/>
                  </a:cubicBezTo>
                  <a:cubicBezTo>
                    <a:pt x="19" y="25"/>
                    <a:pt x="21" y="26"/>
                    <a:pt x="23" y="26"/>
                  </a:cubicBezTo>
                  <a:cubicBezTo>
                    <a:pt x="25" y="27"/>
                    <a:pt x="27" y="26"/>
                    <a:pt x="29" y="26"/>
                  </a:cubicBezTo>
                  <a:cubicBezTo>
                    <a:pt x="30" y="25"/>
                    <a:pt x="31" y="24"/>
                    <a:pt x="33" y="22"/>
                  </a:cubicBezTo>
                  <a:cubicBezTo>
                    <a:pt x="33" y="21"/>
                    <a:pt x="34" y="19"/>
                    <a:pt x="34" y="18"/>
                  </a:cubicBezTo>
                  <a:cubicBezTo>
                    <a:pt x="34" y="16"/>
                    <a:pt x="33" y="15"/>
                    <a:pt x="32" y="13"/>
                  </a:cubicBezTo>
                  <a:cubicBezTo>
                    <a:pt x="31" y="12"/>
                    <a:pt x="30" y="11"/>
                    <a:pt x="2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7" name="iṩlîḍe"/>
            <p:cNvSpPr/>
            <p:nvPr/>
          </p:nvSpPr>
          <p:spPr bwMode="auto">
            <a:xfrm>
              <a:off x="3940580" y="1585778"/>
              <a:ext cx="75692" cy="43453"/>
            </a:xfrm>
            <a:custGeom>
              <a:avLst/>
              <a:gdLst>
                <a:gd name="T0" fmla="*/ 0 w 108"/>
                <a:gd name="T1" fmla="*/ 9 h 62"/>
                <a:gd name="T2" fmla="*/ 101 w 108"/>
                <a:gd name="T3" fmla="*/ 62 h 62"/>
                <a:gd name="T4" fmla="*/ 108 w 108"/>
                <a:gd name="T5" fmla="*/ 52 h 62"/>
                <a:gd name="T6" fmla="*/ 6 w 108"/>
                <a:gd name="T7" fmla="*/ 0 h 62"/>
                <a:gd name="T8" fmla="*/ 0 w 108"/>
                <a:gd name="T9" fmla="*/ 9 h 62"/>
              </a:gdLst>
              <a:ahLst/>
              <a:cxnLst>
                <a:cxn ang="0">
                  <a:pos x="T0" y="T1"/>
                </a:cxn>
                <a:cxn ang="0">
                  <a:pos x="T2" y="T3"/>
                </a:cxn>
                <a:cxn ang="0">
                  <a:pos x="T4" y="T5"/>
                </a:cxn>
                <a:cxn ang="0">
                  <a:pos x="T6" y="T7"/>
                </a:cxn>
                <a:cxn ang="0">
                  <a:pos x="T8" y="T9"/>
                </a:cxn>
              </a:cxnLst>
              <a:rect l="0" t="0" r="r" b="b"/>
              <a:pathLst>
                <a:path w="108" h="62">
                  <a:moveTo>
                    <a:pt x="0" y="9"/>
                  </a:moveTo>
                  <a:lnTo>
                    <a:pt x="101" y="62"/>
                  </a:lnTo>
                  <a:lnTo>
                    <a:pt x="108" y="52"/>
                  </a:lnTo>
                  <a:lnTo>
                    <a:pt x="6"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8" name="ïṣlíḋe"/>
            <p:cNvSpPr/>
            <p:nvPr/>
          </p:nvSpPr>
          <p:spPr bwMode="auto">
            <a:xfrm>
              <a:off x="3951793" y="1539522"/>
              <a:ext cx="82700" cy="55367"/>
            </a:xfrm>
            <a:custGeom>
              <a:avLst/>
              <a:gdLst>
                <a:gd name="T0" fmla="*/ 39 w 118"/>
                <a:gd name="T1" fmla="*/ 6 h 79"/>
                <a:gd name="T2" fmla="*/ 26 w 118"/>
                <a:gd name="T3" fmla="*/ 0 h 79"/>
                <a:gd name="T4" fmla="*/ 0 w 118"/>
                <a:gd name="T5" fmla="*/ 52 h 79"/>
                <a:gd name="T6" fmla="*/ 13 w 118"/>
                <a:gd name="T7" fmla="*/ 59 h 79"/>
                <a:gd name="T8" fmla="*/ 23 w 118"/>
                <a:gd name="T9" fmla="*/ 36 h 79"/>
                <a:gd name="T10" fmla="*/ 115 w 118"/>
                <a:gd name="T11" fmla="*/ 79 h 79"/>
                <a:gd name="T12" fmla="*/ 118 w 118"/>
                <a:gd name="T13" fmla="*/ 69 h 79"/>
                <a:gd name="T14" fmla="*/ 26 w 118"/>
                <a:gd name="T15" fmla="*/ 29 h 79"/>
                <a:gd name="T16" fmla="*/ 39 w 118"/>
                <a:gd name="T17"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79">
                  <a:moveTo>
                    <a:pt x="39" y="6"/>
                  </a:moveTo>
                  <a:lnTo>
                    <a:pt x="26" y="0"/>
                  </a:lnTo>
                  <a:lnTo>
                    <a:pt x="0" y="52"/>
                  </a:lnTo>
                  <a:lnTo>
                    <a:pt x="13" y="59"/>
                  </a:lnTo>
                  <a:lnTo>
                    <a:pt x="23" y="36"/>
                  </a:lnTo>
                  <a:lnTo>
                    <a:pt x="115" y="79"/>
                  </a:lnTo>
                  <a:lnTo>
                    <a:pt x="118" y="69"/>
                  </a:lnTo>
                  <a:lnTo>
                    <a:pt x="26" y="29"/>
                  </a:lnTo>
                  <a:lnTo>
                    <a:pt x="3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9" name="ísļiďè"/>
            <p:cNvSpPr/>
            <p:nvPr/>
          </p:nvSpPr>
          <p:spPr bwMode="auto">
            <a:xfrm>
              <a:off x="3573335" y="1604000"/>
              <a:ext cx="39248" cy="52564"/>
            </a:xfrm>
            <a:custGeom>
              <a:avLst/>
              <a:gdLst>
                <a:gd name="T0" fmla="*/ 17 w 17"/>
                <a:gd name="T1" fmla="*/ 1 h 23"/>
                <a:gd name="T2" fmla="*/ 17 w 17"/>
                <a:gd name="T3" fmla="*/ 0 h 23"/>
                <a:gd name="T4" fmla="*/ 10 w 17"/>
                <a:gd name="T5" fmla="*/ 0 h 23"/>
                <a:gd name="T6" fmla="*/ 10 w 17"/>
                <a:gd name="T7" fmla="*/ 1 h 23"/>
                <a:gd name="T8" fmla="*/ 12 w 17"/>
                <a:gd name="T9" fmla="*/ 1 h 23"/>
                <a:gd name="T10" fmla="*/ 13 w 17"/>
                <a:gd name="T11" fmla="*/ 2 h 23"/>
                <a:gd name="T12" fmla="*/ 13 w 17"/>
                <a:gd name="T13" fmla="*/ 3 h 23"/>
                <a:gd name="T14" fmla="*/ 11 w 17"/>
                <a:gd name="T15" fmla="*/ 5 h 23"/>
                <a:gd name="T16" fmla="*/ 5 w 17"/>
                <a:gd name="T17" fmla="*/ 16 h 23"/>
                <a:gd name="T18" fmla="*/ 3 w 17"/>
                <a:gd name="T19" fmla="*/ 18 h 23"/>
                <a:gd name="T20" fmla="*/ 2 w 17"/>
                <a:gd name="T21" fmla="*/ 19 h 23"/>
                <a:gd name="T22" fmla="*/ 0 w 17"/>
                <a:gd name="T23" fmla="*/ 18 h 23"/>
                <a:gd name="T24" fmla="*/ 0 w 17"/>
                <a:gd name="T25" fmla="*/ 19 h 23"/>
                <a:gd name="T26" fmla="*/ 8 w 17"/>
                <a:gd name="T27" fmla="*/ 23 h 23"/>
                <a:gd name="T28" fmla="*/ 8 w 17"/>
                <a:gd name="T29" fmla="*/ 22 h 23"/>
                <a:gd name="T30" fmla="*/ 6 w 17"/>
                <a:gd name="T31" fmla="*/ 21 h 23"/>
                <a:gd name="T32" fmla="*/ 6 w 17"/>
                <a:gd name="T33" fmla="*/ 20 h 23"/>
                <a:gd name="T34" fmla="*/ 7 w 17"/>
                <a:gd name="T35" fmla="*/ 18 h 23"/>
                <a:gd name="T36" fmla="*/ 17 w 17"/>
                <a:gd name="T3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3">
                  <a:moveTo>
                    <a:pt x="17" y="1"/>
                  </a:moveTo>
                  <a:cubicBezTo>
                    <a:pt x="17" y="0"/>
                    <a:pt x="17" y="0"/>
                    <a:pt x="17" y="0"/>
                  </a:cubicBezTo>
                  <a:cubicBezTo>
                    <a:pt x="10" y="0"/>
                    <a:pt x="10" y="0"/>
                    <a:pt x="10" y="0"/>
                  </a:cubicBezTo>
                  <a:cubicBezTo>
                    <a:pt x="10" y="1"/>
                    <a:pt x="10" y="1"/>
                    <a:pt x="10" y="1"/>
                  </a:cubicBezTo>
                  <a:cubicBezTo>
                    <a:pt x="11" y="1"/>
                    <a:pt x="12" y="1"/>
                    <a:pt x="12" y="1"/>
                  </a:cubicBezTo>
                  <a:cubicBezTo>
                    <a:pt x="12" y="1"/>
                    <a:pt x="13" y="1"/>
                    <a:pt x="13" y="2"/>
                  </a:cubicBezTo>
                  <a:cubicBezTo>
                    <a:pt x="13" y="2"/>
                    <a:pt x="13" y="2"/>
                    <a:pt x="13" y="3"/>
                  </a:cubicBezTo>
                  <a:cubicBezTo>
                    <a:pt x="13" y="3"/>
                    <a:pt x="12" y="4"/>
                    <a:pt x="11" y="5"/>
                  </a:cubicBezTo>
                  <a:cubicBezTo>
                    <a:pt x="5" y="16"/>
                    <a:pt x="5" y="16"/>
                    <a:pt x="5" y="16"/>
                  </a:cubicBezTo>
                  <a:cubicBezTo>
                    <a:pt x="4" y="18"/>
                    <a:pt x="4" y="18"/>
                    <a:pt x="3" y="18"/>
                  </a:cubicBezTo>
                  <a:cubicBezTo>
                    <a:pt x="3" y="19"/>
                    <a:pt x="3" y="19"/>
                    <a:pt x="2" y="19"/>
                  </a:cubicBezTo>
                  <a:cubicBezTo>
                    <a:pt x="2" y="19"/>
                    <a:pt x="1" y="18"/>
                    <a:pt x="0" y="18"/>
                  </a:cubicBezTo>
                  <a:cubicBezTo>
                    <a:pt x="0" y="19"/>
                    <a:pt x="0" y="19"/>
                    <a:pt x="0" y="19"/>
                  </a:cubicBezTo>
                  <a:cubicBezTo>
                    <a:pt x="8" y="23"/>
                    <a:pt x="8" y="23"/>
                    <a:pt x="8" y="23"/>
                  </a:cubicBezTo>
                  <a:cubicBezTo>
                    <a:pt x="8" y="22"/>
                    <a:pt x="8" y="22"/>
                    <a:pt x="8" y="22"/>
                  </a:cubicBezTo>
                  <a:cubicBezTo>
                    <a:pt x="7" y="22"/>
                    <a:pt x="7" y="21"/>
                    <a:pt x="6" y="21"/>
                  </a:cubicBezTo>
                  <a:cubicBezTo>
                    <a:pt x="6" y="21"/>
                    <a:pt x="6" y="20"/>
                    <a:pt x="6" y="20"/>
                  </a:cubicBezTo>
                  <a:cubicBezTo>
                    <a:pt x="6" y="20"/>
                    <a:pt x="7" y="19"/>
                    <a:pt x="7" y="18"/>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0" name="íṡlïde"/>
            <p:cNvSpPr/>
            <p:nvPr/>
          </p:nvSpPr>
          <p:spPr bwMode="auto">
            <a:xfrm>
              <a:off x="3646924" y="1622223"/>
              <a:ext cx="34342" cy="57470"/>
            </a:xfrm>
            <a:custGeom>
              <a:avLst/>
              <a:gdLst>
                <a:gd name="T0" fmla="*/ 9 w 15"/>
                <a:gd name="T1" fmla="*/ 1 h 25"/>
                <a:gd name="T2" fmla="*/ 4 w 15"/>
                <a:gd name="T3" fmla="*/ 2 h 25"/>
                <a:gd name="T4" fmla="*/ 2 w 15"/>
                <a:gd name="T5" fmla="*/ 5 h 25"/>
                <a:gd name="T6" fmla="*/ 2 w 15"/>
                <a:gd name="T7" fmla="*/ 8 h 25"/>
                <a:gd name="T8" fmla="*/ 5 w 15"/>
                <a:gd name="T9" fmla="*/ 12 h 25"/>
                <a:gd name="T10" fmla="*/ 1 w 15"/>
                <a:gd name="T11" fmla="*/ 15 h 25"/>
                <a:gd name="T12" fmla="*/ 0 w 15"/>
                <a:gd name="T13" fmla="*/ 18 h 25"/>
                <a:gd name="T14" fmla="*/ 1 w 15"/>
                <a:gd name="T15" fmla="*/ 22 h 25"/>
                <a:gd name="T16" fmla="*/ 6 w 15"/>
                <a:gd name="T17" fmla="*/ 25 h 25"/>
                <a:gd name="T18" fmla="*/ 11 w 15"/>
                <a:gd name="T19" fmla="*/ 24 h 25"/>
                <a:gd name="T20" fmla="*/ 14 w 15"/>
                <a:gd name="T21" fmla="*/ 20 h 25"/>
                <a:gd name="T22" fmla="*/ 13 w 15"/>
                <a:gd name="T23" fmla="*/ 16 h 25"/>
                <a:gd name="T24" fmla="*/ 9 w 15"/>
                <a:gd name="T25" fmla="*/ 12 h 25"/>
                <a:gd name="T26" fmla="*/ 14 w 15"/>
                <a:gd name="T27" fmla="*/ 9 h 25"/>
                <a:gd name="T28" fmla="*/ 15 w 15"/>
                <a:gd name="T29" fmla="*/ 7 h 25"/>
                <a:gd name="T30" fmla="*/ 14 w 15"/>
                <a:gd name="T31" fmla="*/ 3 h 25"/>
                <a:gd name="T32" fmla="*/ 9 w 15"/>
                <a:gd name="T33" fmla="*/ 1 h 25"/>
                <a:gd name="T34" fmla="*/ 11 w 15"/>
                <a:gd name="T35" fmla="*/ 19 h 25"/>
                <a:gd name="T36" fmla="*/ 11 w 15"/>
                <a:gd name="T37" fmla="*/ 21 h 25"/>
                <a:gd name="T38" fmla="*/ 10 w 15"/>
                <a:gd name="T39" fmla="*/ 23 h 25"/>
                <a:gd name="T40" fmla="*/ 6 w 15"/>
                <a:gd name="T41" fmla="*/ 24 h 25"/>
                <a:gd name="T42" fmla="*/ 3 w 15"/>
                <a:gd name="T43" fmla="*/ 22 h 25"/>
                <a:gd name="T44" fmla="*/ 3 w 15"/>
                <a:gd name="T45" fmla="*/ 18 h 25"/>
                <a:gd name="T46" fmla="*/ 4 w 15"/>
                <a:gd name="T47" fmla="*/ 15 h 25"/>
                <a:gd name="T48" fmla="*/ 6 w 15"/>
                <a:gd name="T49" fmla="*/ 13 h 25"/>
                <a:gd name="T50" fmla="*/ 11 w 15"/>
                <a:gd name="T51" fmla="*/ 19 h 25"/>
                <a:gd name="T52" fmla="*/ 12 w 15"/>
                <a:gd name="T53" fmla="*/ 8 h 25"/>
                <a:gd name="T54" fmla="*/ 8 w 15"/>
                <a:gd name="T55" fmla="*/ 11 h 25"/>
                <a:gd name="T56" fmla="*/ 6 w 15"/>
                <a:gd name="T57" fmla="*/ 8 h 25"/>
                <a:gd name="T58" fmla="*/ 5 w 15"/>
                <a:gd name="T59" fmla="*/ 6 h 25"/>
                <a:gd name="T60" fmla="*/ 5 w 15"/>
                <a:gd name="T61" fmla="*/ 5 h 25"/>
                <a:gd name="T62" fmla="*/ 6 w 15"/>
                <a:gd name="T63" fmla="*/ 2 h 25"/>
                <a:gd name="T64" fmla="*/ 9 w 15"/>
                <a:gd name="T65" fmla="*/ 2 h 25"/>
                <a:gd name="T66" fmla="*/ 12 w 15"/>
                <a:gd name="T67" fmla="*/ 3 h 25"/>
                <a:gd name="T68" fmla="*/ 12 w 15"/>
                <a:gd name="T69" fmla="*/ 6 h 25"/>
                <a:gd name="T70" fmla="*/ 12 w 15"/>
                <a:gd name="T7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5">
                  <a:moveTo>
                    <a:pt x="9" y="1"/>
                  </a:moveTo>
                  <a:cubicBezTo>
                    <a:pt x="7" y="0"/>
                    <a:pt x="6" y="1"/>
                    <a:pt x="4" y="2"/>
                  </a:cubicBezTo>
                  <a:cubicBezTo>
                    <a:pt x="3" y="3"/>
                    <a:pt x="2" y="4"/>
                    <a:pt x="2" y="5"/>
                  </a:cubicBezTo>
                  <a:cubicBezTo>
                    <a:pt x="2" y="6"/>
                    <a:pt x="2" y="7"/>
                    <a:pt x="2" y="8"/>
                  </a:cubicBezTo>
                  <a:cubicBezTo>
                    <a:pt x="3" y="9"/>
                    <a:pt x="4" y="11"/>
                    <a:pt x="5" y="12"/>
                  </a:cubicBezTo>
                  <a:cubicBezTo>
                    <a:pt x="4" y="13"/>
                    <a:pt x="2" y="14"/>
                    <a:pt x="1" y="15"/>
                  </a:cubicBezTo>
                  <a:cubicBezTo>
                    <a:pt x="0" y="16"/>
                    <a:pt x="0" y="17"/>
                    <a:pt x="0" y="18"/>
                  </a:cubicBezTo>
                  <a:cubicBezTo>
                    <a:pt x="0" y="19"/>
                    <a:pt x="0" y="21"/>
                    <a:pt x="1" y="22"/>
                  </a:cubicBezTo>
                  <a:cubicBezTo>
                    <a:pt x="2" y="24"/>
                    <a:pt x="4" y="24"/>
                    <a:pt x="6" y="25"/>
                  </a:cubicBezTo>
                  <a:cubicBezTo>
                    <a:pt x="8" y="25"/>
                    <a:pt x="10" y="25"/>
                    <a:pt x="11" y="24"/>
                  </a:cubicBezTo>
                  <a:cubicBezTo>
                    <a:pt x="13" y="23"/>
                    <a:pt x="14" y="21"/>
                    <a:pt x="14" y="20"/>
                  </a:cubicBezTo>
                  <a:cubicBezTo>
                    <a:pt x="14" y="18"/>
                    <a:pt x="14" y="17"/>
                    <a:pt x="13" y="16"/>
                  </a:cubicBezTo>
                  <a:cubicBezTo>
                    <a:pt x="12" y="15"/>
                    <a:pt x="11" y="14"/>
                    <a:pt x="9" y="12"/>
                  </a:cubicBezTo>
                  <a:cubicBezTo>
                    <a:pt x="11" y="11"/>
                    <a:pt x="13" y="10"/>
                    <a:pt x="14" y="9"/>
                  </a:cubicBezTo>
                  <a:cubicBezTo>
                    <a:pt x="14" y="8"/>
                    <a:pt x="15" y="7"/>
                    <a:pt x="15" y="7"/>
                  </a:cubicBezTo>
                  <a:cubicBezTo>
                    <a:pt x="15" y="5"/>
                    <a:pt x="15" y="4"/>
                    <a:pt x="14" y="3"/>
                  </a:cubicBezTo>
                  <a:cubicBezTo>
                    <a:pt x="13" y="2"/>
                    <a:pt x="11" y="1"/>
                    <a:pt x="9" y="1"/>
                  </a:cubicBezTo>
                  <a:close/>
                  <a:moveTo>
                    <a:pt x="11" y="19"/>
                  </a:moveTo>
                  <a:cubicBezTo>
                    <a:pt x="11" y="19"/>
                    <a:pt x="11" y="20"/>
                    <a:pt x="11" y="21"/>
                  </a:cubicBezTo>
                  <a:cubicBezTo>
                    <a:pt x="11" y="22"/>
                    <a:pt x="10" y="23"/>
                    <a:pt x="10" y="23"/>
                  </a:cubicBezTo>
                  <a:cubicBezTo>
                    <a:pt x="9" y="24"/>
                    <a:pt x="8" y="24"/>
                    <a:pt x="6" y="24"/>
                  </a:cubicBezTo>
                  <a:cubicBezTo>
                    <a:pt x="5" y="24"/>
                    <a:pt x="4" y="23"/>
                    <a:pt x="3" y="22"/>
                  </a:cubicBezTo>
                  <a:cubicBezTo>
                    <a:pt x="3" y="21"/>
                    <a:pt x="2" y="20"/>
                    <a:pt x="3" y="18"/>
                  </a:cubicBezTo>
                  <a:cubicBezTo>
                    <a:pt x="3" y="17"/>
                    <a:pt x="3" y="16"/>
                    <a:pt x="4" y="15"/>
                  </a:cubicBezTo>
                  <a:cubicBezTo>
                    <a:pt x="4" y="15"/>
                    <a:pt x="5" y="14"/>
                    <a:pt x="6" y="13"/>
                  </a:cubicBezTo>
                  <a:cubicBezTo>
                    <a:pt x="9" y="15"/>
                    <a:pt x="10" y="17"/>
                    <a:pt x="11" y="19"/>
                  </a:cubicBezTo>
                  <a:close/>
                  <a:moveTo>
                    <a:pt x="12" y="8"/>
                  </a:moveTo>
                  <a:cubicBezTo>
                    <a:pt x="11" y="9"/>
                    <a:pt x="10" y="10"/>
                    <a:pt x="8" y="11"/>
                  </a:cubicBezTo>
                  <a:cubicBezTo>
                    <a:pt x="6" y="8"/>
                    <a:pt x="6" y="8"/>
                    <a:pt x="6" y="8"/>
                  </a:cubicBezTo>
                  <a:cubicBezTo>
                    <a:pt x="5" y="8"/>
                    <a:pt x="5" y="7"/>
                    <a:pt x="5" y="6"/>
                  </a:cubicBezTo>
                  <a:cubicBezTo>
                    <a:pt x="5" y="6"/>
                    <a:pt x="4" y="5"/>
                    <a:pt x="5" y="5"/>
                  </a:cubicBezTo>
                  <a:cubicBezTo>
                    <a:pt x="5" y="4"/>
                    <a:pt x="5" y="3"/>
                    <a:pt x="6" y="2"/>
                  </a:cubicBezTo>
                  <a:cubicBezTo>
                    <a:pt x="7" y="2"/>
                    <a:pt x="8" y="2"/>
                    <a:pt x="9" y="2"/>
                  </a:cubicBezTo>
                  <a:cubicBezTo>
                    <a:pt x="10" y="2"/>
                    <a:pt x="11" y="2"/>
                    <a:pt x="12" y="3"/>
                  </a:cubicBezTo>
                  <a:cubicBezTo>
                    <a:pt x="12" y="4"/>
                    <a:pt x="13" y="5"/>
                    <a:pt x="12" y="6"/>
                  </a:cubicBezTo>
                  <a:cubicBezTo>
                    <a:pt x="12" y="7"/>
                    <a:pt x="12"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1" name="iṩlide"/>
            <p:cNvSpPr/>
            <p:nvPr/>
          </p:nvSpPr>
          <p:spPr bwMode="auto">
            <a:xfrm>
              <a:off x="3717710" y="1622223"/>
              <a:ext cx="37145" cy="60273"/>
            </a:xfrm>
            <a:custGeom>
              <a:avLst/>
              <a:gdLst>
                <a:gd name="T0" fmla="*/ 15 w 16"/>
                <a:gd name="T1" fmla="*/ 16 h 26"/>
                <a:gd name="T2" fmla="*/ 15 w 16"/>
                <a:gd name="T3" fmla="*/ 9 h 26"/>
                <a:gd name="T4" fmla="*/ 12 w 16"/>
                <a:gd name="T5" fmla="*/ 2 h 26"/>
                <a:gd name="T6" fmla="*/ 6 w 16"/>
                <a:gd name="T7" fmla="*/ 1 h 26"/>
                <a:gd name="T8" fmla="*/ 1 w 16"/>
                <a:gd name="T9" fmla="*/ 4 h 26"/>
                <a:gd name="T10" fmla="*/ 0 w 16"/>
                <a:gd name="T11" fmla="*/ 10 h 26"/>
                <a:gd name="T12" fmla="*/ 3 w 16"/>
                <a:gd name="T13" fmla="*/ 15 h 26"/>
                <a:gd name="T14" fmla="*/ 8 w 16"/>
                <a:gd name="T15" fmla="*/ 16 h 26"/>
                <a:gd name="T16" fmla="*/ 12 w 16"/>
                <a:gd name="T17" fmla="*/ 13 h 26"/>
                <a:gd name="T18" fmla="*/ 11 w 16"/>
                <a:gd name="T19" fmla="*/ 19 h 26"/>
                <a:gd name="T20" fmla="*/ 8 w 16"/>
                <a:gd name="T21" fmla="*/ 23 h 26"/>
                <a:gd name="T22" fmla="*/ 4 w 16"/>
                <a:gd name="T23" fmla="*/ 25 h 26"/>
                <a:gd name="T24" fmla="*/ 4 w 16"/>
                <a:gd name="T25" fmla="*/ 26 h 26"/>
                <a:gd name="T26" fmla="*/ 5 w 16"/>
                <a:gd name="T27" fmla="*/ 26 h 26"/>
                <a:gd name="T28" fmla="*/ 11 w 16"/>
                <a:gd name="T29" fmla="*/ 23 h 26"/>
                <a:gd name="T30" fmla="*/ 15 w 16"/>
                <a:gd name="T31" fmla="*/ 16 h 26"/>
                <a:gd name="T32" fmla="*/ 11 w 16"/>
                <a:gd name="T33" fmla="*/ 13 h 26"/>
                <a:gd name="T34" fmla="*/ 9 w 16"/>
                <a:gd name="T35" fmla="*/ 14 h 26"/>
                <a:gd name="T36" fmla="*/ 6 w 16"/>
                <a:gd name="T37" fmla="*/ 13 h 26"/>
                <a:gd name="T38" fmla="*/ 3 w 16"/>
                <a:gd name="T39" fmla="*/ 8 h 26"/>
                <a:gd name="T40" fmla="*/ 3 w 16"/>
                <a:gd name="T41" fmla="*/ 4 h 26"/>
                <a:gd name="T42" fmla="*/ 6 w 16"/>
                <a:gd name="T43" fmla="*/ 2 h 26"/>
                <a:gd name="T44" fmla="*/ 8 w 16"/>
                <a:gd name="T45" fmla="*/ 2 h 26"/>
                <a:gd name="T46" fmla="*/ 11 w 16"/>
                <a:gd name="T47" fmla="*/ 5 h 26"/>
                <a:gd name="T48" fmla="*/ 12 w 16"/>
                <a:gd name="T49" fmla="*/ 8 h 26"/>
                <a:gd name="T50" fmla="*/ 12 w 16"/>
                <a:gd name="T51" fmla="*/ 12 h 26"/>
                <a:gd name="T52" fmla="*/ 11 w 16"/>
                <a:gd name="T5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6">
                  <a:moveTo>
                    <a:pt x="15" y="16"/>
                  </a:moveTo>
                  <a:cubicBezTo>
                    <a:pt x="16" y="14"/>
                    <a:pt x="16" y="11"/>
                    <a:pt x="15" y="9"/>
                  </a:cubicBezTo>
                  <a:cubicBezTo>
                    <a:pt x="15" y="6"/>
                    <a:pt x="14" y="4"/>
                    <a:pt x="12" y="2"/>
                  </a:cubicBezTo>
                  <a:cubicBezTo>
                    <a:pt x="10" y="1"/>
                    <a:pt x="8" y="0"/>
                    <a:pt x="6" y="1"/>
                  </a:cubicBezTo>
                  <a:cubicBezTo>
                    <a:pt x="4" y="1"/>
                    <a:pt x="2" y="2"/>
                    <a:pt x="1" y="4"/>
                  </a:cubicBezTo>
                  <a:cubicBezTo>
                    <a:pt x="0" y="6"/>
                    <a:pt x="0" y="8"/>
                    <a:pt x="0" y="10"/>
                  </a:cubicBezTo>
                  <a:cubicBezTo>
                    <a:pt x="1" y="12"/>
                    <a:pt x="1" y="14"/>
                    <a:pt x="3" y="15"/>
                  </a:cubicBezTo>
                  <a:cubicBezTo>
                    <a:pt x="4" y="16"/>
                    <a:pt x="6" y="16"/>
                    <a:pt x="8" y="16"/>
                  </a:cubicBezTo>
                  <a:cubicBezTo>
                    <a:pt x="9" y="16"/>
                    <a:pt x="11" y="15"/>
                    <a:pt x="12" y="13"/>
                  </a:cubicBezTo>
                  <a:cubicBezTo>
                    <a:pt x="12" y="15"/>
                    <a:pt x="12" y="17"/>
                    <a:pt x="11" y="19"/>
                  </a:cubicBezTo>
                  <a:cubicBezTo>
                    <a:pt x="10" y="21"/>
                    <a:pt x="9" y="22"/>
                    <a:pt x="8" y="23"/>
                  </a:cubicBezTo>
                  <a:cubicBezTo>
                    <a:pt x="6" y="24"/>
                    <a:pt x="5" y="25"/>
                    <a:pt x="4" y="25"/>
                  </a:cubicBezTo>
                  <a:cubicBezTo>
                    <a:pt x="4" y="26"/>
                    <a:pt x="4" y="26"/>
                    <a:pt x="4" y="26"/>
                  </a:cubicBezTo>
                  <a:cubicBezTo>
                    <a:pt x="5" y="26"/>
                    <a:pt x="5" y="26"/>
                    <a:pt x="5" y="26"/>
                  </a:cubicBezTo>
                  <a:cubicBezTo>
                    <a:pt x="7" y="25"/>
                    <a:pt x="9" y="24"/>
                    <a:pt x="11" y="23"/>
                  </a:cubicBezTo>
                  <a:cubicBezTo>
                    <a:pt x="13" y="21"/>
                    <a:pt x="14" y="19"/>
                    <a:pt x="15" y="16"/>
                  </a:cubicBezTo>
                  <a:close/>
                  <a:moveTo>
                    <a:pt x="11" y="13"/>
                  </a:moveTo>
                  <a:cubicBezTo>
                    <a:pt x="10" y="14"/>
                    <a:pt x="9" y="14"/>
                    <a:pt x="9" y="14"/>
                  </a:cubicBezTo>
                  <a:cubicBezTo>
                    <a:pt x="8" y="14"/>
                    <a:pt x="7" y="14"/>
                    <a:pt x="6" y="13"/>
                  </a:cubicBezTo>
                  <a:cubicBezTo>
                    <a:pt x="4" y="12"/>
                    <a:pt x="3" y="10"/>
                    <a:pt x="3" y="8"/>
                  </a:cubicBezTo>
                  <a:cubicBezTo>
                    <a:pt x="3" y="6"/>
                    <a:pt x="3" y="5"/>
                    <a:pt x="3" y="4"/>
                  </a:cubicBezTo>
                  <a:cubicBezTo>
                    <a:pt x="4" y="3"/>
                    <a:pt x="5" y="2"/>
                    <a:pt x="6" y="2"/>
                  </a:cubicBezTo>
                  <a:cubicBezTo>
                    <a:pt x="7" y="2"/>
                    <a:pt x="8" y="2"/>
                    <a:pt x="8" y="2"/>
                  </a:cubicBezTo>
                  <a:cubicBezTo>
                    <a:pt x="9" y="3"/>
                    <a:pt x="10" y="4"/>
                    <a:pt x="11" y="5"/>
                  </a:cubicBezTo>
                  <a:cubicBezTo>
                    <a:pt x="11" y="6"/>
                    <a:pt x="12" y="7"/>
                    <a:pt x="12" y="8"/>
                  </a:cubicBezTo>
                  <a:cubicBezTo>
                    <a:pt x="12" y="9"/>
                    <a:pt x="12" y="10"/>
                    <a:pt x="12" y="12"/>
                  </a:cubicBezTo>
                  <a:cubicBezTo>
                    <a:pt x="12" y="13"/>
                    <a:pt x="11"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2" name="îs1ïde"/>
            <p:cNvSpPr/>
            <p:nvPr/>
          </p:nvSpPr>
          <p:spPr bwMode="auto">
            <a:xfrm>
              <a:off x="3782188" y="1613112"/>
              <a:ext cx="32239" cy="57470"/>
            </a:xfrm>
            <a:custGeom>
              <a:avLst/>
              <a:gdLst>
                <a:gd name="T0" fmla="*/ 11 w 14"/>
                <a:gd name="T1" fmla="*/ 24 h 25"/>
                <a:gd name="T2" fmla="*/ 14 w 14"/>
                <a:gd name="T3" fmla="*/ 0 h 25"/>
                <a:gd name="T4" fmla="*/ 14 w 14"/>
                <a:gd name="T5" fmla="*/ 0 h 25"/>
                <a:gd name="T6" fmla="*/ 1 w 14"/>
                <a:gd name="T7" fmla="*/ 2 h 25"/>
                <a:gd name="T8" fmla="*/ 0 w 14"/>
                <a:gd name="T9" fmla="*/ 8 h 25"/>
                <a:gd name="T10" fmla="*/ 0 w 14"/>
                <a:gd name="T11" fmla="*/ 8 h 25"/>
                <a:gd name="T12" fmla="*/ 2 w 14"/>
                <a:gd name="T13" fmla="*/ 5 h 25"/>
                <a:gd name="T14" fmla="*/ 5 w 14"/>
                <a:gd name="T15" fmla="*/ 4 h 25"/>
                <a:gd name="T16" fmla="*/ 12 w 14"/>
                <a:gd name="T17" fmla="*/ 3 h 25"/>
                <a:gd name="T18" fmla="*/ 9 w 14"/>
                <a:gd name="T19" fmla="*/ 25 h 25"/>
                <a:gd name="T20" fmla="*/ 11 w 14"/>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5">
                  <a:moveTo>
                    <a:pt x="11" y="24"/>
                  </a:moveTo>
                  <a:cubicBezTo>
                    <a:pt x="14" y="0"/>
                    <a:pt x="14" y="0"/>
                    <a:pt x="14" y="0"/>
                  </a:cubicBezTo>
                  <a:cubicBezTo>
                    <a:pt x="14" y="0"/>
                    <a:pt x="14" y="0"/>
                    <a:pt x="14" y="0"/>
                  </a:cubicBezTo>
                  <a:cubicBezTo>
                    <a:pt x="1" y="2"/>
                    <a:pt x="1" y="2"/>
                    <a:pt x="1" y="2"/>
                  </a:cubicBezTo>
                  <a:cubicBezTo>
                    <a:pt x="0" y="8"/>
                    <a:pt x="0" y="8"/>
                    <a:pt x="0" y="8"/>
                  </a:cubicBezTo>
                  <a:cubicBezTo>
                    <a:pt x="0" y="8"/>
                    <a:pt x="0" y="8"/>
                    <a:pt x="0" y="8"/>
                  </a:cubicBezTo>
                  <a:cubicBezTo>
                    <a:pt x="1" y="7"/>
                    <a:pt x="1" y="6"/>
                    <a:pt x="2" y="5"/>
                  </a:cubicBezTo>
                  <a:cubicBezTo>
                    <a:pt x="3" y="5"/>
                    <a:pt x="4" y="4"/>
                    <a:pt x="5" y="4"/>
                  </a:cubicBezTo>
                  <a:cubicBezTo>
                    <a:pt x="12" y="3"/>
                    <a:pt x="12" y="3"/>
                    <a:pt x="12" y="3"/>
                  </a:cubicBezTo>
                  <a:cubicBezTo>
                    <a:pt x="9" y="25"/>
                    <a:pt x="9" y="25"/>
                    <a:pt x="9" y="25"/>
                  </a:cubicBezTo>
                  <a:lnTo>
                    <a:pt x="1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3" name="i$ľïḑe"/>
            <p:cNvSpPr/>
            <p:nvPr/>
          </p:nvSpPr>
          <p:spPr bwMode="auto">
            <a:xfrm>
              <a:off x="3349063" y="1294926"/>
              <a:ext cx="34342" cy="23128"/>
            </a:xfrm>
            <a:custGeom>
              <a:avLst/>
              <a:gdLst>
                <a:gd name="T0" fmla="*/ 8 w 15"/>
                <a:gd name="T1" fmla="*/ 7 h 10"/>
                <a:gd name="T2" fmla="*/ 12 w 15"/>
                <a:gd name="T3" fmla="*/ 10 h 10"/>
                <a:gd name="T4" fmla="*/ 14 w 15"/>
                <a:gd name="T5" fmla="*/ 3 h 10"/>
                <a:gd name="T6" fmla="*/ 10 w 15"/>
                <a:gd name="T7" fmla="*/ 0 h 10"/>
                <a:gd name="T8" fmla="*/ 0 w 15"/>
                <a:gd name="T9" fmla="*/ 2 h 10"/>
                <a:gd name="T10" fmla="*/ 8 w 15"/>
                <a:gd name="T11" fmla="*/ 7 h 10"/>
              </a:gdLst>
              <a:ahLst/>
              <a:cxnLst>
                <a:cxn ang="0">
                  <a:pos x="T0" y="T1"/>
                </a:cxn>
                <a:cxn ang="0">
                  <a:pos x="T2" y="T3"/>
                </a:cxn>
                <a:cxn ang="0">
                  <a:pos x="T4" y="T5"/>
                </a:cxn>
                <a:cxn ang="0">
                  <a:pos x="T6" y="T7"/>
                </a:cxn>
                <a:cxn ang="0">
                  <a:pos x="T8" y="T9"/>
                </a:cxn>
                <a:cxn ang="0">
                  <a:pos x="T10" y="T11"/>
                </a:cxn>
              </a:cxnLst>
              <a:rect l="0" t="0" r="r" b="b"/>
              <a:pathLst>
                <a:path w="15" h="10">
                  <a:moveTo>
                    <a:pt x="8" y="7"/>
                  </a:moveTo>
                  <a:cubicBezTo>
                    <a:pt x="12" y="10"/>
                    <a:pt x="12" y="10"/>
                    <a:pt x="12" y="10"/>
                  </a:cubicBezTo>
                  <a:cubicBezTo>
                    <a:pt x="12" y="7"/>
                    <a:pt x="15" y="5"/>
                    <a:pt x="14" y="3"/>
                  </a:cubicBezTo>
                  <a:cubicBezTo>
                    <a:pt x="10" y="0"/>
                    <a:pt x="10" y="0"/>
                    <a:pt x="10" y="0"/>
                  </a:cubicBezTo>
                  <a:cubicBezTo>
                    <a:pt x="7" y="0"/>
                    <a:pt x="3" y="0"/>
                    <a:pt x="0" y="2"/>
                  </a:cubicBezTo>
                  <a:cubicBezTo>
                    <a:pt x="1" y="4"/>
                    <a:pt x="4" y="8"/>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4" name="iŝļíḍè"/>
            <p:cNvSpPr/>
            <p:nvPr/>
          </p:nvSpPr>
          <p:spPr bwMode="auto">
            <a:xfrm>
              <a:off x="3378499" y="1327165"/>
              <a:ext cx="27333" cy="18923"/>
            </a:xfrm>
            <a:custGeom>
              <a:avLst/>
              <a:gdLst>
                <a:gd name="T0" fmla="*/ 7 w 12"/>
                <a:gd name="T1" fmla="*/ 7 h 8"/>
                <a:gd name="T2" fmla="*/ 9 w 12"/>
                <a:gd name="T3" fmla="*/ 8 h 8"/>
                <a:gd name="T4" fmla="*/ 12 w 12"/>
                <a:gd name="T5" fmla="*/ 6 h 8"/>
                <a:gd name="T6" fmla="*/ 11 w 12"/>
                <a:gd name="T7" fmla="*/ 2 h 8"/>
                <a:gd name="T8" fmla="*/ 8 w 12"/>
                <a:gd name="T9" fmla="*/ 0 h 8"/>
                <a:gd name="T10" fmla="*/ 0 w 12"/>
                <a:gd name="T11" fmla="*/ 3 h 8"/>
                <a:gd name="T12" fmla="*/ 7 w 1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7" y="7"/>
                  </a:moveTo>
                  <a:cubicBezTo>
                    <a:pt x="9" y="8"/>
                    <a:pt x="9" y="8"/>
                    <a:pt x="9" y="8"/>
                  </a:cubicBezTo>
                  <a:cubicBezTo>
                    <a:pt x="10" y="8"/>
                    <a:pt x="11" y="6"/>
                    <a:pt x="12" y="6"/>
                  </a:cubicBezTo>
                  <a:cubicBezTo>
                    <a:pt x="12" y="4"/>
                    <a:pt x="11" y="2"/>
                    <a:pt x="11" y="2"/>
                  </a:cubicBezTo>
                  <a:cubicBezTo>
                    <a:pt x="11" y="0"/>
                    <a:pt x="9" y="1"/>
                    <a:pt x="8" y="0"/>
                  </a:cubicBezTo>
                  <a:cubicBezTo>
                    <a:pt x="5" y="1"/>
                    <a:pt x="1" y="0"/>
                    <a:pt x="0" y="3"/>
                  </a:cubicBezTo>
                  <a:cubicBezTo>
                    <a:pt x="2" y="5"/>
                    <a:pt x="5" y="6"/>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5" name="íṩḻîḋê"/>
            <p:cNvSpPr/>
            <p:nvPr/>
          </p:nvSpPr>
          <p:spPr bwMode="auto">
            <a:xfrm>
              <a:off x="3394618" y="1244465"/>
              <a:ext cx="100922" cy="166101"/>
            </a:xfrm>
            <a:custGeom>
              <a:avLst/>
              <a:gdLst>
                <a:gd name="T0" fmla="*/ 9 w 44"/>
                <a:gd name="T1" fmla="*/ 32 h 72"/>
                <a:gd name="T2" fmla="*/ 12 w 44"/>
                <a:gd name="T3" fmla="*/ 31 h 72"/>
                <a:gd name="T4" fmla="*/ 15 w 44"/>
                <a:gd name="T5" fmla="*/ 33 h 72"/>
                <a:gd name="T6" fmla="*/ 13 w 44"/>
                <a:gd name="T7" fmla="*/ 44 h 72"/>
                <a:gd name="T8" fmla="*/ 8 w 44"/>
                <a:gd name="T9" fmla="*/ 41 h 72"/>
                <a:gd name="T10" fmla="*/ 14 w 44"/>
                <a:gd name="T11" fmla="*/ 68 h 72"/>
                <a:gd name="T12" fmla="*/ 26 w 44"/>
                <a:gd name="T13" fmla="*/ 72 h 72"/>
                <a:gd name="T14" fmla="*/ 27 w 44"/>
                <a:gd name="T15" fmla="*/ 69 h 72"/>
                <a:gd name="T16" fmla="*/ 15 w 44"/>
                <a:gd name="T17" fmla="*/ 52 h 72"/>
                <a:gd name="T18" fmla="*/ 21 w 44"/>
                <a:gd name="T19" fmla="*/ 49 h 72"/>
                <a:gd name="T20" fmla="*/ 21 w 44"/>
                <a:gd name="T21" fmla="*/ 40 h 72"/>
                <a:gd name="T22" fmla="*/ 26 w 44"/>
                <a:gd name="T23" fmla="*/ 45 h 72"/>
                <a:gd name="T24" fmla="*/ 19 w 44"/>
                <a:gd name="T25" fmla="*/ 31 h 72"/>
                <a:gd name="T26" fmla="*/ 19 w 44"/>
                <a:gd name="T27" fmla="*/ 21 h 72"/>
                <a:gd name="T28" fmla="*/ 30 w 44"/>
                <a:gd name="T29" fmla="*/ 30 h 72"/>
                <a:gd name="T30" fmla="*/ 26 w 44"/>
                <a:gd name="T31" fmla="*/ 19 h 72"/>
                <a:gd name="T32" fmla="*/ 29 w 44"/>
                <a:gd name="T33" fmla="*/ 16 h 72"/>
                <a:gd name="T34" fmla="*/ 43 w 44"/>
                <a:gd name="T35" fmla="*/ 28 h 72"/>
                <a:gd name="T36" fmla="*/ 29 w 44"/>
                <a:gd name="T37" fmla="*/ 8 h 72"/>
                <a:gd name="T38" fmla="*/ 24 w 44"/>
                <a:gd name="T39" fmla="*/ 6 h 72"/>
                <a:gd name="T40" fmla="*/ 24 w 44"/>
                <a:gd name="T41" fmla="*/ 13 h 72"/>
                <a:gd name="T42" fmla="*/ 17 w 44"/>
                <a:gd name="T43" fmla="*/ 11 h 72"/>
                <a:gd name="T44" fmla="*/ 16 w 44"/>
                <a:gd name="T45" fmla="*/ 0 h 72"/>
                <a:gd name="T46" fmla="*/ 14 w 44"/>
                <a:gd name="T47" fmla="*/ 6 h 72"/>
                <a:gd name="T48" fmla="*/ 9 w 44"/>
                <a:gd name="T49" fmla="*/ 8 h 72"/>
                <a:gd name="T50" fmla="*/ 16 w 44"/>
                <a:gd name="T51" fmla="*/ 16 h 72"/>
                <a:gd name="T52" fmla="*/ 16 w 44"/>
                <a:gd name="T53" fmla="*/ 25 h 72"/>
                <a:gd name="T54" fmla="*/ 11 w 44"/>
                <a:gd name="T55" fmla="*/ 20 h 72"/>
                <a:gd name="T56" fmla="*/ 0 w 44"/>
                <a:gd name="T57" fmla="*/ 19 h 72"/>
                <a:gd name="T58" fmla="*/ 9 w 44"/>
                <a:gd name="T59" fmla="*/ 28 h 72"/>
                <a:gd name="T60" fmla="*/ 9 w 44"/>
                <a:gd name="T6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72">
                  <a:moveTo>
                    <a:pt x="9" y="32"/>
                  </a:moveTo>
                  <a:cubicBezTo>
                    <a:pt x="10" y="33"/>
                    <a:pt x="11" y="32"/>
                    <a:pt x="12" y="31"/>
                  </a:cubicBezTo>
                  <a:cubicBezTo>
                    <a:pt x="15" y="33"/>
                    <a:pt x="15" y="33"/>
                    <a:pt x="15" y="33"/>
                  </a:cubicBezTo>
                  <a:cubicBezTo>
                    <a:pt x="16" y="37"/>
                    <a:pt x="15" y="41"/>
                    <a:pt x="13" y="44"/>
                  </a:cubicBezTo>
                  <a:cubicBezTo>
                    <a:pt x="11" y="46"/>
                    <a:pt x="10" y="42"/>
                    <a:pt x="8" y="41"/>
                  </a:cubicBezTo>
                  <a:cubicBezTo>
                    <a:pt x="10" y="50"/>
                    <a:pt x="15" y="60"/>
                    <a:pt x="14" y="68"/>
                  </a:cubicBezTo>
                  <a:cubicBezTo>
                    <a:pt x="20" y="72"/>
                    <a:pt x="24" y="72"/>
                    <a:pt x="26" y="72"/>
                  </a:cubicBezTo>
                  <a:cubicBezTo>
                    <a:pt x="27" y="69"/>
                    <a:pt x="27" y="69"/>
                    <a:pt x="27" y="69"/>
                  </a:cubicBezTo>
                  <a:cubicBezTo>
                    <a:pt x="19" y="64"/>
                    <a:pt x="16" y="54"/>
                    <a:pt x="15" y="52"/>
                  </a:cubicBezTo>
                  <a:cubicBezTo>
                    <a:pt x="21" y="49"/>
                    <a:pt x="21" y="49"/>
                    <a:pt x="21" y="49"/>
                  </a:cubicBezTo>
                  <a:cubicBezTo>
                    <a:pt x="21" y="46"/>
                    <a:pt x="20" y="41"/>
                    <a:pt x="21" y="40"/>
                  </a:cubicBezTo>
                  <a:cubicBezTo>
                    <a:pt x="24" y="41"/>
                    <a:pt x="25" y="43"/>
                    <a:pt x="26" y="45"/>
                  </a:cubicBezTo>
                  <a:cubicBezTo>
                    <a:pt x="33" y="42"/>
                    <a:pt x="22" y="36"/>
                    <a:pt x="19" y="31"/>
                  </a:cubicBezTo>
                  <a:cubicBezTo>
                    <a:pt x="19" y="27"/>
                    <a:pt x="19" y="24"/>
                    <a:pt x="19" y="21"/>
                  </a:cubicBezTo>
                  <a:cubicBezTo>
                    <a:pt x="23" y="22"/>
                    <a:pt x="27" y="27"/>
                    <a:pt x="30" y="30"/>
                  </a:cubicBezTo>
                  <a:cubicBezTo>
                    <a:pt x="33" y="27"/>
                    <a:pt x="27" y="23"/>
                    <a:pt x="26" y="19"/>
                  </a:cubicBezTo>
                  <a:cubicBezTo>
                    <a:pt x="25" y="17"/>
                    <a:pt x="27" y="17"/>
                    <a:pt x="29" y="16"/>
                  </a:cubicBezTo>
                  <a:cubicBezTo>
                    <a:pt x="43" y="28"/>
                    <a:pt x="43" y="28"/>
                    <a:pt x="43" y="28"/>
                  </a:cubicBezTo>
                  <a:cubicBezTo>
                    <a:pt x="44" y="21"/>
                    <a:pt x="34" y="15"/>
                    <a:pt x="29" y="8"/>
                  </a:cubicBezTo>
                  <a:cubicBezTo>
                    <a:pt x="30" y="6"/>
                    <a:pt x="29" y="4"/>
                    <a:pt x="24" y="6"/>
                  </a:cubicBezTo>
                  <a:cubicBezTo>
                    <a:pt x="22" y="6"/>
                    <a:pt x="19" y="7"/>
                    <a:pt x="24" y="13"/>
                  </a:cubicBezTo>
                  <a:cubicBezTo>
                    <a:pt x="21" y="17"/>
                    <a:pt x="19" y="12"/>
                    <a:pt x="17" y="11"/>
                  </a:cubicBezTo>
                  <a:cubicBezTo>
                    <a:pt x="18" y="6"/>
                    <a:pt x="20" y="1"/>
                    <a:pt x="16" y="0"/>
                  </a:cubicBezTo>
                  <a:cubicBezTo>
                    <a:pt x="16" y="2"/>
                    <a:pt x="16" y="4"/>
                    <a:pt x="14" y="6"/>
                  </a:cubicBezTo>
                  <a:cubicBezTo>
                    <a:pt x="9" y="8"/>
                    <a:pt x="9" y="8"/>
                    <a:pt x="9" y="8"/>
                  </a:cubicBezTo>
                  <a:cubicBezTo>
                    <a:pt x="9" y="10"/>
                    <a:pt x="14" y="13"/>
                    <a:pt x="16" y="16"/>
                  </a:cubicBezTo>
                  <a:cubicBezTo>
                    <a:pt x="17" y="20"/>
                    <a:pt x="16" y="23"/>
                    <a:pt x="16" y="25"/>
                  </a:cubicBezTo>
                  <a:cubicBezTo>
                    <a:pt x="12" y="27"/>
                    <a:pt x="13" y="22"/>
                    <a:pt x="11" y="20"/>
                  </a:cubicBezTo>
                  <a:cubicBezTo>
                    <a:pt x="7" y="17"/>
                    <a:pt x="2" y="18"/>
                    <a:pt x="0" y="19"/>
                  </a:cubicBezTo>
                  <a:cubicBezTo>
                    <a:pt x="9" y="28"/>
                    <a:pt x="9" y="28"/>
                    <a:pt x="9" y="28"/>
                  </a:cubicBezTo>
                  <a:cubicBezTo>
                    <a:pt x="9" y="29"/>
                    <a:pt x="6" y="32"/>
                    <a:pt x="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6" name="íṡľiḑê"/>
            <p:cNvSpPr/>
            <p:nvPr/>
          </p:nvSpPr>
          <p:spPr bwMode="auto">
            <a:xfrm>
              <a:off x="3589455" y="1092381"/>
              <a:ext cx="30137" cy="30137"/>
            </a:xfrm>
            <a:custGeom>
              <a:avLst/>
              <a:gdLst>
                <a:gd name="T0" fmla="*/ 2 w 13"/>
                <a:gd name="T1" fmla="*/ 13 h 13"/>
                <a:gd name="T2" fmla="*/ 9 w 13"/>
                <a:gd name="T3" fmla="*/ 13 h 13"/>
                <a:gd name="T4" fmla="*/ 3 w 13"/>
                <a:gd name="T5" fmla="*/ 0 h 13"/>
                <a:gd name="T6" fmla="*/ 2 w 13"/>
                <a:gd name="T7" fmla="*/ 8 h 13"/>
                <a:gd name="T8" fmla="*/ 2 w 13"/>
                <a:gd name="T9" fmla="*/ 13 h 13"/>
              </a:gdLst>
              <a:ahLst/>
              <a:cxnLst>
                <a:cxn ang="0">
                  <a:pos x="T0" y="T1"/>
                </a:cxn>
                <a:cxn ang="0">
                  <a:pos x="T2" y="T3"/>
                </a:cxn>
                <a:cxn ang="0">
                  <a:pos x="T4" y="T5"/>
                </a:cxn>
                <a:cxn ang="0">
                  <a:pos x="T6" y="T7"/>
                </a:cxn>
                <a:cxn ang="0">
                  <a:pos x="T8" y="T9"/>
                </a:cxn>
              </a:cxnLst>
              <a:rect l="0" t="0" r="r" b="b"/>
              <a:pathLst>
                <a:path w="13" h="13">
                  <a:moveTo>
                    <a:pt x="2" y="13"/>
                  </a:moveTo>
                  <a:cubicBezTo>
                    <a:pt x="4" y="13"/>
                    <a:pt x="6" y="13"/>
                    <a:pt x="9" y="13"/>
                  </a:cubicBezTo>
                  <a:cubicBezTo>
                    <a:pt x="13" y="8"/>
                    <a:pt x="6" y="3"/>
                    <a:pt x="3" y="0"/>
                  </a:cubicBezTo>
                  <a:cubicBezTo>
                    <a:pt x="0" y="1"/>
                    <a:pt x="2" y="6"/>
                    <a:pt x="2" y="8"/>
                  </a:cubicBezTo>
                  <a:cubicBezTo>
                    <a:pt x="2" y="9"/>
                    <a:pt x="1" y="11"/>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7" name="iṥļiḓe"/>
            <p:cNvSpPr/>
            <p:nvPr/>
          </p:nvSpPr>
          <p:spPr bwMode="auto">
            <a:xfrm>
              <a:off x="3578241" y="1138637"/>
              <a:ext cx="18222" cy="25231"/>
            </a:xfrm>
            <a:custGeom>
              <a:avLst/>
              <a:gdLst>
                <a:gd name="T0" fmla="*/ 2 w 8"/>
                <a:gd name="T1" fmla="*/ 11 h 11"/>
                <a:gd name="T2" fmla="*/ 8 w 8"/>
                <a:gd name="T3" fmla="*/ 9 h 11"/>
                <a:gd name="T4" fmla="*/ 7 w 8"/>
                <a:gd name="T5" fmla="*/ 4 h 11"/>
                <a:gd name="T6" fmla="*/ 3 w 8"/>
                <a:gd name="T7" fmla="*/ 0 h 11"/>
                <a:gd name="T8" fmla="*/ 1 w 8"/>
                <a:gd name="T9" fmla="*/ 5 h 11"/>
                <a:gd name="T10" fmla="*/ 2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2" y="11"/>
                  </a:moveTo>
                  <a:cubicBezTo>
                    <a:pt x="4" y="11"/>
                    <a:pt x="6" y="10"/>
                    <a:pt x="8" y="9"/>
                  </a:cubicBezTo>
                  <a:cubicBezTo>
                    <a:pt x="8" y="7"/>
                    <a:pt x="8" y="6"/>
                    <a:pt x="7" y="4"/>
                  </a:cubicBezTo>
                  <a:cubicBezTo>
                    <a:pt x="6" y="3"/>
                    <a:pt x="5" y="1"/>
                    <a:pt x="3" y="0"/>
                  </a:cubicBezTo>
                  <a:cubicBezTo>
                    <a:pt x="3" y="0"/>
                    <a:pt x="0" y="1"/>
                    <a:pt x="1" y="5"/>
                  </a:cubicBezTo>
                  <a:cubicBezTo>
                    <a:pt x="2" y="8"/>
                    <a:pt x="2" y="9"/>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8" name="iŝ1îḋé"/>
            <p:cNvSpPr/>
            <p:nvPr/>
          </p:nvSpPr>
          <p:spPr bwMode="auto">
            <a:xfrm>
              <a:off x="3628702" y="1117611"/>
              <a:ext cx="41350" cy="39248"/>
            </a:xfrm>
            <a:custGeom>
              <a:avLst/>
              <a:gdLst>
                <a:gd name="T0" fmla="*/ 5 w 18"/>
                <a:gd name="T1" fmla="*/ 11 h 17"/>
                <a:gd name="T2" fmla="*/ 7 w 18"/>
                <a:gd name="T3" fmla="*/ 11 h 17"/>
                <a:gd name="T4" fmla="*/ 7 w 18"/>
                <a:gd name="T5" fmla="*/ 17 h 17"/>
                <a:gd name="T6" fmla="*/ 8 w 18"/>
                <a:gd name="T7" fmla="*/ 17 h 17"/>
                <a:gd name="T8" fmla="*/ 12 w 18"/>
                <a:gd name="T9" fmla="*/ 14 h 17"/>
                <a:gd name="T10" fmla="*/ 13 w 18"/>
                <a:gd name="T11" fmla="*/ 12 h 17"/>
                <a:gd name="T12" fmla="*/ 17 w 18"/>
                <a:gd name="T13" fmla="*/ 7 h 17"/>
                <a:gd name="T14" fmla="*/ 13 w 18"/>
                <a:gd name="T15" fmla="*/ 0 h 17"/>
                <a:gd name="T16" fmla="*/ 2 w 18"/>
                <a:gd name="T17" fmla="*/ 3 h 17"/>
                <a:gd name="T18" fmla="*/ 5 w 18"/>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5" y="11"/>
                  </a:moveTo>
                  <a:cubicBezTo>
                    <a:pt x="7" y="11"/>
                    <a:pt x="7" y="11"/>
                    <a:pt x="7" y="11"/>
                  </a:cubicBezTo>
                  <a:cubicBezTo>
                    <a:pt x="7" y="13"/>
                    <a:pt x="7" y="15"/>
                    <a:pt x="7" y="17"/>
                  </a:cubicBezTo>
                  <a:cubicBezTo>
                    <a:pt x="8" y="17"/>
                    <a:pt x="8" y="17"/>
                    <a:pt x="8" y="17"/>
                  </a:cubicBezTo>
                  <a:cubicBezTo>
                    <a:pt x="9" y="15"/>
                    <a:pt x="11" y="15"/>
                    <a:pt x="12" y="14"/>
                  </a:cubicBezTo>
                  <a:cubicBezTo>
                    <a:pt x="13" y="12"/>
                    <a:pt x="13" y="12"/>
                    <a:pt x="13" y="12"/>
                  </a:cubicBezTo>
                  <a:cubicBezTo>
                    <a:pt x="17" y="7"/>
                    <a:pt x="17" y="7"/>
                    <a:pt x="17" y="7"/>
                  </a:cubicBezTo>
                  <a:cubicBezTo>
                    <a:pt x="18" y="5"/>
                    <a:pt x="17" y="2"/>
                    <a:pt x="13" y="0"/>
                  </a:cubicBezTo>
                  <a:cubicBezTo>
                    <a:pt x="10" y="1"/>
                    <a:pt x="7" y="2"/>
                    <a:pt x="2" y="3"/>
                  </a:cubicBezTo>
                  <a:cubicBezTo>
                    <a:pt x="0" y="7"/>
                    <a:pt x="3" y="10"/>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9" name="iṩḷiḓè"/>
            <p:cNvSpPr/>
            <p:nvPr/>
          </p:nvSpPr>
          <p:spPr bwMode="auto">
            <a:xfrm>
              <a:off x="3628702" y="1154756"/>
              <a:ext cx="38547" cy="29436"/>
            </a:xfrm>
            <a:custGeom>
              <a:avLst/>
              <a:gdLst>
                <a:gd name="T0" fmla="*/ 6 w 17"/>
                <a:gd name="T1" fmla="*/ 13 h 13"/>
                <a:gd name="T2" fmla="*/ 15 w 17"/>
                <a:gd name="T3" fmla="*/ 4 h 13"/>
                <a:gd name="T4" fmla="*/ 16 w 17"/>
                <a:gd name="T5" fmla="*/ 0 h 13"/>
                <a:gd name="T6" fmla="*/ 1 w 17"/>
                <a:gd name="T7" fmla="*/ 5 h 13"/>
                <a:gd name="T8" fmla="*/ 6 w 17"/>
                <a:gd name="T9" fmla="*/ 13 h 13"/>
              </a:gdLst>
              <a:ahLst/>
              <a:cxnLst>
                <a:cxn ang="0">
                  <a:pos x="T0" y="T1"/>
                </a:cxn>
                <a:cxn ang="0">
                  <a:pos x="T2" y="T3"/>
                </a:cxn>
                <a:cxn ang="0">
                  <a:pos x="T4" y="T5"/>
                </a:cxn>
                <a:cxn ang="0">
                  <a:pos x="T6" y="T7"/>
                </a:cxn>
                <a:cxn ang="0">
                  <a:pos x="T8" y="T9"/>
                </a:cxn>
              </a:cxnLst>
              <a:rect l="0" t="0" r="r" b="b"/>
              <a:pathLst>
                <a:path w="17" h="13">
                  <a:moveTo>
                    <a:pt x="6" y="13"/>
                  </a:moveTo>
                  <a:cubicBezTo>
                    <a:pt x="9" y="10"/>
                    <a:pt x="13" y="8"/>
                    <a:pt x="15" y="4"/>
                  </a:cubicBezTo>
                  <a:cubicBezTo>
                    <a:pt x="16" y="3"/>
                    <a:pt x="17" y="2"/>
                    <a:pt x="16" y="0"/>
                  </a:cubicBezTo>
                  <a:cubicBezTo>
                    <a:pt x="11" y="0"/>
                    <a:pt x="6" y="5"/>
                    <a:pt x="1" y="5"/>
                  </a:cubicBezTo>
                  <a:cubicBezTo>
                    <a:pt x="0" y="10"/>
                    <a:pt x="4" y="11"/>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8" name="îṥ1ïďé"/>
            <p:cNvSpPr/>
            <p:nvPr/>
          </p:nvSpPr>
          <p:spPr bwMode="auto">
            <a:xfrm>
              <a:off x="3548104" y="1165970"/>
              <a:ext cx="53265" cy="73589"/>
            </a:xfrm>
            <a:custGeom>
              <a:avLst/>
              <a:gdLst>
                <a:gd name="T0" fmla="*/ 7 w 23"/>
                <a:gd name="T1" fmla="*/ 32 h 32"/>
                <a:gd name="T2" fmla="*/ 23 w 23"/>
                <a:gd name="T3" fmla="*/ 0 h 32"/>
                <a:gd name="T4" fmla="*/ 3 w 23"/>
                <a:gd name="T5" fmla="*/ 23 h 32"/>
                <a:gd name="T6" fmla="*/ 7 w 23"/>
                <a:gd name="T7" fmla="*/ 32 h 32"/>
              </a:gdLst>
              <a:ahLst/>
              <a:cxnLst>
                <a:cxn ang="0">
                  <a:pos x="T0" y="T1"/>
                </a:cxn>
                <a:cxn ang="0">
                  <a:pos x="T2" y="T3"/>
                </a:cxn>
                <a:cxn ang="0">
                  <a:pos x="T4" y="T5"/>
                </a:cxn>
                <a:cxn ang="0">
                  <a:pos x="T6" y="T7"/>
                </a:cxn>
              </a:cxnLst>
              <a:rect l="0" t="0" r="r" b="b"/>
              <a:pathLst>
                <a:path w="23" h="32">
                  <a:moveTo>
                    <a:pt x="7" y="32"/>
                  </a:moveTo>
                  <a:cubicBezTo>
                    <a:pt x="13" y="23"/>
                    <a:pt x="20" y="11"/>
                    <a:pt x="23" y="0"/>
                  </a:cubicBezTo>
                  <a:cubicBezTo>
                    <a:pt x="17" y="9"/>
                    <a:pt x="11" y="18"/>
                    <a:pt x="3" y="23"/>
                  </a:cubicBezTo>
                  <a:cubicBezTo>
                    <a:pt x="0" y="28"/>
                    <a:pt x="6" y="31"/>
                    <a:pt x="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9" name="iSḷiḍé"/>
            <p:cNvSpPr/>
            <p:nvPr/>
          </p:nvSpPr>
          <p:spPr bwMode="auto">
            <a:xfrm>
              <a:off x="3773077" y="1117611"/>
              <a:ext cx="93914" cy="101623"/>
            </a:xfrm>
            <a:custGeom>
              <a:avLst/>
              <a:gdLst>
                <a:gd name="T0" fmla="*/ 9 w 41"/>
                <a:gd name="T1" fmla="*/ 38 h 44"/>
                <a:gd name="T2" fmla="*/ 22 w 41"/>
                <a:gd name="T3" fmla="*/ 33 h 44"/>
                <a:gd name="T4" fmla="*/ 12 w 41"/>
                <a:gd name="T5" fmla="*/ 44 h 44"/>
                <a:gd name="T6" fmla="*/ 29 w 41"/>
                <a:gd name="T7" fmla="*/ 31 h 44"/>
                <a:gd name="T8" fmla="*/ 39 w 41"/>
                <a:gd name="T9" fmla="*/ 26 h 44"/>
                <a:gd name="T10" fmla="*/ 40 w 41"/>
                <a:gd name="T11" fmla="*/ 22 h 44"/>
                <a:gd name="T12" fmla="*/ 39 w 41"/>
                <a:gd name="T13" fmla="*/ 22 h 44"/>
                <a:gd name="T14" fmla="*/ 36 w 41"/>
                <a:gd name="T15" fmla="*/ 24 h 44"/>
                <a:gd name="T16" fmla="*/ 34 w 41"/>
                <a:gd name="T17" fmla="*/ 23 h 44"/>
                <a:gd name="T18" fmla="*/ 37 w 41"/>
                <a:gd name="T19" fmla="*/ 18 h 44"/>
                <a:gd name="T20" fmla="*/ 40 w 41"/>
                <a:gd name="T21" fmla="*/ 14 h 44"/>
                <a:gd name="T22" fmla="*/ 37 w 41"/>
                <a:gd name="T23" fmla="*/ 0 h 44"/>
                <a:gd name="T24" fmla="*/ 29 w 41"/>
                <a:gd name="T25" fmla="*/ 23 h 44"/>
                <a:gd name="T26" fmla="*/ 23 w 41"/>
                <a:gd name="T27" fmla="*/ 27 h 44"/>
                <a:gd name="T28" fmla="*/ 6 w 41"/>
                <a:gd name="T29" fmla="*/ 29 h 44"/>
                <a:gd name="T30" fmla="*/ 4 w 41"/>
                <a:gd name="T31" fmla="*/ 28 h 44"/>
                <a:gd name="T32" fmla="*/ 6 w 41"/>
                <a:gd name="T33" fmla="*/ 37 h 44"/>
                <a:gd name="T34" fmla="*/ 9 w 41"/>
                <a:gd name="T35"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4">
                  <a:moveTo>
                    <a:pt x="9" y="38"/>
                  </a:moveTo>
                  <a:cubicBezTo>
                    <a:pt x="14" y="36"/>
                    <a:pt x="18" y="33"/>
                    <a:pt x="22" y="33"/>
                  </a:cubicBezTo>
                  <a:cubicBezTo>
                    <a:pt x="22" y="37"/>
                    <a:pt x="15" y="41"/>
                    <a:pt x="12" y="44"/>
                  </a:cubicBezTo>
                  <a:cubicBezTo>
                    <a:pt x="22" y="43"/>
                    <a:pt x="26" y="37"/>
                    <a:pt x="29" y="31"/>
                  </a:cubicBezTo>
                  <a:cubicBezTo>
                    <a:pt x="32" y="28"/>
                    <a:pt x="36" y="27"/>
                    <a:pt x="39" y="26"/>
                  </a:cubicBezTo>
                  <a:cubicBezTo>
                    <a:pt x="40" y="25"/>
                    <a:pt x="41" y="25"/>
                    <a:pt x="40" y="22"/>
                  </a:cubicBezTo>
                  <a:cubicBezTo>
                    <a:pt x="40" y="22"/>
                    <a:pt x="39" y="22"/>
                    <a:pt x="39" y="22"/>
                  </a:cubicBezTo>
                  <a:cubicBezTo>
                    <a:pt x="38" y="23"/>
                    <a:pt x="37" y="24"/>
                    <a:pt x="36" y="24"/>
                  </a:cubicBezTo>
                  <a:cubicBezTo>
                    <a:pt x="35" y="25"/>
                    <a:pt x="33" y="25"/>
                    <a:pt x="34" y="23"/>
                  </a:cubicBezTo>
                  <a:cubicBezTo>
                    <a:pt x="35" y="21"/>
                    <a:pt x="36" y="19"/>
                    <a:pt x="37" y="18"/>
                  </a:cubicBezTo>
                  <a:cubicBezTo>
                    <a:pt x="40" y="14"/>
                    <a:pt x="40" y="14"/>
                    <a:pt x="40" y="14"/>
                  </a:cubicBezTo>
                  <a:cubicBezTo>
                    <a:pt x="40" y="11"/>
                    <a:pt x="40" y="3"/>
                    <a:pt x="37" y="0"/>
                  </a:cubicBezTo>
                  <a:cubicBezTo>
                    <a:pt x="33" y="3"/>
                    <a:pt x="31" y="15"/>
                    <a:pt x="29" y="23"/>
                  </a:cubicBezTo>
                  <a:cubicBezTo>
                    <a:pt x="27" y="27"/>
                    <a:pt x="25" y="27"/>
                    <a:pt x="23" y="27"/>
                  </a:cubicBezTo>
                  <a:cubicBezTo>
                    <a:pt x="18" y="28"/>
                    <a:pt x="10" y="30"/>
                    <a:pt x="6" y="29"/>
                  </a:cubicBezTo>
                  <a:cubicBezTo>
                    <a:pt x="4" y="28"/>
                    <a:pt x="4" y="28"/>
                    <a:pt x="4" y="28"/>
                  </a:cubicBezTo>
                  <a:cubicBezTo>
                    <a:pt x="0" y="32"/>
                    <a:pt x="5" y="35"/>
                    <a:pt x="6" y="37"/>
                  </a:cubicBezTo>
                  <a:lnTo>
                    <a:pt x="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0" name="îşļíďê"/>
            <p:cNvSpPr/>
            <p:nvPr/>
          </p:nvSpPr>
          <p:spPr bwMode="auto">
            <a:xfrm>
              <a:off x="3846666" y="1210123"/>
              <a:ext cx="22427" cy="32239"/>
            </a:xfrm>
            <a:custGeom>
              <a:avLst/>
              <a:gdLst>
                <a:gd name="T0" fmla="*/ 4 w 10"/>
                <a:gd name="T1" fmla="*/ 14 h 14"/>
                <a:gd name="T2" fmla="*/ 9 w 10"/>
                <a:gd name="T3" fmla="*/ 12 h 14"/>
                <a:gd name="T4" fmla="*/ 2 w 10"/>
                <a:gd name="T5" fmla="*/ 0 h 14"/>
                <a:gd name="T6" fmla="*/ 1 w 10"/>
                <a:gd name="T7" fmla="*/ 10 h 14"/>
                <a:gd name="T8" fmla="*/ 4 w 10"/>
                <a:gd name="T9" fmla="*/ 14 h 14"/>
              </a:gdLst>
              <a:ahLst/>
              <a:cxnLst>
                <a:cxn ang="0">
                  <a:pos x="T0" y="T1"/>
                </a:cxn>
                <a:cxn ang="0">
                  <a:pos x="T2" y="T3"/>
                </a:cxn>
                <a:cxn ang="0">
                  <a:pos x="T4" y="T5"/>
                </a:cxn>
                <a:cxn ang="0">
                  <a:pos x="T6" y="T7"/>
                </a:cxn>
                <a:cxn ang="0">
                  <a:pos x="T8" y="T9"/>
                </a:cxn>
              </a:cxnLst>
              <a:rect l="0" t="0" r="r" b="b"/>
              <a:pathLst>
                <a:path w="10" h="14">
                  <a:moveTo>
                    <a:pt x="4" y="14"/>
                  </a:moveTo>
                  <a:cubicBezTo>
                    <a:pt x="6" y="14"/>
                    <a:pt x="7" y="14"/>
                    <a:pt x="9" y="12"/>
                  </a:cubicBezTo>
                  <a:cubicBezTo>
                    <a:pt x="10" y="7"/>
                    <a:pt x="8" y="2"/>
                    <a:pt x="2" y="0"/>
                  </a:cubicBezTo>
                  <a:cubicBezTo>
                    <a:pt x="0" y="3"/>
                    <a:pt x="2" y="6"/>
                    <a:pt x="1" y="10"/>
                  </a:cubicBezTo>
                  <a:cubicBezTo>
                    <a:pt x="0" y="13"/>
                    <a:pt x="3" y="12"/>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1" name="îš1íḍê"/>
            <p:cNvSpPr/>
            <p:nvPr/>
          </p:nvSpPr>
          <p:spPr bwMode="auto">
            <a:xfrm>
              <a:off x="3944785" y="1278806"/>
              <a:ext cx="21025" cy="21025"/>
            </a:xfrm>
            <a:custGeom>
              <a:avLst/>
              <a:gdLst>
                <a:gd name="T0" fmla="*/ 7 w 9"/>
                <a:gd name="T1" fmla="*/ 6 h 9"/>
                <a:gd name="T2" fmla="*/ 8 w 9"/>
                <a:gd name="T3" fmla="*/ 1 h 9"/>
                <a:gd name="T4" fmla="*/ 2 w 9"/>
                <a:gd name="T5" fmla="*/ 2 h 9"/>
                <a:gd name="T6" fmla="*/ 0 w 9"/>
                <a:gd name="T7" fmla="*/ 6 h 9"/>
                <a:gd name="T8" fmla="*/ 7 w 9"/>
                <a:gd name="T9" fmla="*/ 6 h 9"/>
              </a:gdLst>
              <a:ahLst/>
              <a:cxnLst>
                <a:cxn ang="0">
                  <a:pos x="T0" y="T1"/>
                </a:cxn>
                <a:cxn ang="0">
                  <a:pos x="T2" y="T3"/>
                </a:cxn>
                <a:cxn ang="0">
                  <a:pos x="T4" y="T5"/>
                </a:cxn>
                <a:cxn ang="0">
                  <a:pos x="T6" y="T7"/>
                </a:cxn>
                <a:cxn ang="0">
                  <a:pos x="T8" y="T9"/>
                </a:cxn>
              </a:cxnLst>
              <a:rect l="0" t="0" r="r" b="b"/>
              <a:pathLst>
                <a:path w="9" h="9">
                  <a:moveTo>
                    <a:pt x="7" y="6"/>
                  </a:moveTo>
                  <a:cubicBezTo>
                    <a:pt x="8" y="4"/>
                    <a:pt x="9" y="2"/>
                    <a:pt x="8" y="1"/>
                  </a:cubicBezTo>
                  <a:cubicBezTo>
                    <a:pt x="6" y="0"/>
                    <a:pt x="4" y="2"/>
                    <a:pt x="2" y="2"/>
                  </a:cubicBezTo>
                  <a:cubicBezTo>
                    <a:pt x="0" y="3"/>
                    <a:pt x="0" y="5"/>
                    <a:pt x="0" y="6"/>
                  </a:cubicBezTo>
                  <a:cubicBezTo>
                    <a:pt x="1" y="9"/>
                    <a:pt x="4" y="8"/>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2" name="íŝliḓê"/>
            <p:cNvSpPr/>
            <p:nvPr/>
          </p:nvSpPr>
          <p:spPr bwMode="auto">
            <a:xfrm>
              <a:off x="3910443" y="1308943"/>
              <a:ext cx="61675" cy="62376"/>
            </a:xfrm>
            <a:custGeom>
              <a:avLst/>
              <a:gdLst>
                <a:gd name="T0" fmla="*/ 6 w 27"/>
                <a:gd name="T1" fmla="*/ 10 h 27"/>
                <a:gd name="T2" fmla="*/ 14 w 27"/>
                <a:gd name="T3" fmla="*/ 14 h 27"/>
                <a:gd name="T4" fmla="*/ 9 w 27"/>
                <a:gd name="T5" fmla="*/ 18 h 27"/>
                <a:gd name="T6" fmla="*/ 4 w 27"/>
                <a:gd name="T7" fmla="*/ 16 h 27"/>
                <a:gd name="T8" fmla="*/ 2 w 27"/>
                <a:gd name="T9" fmla="*/ 17 h 27"/>
                <a:gd name="T10" fmla="*/ 8 w 27"/>
                <a:gd name="T11" fmla="*/ 27 h 27"/>
                <a:gd name="T12" fmla="*/ 22 w 27"/>
                <a:gd name="T13" fmla="*/ 17 h 27"/>
                <a:gd name="T14" fmla="*/ 25 w 27"/>
                <a:gd name="T15" fmla="*/ 18 h 27"/>
                <a:gd name="T16" fmla="*/ 26 w 27"/>
                <a:gd name="T17" fmla="*/ 16 h 27"/>
                <a:gd name="T18" fmla="*/ 24 w 27"/>
                <a:gd name="T19" fmla="*/ 14 h 27"/>
                <a:gd name="T20" fmla="*/ 24 w 27"/>
                <a:gd name="T21" fmla="*/ 11 h 27"/>
                <a:gd name="T22" fmla="*/ 23 w 27"/>
                <a:gd name="T23" fmla="*/ 9 h 27"/>
                <a:gd name="T24" fmla="*/ 19 w 27"/>
                <a:gd name="T25" fmla="*/ 12 h 27"/>
                <a:gd name="T26" fmla="*/ 11 w 27"/>
                <a:gd name="T27" fmla="*/ 7 h 27"/>
                <a:gd name="T28" fmla="*/ 4 w 27"/>
                <a:gd name="T29" fmla="*/ 2 h 27"/>
                <a:gd name="T30" fmla="*/ 0 w 27"/>
                <a:gd name="T31" fmla="*/ 3 h 27"/>
                <a:gd name="T32" fmla="*/ 6 w 27"/>
                <a:gd name="T3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6" y="10"/>
                  </a:moveTo>
                  <a:cubicBezTo>
                    <a:pt x="9" y="11"/>
                    <a:pt x="12" y="12"/>
                    <a:pt x="14" y="14"/>
                  </a:cubicBezTo>
                  <a:cubicBezTo>
                    <a:pt x="14" y="15"/>
                    <a:pt x="11" y="17"/>
                    <a:pt x="9" y="18"/>
                  </a:cubicBezTo>
                  <a:cubicBezTo>
                    <a:pt x="7" y="19"/>
                    <a:pt x="6" y="16"/>
                    <a:pt x="4" y="16"/>
                  </a:cubicBezTo>
                  <a:cubicBezTo>
                    <a:pt x="3" y="15"/>
                    <a:pt x="2" y="15"/>
                    <a:pt x="2" y="17"/>
                  </a:cubicBezTo>
                  <a:cubicBezTo>
                    <a:pt x="4" y="20"/>
                    <a:pt x="4" y="25"/>
                    <a:pt x="8" y="27"/>
                  </a:cubicBezTo>
                  <a:cubicBezTo>
                    <a:pt x="13" y="23"/>
                    <a:pt x="17" y="20"/>
                    <a:pt x="22" y="17"/>
                  </a:cubicBezTo>
                  <a:cubicBezTo>
                    <a:pt x="25" y="18"/>
                    <a:pt x="25" y="18"/>
                    <a:pt x="25" y="18"/>
                  </a:cubicBezTo>
                  <a:cubicBezTo>
                    <a:pt x="26" y="18"/>
                    <a:pt x="27" y="17"/>
                    <a:pt x="26" y="16"/>
                  </a:cubicBezTo>
                  <a:cubicBezTo>
                    <a:pt x="26" y="16"/>
                    <a:pt x="25" y="14"/>
                    <a:pt x="24" y="14"/>
                  </a:cubicBezTo>
                  <a:cubicBezTo>
                    <a:pt x="24" y="11"/>
                    <a:pt x="24" y="11"/>
                    <a:pt x="24" y="11"/>
                  </a:cubicBezTo>
                  <a:cubicBezTo>
                    <a:pt x="23" y="9"/>
                    <a:pt x="23" y="9"/>
                    <a:pt x="23" y="9"/>
                  </a:cubicBezTo>
                  <a:cubicBezTo>
                    <a:pt x="22" y="10"/>
                    <a:pt x="20" y="11"/>
                    <a:pt x="19" y="12"/>
                  </a:cubicBezTo>
                  <a:cubicBezTo>
                    <a:pt x="16" y="10"/>
                    <a:pt x="13" y="9"/>
                    <a:pt x="11" y="7"/>
                  </a:cubicBezTo>
                  <a:cubicBezTo>
                    <a:pt x="8" y="6"/>
                    <a:pt x="6" y="4"/>
                    <a:pt x="4" y="2"/>
                  </a:cubicBezTo>
                  <a:cubicBezTo>
                    <a:pt x="1" y="0"/>
                    <a:pt x="0" y="1"/>
                    <a:pt x="0" y="3"/>
                  </a:cubicBezTo>
                  <a:cubicBezTo>
                    <a:pt x="0" y="9"/>
                    <a:pt x="3" y="10"/>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3" name="iṡļiḍe"/>
            <p:cNvSpPr/>
            <p:nvPr/>
          </p:nvSpPr>
          <p:spPr bwMode="auto">
            <a:xfrm>
              <a:off x="3935674" y="1271798"/>
              <a:ext cx="124051" cy="76393"/>
            </a:xfrm>
            <a:custGeom>
              <a:avLst/>
              <a:gdLst>
                <a:gd name="T0" fmla="*/ 52 w 54"/>
                <a:gd name="T1" fmla="*/ 10 h 33"/>
                <a:gd name="T2" fmla="*/ 41 w 54"/>
                <a:gd name="T3" fmla="*/ 13 h 33"/>
                <a:gd name="T4" fmla="*/ 37 w 54"/>
                <a:gd name="T5" fmla="*/ 11 h 33"/>
                <a:gd name="T6" fmla="*/ 35 w 54"/>
                <a:gd name="T7" fmla="*/ 12 h 33"/>
                <a:gd name="T8" fmla="*/ 29 w 54"/>
                <a:gd name="T9" fmla="*/ 15 h 33"/>
                <a:gd name="T10" fmla="*/ 28 w 54"/>
                <a:gd name="T11" fmla="*/ 13 h 33"/>
                <a:gd name="T12" fmla="*/ 23 w 54"/>
                <a:gd name="T13" fmla="*/ 15 h 33"/>
                <a:gd name="T14" fmla="*/ 19 w 54"/>
                <a:gd name="T15" fmla="*/ 15 h 33"/>
                <a:gd name="T16" fmla="*/ 26 w 54"/>
                <a:gd name="T17" fmla="*/ 0 h 33"/>
                <a:gd name="T18" fmla="*/ 19 w 54"/>
                <a:gd name="T19" fmla="*/ 6 h 33"/>
                <a:gd name="T20" fmla="*/ 14 w 54"/>
                <a:gd name="T21" fmla="*/ 10 h 33"/>
                <a:gd name="T22" fmla="*/ 10 w 54"/>
                <a:gd name="T23" fmla="*/ 15 h 33"/>
                <a:gd name="T24" fmla="*/ 17 w 54"/>
                <a:gd name="T25" fmla="*/ 16 h 33"/>
                <a:gd name="T26" fmla="*/ 24 w 54"/>
                <a:gd name="T27" fmla="*/ 19 h 33"/>
                <a:gd name="T28" fmla="*/ 23 w 54"/>
                <a:gd name="T29" fmla="*/ 23 h 33"/>
                <a:gd name="T30" fmla="*/ 3 w 54"/>
                <a:gd name="T31" fmla="*/ 13 h 33"/>
                <a:gd name="T32" fmla="*/ 0 w 54"/>
                <a:gd name="T33" fmla="*/ 15 h 33"/>
                <a:gd name="T34" fmla="*/ 4 w 54"/>
                <a:gd name="T35" fmla="*/ 21 h 33"/>
                <a:gd name="T36" fmla="*/ 8 w 54"/>
                <a:gd name="T37" fmla="*/ 22 h 33"/>
                <a:gd name="T38" fmla="*/ 24 w 54"/>
                <a:gd name="T39" fmla="*/ 27 h 33"/>
                <a:gd name="T40" fmla="*/ 14 w 54"/>
                <a:gd name="T41" fmla="*/ 26 h 33"/>
                <a:gd name="T42" fmla="*/ 21 w 54"/>
                <a:gd name="T43" fmla="*/ 30 h 33"/>
                <a:gd name="T44" fmla="*/ 29 w 54"/>
                <a:gd name="T45" fmla="*/ 33 h 33"/>
                <a:gd name="T46" fmla="*/ 34 w 54"/>
                <a:gd name="T47" fmla="*/ 28 h 33"/>
                <a:gd name="T48" fmla="*/ 45 w 54"/>
                <a:gd name="T49" fmla="*/ 28 h 33"/>
                <a:gd name="T50" fmla="*/ 46 w 54"/>
                <a:gd name="T51" fmla="*/ 23 h 33"/>
                <a:gd name="T52" fmla="*/ 42 w 54"/>
                <a:gd name="T53" fmla="*/ 19 h 33"/>
                <a:gd name="T54" fmla="*/ 43 w 54"/>
                <a:gd name="T55" fmla="*/ 18 h 33"/>
                <a:gd name="T56" fmla="*/ 50 w 54"/>
                <a:gd name="T57" fmla="*/ 17 h 33"/>
                <a:gd name="T58" fmla="*/ 52 w 54"/>
                <a:gd name="T59" fmla="*/ 10 h 33"/>
                <a:gd name="T60" fmla="*/ 38 w 54"/>
                <a:gd name="T61" fmla="*/ 23 h 33"/>
                <a:gd name="T62" fmla="*/ 30 w 54"/>
                <a:gd name="T63" fmla="*/ 24 h 33"/>
                <a:gd name="T64" fmla="*/ 33 w 54"/>
                <a:gd name="T65" fmla="*/ 23 h 33"/>
                <a:gd name="T66" fmla="*/ 35 w 54"/>
                <a:gd name="T67" fmla="*/ 21 h 33"/>
                <a:gd name="T68" fmla="*/ 31 w 54"/>
                <a:gd name="T69" fmla="*/ 20 h 33"/>
                <a:gd name="T70" fmla="*/ 30 w 54"/>
                <a:gd name="T71" fmla="*/ 19 h 33"/>
                <a:gd name="T72" fmla="*/ 33 w 54"/>
                <a:gd name="T73" fmla="*/ 17 h 33"/>
                <a:gd name="T74" fmla="*/ 37 w 54"/>
                <a:gd name="T75" fmla="*/ 17 h 33"/>
                <a:gd name="T76" fmla="*/ 38 w 54"/>
                <a:gd name="T7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33">
                  <a:moveTo>
                    <a:pt x="52" y="10"/>
                  </a:moveTo>
                  <a:cubicBezTo>
                    <a:pt x="49" y="11"/>
                    <a:pt x="45" y="11"/>
                    <a:pt x="41" y="13"/>
                  </a:cubicBezTo>
                  <a:cubicBezTo>
                    <a:pt x="39" y="13"/>
                    <a:pt x="38" y="12"/>
                    <a:pt x="37" y="11"/>
                  </a:cubicBezTo>
                  <a:cubicBezTo>
                    <a:pt x="35" y="11"/>
                    <a:pt x="34" y="11"/>
                    <a:pt x="35" y="12"/>
                  </a:cubicBezTo>
                  <a:cubicBezTo>
                    <a:pt x="33" y="14"/>
                    <a:pt x="31" y="15"/>
                    <a:pt x="29" y="15"/>
                  </a:cubicBezTo>
                  <a:cubicBezTo>
                    <a:pt x="28" y="13"/>
                    <a:pt x="28" y="13"/>
                    <a:pt x="28" y="13"/>
                  </a:cubicBezTo>
                  <a:cubicBezTo>
                    <a:pt x="25" y="12"/>
                    <a:pt x="25" y="14"/>
                    <a:pt x="23" y="15"/>
                  </a:cubicBezTo>
                  <a:cubicBezTo>
                    <a:pt x="23" y="14"/>
                    <a:pt x="19" y="16"/>
                    <a:pt x="19" y="15"/>
                  </a:cubicBezTo>
                  <a:cubicBezTo>
                    <a:pt x="21" y="11"/>
                    <a:pt x="26" y="5"/>
                    <a:pt x="26" y="0"/>
                  </a:cubicBezTo>
                  <a:cubicBezTo>
                    <a:pt x="23" y="0"/>
                    <a:pt x="22" y="3"/>
                    <a:pt x="19" y="6"/>
                  </a:cubicBezTo>
                  <a:cubicBezTo>
                    <a:pt x="14" y="10"/>
                    <a:pt x="14" y="10"/>
                    <a:pt x="14" y="10"/>
                  </a:cubicBezTo>
                  <a:cubicBezTo>
                    <a:pt x="12" y="12"/>
                    <a:pt x="10" y="13"/>
                    <a:pt x="10" y="15"/>
                  </a:cubicBezTo>
                  <a:cubicBezTo>
                    <a:pt x="12" y="15"/>
                    <a:pt x="14" y="16"/>
                    <a:pt x="17" y="16"/>
                  </a:cubicBezTo>
                  <a:cubicBezTo>
                    <a:pt x="20" y="18"/>
                    <a:pt x="21" y="19"/>
                    <a:pt x="24" y="19"/>
                  </a:cubicBezTo>
                  <a:cubicBezTo>
                    <a:pt x="25" y="21"/>
                    <a:pt x="24" y="22"/>
                    <a:pt x="23" y="23"/>
                  </a:cubicBezTo>
                  <a:cubicBezTo>
                    <a:pt x="16" y="20"/>
                    <a:pt x="9" y="16"/>
                    <a:pt x="3" y="13"/>
                  </a:cubicBezTo>
                  <a:cubicBezTo>
                    <a:pt x="1" y="13"/>
                    <a:pt x="1" y="14"/>
                    <a:pt x="0" y="15"/>
                  </a:cubicBezTo>
                  <a:cubicBezTo>
                    <a:pt x="2" y="17"/>
                    <a:pt x="3" y="20"/>
                    <a:pt x="4" y="21"/>
                  </a:cubicBezTo>
                  <a:cubicBezTo>
                    <a:pt x="8" y="22"/>
                    <a:pt x="8" y="22"/>
                    <a:pt x="8" y="22"/>
                  </a:cubicBezTo>
                  <a:cubicBezTo>
                    <a:pt x="9" y="22"/>
                    <a:pt x="20" y="25"/>
                    <a:pt x="24" y="27"/>
                  </a:cubicBezTo>
                  <a:cubicBezTo>
                    <a:pt x="23" y="29"/>
                    <a:pt x="15" y="25"/>
                    <a:pt x="14" y="26"/>
                  </a:cubicBezTo>
                  <a:cubicBezTo>
                    <a:pt x="16" y="29"/>
                    <a:pt x="19" y="28"/>
                    <a:pt x="21" y="30"/>
                  </a:cubicBezTo>
                  <a:cubicBezTo>
                    <a:pt x="24" y="31"/>
                    <a:pt x="27" y="32"/>
                    <a:pt x="29" y="33"/>
                  </a:cubicBezTo>
                  <a:cubicBezTo>
                    <a:pt x="31" y="31"/>
                    <a:pt x="32" y="28"/>
                    <a:pt x="34" y="28"/>
                  </a:cubicBezTo>
                  <a:cubicBezTo>
                    <a:pt x="37" y="28"/>
                    <a:pt x="42" y="30"/>
                    <a:pt x="45" y="28"/>
                  </a:cubicBezTo>
                  <a:cubicBezTo>
                    <a:pt x="45" y="26"/>
                    <a:pt x="46" y="24"/>
                    <a:pt x="46" y="23"/>
                  </a:cubicBezTo>
                  <a:cubicBezTo>
                    <a:pt x="45" y="21"/>
                    <a:pt x="42" y="20"/>
                    <a:pt x="42" y="19"/>
                  </a:cubicBezTo>
                  <a:cubicBezTo>
                    <a:pt x="42" y="19"/>
                    <a:pt x="42" y="18"/>
                    <a:pt x="43" y="18"/>
                  </a:cubicBezTo>
                  <a:cubicBezTo>
                    <a:pt x="46" y="18"/>
                    <a:pt x="48" y="18"/>
                    <a:pt x="50" y="17"/>
                  </a:cubicBezTo>
                  <a:cubicBezTo>
                    <a:pt x="51" y="18"/>
                    <a:pt x="54" y="12"/>
                    <a:pt x="52" y="10"/>
                  </a:cubicBezTo>
                  <a:close/>
                  <a:moveTo>
                    <a:pt x="38" y="23"/>
                  </a:moveTo>
                  <a:cubicBezTo>
                    <a:pt x="36" y="24"/>
                    <a:pt x="33" y="24"/>
                    <a:pt x="30" y="24"/>
                  </a:cubicBezTo>
                  <a:cubicBezTo>
                    <a:pt x="29" y="23"/>
                    <a:pt x="32" y="23"/>
                    <a:pt x="33" y="23"/>
                  </a:cubicBezTo>
                  <a:cubicBezTo>
                    <a:pt x="34" y="22"/>
                    <a:pt x="34" y="22"/>
                    <a:pt x="35" y="21"/>
                  </a:cubicBezTo>
                  <a:cubicBezTo>
                    <a:pt x="34" y="20"/>
                    <a:pt x="33" y="19"/>
                    <a:pt x="31" y="20"/>
                  </a:cubicBezTo>
                  <a:cubicBezTo>
                    <a:pt x="30" y="20"/>
                    <a:pt x="29" y="19"/>
                    <a:pt x="30" y="19"/>
                  </a:cubicBezTo>
                  <a:cubicBezTo>
                    <a:pt x="31" y="19"/>
                    <a:pt x="32" y="18"/>
                    <a:pt x="33" y="17"/>
                  </a:cubicBezTo>
                  <a:cubicBezTo>
                    <a:pt x="34" y="17"/>
                    <a:pt x="35" y="17"/>
                    <a:pt x="37" y="17"/>
                  </a:cubicBezTo>
                  <a:cubicBezTo>
                    <a:pt x="37" y="19"/>
                    <a:pt x="39" y="21"/>
                    <a:pt x="3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4" name="ï$ļïdé"/>
            <p:cNvSpPr/>
            <p:nvPr/>
          </p:nvSpPr>
          <p:spPr bwMode="auto">
            <a:xfrm>
              <a:off x="3302807" y="1034911"/>
              <a:ext cx="795464" cy="799669"/>
            </a:xfrm>
            <a:custGeom>
              <a:avLst/>
              <a:gdLst>
                <a:gd name="T0" fmla="*/ 174 w 347"/>
                <a:gd name="T1" fmla="*/ 0 h 347"/>
                <a:gd name="T2" fmla="*/ 0 w 347"/>
                <a:gd name="T3" fmla="*/ 173 h 347"/>
                <a:gd name="T4" fmla="*/ 174 w 347"/>
                <a:gd name="T5" fmla="*/ 347 h 347"/>
                <a:gd name="T6" fmla="*/ 347 w 347"/>
                <a:gd name="T7" fmla="*/ 173 h 347"/>
                <a:gd name="T8" fmla="*/ 174 w 347"/>
                <a:gd name="T9" fmla="*/ 0 h 347"/>
                <a:gd name="T10" fmla="*/ 174 w 347"/>
                <a:gd name="T11" fmla="*/ 343 h 347"/>
                <a:gd name="T12" fmla="*/ 4 w 347"/>
                <a:gd name="T13" fmla="*/ 173 h 347"/>
                <a:gd name="T14" fmla="*/ 174 w 347"/>
                <a:gd name="T15" fmla="*/ 4 h 347"/>
                <a:gd name="T16" fmla="*/ 343 w 347"/>
                <a:gd name="T17" fmla="*/ 173 h 347"/>
                <a:gd name="T18" fmla="*/ 174 w 347"/>
                <a:gd name="T19" fmla="*/ 34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4" y="0"/>
                  </a:moveTo>
                  <a:cubicBezTo>
                    <a:pt x="78" y="0"/>
                    <a:pt x="0" y="78"/>
                    <a:pt x="0" y="173"/>
                  </a:cubicBezTo>
                  <a:cubicBezTo>
                    <a:pt x="0" y="269"/>
                    <a:pt x="78" y="347"/>
                    <a:pt x="174" y="347"/>
                  </a:cubicBezTo>
                  <a:cubicBezTo>
                    <a:pt x="269" y="347"/>
                    <a:pt x="347" y="269"/>
                    <a:pt x="347" y="173"/>
                  </a:cubicBezTo>
                  <a:cubicBezTo>
                    <a:pt x="347" y="78"/>
                    <a:pt x="269" y="0"/>
                    <a:pt x="174" y="0"/>
                  </a:cubicBezTo>
                  <a:close/>
                  <a:moveTo>
                    <a:pt x="174" y="343"/>
                  </a:moveTo>
                  <a:cubicBezTo>
                    <a:pt x="80" y="343"/>
                    <a:pt x="4" y="267"/>
                    <a:pt x="4" y="173"/>
                  </a:cubicBezTo>
                  <a:cubicBezTo>
                    <a:pt x="4" y="80"/>
                    <a:pt x="80" y="4"/>
                    <a:pt x="174" y="4"/>
                  </a:cubicBezTo>
                  <a:cubicBezTo>
                    <a:pt x="267" y="4"/>
                    <a:pt x="343" y="80"/>
                    <a:pt x="343" y="173"/>
                  </a:cubicBezTo>
                  <a:cubicBezTo>
                    <a:pt x="343" y="267"/>
                    <a:pt x="267" y="343"/>
                    <a:pt x="17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5" name="íšlíḓe"/>
            <p:cNvSpPr/>
            <p:nvPr/>
          </p:nvSpPr>
          <p:spPr bwMode="auto">
            <a:xfrm>
              <a:off x="3481524" y="1212226"/>
              <a:ext cx="440834" cy="377758"/>
            </a:xfrm>
            <a:custGeom>
              <a:avLst/>
              <a:gdLst>
                <a:gd name="T0" fmla="*/ 28 w 192"/>
                <a:gd name="T1" fmla="*/ 164 h 164"/>
                <a:gd name="T2" fmla="*/ 31 w 192"/>
                <a:gd name="T3" fmla="*/ 164 h 164"/>
                <a:gd name="T4" fmla="*/ 2 w 192"/>
                <a:gd name="T5" fmla="*/ 96 h 164"/>
                <a:gd name="T6" fmla="*/ 96 w 192"/>
                <a:gd name="T7" fmla="*/ 2 h 164"/>
                <a:gd name="T8" fmla="*/ 190 w 192"/>
                <a:gd name="T9" fmla="*/ 96 h 164"/>
                <a:gd name="T10" fmla="*/ 160 w 192"/>
                <a:gd name="T11" fmla="*/ 164 h 164"/>
                <a:gd name="T12" fmla="*/ 163 w 192"/>
                <a:gd name="T13" fmla="*/ 164 h 164"/>
                <a:gd name="T14" fmla="*/ 192 w 192"/>
                <a:gd name="T15" fmla="*/ 96 h 164"/>
                <a:gd name="T16" fmla="*/ 96 w 192"/>
                <a:gd name="T17" fmla="*/ 0 h 164"/>
                <a:gd name="T18" fmla="*/ 0 w 192"/>
                <a:gd name="T19" fmla="*/ 96 h 164"/>
                <a:gd name="T20" fmla="*/ 28 w 192"/>
                <a:gd name="T2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64">
                  <a:moveTo>
                    <a:pt x="28" y="164"/>
                  </a:moveTo>
                  <a:cubicBezTo>
                    <a:pt x="31" y="164"/>
                    <a:pt x="31" y="164"/>
                    <a:pt x="31" y="164"/>
                  </a:cubicBezTo>
                  <a:cubicBezTo>
                    <a:pt x="13" y="147"/>
                    <a:pt x="2" y="123"/>
                    <a:pt x="2" y="96"/>
                  </a:cubicBezTo>
                  <a:cubicBezTo>
                    <a:pt x="2" y="45"/>
                    <a:pt x="44" y="2"/>
                    <a:pt x="96" y="2"/>
                  </a:cubicBezTo>
                  <a:cubicBezTo>
                    <a:pt x="147" y="2"/>
                    <a:pt x="190" y="45"/>
                    <a:pt x="190" y="96"/>
                  </a:cubicBezTo>
                  <a:cubicBezTo>
                    <a:pt x="190" y="123"/>
                    <a:pt x="178" y="147"/>
                    <a:pt x="160" y="164"/>
                  </a:cubicBezTo>
                  <a:cubicBezTo>
                    <a:pt x="163" y="164"/>
                    <a:pt x="163" y="164"/>
                    <a:pt x="163" y="164"/>
                  </a:cubicBezTo>
                  <a:cubicBezTo>
                    <a:pt x="181" y="147"/>
                    <a:pt x="192" y="123"/>
                    <a:pt x="192" y="96"/>
                  </a:cubicBezTo>
                  <a:cubicBezTo>
                    <a:pt x="192" y="43"/>
                    <a:pt x="148" y="0"/>
                    <a:pt x="96" y="0"/>
                  </a:cubicBezTo>
                  <a:cubicBezTo>
                    <a:pt x="43" y="0"/>
                    <a:pt x="0" y="43"/>
                    <a:pt x="0" y="96"/>
                  </a:cubicBezTo>
                  <a:cubicBezTo>
                    <a:pt x="0" y="123"/>
                    <a:pt x="11" y="147"/>
                    <a:pt x="28"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6" name="ïṣļïḍê"/>
            <p:cNvSpPr/>
            <p:nvPr/>
          </p:nvSpPr>
          <p:spPr bwMode="auto">
            <a:xfrm>
              <a:off x="3972118" y="1573864"/>
              <a:ext cx="85504" cy="46256"/>
            </a:xfrm>
            <a:custGeom>
              <a:avLst/>
              <a:gdLst>
                <a:gd name="T0" fmla="*/ 36 w 37"/>
                <a:gd name="T1" fmla="*/ 20 h 20"/>
                <a:gd name="T2" fmla="*/ 22 w 37"/>
                <a:gd name="T3" fmla="*/ 16 h 20"/>
                <a:gd name="T4" fmla="*/ 0 w 37"/>
                <a:gd name="T5" fmla="*/ 20 h 20"/>
                <a:gd name="T6" fmla="*/ 1 w 37"/>
                <a:gd name="T7" fmla="*/ 16 h 20"/>
                <a:gd name="T8" fmla="*/ 12 w 37"/>
                <a:gd name="T9" fmla="*/ 14 h 20"/>
                <a:gd name="T10" fmla="*/ 19 w 37"/>
                <a:gd name="T11" fmla="*/ 14 h 20"/>
                <a:gd name="T12" fmla="*/ 13 w 37"/>
                <a:gd name="T13" fmla="*/ 10 h 20"/>
                <a:gd name="T14" fmla="*/ 5 w 37"/>
                <a:gd name="T15" fmla="*/ 3 h 20"/>
                <a:gd name="T16" fmla="*/ 6 w 37"/>
                <a:gd name="T17" fmla="*/ 0 h 20"/>
                <a:gd name="T18" fmla="*/ 23 w 37"/>
                <a:gd name="T19" fmla="*/ 13 h 20"/>
                <a:gd name="T20" fmla="*/ 37 w 37"/>
                <a:gd name="T21" fmla="*/ 17 h 20"/>
                <a:gd name="T22" fmla="*/ 36 w 37"/>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36" y="20"/>
                  </a:moveTo>
                  <a:cubicBezTo>
                    <a:pt x="22" y="16"/>
                    <a:pt x="22" y="16"/>
                    <a:pt x="22" y="16"/>
                  </a:cubicBezTo>
                  <a:cubicBezTo>
                    <a:pt x="0" y="20"/>
                    <a:pt x="0" y="20"/>
                    <a:pt x="0" y="20"/>
                  </a:cubicBezTo>
                  <a:cubicBezTo>
                    <a:pt x="1" y="16"/>
                    <a:pt x="1" y="16"/>
                    <a:pt x="1" y="16"/>
                  </a:cubicBezTo>
                  <a:cubicBezTo>
                    <a:pt x="12" y="14"/>
                    <a:pt x="12" y="14"/>
                    <a:pt x="12" y="14"/>
                  </a:cubicBezTo>
                  <a:cubicBezTo>
                    <a:pt x="14" y="14"/>
                    <a:pt x="17" y="14"/>
                    <a:pt x="19" y="14"/>
                  </a:cubicBezTo>
                  <a:cubicBezTo>
                    <a:pt x="17" y="13"/>
                    <a:pt x="15" y="11"/>
                    <a:pt x="13" y="10"/>
                  </a:cubicBezTo>
                  <a:cubicBezTo>
                    <a:pt x="5" y="3"/>
                    <a:pt x="5" y="3"/>
                    <a:pt x="5" y="3"/>
                  </a:cubicBezTo>
                  <a:cubicBezTo>
                    <a:pt x="6" y="0"/>
                    <a:pt x="6" y="0"/>
                    <a:pt x="6" y="0"/>
                  </a:cubicBezTo>
                  <a:cubicBezTo>
                    <a:pt x="23" y="13"/>
                    <a:pt x="23" y="13"/>
                    <a:pt x="23" y="13"/>
                  </a:cubicBezTo>
                  <a:cubicBezTo>
                    <a:pt x="37" y="17"/>
                    <a:pt x="37" y="17"/>
                    <a:pt x="37" y="17"/>
                  </a:cubicBez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7" name="ís1íḍe"/>
            <p:cNvSpPr/>
            <p:nvPr/>
          </p:nvSpPr>
          <p:spPr bwMode="auto">
            <a:xfrm>
              <a:off x="4302919" y="1198209"/>
              <a:ext cx="54666" cy="94615"/>
            </a:xfrm>
            <a:custGeom>
              <a:avLst/>
              <a:gdLst>
                <a:gd name="T0" fmla="*/ 20 w 24"/>
                <a:gd name="T1" fmla="*/ 28 h 41"/>
                <a:gd name="T2" fmla="*/ 14 w 24"/>
                <a:gd name="T3" fmla="*/ 9 h 41"/>
                <a:gd name="T4" fmla="*/ 4 w 24"/>
                <a:gd name="T5" fmla="*/ 10 h 41"/>
                <a:gd name="T6" fmla="*/ 5 w 24"/>
                <a:gd name="T7" fmla="*/ 32 h 41"/>
                <a:gd name="T8" fmla="*/ 20 w 24"/>
                <a:gd name="T9" fmla="*/ 28 h 41"/>
              </a:gdLst>
              <a:ahLst/>
              <a:cxnLst>
                <a:cxn ang="0">
                  <a:pos x="T0" y="T1"/>
                </a:cxn>
                <a:cxn ang="0">
                  <a:pos x="T2" y="T3"/>
                </a:cxn>
                <a:cxn ang="0">
                  <a:pos x="T4" y="T5"/>
                </a:cxn>
                <a:cxn ang="0">
                  <a:pos x="T6" y="T7"/>
                </a:cxn>
                <a:cxn ang="0">
                  <a:pos x="T8" y="T9"/>
                </a:cxn>
              </a:cxnLst>
              <a:rect l="0" t="0" r="r" b="b"/>
              <a:pathLst>
                <a:path w="24" h="41">
                  <a:moveTo>
                    <a:pt x="20" y="28"/>
                  </a:moveTo>
                  <a:cubicBezTo>
                    <a:pt x="24" y="20"/>
                    <a:pt x="14" y="9"/>
                    <a:pt x="14" y="9"/>
                  </a:cubicBezTo>
                  <a:cubicBezTo>
                    <a:pt x="14" y="9"/>
                    <a:pt x="8" y="0"/>
                    <a:pt x="4" y="10"/>
                  </a:cubicBezTo>
                  <a:cubicBezTo>
                    <a:pt x="0" y="20"/>
                    <a:pt x="0" y="23"/>
                    <a:pt x="5" y="32"/>
                  </a:cubicBezTo>
                  <a:cubicBezTo>
                    <a:pt x="9" y="41"/>
                    <a:pt x="16" y="35"/>
                    <a:pt x="2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8" name="íşlïḋe"/>
            <p:cNvSpPr/>
            <p:nvPr/>
          </p:nvSpPr>
          <p:spPr bwMode="auto">
            <a:xfrm>
              <a:off x="4279791" y="1281610"/>
              <a:ext cx="57470" cy="91811"/>
            </a:xfrm>
            <a:custGeom>
              <a:avLst/>
              <a:gdLst>
                <a:gd name="T0" fmla="*/ 4 w 25"/>
                <a:gd name="T1" fmla="*/ 34 h 40"/>
                <a:gd name="T2" fmla="*/ 13 w 25"/>
                <a:gd name="T3" fmla="*/ 36 h 40"/>
                <a:gd name="T4" fmla="*/ 21 w 25"/>
                <a:gd name="T5" fmla="*/ 17 h 40"/>
                <a:gd name="T6" fmla="*/ 14 w 25"/>
                <a:gd name="T7" fmla="*/ 10 h 40"/>
                <a:gd name="T8" fmla="*/ 10 w 25"/>
                <a:gd name="T9" fmla="*/ 4 h 40"/>
                <a:gd name="T10" fmla="*/ 0 w 25"/>
                <a:gd name="T11" fmla="*/ 13 h 40"/>
                <a:gd name="T12" fmla="*/ 5 w 25"/>
                <a:gd name="T13" fmla="*/ 25 h 40"/>
                <a:gd name="T14" fmla="*/ 4 w 25"/>
                <a:gd name="T15" fmla="*/ 3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4" y="34"/>
                  </a:moveTo>
                  <a:cubicBezTo>
                    <a:pt x="4" y="34"/>
                    <a:pt x="2" y="40"/>
                    <a:pt x="13" y="36"/>
                  </a:cubicBezTo>
                  <a:cubicBezTo>
                    <a:pt x="23" y="31"/>
                    <a:pt x="25" y="21"/>
                    <a:pt x="21" y="17"/>
                  </a:cubicBezTo>
                  <a:cubicBezTo>
                    <a:pt x="18" y="12"/>
                    <a:pt x="14" y="10"/>
                    <a:pt x="14" y="10"/>
                  </a:cubicBezTo>
                  <a:cubicBezTo>
                    <a:pt x="14" y="10"/>
                    <a:pt x="11" y="8"/>
                    <a:pt x="10" y="4"/>
                  </a:cubicBezTo>
                  <a:cubicBezTo>
                    <a:pt x="9" y="0"/>
                    <a:pt x="1" y="9"/>
                    <a:pt x="0" y="13"/>
                  </a:cubicBezTo>
                  <a:cubicBezTo>
                    <a:pt x="0" y="18"/>
                    <a:pt x="1" y="20"/>
                    <a:pt x="5" y="25"/>
                  </a:cubicBezTo>
                  <a:cubicBezTo>
                    <a:pt x="8" y="30"/>
                    <a:pt x="4" y="34"/>
                    <a:pt x="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9" name="iŝļîḍé"/>
            <p:cNvSpPr/>
            <p:nvPr/>
          </p:nvSpPr>
          <p:spPr bwMode="auto">
            <a:xfrm>
              <a:off x="4231432" y="1248670"/>
              <a:ext cx="330100" cy="295058"/>
            </a:xfrm>
            <a:custGeom>
              <a:avLst/>
              <a:gdLst>
                <a:gd name="T0" fmla="*/ 138 w 144"/>
                <a:gd name="T1" fmla="*/ 24 h 128"/>
                <a:gd name="T2" fmla="*/ 135 w 144"/>
                <a:gd name="T3" fmla="*/ 20 h 128"/>
                <a:gd name="T4" fmla="*/ 126 w 144"/>
                <a:gd name="T5" fmla="*/ 23 h 128"/>
                <a:gd name="T6" fmla="*/ 117 w 144"/>
                <a:gd name="T7" fmla="*/ 29 h 128"/>
                <a:gd name="T8" fmla="*/ 120 w 144"/>
                <a:gd name="T9" fmla="*/ 23 h 128"/>
                <a:gd name="T10" fmla="*/ 131 w 144"/>
                <a:gd name="T11" fmla="*/ 15 h 128"/>
                <a:gd name="T12" fmla="*/ 138 w 144"/>
                <a:gd name="T13" fmla="*/ 9 h 128"/>
                <a:gd name="T14" fmla="*/ 127 w 144"/>
                <a:gd name="T15" fmla="*/ 5 h 128"/>
                <a:gd name="T16" fmla="*/ 112 w 144"/>
                <a:gd name="T17" fmla="*/ 5 h 128"/>
                <a:gd name="T18" fmla="*/ 102 w 144"/>
                <a:gd name="T19" fmla="*/ 8 h 128"/>
                <a:gd name="T20" fmla="*/ 100 w 144"/>
                <a:gd name="T21" fmla="*/ 24 h 128"/>
                <a:gd name="T22" fmla="*/ 88 w 144"/>
                <a:gd name="T23" fmla="*/ 33 h 128"/>
                <a:gd name="T24" fmla="*/ 83 w 144"/>
                <a:gd name="T25" fmla="*/ 31 h 128"/>
                <a:gd name="T26" fmla="*/ 91 w 144"/>
                <a:gd name="T27" fmla="*/ 26 h 128"/>
                <a:gd name="T28" fmla="*/ 91 w 144"/>
                <a:gd name="T29" fmla="*/ 21 h 128"/>
                <a:gd name="T30" fmla="*/ 82 w 144"/>
                <a:gd name="T31" fmla="*/ 10 h 128"/>
                <a:gd name="T32" fmla="*/ 70 w 144"/>
                <a:gd name="T33" fmla="*/ 12 h 128"/>
                <a:gd name="T34" fmla="*/ 63 w 144"/>
                <a:gd name="T35" fmla="*/ 30 h 128"/>
                <a:gd name="T36" fmla="*/ 58 w 144"/>
                <a:gd name="T37" fmla="*/ 42 h 128"/>
                <a:gd name="T38" fmla="*/ 58 w 144"/>
                <a:gd name="T39" fmla="*/ 52 h 128"/>
                <a:gd name="T40" fmla="*/ 39 w 144"/>
                <a:gd name="T41" fmla="*/ 61 h 128"/>
                <a:gd name="T42" fmla="*/ 35 w 144"/>
                <a:gd name="T43" fmla="*/ 58 h 128"/>
                <a:gd name="T44" fmla="*/ 9 w 144"/>
                <a:gd name="T45" fmla="*/ 90 h 128"/>
                <a:gd name="T46" fmla="*/ 3 w 144"/>
                <a:gd name="T47" fmla="*/ 115 h 128"/>
                <a:gd name="T48" fmla="*/ 20 w 144"/>
                <a:gd name="T49" fmla="*/ 114 h 128"/>
                <a:gd name="T50" fmla="*/ 33 w 144"/>
                <a:gd name="T51" fmla="*/ 82 h 128"/>
                <a:gd name="T52" fmla="*/ 42 w 144"/>
                <a:gd name="T53" fmla="*/ 80 h 128"/>
                <a:gd name="T54" fmla="*/ 56 w 144"/>
                <a:gd name="T55" fmla="*/ 73 h 128"/>
                <a:gd name="T56" fmla="*/ 58 w 144"/>
                <a:gd name="T57" fmla="*/ 79 h 128"/>
                <a:gd name="T58" fmla="*/ 58 w 144"/>
                <a:gd name="T59" fmla="*/ 89 h 128"/>
                <a:gd name="T60" fmla="*/ 76 w 144"/>
                <a:gd name="T61" fmla="*/ 70 h 128"/>
                <a:gd name="T62" fmla="*/ 77 w 144"/>
                <a:gd name="T63" fmla="*/ 60 h 128"/>
                <a:gd name="T64" fmla="*/ 95 w 144"/>
                <a:gd name="T65" fmla="*/ 42 h 128"/>
                <a:gd name="T66" fmla="*/ 95 w 144"/>
                <a:gd name="T67" fmla="*/ 53 h 128"/>
                <a:gd name="T68" fmla="*/ 96 w 144"/>
                <a:gd name="T69" fmla="*/ 67 h 128"/>
                <a:gd name="T70" fmla="*/ 113 w 144"/>
                <a:gd name="T71" fmla="*/ 50 h 128"/>
                <a:gd name="T72" fmla="*/ 116 w 144"/>
                <a:gd name="T73" fmla="*/ 50 h 128"/>
                <a:gd name="T74" fmla="*/ 117 w 144"/>
                <a:gd name="T75" fmla="*/ 87 h 128"/>
                <a:gd name="T76" fmla="*/ 135 w 144"/>
                <a:gd name="T77" fmla="*/ 66 h 128"/>
                <a:gd name="T78" fmla="*/ 134 w 144"/>
                <a:gd name="T79" fmla="*/ 40 h 128"/>
                <a:gd name="T80" fmla="*/ 144 w 144"/>
                <a:gd name="T81" fmla="*/ 28 h 128"/>
                <a:gd name="T82" fmla="*/ 138 w 144"/>
                <a:gd name="T8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28">
                  <a:moveTo>
                    <a:pt x="138" y="24"/>
                  </a:moveTo>
                  <a:cubicBezTo>
                    <a:pt x="138" y="24"/>
                    <a:pt x="135" y="23"/>
                    <a:pt x="135" y="20"/>
                  </a:cubicBezTo>
                  <a:cubicBezTo>
                    <a:pt x="135" y="20"/>
                    <a:pt x="130" y="17"/>
                    <a:pt x="126" y="23"/>
                  </a:cubicBezTo>
                  <a:cubicBezTo>
                    <a:pt x="122" y="28"/>
                    <a:pt x="120" y="30"/>
                    <a:pt x="117" y="29"/>
                  </a:cubicBezTo>
                  <a:cubicBezTo>
                    <a:pt x="114" y="28"/>
                    <a:pt x="118" y="25"/>
                    <a:pt x="120" y="23"/>
                  </a:cubicBezTo>
                  <a:cubicBezTo>
                    <a:pt x="123" y="22"/>
                    <a:pt x="127" y="16"/>
                    <a:pt x="131" y="15"/>
                  </a:cubicBezTo>
                  <a:cubicBezTo>
                    <a:pt x="136" y="14"/>
                    <a:pt x="138" y="14"/>
                    <a:pt x="138" y="9"/>
                  </a:cubicBezTo>
                  <a:cubicBezTo>
                    <a:pt x="138" y="5"/>
                    <a:pt x="137" y="0"/>
                    <a:pt x="127" y="5"/>
                  </a:cubicBezTo>
                  <a:cubicBezTo>
                    <a:pt x="117" y="10"/>
                    <a:pt x="114" y="9"/>
                    <a:pt x="112" y="5"/>
                  </a:cubicBezTo>
                  <a:cubicBezTo>
                    <a:pt x="109" y="0"/>
                    <a:pt x="103" y="1"/>
                    <a:pt x="102" y="8"/>
                  </a:cubicBezTo>
                  <a:cubicBezTo>
                    <a:pt x="102" y="16"/>
                    <a:pt x="100" y="24"/>
                    <a:pt x="100" y="24"/>
                  </a:cubicBezTo>
                  <a:cubicBezTo>
                    <a:pt x="88" y="33"/>
                    <a:pt x="88" y="33"/>
                    <a:pt x="88" y="33"/>
                  </a:cubicBezTo>
                  <a:cubicBezTo>
                    <a:pt x="88" y="33"/>
                    <a:pt x="79" y="34"/>
                    <a:pt x="83" y="31"/>
                  </a:cubicBezTo>
                  <a:cubicBezTo>
                    <a:pt x="87" y="27"/>
                    <a:pt x="91" y="26"/>
                    <a:pt x="91" y="26"/>
                  </a:cubicBezTo>
                  <a:cubicBezTo>
                    <a:pt x="91" y="21"/>
                    <a:pt x="91" y="21"/>
                    <a:pt x="91" y="21"/>
                  </a:cubicBezTo>
                  <a:cubicBezTo>
                    <a:pt x="91" y="21"/>
                    <a:pt x="84" y="15"/>
                    <a:pt x="82" y="10"/>
                  </a:cubicBezTo>
                  <a:cubicBezTo>
                    <a:pt x="80" y="4"/>
                    <a:pt x="71" y="2"/>
                    <a:pt x="70" y="12"/>
                  </a:cubicBezTo>
                  <a:cubicBezTo>
                    <a:pt x="69" y="22"/>
                    <a:pt x="68" y="27"/>
                    <a:pt x="63" y="30"/>
                  </a:cubicBezTo>
                  <a:cubicBezTo>
                    <a:pt x="58" y="34"/>
                    <a:pt x="48" y="39"/>
                    <a:pt x="58" y="42"/>
                  </a:cubicBezTo>
                  <a:cubicBezTo>
                    <a:pt x="67" y="45"/>
                    <a:pt x="61" y="48"/>
                    <a:pt x="58" y="52"/>
                  </a:cubicBezTo>
                  <a:cubicBezTo>
                    <a:pt x="54" y="56"/>
                    <a:pt x="42" y="65"/>
                    <a:pt x="39" y="61"/>
                  </a:cubicBezTo>
                  <a:cubicBezTo>
                    <a:pt x="35" y="58"/>
                    <a:pt x="35" y="58"/>
                    <a:pt x="35" y="58"/>
                  </a:cubicBezTo>
                  <a:cubicBezTo>
                    <a:pt x="35" y="58"/>
                    <a:pt x="18" y="82"/>
                    <a:pt x="9" y="90"/>
                  </a:cubicBezTo>
                  <a:cubicBezTo>
                    <a:pt x="1" y="97"/>
                    <a:pt x="0" y="105"/>
                    <a:pt x="3" y="115"/>
                  </a:cubicBezTo>
                  <a:cubicBezTo>
                    <a:pt x="5" y="126"/>
                    <a:pt x="17" y="128"/>
                    <a:pt x="20" y="114"/>
                  </a:cubicBezTo>
                  <a:cubicBezTo>
                    <a:pt x="22" y="100"/>
                    <a:pt x="29" y="88"/>
                    <a:pt x="33" y="82"/>
                  </a:cubicBezTo>
                  <a:cubicBezTo>
                    <a:pt x="37" y="75"/>
                    <a:pt x="42" y="80"/>
                    <a:pt x="42" y="80"/>
                  </a:cubicBezTo>
                  <a:cubicBezTo>
                    <a:pt x="42" y="80"/>
                    <a:pt x="51" y="80"/>
                    <a:pt x="56" y="73"/>
                  </a:cubicBezTo>
                  <a:cubicBezTo>
                    <a:pt x="60" y="66"/>
                    <a:pt x="60" y="76"/>
                    <a:pt x="58" y="79"/>
                  </a:cubicBezTo>
                  <a:cubicBezTo>
                    <a:pt x="56" y="82"/>
                    <a:pt x="49" y="89"/>
                    <a:pt x="58" y="89"/>
                  </a:cubicBezTo>
                  <a:cubicBezTo>
                    <a:pt x="66" y="89"/>
                    <a:pt x="73" y="80"/>
                    <a:pt x="76" y="70"/>
                  </a:cubicBezTo>
                  <a:cubicBezTo>
                    <a:pt x="77" y="60"/>
                    <a:pt x="77" y="60"/>
                    <a:pt x="77" y="60"/>
                  </a:cubicBezTo>
                  <a:cubicBezTo>
                    <a:pt x="77" y="60"/>
                    <a:pt x="88" y="47"/>
                    <a:pt x="95" y="42"/>
                  </a:cubicBezTo>
                  <a:cubicBezTo>
                    <a:pt x="95" y="53"/>
                    <a:pt x="95" y="53"/>
                    <a:pt x="95" y="53"/>
                  </a:cubicBezTo>
                  <a:cubicBezTo>
                    <a:pt x="95" y="53"/>
                    <a:pt x="86" y="65"/>
                    <a:pt x="96" y="67"/>
                  </a:cubicBezTo>
                  <a:cubicBezTo>
                    <a:pt x="106" y="69"/>
                    <a:pt x="110" y="61"/>
                    <a:pt x="113" y="50"/>
                  </a:cubicBezTo>
                  <a:cubicBezTo>
                    <a:pt x="116" y="50"/>
                    <a:pt x="116" y="50"/>
                    <a:pt x="116" y="50"/>
                  </a:cubicBezTo>
                  <a:cubicBezTo>
                    <a:pt x="117" y="87"/>
                    <a:pt x="117" y="87"/>
                    <a:pt x="117" y="87"/>
                  </a:cubicBezTo>
                  <a:cubicBezTo>
                    <a:pt x="117" y="87"/>
                    <a:pt x="132" y="87"/>
                    <a:pt x="135" y="66"/>
                  </a:cubicBezTo>
                  <a:cubicBezTo>
                    <a:pt x="134" y="40"/>
                    <a:pt x="134" y="40"/>
                    <a:pt x="134" y="40"/>
                  </a:cubicBezTo>
                  <a:cubicBezTo>
                    <a:pt x="134" y="40"/>
                    <a:pt x="143" y="34"/>
                    <a:pt x="144" y="28"/>
                  </a:cubicBezTo>
                  <a:cubicBezTo>
                    <a:pt x="144" y="23"/>
                    <a:pt x="138" y="24"/>
                    <a:pt x="1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0" name="íṧḷídé"/>
            <p:cNvSpPr/>
            <p:nvPr/>
          </p:nvSpPr>
          <p:spPr bwMode="auto">
            <a:xfrm>
              <a:off x="4768283" y="1194004"/>
              <a:ext cx="52564" cy="82700"/>
            </a:xfrm>
            <a:custGeom>
              <a:avLst/>
              <a:gdLst>
                <a:gd name="T0" fmla="*/ 10 w 23"/>
                <a:gd name="T1" fmla="*/ 6 h 36"/>
                <a:gd name="T2" fmla="*/ 3 w 23"/>
                <a:gd name="T3" fmla="*/ 10 h 36"/>
                <a:gd name="T4" fmla="*/ 3 w 23"/>
                <a:gd name="T5" fmla="*/ 30 h 36"/>
                <a:gd name="T6" fmla="*/ 19 w 23"/>
                <a:gd name="T7" fmla="*/ 30 h 36"/>
                <a:gd name="T8" fmla="*/ 18 w 23"/>
                <a:gd name="T9" fmla="*/ 14 h 36"/>
                <a:gd name="T10" fmla="*/ 10 w 23"/>
                <a:gd name="T11" fmla="*/ 6 h 36"/>
              </a:gdLst>
              <a:ahLst/>
              <a:cxnLst>
                <a:cxn ang="0">
                  <a:pos x="T0" y="T1"/>
                </a:cxn>
                <a:cxn ang="0">
                  <a:pos x="T2" y="T3"/>
                </a:cxn>
                <a:cxn ang="0">
                  <a:pos x="T4" y="T5"/>
                </a:cxn>
                <a:cxn ang="0">
                  <a:pos x="T6" y="T7"/>
                </a:cxn>
                <a:cxn ang="0">
                  <a:pos x="T8" y="T9"/>
                </a:cxn>
                <a:cxn ang="0">
                  <a:pos x="T10" y="T11"/>
                </a:cxn>
              </a:cxnLst>
              <a:rect l="0" t="0" r="r" b="b"/>
              <a:pathLst>
                <a:path w="23" h="36">
                  <a:moveTo>
                    <a:pt x="10" y="6"/>
                  </a:moveTo>
                  <a:cubicBezTo>
                    <a:pt x="10" y="6"/>
                    <a:pt x="6" y="0"/>
                    <a:pt x="3" y="10"/>
                  </a:cubicBezTo>
                  <a:cubicBezTo>
                    <a:pt x="0" y="19"/>
                    <a:pt x="4" y="24"/>
                    <a:pt x="3" y="30"/>
                  </a:cubicBezTo>
                  <a:cubicBezTo>
                    <a:pt x="2" y="36"/>
                    <a:pt x="15" y="34"/>
                    <a:pt x="19" y="30"/>
                  </a:cubicBezTo>
                  <a:cubicBezTo>
                    <a:pt x="23" y="27"/>
                    <a:pt x="23" y="18"/>
                    <a:pt x="18" y="14"/>
                  </a:cubicBezTo>
                  <a:cubicBezTo>
                    <a:pt x="12" y="9"/>
                    <a:pt x="10"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1" name="îSḻiḋe"/>
            <p:cNvSpPr/>
            <p:nvPr/>
          </p:nvSpPr>
          <p:spPr bwMode="auto">
            <a:xfrm>
              <a:off x="4726932" y="1285815"/>
              <a:ext cx="61675" cy="80598"/>
            </a:xfrm>
            <a:custGeom>
              <a:avLst/>
              <a:gdLst>
                <a:gd name="T0" fmla="*/ 8 w 27"/>
                <a:gd name="T1" fmla="*/ 31 h 35"/>
                <a:gd name="T2" fmla="*/ 21 w 27"/>
                <a:gd name="T3" fmla="*/ 25 h 35"/>
                <a:gd name="T4" fmla="*/ 16 w 27"/>
                <a:gd name="T5" fmla="*/ 8 h 35"/>
                <a:gd name="T6" fmla="*/ 8 w 27"/>
                <a:gd name="T7" fmla="*/ 4 h 35"/>
                <a:gd name="T8" fmla="*/ 2 w 27"/>
                <a:gd name="T9" fmla="*/ 19 h 35"/>
                <a:gd name="T10" fmla="*/ 8 w 27"/>
                <a:gd name="T11" fmla="*/ 31 h 35"/>
              </a:gdLst>
              <a:ahLst/>
              <a:cxnLst>
                <a:cxn ang="0">
                  <a:pos x="T0" y="T1"/>
                </a:cxn>
                <a:cxn ang="0">
                  <a:pos x="T2" y="T3"/>
                </a:cxn>
                <a:cxn ang="0">
                  <a:pos x="T4" y="T5"/>
                </a:cxn>
                <a:cxn ang="0">
                  <a:pos x="T6" y="T7"/>
                </a:cxn>
                <a:cxn ang="0">
                  <a:pos x="T8" y="T9"/>
                </a:cxn>
                <a:cxn ang="0">
                  <a:pos x="T10" y="T11"/>
                </a:cxn>
              </a:cxnLst>
              <a:rect l="0" t="0" r="r" b="b"/>
              <a:pathLst>
                <a:path w="27" h="35">
                  <a:moveTo>
                    <a:pt x="8" y="31"/>
                  </a:moveTo>
                  <a:cubicBezTo>
                    <a:pt x="8" y="31"/>
                    <a:pt x="15" y="35"/>
                    <a:pt x="21" y="25"/>
                  </a:cubicBezTo>
                  <a:cubicBezTo>
                    <a:pt x="27" y="14"/>
                    <a:pt x="16" y="8"/>
                    <a:pt x="16" y="8"/>
                  </a:cubicBezTo>
                  <a:cubicBezTo>
                    <a:pt x="16" y="8"/>
                    <a:pt x="13" y="0"/>
                    <a:pt x="8" y="4"/>
                  </a:cubicBezTo>
                  <a:cubicBezTo>
                    <a:pt x="3" y="7"/>
                    <a:pt x="0" y="13"/>
                    <a:pt x="2" y="19"/>
                  </a:cubicBezTo>
                  <a:cubicBezTo>
                    <a:pt x="5" y="25"/>
                    <a:pt x="7" y="23"/>
                    <a:pt x="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2" name="í$ḻîḓè"/>
            <p:cNvSpPr/>
            <p:nvPr/>
          </p:nvSpPr>
          <p:spPr bwMode="auto">
            <a:xfrm>
              <a:off x="4635121" y="1341182"/>
              <a:ext cx="160495" cy="198341"/>
            </a:xfrm>
            <a:custGeom>
              <a:avLst/>
              <a:gdLst>
                <a:gd name="T0" fmla="*/ 63 w 70"/>
                <a:gd name="T1" fmla="*/ 12 h 86"/>
                <a:gd name="T2" fmla="*/ 15 w 70"/>
                <a:gd name="T3" fmla="*/ 58 h 86"/>
                <a:gd name="T4" fmla="*/ 17 w 70"/>
                <a:gd name="T5" fmla="*/ 76 h 86"/>
                <a:gd name="T6" fmla="*/ 33 w 70"/>
                <a:gd name="T7" fmla="*/ 73 h 86"/>
                <a:gd name="T8" fmla="*/ 70 w 70"/>
                <a:gd name="T9" fmla="*/ 14 h 86"/>
                <a:gd name="T10" fmla="*/ 70 w 70"/>
                <a:gd name="T11" fmla="*/ 10 h 86"/>
                <a:gd name="T12" fmla="*/ 63 w 70"/>
                <a:gd name="T13" fmla="*/ 12 h 86"/>
              </a:gdLst>
              <a:ahLst/>
              <a:cxnLst>
                <a:cxn ang="0">
                  <a:pos x="T0" y="T1"/>
                </a:cxn>
                <a:cxn ang="0">
                  <a:pos x="T2" y="T3"/>
                </a:cxn>
                <a:cxn ang="0">
                  <a:pos x="T4" y="T5"/>
                </a:cxn>
                <a:cxn ang="0">
                  <a:pos x="T6" y="T7"/>
                </a:cxn>
                <a:cxn ang="0">
                  <a:pos x="T8" y="T9"/>
                </a:cxn>
                <a:cxn ang="0">
                  <a:pos x="T10" y="T11"/>
                </a:cxn>
                <a:cxn ang="0">
                  <a:pos x="T12" y="T13"/>
                </a:cxn>
              </a:cxnLst>
              <a:rect l="0" t="0" r="r" b="b"/>
              <a:pathLst>
                <a:path w="70" h="86">
                  <a:moveTo>
                    <a:pt x="63" y="12"/>
                  </a:moveTo>
                  <a:cubicBezTo>
                    <a:pt x="56" y="25"/>
                    <a:pt x="29" y="52"/>
                    <a:pt x="15" y="58"/>
                  </a:cubicBezTo>
                  <a:cubicBezTo>
                    <a:pt x="0" y="64"/>
                    <a:pt x="17" y="76"/>
                    <a:pt x="17" y="76"/>
                  </a:cubicBezTo>
                  <a:cubicBezTo>
                    <a:pt x="17" y="76"/>
                    <a:pt x="24" y="86"/>
                    <a:pt x="33" y="73"/>
                  </a:cubicBezTo>
                  <a:cubicBezTo>
                    <a:pt x="43" y="60"/>
                    <a:pt x="59" y="40"/>
                    <a:pt x="70" y="14"/>
                  </a:cubicBezTo>
                  <a:cubicBezTo>
                    <a:pt x="70" y="12"/>
                    <a:pt x="70" y="10"/>
                    <a:pt x="70" y="10"/>
                  </a:cubicBezTo>
                  <a:cubicBezTo>
                    <a:pt x="70" y="10"/>
                    <a:pt x="70" y="0"/>
                    <a:pt x="6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3" name="ïŝḷíḍe"/>
            <p:cNvSpPr/>
            <p:nvPr/>
          </p:nvSpPr>
          <p:spPr bwMode="auto">
            <a:xfrm>
              <a:off x="4850282" y="1255679"/>
              <a:ext cx="119845" cy="108632"/>
            </a:xfrm>
            <a:custGeom>
              <a:avLst/>
              <a:gdLst>
                <a:gd name="T0" fmla="*/ 37 w 52"/>
                <a:gd name="T1" fmla="*/ 2 h 47"/>
                <a:gd name="T2" fmla="*/ 10 w 52"/>
                <a:gd name="T3" fmla="*/ 11 h 47"/>
                <a:gd name="T4" fmla="*/ 6 w 52"/>
                <a:gd name="T5" fmla="*/ 21 h 47"/>
                <a:gd name="T6" fmla="*/ 19 w 52"/>
                <a:gd name="T7" fmla="*/ 29 h 47"/>
                <a:gd name="T8" fmla="*/ 25 w 52"/>
                <a:gd name="T9" fmla="*/ 32 h 47"/>
                <a:gd name="T10" fmla="*/ 20 w 52"/>
                <a:gd name="T11" fmla="*/ 47 h 47"/>
                <a:gd name="T12" fmla="*/ 36 w 52"/>
                <a:gd name="T13" fmla="*/ 41 h 47"/>
                <a:gd name="T14" fmla="*/ 51 w 52"/>
                <a:gd name="T15" fmla="*/ 17 h 47"/>
                <a:gd name="T16" fmla="*/ 37 w 52"/>
                <a:gd name="T1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7">
                  <a:moveTo>
                    <a:pt x="37" y="2"/>
                  </a:moveTo>
                  <a:cubicBezTo>
                    <a:pt x="27" y="5"/>
                    <a:pt x="10" y="11"/>
                    <a:pt x="10" y="11"/>
                  </a:cubicBezTo>
                  <a:cubicBezTo>
                    <a:pt x="10" y="11"/>
                    <a:pt x="0" y="14"/>
                    <a:pt x="6" y="21"/>
                  </a:cubicBezTo>
                  <a:cubicBezTo>
                    <a:pt x="12" y="28"/>
                    <a:pt x="12" y="33"/>
                    <a:pt x="19" y="29"/>
                  </a:cubicBezTo>
                  <a:cubicBezTo>
                    <a:pt x="27" y="26"/>
                    <a:pt x="27" y="28"/>
                    <a:pt x="25" y="32"/>
                  </a:cubicBezTo>
                  <a:cubicBezTo>
                    <a:pt x="24" y="36"/>
                    <a:pt x="19" y="43"/>
                    <a:pt x="20" y="47"/>
                  </a:cubicBezTo>
                  <a:cubicBezTo>
                    <a:pt x="20" y="47"/>
                    <a:pt x="32" y="46"/>
                    <a:pt x="36" y="41"/>
                  </a:cubicBezTo>
                  <a:cubicBezTo>
                    <a:pt x="39" y="35"/>
                    <a:pt x="50" y="24"/>
                    <a:pt x="51" y="17"/>
                  </a:cubicBezTo>
                  <a:cubicBezTo>
                    <a:pt x="52" y="9"/>
                    <a:pt x="46" y="0"/>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4" name="íṩļiḋe"/>
            <p:cNvSpPr/>
            <p:nvPr/>
          </p:nvSpPr>
          <p:spPr bwMode="auto">
            <a:xfrm>
              <a:off x="4839068" y="1362208"/>
              <a:ext cx="100922" cy="66581"/>
            </a:xfrm>
            <a:custGeom>
              <a:avLst/>
              <a:gdLst>
                <a:gd name="T0" fmla="*/ 31 w 44"/>
                <a:gd name="T1" fmla="*/ 3 h 29"/>
                <a:gd name="T2" fmla="*/ 8 w 44"/>
                <a:gd name="T3" fmla="*/ 9 h 29"/>
                <a:gd name="T4" fmla="*/ 7 w 44"/>
                <a:gd name="T5" fmla="*/ 20 h 29"/>
                <a:gd name="T6" fmla="*/ 31 w 44"/>
                <a:gd name="T7" fmla="*/ 23 h 29"/>
                <a:gd name="T8" fmla="*/ 44 w 44"/>
                <a:gd name="T9" fmla="*/ 2 h 29"/>
                <a:gd name="T10" fmla="*/ 31 w 44"/>
                <a:gd name="T11" fmla="*/ 3 h 29"/>
              </a:gdLst>
              <a:ahLst/>
              <a:cxnLst>
                <a:cxn ang="0">
                  <a:pos x="T0" y="T1"/>
                </a:cxn>
                <a:cxn ang="0">
                  <a:pos x="T2" y="T3"/>
                </a:cxn>
                <a:cxn ang="0">
                  <a:pos x="T4" y="T5"/>
                </a:cxn>
                <a:cxn ang="0">
                  <a:pos x="T6" y="T7"/>
                </a:cxn>
                <a:cxn ang="0">
                  <a:pos x="T8" y="T9"/>
                </a:cxn>
                <a:cxn ang="0">
                  <a:pos x="T10" y="T11"/>
                </a:cxn>
              </a:cxnLst>
              <a:rect l="0" t="0" r="r" b="b"/>
              <a:pathLst>
                <a:path w="44" h="29">
                  <a:moveTo>
                    <a:pt x="31" y="3"/>
                  </a:moveTo>
                  <a:cubicBezTo>
                    <a:pt x="24" y="6"/>
                    <a:pt x="8" y="9"/>
                    <a:pt x="8" y="9"/>
                  </a:cubicBezTo>
                  <a:cubicBezTo>
                    <a:pt x="8" y="9"/>
                    <a:pt x="0" y="13"/>
                    <a:pt x="7" y="20"/>
                  </a:cubicBezTo>
                  <a:cubicBezTo>
                    <a:pt x="13" y="27"/>
                    <a:pt x="22" y="29"/>
                    <a:pt x="31" y="23"/>
                  </a:cubicBezTo>
                  <a:cubicBezTo>
                    <a:pt x="41" y="17"/>
                    <a:pt x="43" y="13"/>
                    <a:pt x="44" y="2"/>
                  </a:cubicBezTo>
                  <a:cubicBezTo>
                    <a:pt x="44" y="2"/>
                    <a:pt x="38" y="0"/>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5" name="îṡlïḍé"/>
            <p:cNvSpPr/>
            <p:nvPr/>
          </p:nvSpPr>
          <p:spPr bwMode="auto">
            <a:xfrm>
              <a:off x="5091374" y="1186995"/>
              <a:ext cx="250203" cy="276135"/>
            </a:xfrm>
            <a:custGeom>
              <a:avLst/>
              <a:gdLst>
                <a:gd name="T0" fmla="*/ 108 w 109"/>
                <a:gd name="T1" fmla="*/ 54 h 120"/>
                <a:gd name="T2" fmla="*/ 97 w 109"/>
                <a:gd name="T3" fmla="*/ 52 h 120"/>
                <a:gd name="T4" fmla="*/ 84 w 109"/>
                <a:gd name="T5" fmla="*/ 58 h 120"/>
                <a:gd name="T6" fmla="*/ 89 w 109"/>
                <a:gd name="T7" fmla="*/ 43 h 120"/>
                <a:gd name="T8" fmla="*/ 85 w 109"/>
                <a:gd name="T9" fmla="*/ 10 h 120"/>
                <a:gd name="T10" fmla="*/ 70 w 109"/>
                <a:gd name="T11" fmla="*/ 16 h 120"/>
                <a:gd name="T12" fmla="*/ 68 w 109"/>
                <a:gd name="T13" fmla="*/ 53 h 120"/>
                <a:gd name="T14" fmla="*/ 53 w 109"/>
                <a:gd name="T15" fmla="*/ 72 h 120"/>
                <a:gd name="T16" fmla="*/ 11 w 109"/>
                <a:gd name="T17" fmla="*/ 79 h 120"/>
                <a:gd name="T18" fmla="*/ 2 w 109"/>
                <a:gd name="T19" fmla="*/ 89 h 120"/>
                <a:gd name="T20" fmla="*/ 20 w 109"/>
                <a:gd name="T21" fmla="*/ 100 h 120"/>
                <a:gd name="T22" fmla="*/ 31 w 109"/>
                <a:gd name="T23" fmla="*/ 98 h 120"/>
                <a:gd name="T24" fmla="*/ 41 w 109"/>
                <a:gd name="T25" fmla="*/ 94 h 120"/>
                <a:gd name="T26" fmla="*/ 49 w 109"/>
                <a:gd name="T27" fmla="*/ 90 h 120"/>
                <a:gd name="T28" fmla="*/ 54 w 109"/>
                <a:gd name="T29" fmla="*/ 92 h 120"/>
                <a:gd name="T30" fmla="*/ 32 w 109"/>
                <a:gd name="T31" fmla="*/ 110 h 120"/>
                <a:gd name="T32" fmla="*/ 35 w 109"/>
                <a:gd name="T33" fmla="*/ 119 h 120"/>
                <a:gd name="T34" fmla="*/ 70 w 109"/>
                <a:gd name="T35" fmla="*/ 92 h 120"/>
                <a:gd name="T36" fmla="*/ 89 w 109"/>
                <a:gd name="T37" fmla="*/ 72 h 120"/>
                <a:gd name="T38" fmla="*/ 108 w 109"/>
                <a:gd name="T39"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20">
                  <a:moveTo>
                    <a:pt x="108" y="54"/>
                  </a:moveTo>
                  <a:cubicBezTo>
                    <a:pt x="109" y="45"/>
                    <a:pt x="101" y="49"/>
                    <a:pt x="97" y="52"/>
                  </a:cubicBezTo>
                  <a:cubicBezTo>
                    <a:pt x="94" y="54"/>
                    <a:pt x="86" y="57"/>
                    <a:pt x="84" y="58"/>
                  </a:cubicBezTo>
                  <a:cubicBezTo>
                    <a:pt x="84" y="58"/>
                    <a:pt x="86" y="48"/>
                    <a:pt x="89" y="43"/>
                  </a:cubicBezTo>
                  <a:cubicBezTo>
                    <a:pt x="92" y="37"/>
                    <a:pt x="96" y="21"/>
                    <a:pt x="85" y="10"/>
                  </a:cubicBezTo>
                  <a:cubicBezTo>
                    <a:pt x="74" y="0"/>
                    <a:pt x="72" y="5"/>
                    <a:pt x="70" y="16"/>
                  </a:cubicBezTo>
                  <a:cubicBezTo>
                    <a:pt x="67" y="26"/>
                    <a:pt x="72" y="36"/>
                    <a:pt x="68" y="53"/>
                  </a:cubicBezTo>
                  <a:cubicBezTo>
                    <a:pt x="64" y="70"/>
                    <a:pt x="64" y="68"/>
                    <a:pt x="53" y="72"/>
                  </a:cubicBezTo>
                  <a:cubicBezTo>
                    <a:pt x="42" y="76"/>
                    <a:pt x="27" y="81"/>
                    <a:pt x="11" y="79"/>
                  </a:cubicBezTo>
                  <a:cubicBezTo>
                    <a:pt x="3" y="78"/>
                    <a:pt x="0" y="75"/>
                    <a:pt x="2" y="89"/>
                  </a:cubicBezTo>
                  <a:cubicBezTo>
                    <a:pt x="2" y="89"/>
                    <a:pt x="4" y="97"/>
                    <a:pt x="20" y="100"/>
                  </a:cubicBezTo>
                  <a:cubicBezTo>
                    <a:pt x="24" y="101"/>
                    <a:pt x="27" y="99"/>
                    <a:pt x="31" y="98"/>
                  </a:cubicBezTo>
                  <a:cubicBezTo>
                    <a:pt x="35" y="98"/>
                    <a:pt x="38" y="96"/>
                    <a:pt x="41" y="94"/>
                  </a:cubicBezTo>
                  <a:cubicBezTo>
                    <a:pt x="46" y="92"/>
                    <a:pt x="49" y="90"/>
                    <a:pt x="49" y="90"/>
                  </a:cubicBezTo>
                  <a:cubicBezTo>
                    <a:pt x="49" y="90"/>
                    <a:pt x="55" y="89"/>
                    <a:pt x="54" y="92"/>
                  </a:cubicBezTo>
                  <a:cubicBezTo>
                    <a:pt x="53" y="95"/>
                    <a:pt x="47" y="104"/>
                    <a:pt x="32" y="110"/>
                  </a:cubicBezTo>
                  <a:cubicBezTo>
                    <a:pt x="17" y="116"/>
                    <a:pt x="29" y="120"/>
                    <a:pt x="35" y="119"/>
                  </a:cubicBezTo>
                  <a:cubicBezTo>
                    <a:pt x="40" y="118"/>
                    <a:pt x="61" y="116"/>
                    <a:pt x="70" y="92"/>
                  </a:cubicBezTo>
                  <a:cubicBezTo>
                    <a:pt x="80" y="69"/>
                    <a:pt x="89" y="72"/>
                    <a:pt x="89" y="72"/>
                  </a:cubicBezTo>
                  <a:cubicBezTo>
                    <a:pt x="89" y="72"/>
                    <a:pt x="107" y="63"/>
                    <a:pt x="10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6" name="iS1îḓè"/>
            <p:cNvSpPr/>
            <p:nvPr/>
          </p:nvSpPr>
          <p:spPr bwMode="auto">
            <a:xfrm>
              <a:off x="5288313" y="1394447"/>
              <a:ext cx="71487" cy="82700"/>
            </a:xfrm>
            <a:custGeom>
              <a:avLst/>
              <a:gdLst>
                <a:gd name="T0" fmla="*/ 17 w 31"/>
                <a:gd name="T1" fmla="*/ 6 h 36"/>
                <a:gd name="T2" fmla="*/ 3 w 31"/>
                <a:gd name="T3" fmla="*/ 7 h 36"/>
                <a:gd name="T4" fmla="*/ 9 w 31"/>
                <a:gd name="T5" fmla="*/ 27 h 36"/>
                <a:gd name="T6" fmla="*/ 12 w 31"/>
                <a:gd name="T7" fmla="*/ 36 h 36"/>
                <a:gd name="T8" fmla="*/ 26 w 31"/>
                <a:gd name="T9" fmla="*/ 17 h 36"/>
                <a:gd name="T10" fmla="*/ 17 w 31"/>
                <a:gd name="T11" fmla="*/ 6 h 36"/>
              </a:gdLst>
              <a:ahLst/>
              <a:cxnLst>
                <a:cxn ang="0">
                  <a:pos x="T0" y="T1"/>
                </a:cxn>
                <a:cxn ang="0">
                  <a:pos x="T2" y="T3"/>
                </a:cxn>
                <a:cxn ang="0">
                  <a:pos x="T4" y="T5"/>
                </a:cxn>
                <a:cxn ang="0">
                  <a:pos x="T6" y="T7"/>
                </a:cxn>
                <a:cxn ang="0">
                  <a:pos x="T8" y="T9"/>
                </a:cxn>
                <a:cxn ang="0">
                  <a:pos x="T10" y="T11"/>
                </a:cxn>
              </a:cxnLst>
              <a:rect l="0" t="0" r="r" b="b"/>
              <a:pathLst>
                <a:path w="31" h="36">
                  <a:moveTo>
                    <a:pt x="17" y="6"/>
                  </a:moveTo>
                  <a:cubicBezTo>
                    <a:pt x="17" y="6"/>
                    <a:pt x="6" y="0"/>
                    <a:pt x="3" y="7"/>
                  </a:cubicBezTo>
                  <a:cubicBezTo>
                    <a:pt x="0" y="14"/>
                    <a:pt x="6" y="23"/>
                    <a:pt x="9" y="27"/>
                  </a:cubicBezTo>
                  <a:cubicBezTo>
                    <a:pt x="12" y="31"/>
                    <a:pt x="5" y="36"/>
                    <a:pt x="12" y="36"/>
                  </a:cubicBezTo>
                  <a:cubicBezTo>
                    <a:pt x="20" y="36"/>
                    <a:pt x="31" y="33"/>
                    <a:pt x="26" y="17"/>
                  </a:cubicBezTo>
                  <a:cubicBezTo>
                    <a:pt x="23" y="10"/>
                    <a:pt x="17" y="6"/>
                    <a:pt x="1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7" name="íṡḷiḑê"/>
            <p:cNvSpPr/>
            <p:nvPr/>
          </p:nvSpPr>
          <p:spPr bwMode="auto">
            <a:xfrm>
              <a:off x="5490157" y="1294926"/>
              <a:ext cx="41350" cy="64478"/>
            </a:xfrm>
            <a:custGeom>
              <a:avLst/>
              <a:gdLst>
                <a:gd name="T0" fmla="*/ 11 w 18"/>
                <a:gd name="T1" fmla="*/ 27 h 28"/>
                <a:gd name="T2" fmla="*/ 17 w 18"/>
                <a:gd name="T3" fmla="*/ 10 h 28"/>
                <a:gd name="T4" fmla="*/ 14 w 18"/>
                <a:gd name="T5" fmla="*/ 4 h 28"/>
                <a:gd name="T6" fmla="*/ 8 w 18"/>
                <a:gd name="T7" fmla="*/ 0 h 28"/>
                <a:gd name="T8" fmla="*/ 1 w 18"/>
                <a:gd name="T9" fmla="*/ 12 h 28"/>
                <a:gd name="T10" fmla="*/ 11 w 18"/>
                <a:gd name="T11" fmla="*/ 27 h 28"/>
              </a:gdLst>
              <a:ahLst/>
              <a:cxnLst>
                <a:cxn ang="0">
                  <a:pos x="T0" y="T1"/>
                </a:cxn>
                <a:cxn ang="0">
                  <a:pos x="T2" y="T3"/>
                </a:cxn>
                <a:cxn ang="0">
                  <a:pos x="T4" y="T5"/>
                </a:cxn>
                <a:cxn ang="0">
                  <a:pos x="T6" y="T7"/>
                </a:cxn>
                <a:cxn ang="0">
                  <a:pos x="T8" y="T9"/>
                </a:cxn>
                <a:cxn ang="0">
                  <a:pos x="T10" y="T11"/>
                </a:cxn>
              </a:cxnLst>
              <a:rect l="0" t="0" r="r" b="b"/>
              <a:pathLst>
                <a:path w="18" h="28">
                  <a:moveTo>
                    <a:pt x="11" y="27"/>
                  </a:moveTo>
                  <a:cubicBezTo>
                    <a:pt x="15" y="25"/>
                    <a:pt x="18" y="21"/>
                    <a:pt x="17" y="10"/>
                  </a:cubicBezTo>
                  <a:cubicBezTo>
                    <a:pt x="16" y="7"/>
                    <a:pt x="15" y="6"/>
                    <a:pt x="14" y="4"/>
                  </a:cubicBezTo>
                  <a:cubicBezTo>
                    <a:pt x="11" y="2"/>
                    <a:pt x="9" y="0"/>
                    <a:pt x="8" y="0"/>
                  </a:cubicBezTo>
                  <a:cubicBezTo>
                    <a:pt x="6" y="0"/>
                    <a:pt x="0" y="2"/>
                    <a:pt x="1" y="12"/>
                  </a:cubicBezTo>
                  <a:cubicBezTo>
                    <a:pt x="2" y="21"/>
                    <a:pt x="7" y="28"/>
                    <a:pt x="1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8" name="iṩ1íḓê"/>
            <p:cNvSpPr/>
            <p:nvPr/>
          </p:nvSpPr>
          <p:spPr bwMode="auto">
            <a:xfrm>
              <a:off x="5464927" y="1142842"/>
              <a:ext cx="275434" cy="373553"/>
            </a:xfrm>
            <a:custGeom>
              <a:avLst/>
              <a:gdLst>
                <a:gd name="T0" fmla="*/ 100 w 120"/>
                <a:gd name="T1" fmla="*/ 60 h 162"/>
                <a:gd name="T2" fmla="*/ 107 w 120"/>
                <a:gd name="T3" fmla="*/ 27 h 162"/>
                <a:gd name="T4" fmla="*/ 95 w 120"/>
                <a:gd name="T5" fmla="*/ 23 h 162"/>
                <a:gd name="T6" fmla="*/ 91 w 120"/>
                <a:gd name="T7" fmla="*/ 3 h 162"/>
                <a:gd name="T8" fmla="*/ 84 w 120"/>
                <a:gd name="T9" fmla="*/ 9 h 162"/>
                <a:gd name="T10" fmla="*/ 77 w 120"/>
                <a:gd name="T11" fmla="*/ 19 h 162"/>
                <a:gd name="T12" fmla="*/ 69 w 120"/>
                <a:gd name="T13" fmla="*/ 19 h 162"/>
                <a:gd name="T14" fmla="*/ 56 w 120"/>
                <a:gd name="T15" fmla="*/ 28 h 162"/>
                <a:gd name="T16" fmla="*/ 60 w 120"/>
                <a:gd name="T17" fmla="*/ 33 h 162"/>
                <a:gd name="T18" fmla="*/ 59 w 120"/>
                <a:gd name="T19" fmla="*/ 43 h 162"/>
                <a:gd name="T20" fmla="*/ 50 w 120"/>
                <a:gd name="T21" fmla="*/ 52 h 162"/>
                <a:gd name="T22" fmla="*/ 52 w 120"/>
                <a:gd name="T23" fmla="*/ 60 h 162"/>
                <a:gd name="T24" fmla="*/ 48 w 120"/>
                <a:gd name="T25" fmla="*/ 56 h 162"/>
                <a:gd name="T26" fmla="*/ 32 w 120"/>
                <a:gd name="T27" fmla="*/ 37 h 162"/>
                <a:gd name="T28" fmla="*/ 26 w 120"/>
                <a:gd name="T29" fmla="*/ 50 h 162"/>
                <a:gd name="T30" fmla="*/ 33 w 120"/>
                <a:gd name="T31" fmla="*/ 76 h 162"/>
                <a:gd name="T32" fmla="*/ 45 w 120"/>
                <a:gd name="T33" fmla="*/ 77 h 162"/>
                <a:gd name="T34" fmla="*/ 58 w 120"/>
                <a:gd name="T35" fmla="*/ 72 h 162"/>
                <a:gd name="T36" fmla="*/ 62 w 120"/>
                <a:gd name="T37" fmla="*/ 75 h 162"/>
                <a:gd name="T38" fmla="*/ 22 w 120"/>
                <a:gd name="T39" fmla="*/ 101 h 162"/>
                <a:gd name="T40" fmla="*/ 25 w 120"/>
                <a:gd name="T41" fmla="*/ 111 h 162"/>
                <a:gd name="T42" fmla="*/ 55 w 120"/>
                <a:gd name="T43" fmla="*/ 100 h 162"/>
                <a:gd name="T44" fmla="*/ 59 w 120"/>
                <a:gd name="T45" fmla="*/ 103 h 162"/>
                <a:gd name="T46" fmla="*/ 39 w 120"/>
                <a:gd name="T47" fmla="*/ 119 h 162"/>
                <a:gd name="T48" fmla="*/ 12 w 120"/>
                <a:gd name="T49" fmla="*/ 128 h 162"/>
                <a:gd name="T50" fmla="*/ 7 w 120"/>
                <a:gd name="T51" fmla="*/ 136 h 162"/>
                <a:gd name="T52" fmla="*/ 30 w 120"/>
                <a:gd name="T53" fmla="*/ 141 h 162"/>
                <a:gd name="T54" fmla="*/ 55 w 120"/>
                <a:gd name="T55" fmla="*/ 136 h 162"/>
                <a:gd name="T56" fmla="*/ 43 w 120"/>
                <a:gd name="T57" fmla="*/ 148 h 162"/>
                <a:gd name="T58" fmla="*/ 50 w 120"/>
                <a:gd name="T59" fmla="*/ 158 h 162"/>
                <a:gd name="T60" fmla="*/ 71 w 120"/>
                <a:gd name="T61" fmla="*/ 149 h 162"/>
                <a:gd name="T62" fmla="*/ 71 w 120"/>
                <a:gd name="T63" fmla="*/ 125 h 162"/>
                <a:gd name="T64" fmla="*/ 79 w 120"/>
                <a:gd name="T65" fmla="*/ 120 h 162"/>
                <a:gd name="T66" fmla="*/ 75 w 120"/>
                <a:gd name="T67" fmla="*/ 102 h 162"/>
                <a:gd name="T68" fmla="*/ 96 w 120"/>
                <a:gd name="T69" fmla="*/ 86 h 162"/>
                <a:gd name="T70" fmla="*/ 102 w 120"/>
                <a:gd name="T71" fmla="*/ 75 h 162"/>
                <a:gd name="T72" fmla="*/ 100 w 120"/>
                <a:gd name="T73" fmla="*/ 60 h 162"/>
                <a:gd name="T74" fmla="*/ 90 w 120"/>
                <a:gd name="T75" fmla="*/ 49 h 162"/>
                <a:gd name="T76" fmla="*/ 86 w 120"/>
                <a:gd name="T77" fmla="*/ 53 h 162"/>
                <a:gd name="T78" fmla="*/ 83 w 120"/>
                <a:gd name="T79" fmla="*/ 53 h 162"/>
                <a:gd name="T80" fmla="*/ 80 w 120"/>
                <a:gd name="T81" fmla="*/ 48 h 162"/>
                <a:gd name="T82" fmla="*/ 89 w 120"/>
                <a:gd name="T83" fmla="*/ 44 h 162"/>
                <a:gd name="T84" fmla="*/ 90 w 120"/>
                <a:gd name="T85"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62">
                  <a:moveTo>
                    <a:pt x="100" y="60"/>
                  </a:moveTo>
                  <a:cubicBezTo>
                    <a:pt x="108" y="50"/>
                    <a:pt x="120" y="40"/>
                    <a:pt x="107" y="27"/>
                  </a:cubicBezTo>
                  <a:cubicBezTo>
                    <a:pt x="107" y="27"/>
                    <a:pt x="105" y="24"/>
                    <a:pt x="95" y="23"/>
                  </a:cubicBezTo>
                  <a:cubicBezTo>
                    <a:pt x="95" y="23"/>
                    <a:pt x="105" y="8"/>
                    <a:pt x="91" y="3"/>
                  </a:cubicBezTo>
                  <a:cubicBezTo>
                    <a:pt x="91" y="3"/>
                    <a:pt x="88" y="0"/>
                    <a:pt x="84" y="9"/>
                  </a:cubicBezTo>
                  <a:cubicBezTo>
                    <a:pt x="80" y="17"/>
                    <a:pt x="77" y="17"/>
                    <a:pt x="77" y="19"/>
                  </a:cubicBezTo>
                  <a:cubicBezTo>
                    <a:pt x="77" y="21"/>
                    <a:pt x="74" y="21"/>
                    <a:pt x="69" y="19"/>
                  </a:cubicBezTo>
                  <a:cubicBezTo>
                    <a:pt x="64" y="17"/>
                    <a:pt x="56" y="19"/>
                    <a:pt x="56" y="28"/>
                  </a:cubicBezTo>
                  <a:cubicBezTo>
                    <a:pt x="56" y="28"/>
                    <a:pt x="56" y="31"/>
                    <a:pt x="60" y="33"/>
                  </a:cubicBezTo>
                  <a:cubicBezTo>
                    <a:pt x="63" y="36"/>
                    <a:pt x="66" y="37"/>
                    <a:pt x="59" y="43"/>
                  </a:cubicBezTo>
                  <a:cubicBezTo>
                    <a:pt x="53" y="49"/>
                    <a:pt x="50" y="40"/>
                    <a:pt x="50" y="52"/>
                  </a:cubicBezTo>
                  <a:cubicBezTo>
                    <a:pt x="50" y="52"/>
                    <a:pt x="57" y="57"/>
                    <a:pt x="52" y="60"/>
                  </a:cubicBezTo>
                  <a:cubicBezTo>
                    <a:pt x="47" y="63"/>
                    <a:pt x="48" y="59"/>
                    <a:pt x="48" y="56"/>
                  </a:cubicBezTo>
                  <a:cubicBezTo>
                    <a:pt x="48" y="59"/>
                    <a:pt x="43" y="42"/>
                    <a:pt x="32" y="37"/>
                  </a:cubicBezTo>
                  <a:cubicBezTo>
                    <a:pt x="30" y="37"/>
                    <a:pt x="24" y="37"/>
                    <a:pt x="26" y="50"/>
                  </a:cubicBezTo>
                  <a:cubicBezTo>
                    <a:pt x="28" y="63"/>
                    <a:pt x="32" y="66"/>
                    <a:pt x="33" y="76"/>
                  </a:cubicBezTo>
                  <a:cubicBezTo>
                    <a:pt x="33" y="87"/>
                    <a:pt x="43" y="82"/>
                    <a:pt x="45" y="77"/>
                  </a:cubicBezTo>
                  <a:cubicBezTo>
                    <a:pt x="46" y="72"/>
                    <a:pt x="58" y="72"/>
                    <a:pt x="58" y="72"/>
                  </a:cubicBezTo>
                  <a:cubicBezTo>
                    <a:pt x="58" y="72"/>
                    <a:pt x="68" y="71"/>
                    <a:pt x="62" y="75"/>
                  </a:cubicBezTo>
                  <a:cubicBezTo>
                    <a:pt x="56" y="80"/>
                    <a:pt x="22" y="101"/>
                    <a:pt x="22" y="101"/>
                  </a:cubicBezTo>
                  <a:cubicBezTo>
                    <a:pt x="22" y="101"/>
                    <a:pt x="9" y="108"/>
                    <a:pt x="25" y="111"/>
                  </a:cubicBezTo>
                  <a:cubicBezTo>
                    <a:pt x="42" y="113"/>
                    <a:pt x="55" y="100"/>
                    <a:pt x="55" y="100"/>
                  </a:cubicBezTo>
                  <a:cubicBezTo>
                    <a:pt x="55" y="100"/>
                    <a:pt x="61" y="95"/>
                    <a:pt x="59" y="103"/>
                  </a:cubicBezTo>
                  <a:cubicBezTo>
                    <a:pt x="56" y="111"/>
                    <a:pt x="39" y="119"/>
                    <a:pt x="39" y="119"/>
                  </a:cubicBezTo>
                  <a:cubicBezTo>
                    <a:pt x="39" y="119"/>
                    <a:pt x="23" y="125"/>
                    <a:pt x="12" y="128"/>
                  </a:cubicBezTo>
                  <a:cubicBezTo>
                    <a:pt x="0" y="130"/>
                    <a:pt x="4" y="130"/>
                    <a:pt x="7" y="136"/>
                  </a:cubicBezTo>
                  <a:cubicBezTo>
                    <a:pt x="10" y="143"/>
                    <a:pt x="21" y="147"/>
                    <a:pt x="30" y="141"/>
                  </a:cubicBezTo>
                  <a:cubicBezTo>
                    <a:pt x="38" y="135"/>
                    <a:pt x="56" y="129"/>
                    <a:pt x="55" y="136"/>
                  </a:cubicBezTo>
                  <a:cubicBezTo>
                    <a:pt x="55" y="143"/>
                    <a:pt x="54" y="145"/>
                    <a:pt x="43" y="148"/>
                  </a:cubicBezTo>
                  <a:cubicBezTo>
                    <a:pt x="32" y="152"/>
                    <a:pt x="37" y="154"/>
                    <a:pt x="50" y="158"/>
                  </a:cubicBezTo>
                  <a:cubicBezTo>
                    <a:pt x="63" y="162"/>
                    <a:pt x="71" y="157"/>
                    <a:pt x="71" y="149"/>
                  </a:cubicBezTo>
                  <a:cubicBezTo>
                    <a:pt x="71" y="140"/>
                    <a:pt x="71" y="125"/>
                    <a:pt x="71" y="125"/>
                  </a:cubicBezTo>
                  <a:cubicBezTo>
                    <a:pt x="71" y="125"/>
                    <a:pt x="76" y="121"/>
                    <a:pt x="79" y="120"/>
                  </a:cubicBezTo>
                  <a:cubicBezTo>
                    <a:pt x="82" y="119"/>
                    <a:pt x="85" y="103"/>
                    <a:pt x="75" y="102"/>
                  </a:cubicBezTo>
                  <a:cubicBezTo>
                    <a:pt x="75" y="102"/>
                    <a:pt x="81" y="90"/>
                    <a:pt x="96" y="86"/>
                  </a:cubicBezTo>
                  <a:cubicBezTo>
                    <a:pt x="96" y="86"/>
                    <a:pt x="102" y="84"/>
                    <a:pt x="102" y="75"/>
                  </a:cubicBezTo>
                  <a:cubicBezTo>
                    <a:pt x="102" y="66"/>
                    <a:pt x="91" y="70"/>
                    <a:pt x="100" y="60"/>
                  </a:cubicBezTo>
                  <a:close/>
                  <a:moveTo>
                    <a:pt x="90" y="49"/>
                  </a:moveTo>
                  <a:cubicBezTo>
                    <a:pt x="88" y="51"/>
                    <a:pt x="86" y="53"/>
                    <a:pt x="86" y="53"/>
                  </a:cubicBezTo>
                  <a:cubicBezTo>
                    <a:pt x="85" y="59"/>
                    <a:pt x="85" y="55"/>
                    <a:pt x="83" y="53"/>
                  </a:cubicBezTo>
                  <a:cubicBezTo>
                    <a:pt x="80" y="51"/>
                    <a:pt x="80" y="48"/>
                    <a:pt x="80" y="48"/>
                  </a:cubicBezTo>
                  <a:cubicBezTo>
                    <a:pt x="81" y="38"/>
                    <a:pt x="89" y="44"/>
                    <a:pt x="89" y="44"/>
                  </a:cubicBezTo>
                  <a:cubicBezTo>
                    <a:pt x="89" y="44"/>
                    <a:pt x="92" y="48"/>
                    <a:pt x="9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9" name="ïşľïďé"/>
            <p:cNvSpPr/>
            <p:nvPr/>
          </p:nvSpPr>
          <p:spPr bwMode="auto">
            <a:xfrm>
              <a:off x="4199193" y="1624325"/>
              <a:ext cx="73589" cy="92512"/>
            </a:xfrm>
            <a:custGeom>
              <a:avLst/>
              <a:gdLst>
                <a:gd name="T0" fmla="*/ 0 w 105"/>
                <a:gd name="T1" fmla="*/ 132 h 132"/>
                <a:gd name="T2" fmla="*/ 0 w 105"/>
                <a:gd name="T3" fmla="*/ 109 h 132"/>
                <a:gd name="T4" fmla="*/ 69 w 105"/>
                <a:gd name="T5" fmla="*/ 23 h 132"/>
                <a:gd name="T6" fmla="*/ 7 w 105"/>
                <a:gd name="T7" fmla="*/ 23 h 132"/>
                <a:gd name="T8" fmla="*/ 7 w 105"/>
                <a:gd name="T9" fmla="*/ 0 h 132"/>
                <a:gd name="T10" fmla="*/ 102 w 105"/>
                <a:gd name="T11" fmla="*/ 0 h 132"/>
                <a:gd name="T12" fmla="*/ 102 w 105"/>
                <a:gd name="T13" fmla="*/ 23 h 132"/>
                <a:gd name="T14" fmla="*/ 33 w 105"/>
                <a:gd name="T15" fmla="*/ 112 h 132"/>
                <a:gd name="T16" fmla="*/ 105 w 105"/>
                <a:gd name="T17" fmla="*/ 112 h 132"/>
                <a:gd name="T18" fmla="*/ 105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109"/>
                  </a:lnTo>
                  <a:lnTo>
                    <a:pt x="69" y="23"/>
                  </a:lnTo>
                  <a:lnTo>
                    <a:pt x="7" y="23"/>
                  </a:lnTo>
                  <a:lnTo>
                    <a:pt x="7" y="0"/>
                  </a:lnTo>
                  <a:lnTo>
                    <a:pt x="102" y="0"/>
                  </a:lnTo>
                  <a:lnTo>
                    <a:pt x="102" y="23"/>
                  </a:lnTo>
                  <a:lnTo>
                    <a:pt x="33" y="112"/>
                  </a:lnTo>
                  <a:lnTo>
                    <a:pt x="105" y="112"/>
                  </a:lnTo>
                  <a:lnTo>
                    <a:pt x="105"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0" name="ïśḷïḍê"/>
            <p:cNvSpPr/>
            <p:nvPr/>
          </p:nvSpPr>
          <p:spPr bwMode="auto">
            <a:xfrm>
              <a:off x="4291004" y="1624325"/>
              <a:ext cx="73589" cy="92512"/>
            </a:xfrm>
            <a:custGeom>
              <a:avLst/>
              <a:gdLst>
                <a:gd name="T0" fmla="*/ 0 w 105"/>
                <a:gd name="T1" fmla="*/ 132 h 132"/>
                <a:gd name="T2" fmla="*/ 0 w 105"/>
                <a:gd name="T3" fmla="*/ 0 h 132"/>
                <a:gd name="T4" fmla="*/ 30 w 105"/>
                <a:gd name="T5" fmla="*/ 0 h 132"/>
                <a:gd name="T6" fmla="*/ 30 w 105"/>
                <a:gd name="T7" fmla="*/ 53 h 132"/>
                <a:gd name="T8" fmla="*/ 79 w 105"/>
                <a:gd name="T9" fmla="*/ 53 h 132"/>
                <a:gd name="T10" fmla="*/ 79 w 105"/>
                <a:gd name="T11" fmla="*/ 0 h 132"/>
                <a:gd name="T12" fmla="*/ 105 w 105"/>
                <a:gd name="T13" fmla="*/ 0 h 132"/>
                <a:gd name="T14" fmla="*/ 105 w 105"/>
                <a:gd name="T15" fmla="*/ 132 h 132"/>
                <a:gd name="T16" fmla="*/ 79 w 105"/>
                <a:gd name="T17" fmla="*/ 132 h 132"/>
                <a:gd name="T18" fmla="*/ 79 w 105"/>
                <a:gd name="T19" fmla="*/ 76 h 132"/>
                <a:gd name="T20" fmla="*/ 30 w 105"/>
                <a:gd name="T21" fmla="*/ 76 h 132"/>
                <a:gd name="T22" fmla="*/ 30 w 105"/>
                <a:gd name="T23" fmla="*/ 132 h 132"/>
                <a:gd name="T24" fmla="*/ 0 w 105"/>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32">
                  <a:moveTo>
                    <a:pt x="0" y="132"/>
                  </a:moveTo>
                  <a:lnTo>
                    <a:pt x="0" y="0"/>
                  </a:lnTo>
                  <a:lnTo>
                    <a:pt x="30" y="0"/>
                  </a:lnTo>
                  <a:lnTo>
                    <a:pt x="30" y="53"/>
                  </a:lnTo>
                  <a:lnTo>
                    <a:pt x="79" y="53"/>
                  </a:lnTo>
                  <a:lnTo>
                    <a:pt x="79" y="0"/>
                  </a:lnTo>
                  <a:lnTo>
                    <a:pt x="105" y="0"/>
                  </a:lnTo>
                  <a:lnTo>
                    <a:pt x="105" y="132"/>
                  </a:lnTo>
                  <a:lnTo>
                    <a:pt x="79" y="132"/>
                  </a:lnTo>
                  <a:lnTo>
                    <a:pt x="79" y="76"/>
                  </a:lnTo>
                  <a:lnTo>
                    <a:pt x="30" y="76"/>
                  </a:lnTo>
                  <a:lnTo>
                    <a:pt x="30"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1" name="ïṡḷíḑé"/>
            <p:cNvSpPr/>
            <p:nvPr/>
          </p:nvSpPr>
          <p:spPr bwMode="auto">
            <a:xfrm>
              <a:off x="4391926" y="1624325"/>
              <a:ext cx="68683" cy="92512"/>
            </a:xfrm>
            <a:custGeom>
              <a:avLst/>
              <a:gdLst>
                <a:gd name="T0" fmla="*/ 0 w 98"/>
                <a:gd name="T1" fmla="*/ 132 h 132"/>
                <a:gd name="T2" fmla="*/ 0 w 98"/>
                <a:gd name="T3" fmla="*/ 0 h 132"/>
                <a:gd name="T4" fmla="*/ 95 w 98"/>
                <a:gd name="T5" fmla="*/ 0 h 132"/>
                <a:gd name="T6" fmla="*/ 95 w 98"/>
                <a:gd name="T7" fmla="*/ 23 h 132"/>
                <a:gd name="T8" fmla="*/ 26 w 98"/>
                <a:gd name="T9" fmla="*/ 23 h 132"/>
                <a:gd name="T10" fmla="*/ 26 w 98"/>
                <a:gd name="T11" fmla="*/ 53 h 132"/>
                <a:gd name="T12" fmla="*/ 92 w 98"/>
                <a:gd name="T13" fmla="*/ 53 h 132"/>
                <a:gd name="T14" fmla="*/ 92 w 98"/>
                <a:gd name="T15" fmla="*/ 76 h 132"/>
                <a:gd name="T16" fmla="*/ 26 w 98"/>
                <a:gd name="T17" fmla="*/ 76 h 132"/>
                <a:gd name="T18" fmla="*/ 26 w 98"/>
                <a:gd name="T19" fmla="*/ 112 h 132"/>
                <a:gd name="T20" fmla="*/ 98 w 98"/>
                <a:gd name="T21" fmla="*/ 112 h 132"/>
                <a:gd name="T22" fmla="*/ 98 w 98"/>
                <a:gd name="T23" fmla="*/ 132 h 132"/>
                <a:gd name="T24" fmla="*/ 0 w 98"/>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2">
                  <a:moveTo>
                    <a:pt x="0" y="132"/>
                  </a:moveTo>
                  <a:lnTo>
                    <a:pt x="0" y="0"/>
                  </a:lnTo>
                  <a:lnTo>
                    <a:pt x="95" y="0"/>
                  </a:lnTo>
                  <a:lnTo>
                    <a:pt x="95" y="23"/>
                  </a:lnTo>
                  <a:lnTo>
                    <a:pt x="26" y="23"/>
                  </a:lnTo>
                  <a:lnTo>
                    <a:pt x="26" y="53"/>
                  </a:lnTo>
                  <a:lnTo>
                    <a:pt x="92" y="53"/>
                  </a:lnTo>
                  <a:lnTo>
                    <a:pt x="92" y="76"/>
                  </a:lnTo>
                  <a:lnTo>
                    <a:pt x="26" y="76"/>
                  </a:lnTo>
                  <a:lnTo>
                    <a:pt x="26" y="112"/>
                  </a:lnTo>
                  <a:lnTo>
                    <a:pt x="98" y="112"/>
                  </a:lnTo>
                  <a:lnTo>
                    <a:pt x="98"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2" name="iśḻíde"/>
            <p:cNvSpPr/>
            <p:nvPr/>
          </p:nvSpPr>
          <p:spPr bwMode="auto">
            <a:xfrm>
              <a:off x="4476729" y="1624325"/>
              <a:ext cx="59572" cy="94615"/>
            </a:xfrm>
            <a:custGeom>
              <a:avLst/>
              <a:gdLst>
                <a:gd name="T0" fmla="*/ 18 w 26"/>
                <a:gd name="T1" fmla="*/ 0 h 41"/>
                <a:gd name="T2" fmla="*/ 26 w 26"/>
                <a:gd name="T3" fmla="*/ 0 h 41"/>
                <a:gd name="T4" fmla="*/ 26 w 26"/>
                <a:gd name="T5" fmla="*/ 26 h 41"/>
                <a:gd name="T6" fmla="*/ 25 w 26"/>
                <a:gd name="T7" fmla="*/ 33 h 41"/>
                <a:gd name="T8" fmla="*/ 20 w 26"/>
                <a:gd name="T9" fmla="*/ 39 h 41"/>
                <a:gd name="T10" fmla="*/ 12 w 26"/>
                <a:gd name="T11" fmla="*/ 41 h 41"/>
                <a:gd name="T12" fmla="*/ 3 w 26"/>
                <a:gd name="T13" fmla="*/ 38 h 41"/>
                <a:gd name="T14" fmla="*/ 0 w 26"/>
                <a:gd name="T15" fmla="*/ 28 h 41"/>
                <a:gd name="T16" fmla="*/ 8 w 26"/>
                <a:gd name="T17" fmla="*/ 27 h 41"/>
                <a:gd name="T18" fmla="*/ 9 w 26"/>
                <a:gd name="T19" fmla="*/ 32 h 41"/>
                <a:gd name="T20" fmla="*/ 13 w 26"/>
                <a:gd name="T21" fmla="*/ 34 h 41"/>
                <a:gd name="T22" fmla="*/ 16 w 26"/>
                <a:gd name="T23" fmla="*/ 33 h 41"/>
                <a:gd name="T24" fmla="*/ 18 w 26"/>
                <a:gd name="T25" fmla="*/ 26 h 41"/>
                <a:gd name="T26" fmla="*/ 18 w 26"/>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1">
                  <a:moveTo>
                    <a:pt x="18" y="0"/>
                  </a:moveTo>
                  <a:cubicBezTo>
                    <a:pt x="26" y="0"/>
                    <a:pt x="26" y="0"/>
                    <a:pt x="26" y="0"/>
                  </a:cubicBezTo>
                  <a:cubicBezTo>
                    <a:pt x="26" y="26"/>
                    <a:pt x="26" y="26"/>
                    <a:pt x="26" y="26"/>
                  </a:cubicBezTo>
                  <a:cubicBezTo>
                    <a:pt x="26" y="29"/>
                    <a:pt x="25" y="32"/>
                    <a:pt x="25" y="33"/>
                  </a:cubicBezTo>
                  <a:cubicBezTo>
                    <a:pt x="24" y="36"/>
                    <a:pt x="23" y="37"/>
                    <a:pt x="20" y="39"/>
                  </a:cubicBezTo>
                  <a:cubicBezTo>
                    <a:pt x="18" y="40"/>
                    <a:pt x="16" y="41"/>
                    <a:pt x="12" y="41"/>
                  </a:cubicBezTo>
                  <a:cubicBezTo>
                    <a:pt x="8" y="41"/>
                    <a:pt x="5" y="40"/>
                    <a:pt x="3" y="38"/>
                  </a:cubicBezTo>
                  <a:cubicBezTo>
                    <a:pt x="1" y="35"/>
                    <a:pt x="0" y="32"/>
                    <a:pt x="0" y="28"/>
                  </a:cubicBezTo>
                  <a:cubicBezTo>
                    <a:pt x="8" y="27"/>
                    <a:pt x="8" y="27"/>
                    <a:pt x="8" y="27"/>
                  </a:cubicBezTo>
                  <a:cubicBezTo>
                    <a:pt x="8" y="29"/>
                    <a:pt x="8" y="31"/>
                    <a:pt x="9" y="32"/>
                  </a:cubicBezTo>
                  <a:cubicBezTo>
                    <a:pt x="10" y="33"/>
                    <a:pt x="11" y="34"/>
                    <a:pt x="13" y="34"/>
                  </a:cubicBezTo>
                  <a:cubicBezTo>
                    <a:pt x="14" y="34"/>
                    <a:pt x="16" y="34"/>
                    <a:pt x="16" y="33"/>
                  </a:cubicBezTo>
                  <a:cubicBezTo>
                    <a:pt x="17" y="32"/>
                    <a:pt x="18" y="29"/>
                    <a:pt x="18" y="26"/>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3" name="í$ḻîdê"/>
            <p:cNvSpPr/>
            <p:nvPr/>
          </p:nvSpPr>
          <p:spPr bwMode="auto">
            <a:xfrm>
              <a:off x="4561532"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14" name="iṩḷídé"/>
            <p:cNvSpPr/>
            <p:nvPr/>
          </p:nvSpPr>
          <p:spPr bwMode="auto">
            <a:xfrm>
              <a:off x="4595874" y="1624325"/>
              <a:ext cx="91811" cy="92512"/>
            </a:xfrm>
            <a:custGeom>
              <a:avLst/>
              <a:gdLst>
                <a:gd name="T0" fmla="*/ 131 w 131"/>
                <a:gd name="T1" fmla="*/ 132 h 132"/>
                <a:gd name="T2" fmla="*/ 102 w 131"/>
                <a:gd name="T3" fmla="*/ 132 h 132"/>
                <a:gd name="T4" fmla="*/ 92 w 131"/>
                <a:gd name="T5" fmla="*/ 102 h 132"/>
                <a:gd name="T6" fmla="*/ 40 w 131"/>
                <a:gd name="T7" fmla="*/ 102 h 132"/>
                <a:gd name="T8" fmla="*/ 26 w 131"/>
                <a:gd name="T9" fmla="*/ 132 h 132"/>
                <a:gd name="T10" fmla="*/ 0 w 131"/>
                <a:gd name="T11" fmla="*/ 132 h 132"/>
                <a:gd name="T12" fmla="*/ 49 w 131"/>
                <a:gd name="T13" fmla="*/ 0 h 132"/>
                <a:gd name="T14" fmla="*/ 79 w 131"/>
                <a:gd name="T15" fmla="*/ 0 h 132"/>
                <a:gd name="T16" fmla="*/ 131 w 131"/>
                <a:gd name="T17" fmla="*/ 132 h 132"/>
                <a:gd name="T18" fmla="*/ 131 w 131"/>
                <a:gd name="T19" fmla="*/ 132 h 132"/>
                <a:gd name="T20" fmla="*/ 82 w 131"/>
                <a:gd name="T21" fmla="*/ 83 h 132"/>
                <a:gd name="T22" fmla="*/ 66 w 131"/>
                <a:gd name="T23" fmla="*/ 33 h 132"/>
                <a:gd name="T24" fmla="*/ 46 w 131"/>
                <a:gd name="T25" fmla="*/ 83 h 132"/>
                <a:gd name="T26" fmla="*/ 82 w 131"/>
                <a:gd name="T27"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32">
                  <a:moveTo>
                    <a:pt x="131" y="132"/>
                  </a:moveTo>
                  <a:lnTo>
                    <a:pt x="102" y="132"/>
                  </a:lnTo>
                  <a:lnTo>
                    <a:pt x="92" y="102"/>
                  </a:lnTo>
                  <a:lnTo>
                    <a:pt x="40" y="102"/>
                  </a:lnTo>
                  <a:lnTo>
                    <a:pt x="26" y="132"/>
                  </a:lnTo>
                  <a:lnTo>
                    <a:pt x="0" y="132"/>
                  </a:lnTo>
                  <a:lnTo>
                    <a:pt x="49" y="0"/>
                  </a:lnTo>
                  <a:lnTo>
                    <a:pt x="79" y="0"/>
                  </a:lnTo>
                  <a:lnTo>
                    <a:pt x="131" y="132"/>
                  </a:lnTo>
                  <a:lnTo>
                    <a:pt x="131" y="132"/>
                  </a:lnTo>
                  <a:close/>
                  <a:moveTo>
                    <a:pt x="82" y="83"/>
                  </a:moveTo>
                  <a:lnTo>
                    <a:pt x="66" y="33"/>
                  </a:lnTo>
                  <a:lnTo>
                    <a:pt x="46" y="83"/>
                  </a:lnTo>
                  <a:lnTo>
                    <a:pt x="82"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5" name="iślíḓè"/>
            <p:cNvSpPr/>
            <p:nvPr/>
          </p:nvSpPr>
          <p:spPr bwMode="auto">
            <a:xfrm>
              <a:off x="4703805" y="1624325"/>
              <a:ext cx="73589" cy="92512"/>
            </a:xfrm>
            <a:custGeom>
              <a:avLst/>
              <a:gdLst>
                <a:gd name="T0" fmla="*/ 0 w 105"/>
                <a:gd name="T1" fmla="*/ 132 h 132"/>
                <a:gd name="T2" fmla="*/ 0 w 105"/>
                <a:gd name="T3" fmla="*/ 0 h 132"/>
                <a:gd name="T4" fmla="*/ 26 w 105"/>
                <a:gd name="T5" fmla="*/ 0 h 132"/>
                <a:gd name="T6" fmla="*/ 82 w 105"/>
                <a:gd name="T7" fmla="*/ 89 h 132"/>
                <a:gd name="T8" fmla="*/ 82 w 105"/>
                <a:gd name="T9" fmla="*/ 0 h 132"/>
                <a:gd name="T10" fmla="*/ 105 w 105"/>
                <a:gd name="T11" fmla="*/ 0 h 132"/>
                <a:gd name="T12" fmla="*/ 105 w 105"/>
                <a:gd name="T13" fmla="*/ 132 h 132"/>
                <a:gd name="T14" fmla="*/ 79 w 105"/>
                <a:gd name="T15" fmla="*/ 132 h 132"/>
                <a:gd name="T16" fmla="*/ 26 w 105"/>
                <a:gd name="T17" fmla="*/ 46 h 132"/>
                <a:gd name="T18" fmla="*/ 26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0"/>
                  </a:lnTo>
                  <a:lnTo>
                    <a:pt x="26" y="0"/>
                  </a:lnTo>
                  <a:lnTo>
                    <a:pt x="82" y="89"/>
                  </a:lnTo>
                  <a:lnTo>
                    <a:pt x="82" y="0"/>
                  </a:lnTo>
                  <a:lnTo>
                    <a:pt x="105" y="0"/>
                  </a:lnTo>
                  <a:lnTo>
                    <a:pt x="105" y="132"/>
                  </a:lnTo>
                  <a:lnTo>
                    <a:pt x="79" y="132"/>
                  </a:lnTo>
                  <a:lnTo>
                    <a:pt x="26" y="46"/>
                  </a:lnTo>
                  <a:lnTo>
                    <a:pt x="26"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6" name="îṥ1ïḋe"/>
            <p:cNvSpPr/>
            <p:nvPr/>
          </p:nvSpPr>
          <p:spPr bwMode="auto">
            <a:xfrm>
              <a:off x="4799821" y="1624325"/>
              <a:ext cx="87606" cy="94615"/>
            </a:xfrm>
            <a:custGeom>
              <a:avLst/>
              <a:gdLst>
                <a:gd name="T0" fmla="*/ 20 w 38"/>
                <a:gd name="T1" fmla="*/ 26 h 41"/>
                <a:gd name="T2" fmla="*/ 20 w 38"/>
                <a:gd name="T3" fmla="*/ 19 h 41"/>
                <a:gd name="T4" fmla="*/ 38 w 38"/>
                <a:gd name="T5" fmla="*/ 19 h 41"/>
                <a:gd name="T6" fmla="*/ 38 w 38"/>
                <a:gd name="T7" fmla="*/ 35 h 41"/>
                <a:gd name="T8" fmla="*/ 30 w 38"/>
                <a:gd name="T9" fmla="*/ 39 h 41"/>
                <a:gd name="T10" fmla="*/ 21 w 38"/>
                <a:gd name="T11" fmla="*/ 41 h 41"/>
                <a:gd name="T12" fmla="*/ 10 w 38"/>
                <a:gd name="T13" fmla="*/ 38 h 41"/>
                <a:gd name="T14" fmla="*/ 3 w 38"/>
                <a:gd name="T15" fmla="*/ 31 h 41"/>
                <a:gd name="T16" fmla="*/ 0 w 38"/>
                <a:gd name="T17" fmla="*/ 20 h 41"/>
                <a:gd name="T18" fmla="*/ 3 w 38"/>
                <a:gd name="T19" fmla="*/ 9 h 41"/>
                <a:gd name="T20" fmla="*/ 11 w 38"/>
                <a:gd name="T21" fmla="*/ 2 h 41"/>
                <a:gd name="T22" fmla="*/ 20 w 38"/>
                <a:gd name="T23" fmla="*/ 0 h 41"/>
                <a:gd name="T24" fmla="*/ 32 w 38"/>
                <a:gd name="T25" fmla="*/ 3 h 41"/>
                <a:gd name="T26" fmla="*/ 37 w 38"/>
                <a:gd name="T27" fmla="*/ 11 h 41"/>
                <a:gd name="T28" fmla="*/ 29 w 38"/>
                <a:gd name="T29" fmla="*/ 13 h 41"/>
                <a:gd name="T30" fmla="*/ 26 w 38"/>
                <a:gd name="T31" fmla="*/ 8 h 41"/>
                <a:gd name="T32" fmla="*/ 20 w 38"/>
                <a:gd name="T33" fmla="*/ 7 h 41"/>
                <a:gd name="T34" fmla="*/ 12 w 38"/>
                <a:gd name="T35" fmla="*/ 10 h 41"/>
                <a:gd name="T36" fmla="*/ 9 w 38"/>
                <a:gd name="T37" fmla="*/ 20 h 41"/>
                <a:gd name="T38" fmla="*/ 12 w 38"/>
                <a:gd name="T39" fmla="*/ 31 h 41"/>
                <a:gd name="T40" fmla="*/ 20 w 38"/>
                <a:gd name="T41" fmla="*/ 34 h 41"/>
                <a:gd name="T42" fmla="*/ 25 w 38"/>
                <a:gd name="T43" fmla="*/ 33 h 41"/>
                <a:gd name="T44" fmla="*/ 29 w 38"/>
                <a:gd name="T45" fmla="*/ 31 h 41"/>
                <a:gd name="T46" fmla="*/ 29 w 38"/>
                <a:gd name="T47" fmla="*/ 26 h 41"/>
                <a:gd name="T48" fmla="*/ 20 w 38"/>
                <a:gd name="T49"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41">
                  <a:moveTo>
                    <a:pt x="20" y="26"/>
                  </a:moveTo>
                  <a:cubicBezTo>
                    <a:pt x="20" y="19"/>
                    <a:pt x="20" y="19"/>
                    <a:pt x="20" y="19"/>
                  </a:cubicBezTo>
                  <a:cubicBezTo>
                    <a:pt x="38" y="19"/>
                    <a:pt x="38" y="19"/>
                    <a:pt x="38" y="19"/>
                  </a:cubicBezTo>
                  <a:cubicBezTo>
                    <a:pt x="38" y="35"/>
                    <a:pt x="38" y="35"/>
                    <a:pt x="38" y="35"/>
                  </a:cubicBezTo>
                  <a:cubicBezTo>
                    <a:pt x="36" y="36"/>
                    <a:pt x="33" y="38"/>
                    <a:pt x="30" y="39"/>
                  </a:cubicBezTo>
                  <a:cubicBezTo>
                    <a:pt x="27" y="40"/>
                    <a:pt x="24" y="41"/>
                    <a:pt x="21" y="41"/>
                  </a:cubicBezTo>
                  <a:cubicBezTo>
                    <a:pt x="16" y="41"/>
                    <a:pt x="13" y="40"/>
                    <a:pt x="10" y="38"/>
                  </a:cubicBezTo>
                  <a:cubicBezTo>
                    <a:pt x="6" y="37"/>
                    <a:pt x="4" y="34"/>
                    <a:pt x="3" y="31"/>
                  </a:cubicBezTo>
                  <a:cubicBezTo>
                    <a:pt x="1" y="28"/>
                    <a:pt x="0" y="24"/>
                    <a:pt x="0" y="20"/>
                  </a:cubicBezTo>
                  <a:cubicBezTo>
                    <a:pt x="0" y="16"/>
                    <a:pt x="1" y="12"/>
                    <a:pt x="3" y="9"/>
                  </a:cubicBezTo>
                  <a:cubicBezTo>
                    <a:pt x="5" y="6"/>
                    <a:pt x="7" y="3"/>
                    <a:pt x="11" y="2"/>
                  </a:cubicBezTo>
                  <a:cubicBezTo>
                    <a:pt x="13" y="0"/>
                    <a:pt x="16" y="0"/>
                    <a:pt x="20" y="0"/>
                  </a:cubicBezTo>
                  <a:cubicBezTo>
                    <a:pt x="25" y="0"/>
                    <a:pt x="29" y="1"/>
                    <a:pt x="32" y="3"/>
                  </a:cubicBezTo>
                  <a:cubicBezTo>
                    <a:pt x="34" y="5"/>
                    <a:pt x="36" y="8"/>
                    <a:pt x="37" y="11"/>
                  </a:cubicBezTo>
                  <a:cubicBezTo>
                    <a:pt x="29" y="13"/>
                    <a:pt x="29" y="13"/>
                    <a:pt x="29" y="13"/>
                  </a:cubicBezTo>
                  <a:cubicBezTo>
                    <a:pt x="29" y="11"/>
                    <a:pt x="27" y="9"/>
                    <a:pt x="26" y="8"/>
                  </a:cubicBezTo>
                  <a:cubicBezTo>
                    <a:pt x="24" y="7"/>
                    <a:pt x="22" y="7"/>
                    <a:pt x="20" y="7"/>
                  </a:cubicBezTo>
                  <a:cubicBezTo>
                    <a:pt x="17" y="7"/>
                    <a:pt x="14" y="8"/>
                    <a:pt x="12" y="10"/>
                  </a:cubicBezTo>
                  <a:cubicBezTo>
                    <a:pt x="10" y="12"/>
                    <a:pt x="9" y="16"/>
                    <a:pt x="9" y="20"/>
                  </a:cubicBezTo>
                  <a:cubicBezTo>
                    <a:pt x="9" y="25"/>
                    <a:pt x="10" y="28"/>
                    <a:pt x="12" y="31"/>
                  </a:cubicBezTo>
                  <a:cubicBezTo>
                    <a:pt x="14" y="33"/>
                    <a:pt x="17" y="34"/>
                    <a:pt x="20" y="34"/>
                  </a:cubicBezTo>
                  <a:cubicBezTo>
                    <a:pt x="22" y="34"/>
                    <a:pt x="23" y="34"/>
                    <a:pt x="25" y="33"/>
                  </a:cubicBezTo>
                  <a:cubicBezTo>
                    <a:pt x="27" y="32"/>
                    <a:pt x="28" y="32"/>
                    <a:pt x="29" y="31"/>
                  </a:cubicBezTo>
                  <a:cubicBezTo>
                    <a:pt x="29" y="26"/>
                    <a:pt x="29" y="26"/>
                    <a:pt x="29" y="26"/>
                  </a:cubicBezTo>
                  <a:lnTo>
                    <a:pt x="2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7" name="iṧḷídè"/>
            <p:cNvSpPr/>
            <p:nvPr/>
          </p:nvSpPr>
          <p:spPr bwMode="auto">
            <a:xfrm>
              <a:off x="4937888" y="1624325"/>
              <a:ext cx="72888" cy="94615"/>
            </a:xfrm>
            <a:custGeom>
              <a:avLst/>
              <a:gdLst>
                <a:gd name="T0" fmla="*/ 0 w 32"/>
                <a:gd name="T1" fmla="*/ 0 h 41"/>
                <a:gd name="T2" fmla="*/ 9 w 32"/>
                <a:gd name="T3" fmla="*/ 0 h 41"/>
                <a:gd name="T4" fmla="*/ 9 w 32"/>
                <a:gd name="T5" fmla="*/ 22 h 41"/>
                <a:gd name="T6" fmla="*/ 9 w 32"/>
                <a:gd name="T7" fmla="*/ 29 h 41"/>
                <a:gd name="T8" fmla="*/ 11 w 32"/>
                <a:gd name="T9" fmla="*/ 33 h 41"/>
                <a:gd name="T10" fmla="*/ 17 w 32"/>
                <a:gd name="T11" fmla="*/ 34 h 41"/>
                <a:gd name="T12" fmla="*/ 22 w 32"/>
                <a:gd name="T13" fmla="*/ 33 h 41"/>
                <a:gd name="T14" fmla="*/ 24 w 32"/>
                <a:gd name="T15" fmla="*/ 29 h 41"/>
                <a:gd name="T16" fmla="*/ 24 w 32"/>
                <a:gd name="T17" fmla="*/ 22 h 41"/>
                <a:gd name="T18" fmla="*/ 24 w 32"/>
                <a:gd name="T19" fmla="*/ 0 h 41"/>
                <a:gd name="T20" fmla="*/ 32 w 32"/>
                <a:gd name="T21" fmla="*/ 0 h 41"/>
                <a:gd name="T22" fmla="*/ 32 w 32"/>
                <a:gd name="T23" fmla="*/ 21 h 41"/>
                <a:gd name="T24" fmla="*/ 32 w 32"/>
                <a:gd name="T25" fmla="*/ 32 h 41"/>
                <a:gd name="T26" fmla="*/ 29 w 32"/>
                <a:gd name="T27" fmla="*/ 37 h 41"/>
                <a:gd name="T28" fmla="*/ 25 w 32"/>
                <a:gd name="T29" fmla="*/ 40 h 41"/>
                <a:gd name="T30" fmla="*/ 17 w 32"/>
                <a:gd name="T31" fmla="*/ 41 h 41"/>
                <a:gd name="T32" fmla="*/ 8 w 32"/>
                <a:gd name="T33" fmla="*/ 40 h 41"/>
                <a:gd name="T34" fmla="*/ 4 w 32"/>
                <a:gd name="T35" fmla="*/ 36 h 41"/>
                <a:gd name="T36" fmla="*/ 1 w 32"/>
                <a:gd name="T37" fmla="*/ 32 h 41"/>
                <a:gd name="T38" fmla="*/ 0 w 32"/>
                <a:gd name="T39" fmla="*/ 22 h 41"/>
                <a:gd name="T40" fmla="*/ 0 w 32"/>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1">
                  <a:moveTo>
                    <a:pt x="0" y="0"/>
                  </a:moveTo>
                  <a:cubicBezTo>
                    <a:pt x="9" y="0"/>
                    <a:pt x="9" y="0"/>
                    <a:pt x="9" y="0"/>
                  </a:cubicBezTo>
                  <a:cubicBezTo>
                    <a:pt x="9" y="22"/>
                    <a:pt x="9" y="22"/>
                    <a:pt x="9" y="22"/>
                  </a:cubicBezTo>
                  <a:cubicBezTo>
                    <a:pt x="9" y="25"/>
                    <a:pt x="9" y="28"/>
                    <a:pt x="9" y="29"/>
                  </a:cubicBezTo>
                  <a:cubicBezTo>
                    <a:pt x="9" y="30"/>
                    <a:pt x="10" y="32"/>
                    <a:pt x="11" y="33"/>
                  </a:cubicBezTo>
                  <a:cubicBezTo>
                    <a:pt x="13" y="34"/>
                    <a:pt x="14" y="34"/>
                    <a:pt x="17" y="34"/>
                  </a:cubicBezTo>
                  <a:cubicBezTo>
                    <a:pt x="19" y="34"/>
                    <a:pt x="21" y="34"/>
                    <a:pt x="22" y="33"/>
                  </a:cubicBezTo>
                  <a:cubicBezTo>
                    <a:pt x="23" y="32"/>
                    <a:pt x="24" y="31"/>
                    <a:pt x="24" y="29"/>
                  </a:cubicBezTo>
                  <a:cubicBezTo>
                    <a:pt x="24" y="28"/>
                    <a:pt x="24" y="26"/>
                    <a:pt x="24" y="22"/>
                  </a:cubicBezTo>
                  <a:cubicBezTo>
                    <a:pt x="24" y="0"/>
                    <a:pt x="24" y="0"/>
                    <a:pt x="24" y="0"/>
                  </a:cubicBezTo>
                  <a:cubicBezTo>
                    <a:pt x="32" y="0"/>
                    <a:pt x="32" y="0"/>
                    <a:pt x="32" y="0"/>
                  </a:cubicBezTo>
                  <a:cubicBezTo>
                    <a:pt x="32" y="21"/>
                    <a:pt x="32" y="21"/>
                    <a:pt x="32" y="21"/>
                  </a:cubicBezTo>
                  <a:cubicBezTo>
                    <a:pt x="32" y="26"/>
                    <a:pt x="32" y="30"/>
                    <a:pt x="32" y="32"/>
                  </a:cubicBezTo>
                  <a:cubicBezTo>
                    <a:pt x="31" y="34"/>
                    <a:pt x="30" y="35"/>
                    <a:pt x="29" y="37"/>
                  </a:cubicBezTo>
                  <a:cubicBezTo>
                    <a:pt x="28" y="38"/>
                    <a:pt x="27" y="39"/>
                    <a:pt x="25" y="40"/>
                  </a:cubicBezTo>
                  <a:cubicBezTo>
                    <a:pt x="23" y="41"/>
                    <a:pt x="20" y="41"/>
                    <a:pt x="17" y="41"/>
                  </a:cubicBezTo>
                  <a:cubicBezTo>
                    <a:pt x="13" y="41"/>
                    <a:pt x="10" y="41"/>
                    <a:pt x="8" y="40"/>
                  </a:cubicBezTo>
                  <a:cubicBezTo>
                    <a:pt x="6" y="39"/>
                    <a:pt x="5" y="38"/>
                    <a:pt x="4" y="36"/>
                  </a:cubicBezTo>
                  <a:cubicBezTo>
                    <a:pt x="2" y="35"/>
                    <a:pt x="2" y="33"/>
                    <a:pt x="1" y="32"/>
                  </a:cubicBezTo>
                  <a:cubicBezTo>
                    <a:pt x="1" y="30"/>
                    <a:pt x="0" y="26"/>
                    <a:pt x="0" y="2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8" name="ïṩḷíḍé"/>
            <p:cNvSpPr/>
            <p:nvPr/>
          </p:nvSpPr>
          <p:spPr bwMode="auto">
            <a:xfrm>
              <a:off x="5038810" y="1624325"/>
              <a:ext cx="72888" cy="92512"/>
            </a:xfrm>
            <a:custGeom>
              <a:avLst/>
              <a:gdLst>
                <a:gd name="T0" fmla="*/ 0 w 104"/>
                <a:gd name="T1" fmla="*/ 132 h 132"/>
                <a:gd name="T2" fmla="*/ 0 w 104"/>
                <a:gd name="T3" fmla="*/ 0 h 132"/>
                <a:gd name="T4" fmla="*/ 26 w 104"/>
                <a:gd name="T5" fmla="*/ 0 h 132"/>
                <a:gd name="T6" fmla="*/ 78 w 104"/>
                <a:gd name="T7" fmla="*/ 89 h 132"/>
                <a:gd name="T8" fmla="*/ 78 w 104"/>
                <a:gd name="T9" fmla="*/ 0 h 132"/>
                <a:gd name="T10" fmla="*/ 104 w 104"/>
                <a:gd name="T11" fmla="*/ 0 h 132"/>
                <a:gd name="T12" fmla="*/ 104 w 104"/>
                <a:gd name="T13" fmla="*/ 132 h 132"/>
                <a:gd name="T14" fmla="*/ 78 w 104"/>
                <a:gd name="T15" fmla="*/ 132 h 132"/>
                <a:gd name="T16" fmla="*/ 23 w 104"/>
                <a:gd name="T17" fmla="*/ 46 h 132"/>
                <a:gd name="T18" fmla="*/ 23 w 104"/>
                <a:gd name="T19" fmla="*/ 132 h 132"/>
                <a:gd name="T20" fmla="*/ 0 w 104"/>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2">
                  <a:moveTo>
                    <a:pt x="0" y="132"/>
                  </a:moveTo>
                  <a:lnTo>
                    <a:pt x="0" y="0"/>
                  </a:lnTo>
                  <a:lnTo>
                    <a:pt x="26" y="0"/>
                  </a:lnTo>
                  <a:lnTo>
                    <a:pt x="78" y="89"/>
                  </a:lnTo>
                  <a:lnTo>
                    <a:pt x="78" y="0"/>
                  </a:lnTo>
                  <a:lnTo>
                    <a:pt x="104" y="0"/>
                  </a:lnTo>
                  <a:lnTo>
                    <a:pt x="104" y="132"/>
                  </a:lnTo>
                  <a:lnTo>
                    <a:pt x="78" y="132"/>
                  </a:lnTo>
                  <a:lnTo>
                    <a:pt x="23" y="46"/>
                  </a:lnTo>
                  <a:lnTo>
                    <a:pt x="23"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9" name="ï$liḓê"/>
            <p:cNvSpPr/>
            <p:nvPr/>
          </p:nvSpPr>
          <p:spPr bwMode="auto">
            <a:xfrm>
              <a:off x="5136929" y="1624325"/>
              <a:ext cx="18923"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20" name="iṩlidè"/>
            <p:cNvSpPr/>
            <p:nvPr/>
          </p:nvSpPr>
          <p:spPr bwMode="auto">
            <a:xfrm>
              <a:off x="5171271" y="1624325"/>
              <a:ext cx="84803" cy="92512"/>
            </a:xfrm>
            <a:custGeom>
              <a:avLst/>
              <a:gdLst>
                <a:gd name="T0" fmla="*/ 46 w 121"/>
                <a:gd name="T1" fmla="*/ 132 h 132"/>
                <a:gd name="T2" fmla="*/ 0 w 121"/>
                <a:gd name="T3" fmla="*/ 0 h 132"/>
                <a:gd name="T4" fmla="*/ 30 w 121"/>
                <a:gd name="T5" fmla="*/ 0 h 132"/>
                <a:gd name="T6" fmla="*/ 63 w 121"/>
                <a:gd name="T7" fmla="*/ 99 h 132"/>
                <a:gd name="T8" fmla="*/ 92 w 121"/>
                <a:gd name="T9" fmla="*/ 0 h 132"/>
                <a:gd name="T10" fmla="*/ 121 w 121"/>
                <a:gd name="T11" fmla="*/ 0 h 132"/>
                <a:gd name="T12" fmla="*/ 76 w 121"/>
                <a:gd name="T13" fmla="*/ 132 h 132"/>
                <a:gd name="T14" fmla="*/ 46 w 121"/>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32">
                  <a:moveTo>
                    <a:pt x="46" y="132"/>
                  </a:moveTo>
                  <a:lnTo>
                    <a:pt x="0" y="0"/>
                  </a:lnTo>
                  <a:lnTo>
                    <a:pt x="30" y="0"/>
                  </a:lnTo>
                  <a:lnTo>
                    <a:pt x="63" y="99"/>
                  </a:lnTo>
                  <a:lnTo>
                    <a:pt x="92" y="0"/>
                  </a:lnTo>
                  <a:lnTo>
                    <a:pt x="121" y="0"/>
                  </a:lnTo>
                  <a:lnTo>
                    <a:pt x="76"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1" name="íṧļîḓé"/>
            <p:cNvSpPr/>
            <p:nvPr/>
          </p:nvSpPr>
          <p:spPr bwMode="auto">
            <a:xfrm>
              <a:off x="5272193" y="1624325"/>
              <a:ext cx="71487" cy="92512"/>
            </a:xfrm>
            <a:custGeom>
              <a:avLst/>
              <a:gdLst>
                <a:gd name="T0" fmla="*/ 0 w 102"/>
                <a:gd name="T1" fmla="*/ 132 h 132"/>
                <a:gd name="T2" fmla="*/ 0 w 102"/>
                <a:gd name="T3" fmla="*/ 0 h 132"/>
                <a:gd name="T4" fmla="*/ 99 w 102"/>
                <a:gd name="T5" fmla="*/ 0 h 132"/>
                <a:gd name="T6" fmla="*/ 99 w 102"/>
                <a:gd name="T7" fmla="*/ 23 h 132"/>
                <a:gd name="T8" fmla="*/ 27 w 102"/>
                <a:gd name="T9" fmla="*/ 23 h 132"/>
                <a:gd name="T10" fmla="*/ 27 w 102"/>
                <a:gd name="T11" fmla="*/ 53 h 132"/>
                <a:gd name="T12" fmla="*/ 92 w 102"/>
                <a:gd name="T13" fmla="*/ 53 h 132"/>
                <a:gd name="T14" fmla="*/ 92 w 102"/>
                <a:gd name="T15" fmla="*/ 76 h 132"/>
                <a:gd name="T16" fmla="*/ 27 w 102"/>
                <a:gd name="T17" fmla="*/ 76 h 132"/>
                <a:gd name="T18" fmla="*/ 27 w 102"/>
                <a:gd name="T19" fmla="*/ 112 h 132"/>
                <a:gd name="T20" fmla="*/ 102 w 102"/>
                <a:gd name="T21" fmla="*/ 112 h 132"/>
                <a:gd name="T22" fmla="*/ 102 w 102"/>
                <a:gd name="T23" fmla="*/ 132 h 132"/>
                <a:gd name="T24" fmla="*/ 0 w 102"/>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2">
                  <a:moveTo>
                    <a:pt x="0" y="132"/>
                  </a:moveTo>
                  <a:lnTo>
                    <a:pt x="0" y="0"/>
                  </a:lnTo>
                  <a:lnTo>
                    <a:pt x="99" y="0"/>
                  </a:lnTo>
                  <a:lnTo>
                    <a:pt x="99" y="23"/>
                  </a:lnTo>
                  <a:lnTo>
                    <a:pt x="27" y="23"/>
                  </a:lnTo>
                  <a:lnTo>
                    <a:pt x="27" y="53"/>
                  </a:lnTo>
                  <a:lnTo>
                    <a:pt x="92" y="53"/>
                  </a:lnTo>
                  <a:lnTo>
                    <a:pt x="92" y="76"/>
                  </a:lnTo>
                  <a:lnTo>
                    <a:pt x="27" y="76"/>
                  </a:lnTo>
                  <a:lnTo>
                    <a:pt x="27" y="112"/>
                  </a:lnTo>
                  <a:lnTo>
                    <a:pt x="102" y="112"/>
                  </a:lnTo>
                  <a:lnTo>
                    <a:pt x="102"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2" name="iṩḻîḑè"/>
            <p:cNvSpPr/>
            <p:nvPr/>
          </p:nvSpPr>
          <p:spPr bwMode="auto">
            <a:xfrm>
              <a:off x="5366808" y="1624325"/>
              <a:ext cx="79897" cy="92512"/>
            </a:xfrm>
            <a:custGeom>
              <a:avLst/>
              <a:gdLst>
                <a:gd name="T0" fmla="*/ 0 w 35"/>
                <a:gd name="T1" fmla="*/ 40 h 40"/>
                <a:gd name="T2" fmla="*/ 0 w 35"/>
                <a:gd name="T3" fmla="*/ 0 h 40"/>
                <a:gd name="T4" fmla="*/ 17 w 35"/>
                <a:gd name="T5" fmla="*/ 0 h 40"/>
                <a:gd name="T6" fmla="*/ 26 w 35"/>
                <a:gd name="T7" fmla="*/ 1 h 40"/>
                <a:gd name="T8" fmla="*/ 30 w 35"/>
                <a:gd name="T9" fmla="*/ 5 h 40"/>
                <a:gd name="T10" fmla="*/ 32 w 35"/>
                <a:gd name="T11" fmla="*/ 12 h 40"/>
                <a:gd name="T12" fmla="*/ 30 w 35"/>
                <a:gd name="T13" fmla="*/ 19 h 40"/>
                <a:gd name="T14" fmla="*/ 22 w 35"/>
                <a:gd name="T15" fmla="*/ 23 h 40"/>
                <a:gd name="T16" fmla="*/ 26 w 35"/>
                <a:gd name="T17" fmla="*/ 26 h 40"/>
                <a:gd name="T18" fmla="*/ 31 w 35"/>
                <a:gd name="T19" fmla="*/ 33 h 40"/>
                <a:gd name="T20" fmla="*/ 35 w 35"/>
                <a:gd name="T21" fmla="*/ 40 h 40"/>
                <a:gd name="T22" fmla="*/ 26 w 35"/>
                <a:gd name="T23" fmla="*/ 40 h 40"/>
                <a:gd name="T24" fmla="*/ 20 w 35"/>
                <a:gd name="T25" fmla="*/ 32 h 40"/>
                <a:gd name="T26" fmla="*/ 16 w 35"/>
                <a:gd name="T27" fmla="*/ 26 h 40"/>
                <a:gd name="T28" fmla="*/ 13 w 35"/>
                <a:gd name="T29" fmla="*/ 24 h 40"/>
                <a:gd name="T30" fmla="*/ 9 w 35"/>
                <a:gd name="T31" fmla="*/ 24 h 40"/>
                <a:gd name="T32" fmla="*/ 8 w 35"/>
                <a:gd name="T33" fmla="*/ 24 h 40"/>
                <a:gd name="T34" fmla="*/ 8 w 35"/>
                <a:gd name="T35" fmla="*/ 40 h 40"/>
                <a:gd name="T36" fmla="*/ 0 w 35"/>
                <a:gd name="T37" fmla="*/ 40 h 40"/>
                <a:gd name="T38" fmla="*/ 8 w 35"/>
                <a:gd name="T39" fmla="*/ 17 h 40"/>
                <a:gd name="T40" fmla="*/ 14 w 35"/>
                <a:gd name="T41" fmla="*/ 17 h 40"/>
                <a:gd name="T42" fmla="*/ 21 w 35"/>
                <a:gd name="T43" fmla="*/ 17 h 40"/>
                <a:gd name="T44" fmla="*/ 23 w 35"/>
                <a:gd name="T45" fmla="*/ 15 h 40"/>
                <a:gd name="T46" fmla="*/ 24 w 35"/>
                <a:gd name="T47" fmla="*/ 12 h 40"/>
                <a:gd name="T48" fmla="*/ 23 w 35"/>
                <a:gd name="T49" fmla="*/ 9 h 40"/>
                <a:gd name="T50" fmla="*/ 20 w 35"/>
                <a:gd name="T51" fmla="*/ 7 h 40"/>
                <a:gd name="T52" fmla="*/ 14 w 35"/>
                <a:gd name="T53" fmla="*/ 7 h 40"/>
                <a:gd name="T54" fmla="*/ 8 w 35"/>
                <a:gd name="T55" fmla="*/ 7 h 40"/>
                <a:gd name="T56" fmla="*/ 8 w 35"/>
                <a:gd name="T5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0">
                  <a:moveTo>
                    <a:pt x="0" y="40"/>
                  </a:moveTo>
                  <a:cubicBezTo>
                    <a:pt x="0" y="0"/>
                    <a:pt x="0" y="0"/>
                    <a:pt x="0" y="0"/>
                  </a:cubicBezTo>
                  <a:cubicBezTo>
                    <a:pt x="17" y="0"/>
                    <a:pt x="17" y="0"/>
                    <a:pt x="17" y="0"/>
                  </a:cubicBezTo>
                  <a:cubicBezTo>
                    <a:pt x="21" y="0"/>
                    <a:pt x="24" y="1"/>
                    <a:pt x="26" y="1"/>
                  </a:cubicBezTo>
                  <a:cubicBezTo>
                    <a:pt x="28" y="2"/>
                    <a:pt x="29" y="3"/>
                    <a:pt x="30" y="5"/>
                  </a:cubicBezTo>
                  <a:cubicBezTo>
                    <a:pt x="32" y="7"/>
                    <a:pt x="32" y="9"/>
                    <a:pt x="32" y="12"/>
                  </a:cubicBezTo>
                  <a:cubicBezTo>
                    <a:pt x="32" y="15"/>
                    <a:pt x="31" y="17"/>
                    <a:pt x="30" y="19"/>
                  </a:cubicBezTo>
                  <a:cubicBezTo>
                    <a:pt x="28" y="21"/>
                    <a:pt x="25" y="22"/>
                    <a:pt x="22" y="23"/>
                  </a:cubicBezTo>
                  <a:cubicBezTo>
                    <a:pt x="23" y="24"/>
                    <a:pt x="25" y="25"/>
                    <a:pt x="26" y="26"/>
                  </a:cubicBezTo>
                  <a:cubicBezTo>
                    <a:pt x="27" y="27"/>
                    <a:pt x="29" y="29"/>
                    <a:pt x="31" y="33"/>
                  </a:cubicBezTo>
                  <a:cubicBezTo>
                    <a:pt x="35" y="40"/>
                    <a:pt x="35" y="40"/>
                    <a:pt x="35" y="40"/>
                  </a:cubicBezTo>
                  <a:cubicBezTo>
                    <a:pt x="26" y="40"/>
                    <a:pt x="26" y="40"/>
                    <a:pt x="26" y="40"/>
                  </a:cubicBezTo>
                  <a:cubicBezTo>
                    <a:pt x="20" y="32"/>
                    <a:pt x="20" y="32"/>
                    <a:pt x="20" y="32"/>
                  </a:cubicBezTo>
                  <a:cubicBezTo>
                    <a:pt x="18" y="29"/>
                    <a:pt x="17" y="27"/>
                    <a:pt x="16" y="26"/>
                  </a:cubicBezTo>
                  <a:cubicBezTo>
                    <a:pt x="15" y="25"/>
                    <a:pt x="14" y="24"/>
                    <a:pt x="13" y="24"/>
                  </a:cubicBezTo>
                  <a:cubicBezTo>
                    <a:pt x="12" y="24"/>
                    <a:pt x="11" y="24"/>
                    <a:pt x="9" y="24"/>
                  </a:cubicBezTo>
                  <a:cubicBezTo>
                    <a:pt x="8" y="24"/>
                    <a:pt x="8" y="24"/>
                    <a:pt x="8" y="24"/>
                  </a:cubicBezTo>
                  <a:cubicBezTo>
                    <a:pt x="8" y="40"/>
                    <a:pt x="8" y="40"/>
                    <a:pt x="8" y="40"/>
                  </a:cubicBezTo>
                  <a:cubicBezTo>
                    <a:pt x="0" y="40"/>
                    <a:pt x="0" y="40"/>
                    <a:pt x="0" y="40"/>
                  </a:cubicBezTo>
                  <a:close/>
                  <a:moveTo>
                    <a:pt x="8" y="17"/>
                  </a:moveTo>
                  <a:cubicBezTo>
                    <a:pt x="14" y="17"/>
                    <a:pt x="14" y="17"/>
                    <a:pt x="14" y="17"/>
                  </a:cubicBezTo>
                  <a:cubicBezTo>
                    <a:pt x="17" y="17"/>
                    <a:pt x="20" y="17"/>
                    <a:pt x="21" y="17"/>
                  </a:cubicBezTo>
                  <a:cubicBezTo>
                    <a:pt x="22" y="16"/>
                    <a:pt x="23" y="16"/>
                    <a:pt x="23" y="15"/>
                  </a:cubicBezTo>
                  <a:cubicBezTo>
                    <a:pt x="24" y="14"/>
                    <a:pt x="24" y="13"/>
                    <a:pt x="24" y="12"/>
                  </a:cubicBezTo>
                  <a:cubicBezTo>
                    <a:pt x="24" y="11"/>
                    <a:pt x="24" y="10"/>
                    <a:pt x="23" y="9"/>
                  </a:cubicBezTo>
                  <a:cubicBezTo>
                    <a:pt x="22" y="8"/>
                    <a:pt x="21" y="8"/>
                    <a:pt x="20" y="7"/>
                  </a:cubicBezTo>
                  <a:cubicBezTo>
                    <a:pt x="19" y="7"/>
                    <a:pt x="17" y="7"/>
                    <a:pt x="14" y="7"/>
                  </a:cubicBezTo>
                  <a:cubicBezTo>
                    <a:pt x="8" y="7"/>
                    <a:pt x="8" y="7"/>
                    <a:pt x="8" y="7"/>
                  </a:cubicBezTo>
                  <a:lnTo>
                    <a:pt x="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3" name="ïṣľíḑé"/>
            <p:cNvSpPr/>
            <p:nvPr/>
          </p:nvSpPr>
          <p:spPr bwMode="auto">
            <a:xfrm>
              <a:off x="5460722" y="1624325"/>
              <a:ext cx="72888" cy="94615"/>
            </a:xfrm>
            <a:custGeom>
              <a:avLst/>
              <a:gdLst>
                <a:gd name="T0" fmla="*/ 0 w 32"/>
                <a:gd name="T1" fmla="*/ 27 h 41"/>
                <a:gd name="T2" fmla="*/ 8 w 32"/>
                <a:gd name="T3" fmla="*/ 27 h 41"/>
                <a:gd name="T4" fmla="*/ 11 w 32"/>
                <a:gd name="T5" fmla="*/ 32 h 41"/>
                <a:gd name="T6" fmla="*/ 16 w 32"/>
                <a:gd name="T7" fmla="*/ 34 h 41"/>
                <a:gd name="T8" fmla="*/ 22 w 32"/>
                <a:gd name="T9" fmla="*/ 33 h 41"/>
                <a:gd name="T10" fmla="*/ 24 w 32"/>
                <a:gd name="T11" fmla="*/ 29 h 41"/>
                <a:gd name="T12" fmla="*/ 23 w 32"/>
                <a:gd name="T13" fmla="*/ 26 h 41"/>
                <a:gd name="T14" fmla="*/ 21 w 32"/>
                <a:gd name="T15" fmla="*/ 25 h 41"/>
                <a:gd name="T16" fmla="*/ 14 w 32"/>
                <a:gd name="T17" fmla="*/ 23 h 41"/>
                <a:gd name="T18" fmla="*/ 5 w 32"/>
                <a:gd name="T19" fmla="*/ 19 h 41"/>
                <a:gd name="T20" fmla="*/ 1 w 32"/>
                <a:gd name="T21" fmla="*/ 11 h 41"/>
                <a:gd name="T22" fmla="*/ 3 w 32"/>
                <a:gd name="T23" fmla="*/ 5 h 41"/>
                <a:gd name="T24" fmla="*/ 8 w 32"/>
                <a:gd name="T25" fmla="*/ 1 h 41"/>
                <a:gd name="T26" fmla="*/ 16 w 32"/>
                <a:gd name="T27" fmla="*/ 0 h 41"/>
                <a:gd name="T28" fmla="*/ 27 w 32"/>
                <a:gd name="T29" fmla="*/ 3 h 41"/>
                <a:gd name="T30" fmla="*/ 31 w 32"/>
                <a:gd name="T31" fmla="*/ 12 h 41"/>
                <a:gd name="T32" fmla="*/ 23 w 32"/>
                <a:gd name="T33" fmla="*/ 12 h 41"/>
                <a:gd name="T34" fmla="*/ 21 w 32"/>
                <a:gd name="T35" fmla="*/ 8 h 41"/>
                <a:gd name="T36" fmla="*/ 16 w 32"/>
                <a:gd name="T37" fmla="*/ 6 h 41"/>
                <a:gd name="T38" fmla="*/ 10 w 32"/>
                <a:gd name="T39" fmla="*/ 8 h 41"/>
                <a:gd name="T40" fmla="*/ 9 w 32"/>
                <a:gd name="T41" fmla="*/ 10 h 41"/>
                <a:gd name="T42" fmla="*/ 10 w 32"/>
                <a:gd name="T43" fmla="*/ 13 h 41"/>
                <a:gd name="T44" fmla="*/ 18 w 32"/>
                <a:gd name="T45" fmla="*/ 15 h 41"/>
                <a:gd name="T46" fmla="*/ 26 w 32"/>
                <a:gd name="T47" fmla="*/ 18 h 41"/>
                <a:gd name="T48" fmla="*/ 31 w 32"/>
                <a:gd name="T49" fmla="*/ 22 h 41"/>
                <a:gd name="T50" fmla="*/ 32 w 32"/>
                <a:gd name="T51" fmla="*/ 29 h 41"/>
                <a:gd name="T52" fmla="*/ 30 w 32"/>
                <a:gd name="T53" fmla="*/ 35 h 41"/>
                <a:gd name="T54" fmla="*/ 25 w 32"/>
                <a:gd name="T55" fmla="*/ 40 h 41"/>
                <a:gd name="T56" fmla="*/ 16 w 32"/>
                <a:gd name="T57" fmla="*/ 41 h 41"/>
                <a:gd name="T58" fmla="*/ 5 w 32"/>
                <a:gd name="T59" fmla="*/ 38 h 41"/>
                <a:gd name="T60" fmla="*/ 0 w 32"/>
                <a:gd name="T6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41">
                  <a:moveTo>
                    <a:pt x="0" y="27"/>
                  </a:moveTo>
                  <a:cubicBezTo>
                    <a:pt x="8" y="27"/>
                    <a:pt x="8" y="27"/>
                    <a:pt x="8" y="27"/>
                  </a:cubicBezTo>
                  <a:cubicBezTo>
                    <a:pt x="8" y="29"/>
                    <a:pt x="9" y="31"/>
                    <a:pt x="11" y="32"/>
                  </a:cubicBezTo>
                  <a:cubicBezTo>
                    <a:pt x="12" y="34"/>
                    <a:pt x="14" y="34"/>
                    <a:pt x="16" y="34"/>
                  </a:cubicBezTo>
                  <a:cubicBezTo>
                    <a:pt x="19" y="34"/>
                    <a:pt x="21" y="34"/>
                    <a:pt x="22" y="33"/>
                  </a:cubicBezTo>
                  <a:cubicBezTo>
                    <a:pt x="24" y="31"/>
                    <a:pt x="24" y="30"/>
                    <a:pt x="24" y="29"/>
                  </a:cubicBezTo>
                  <a:cubicBezTo>
                    <a:pt x="24" y="28"/>
                    <a:pt x="24" y="27"/>
                    <a:pt x="23" y="26"/>
                  </a:cubicBezTo>
                  <a:cubicBezTo>
                    <a:pt x="23" y="26"/>
                    <a:pt x="22" y="25"/>
                    <a:pt x="21" y="25"/>
                  </a:cubicBezTo>
                  <a:cubicBezTo>
                    <a:pt x="20" y="24"/>
                    <a:pt x="17" y="24"/>
                    <a:pt x="14" y="23"/>
                  </a:cubicBezTo>
                  <a:cubicBezTo>
                    <a:pt x="10" y="22"/>
                    <a:pt x="7" y="20"/>
                    <a:pt x="5" y="19"/>
                  </a:cubicBezTo>
                  <a:cubicBezTo>
                    <a:pt x="3" y="17"/>
                    <a:pt x="1" y="14"/>
                    <a:pt x="1" y="11"/>
                  </a:cubicBezTo>
                  <a:cubicBezTo>
                    <a:pt x="1" y="9"/>
                    <a:pt x="2" y="7"/>
                    <a:pt x="3" y="5"/>
                  </a:cubicBezTo>
                  <a:cubicBezTo>
                    <a:pt x="4" y="3"/>
                    <a:pt x="6" y="2"/>
                    <a:pt x="8" y="1"/>
                  </a:cubicBezTo>
                  <a:cubicBezTo>
                    <a:pt x="10" y="0"/>
                    <a:pt x="13" y="0"/>
                    <a:pt x="16" y="0"/>
                  </a:cubicBezTo>
                  <a:cubicBezTo>
                    <a:pt x="21" y="0"/>
                    <a:pt x="25" y="1"/>
                    <a:pt x="27" y="3"/>
                  </a:cubicBezTo>
                  <a:cubicBezTo>
                    <a:pt x="30" y="5"/>
                    <a:pt x="31" y="8"/>
                    <a:pt x="31" y="12"/>
                  </a:cubicBezTo>
                  <a:cubicBezTo>
                    <a:pt x="23" y="12"/>
                    <a:pt x="23" y="12"/>
                    <a:pt x="23" y="12"/>
                  </a:cubicBezTo>
                  <a:cubicBezTo>
                    <a:pt x="23" y="10"/>
                    <a:pt x="22" y="9"/>
                    <a:pt x="21" y="8"/>
                  </a:cubicBezTo>
                  <a:cubicBezTo>
                    <a:pt x="20" y="7"/>
                    <a:pt x="18" y="6"/>
                    <a:pt x="16" y="6"/>
                  </a:cubicBezTo>
                  <a:cubicBezTo>
                    <a:pt x="13" y="6"/>
                    <a:pt x="12" y="7"/>
                    <a:pt x="10" y="8"/>
                  </a:cubicBezTo>
                  <a:cubicBezTo>
                    <a:pt x="9" y="8"/>
                    <a:pt x="9" y="9"/>
                    <a:pt x="9" y="10"/>
                  </a:cubicBezTo>
                  <a:cubicBezTo>
                    <a:pt x="9" y="11"/>
                    <a:pt x="9" y="12"/>
                    <a:pt x="10" y="13"/>
                  </a:cubicBezTo>
                  <a:cubicBezTo>
                    <a:pt x="11" y="14"/>
                    <a:pt x="14" y="14"/>
                    <a:pt x="18" y="15"/>
                  </a:cubicBezTo>
                  <a:cubicBezTo>
                    <a:pt x="22" y="16"/>
                    <a:pt x="24" y="17"/>
                    <a:pt x="26" y="18"/>
                  </a:cubicBezTo>
                  <a:cubicBezTo>
                    <a:pt x="28" y="19"/>
                    <a:pt x="30" y="21"/>
                    <a:pt x="31" y="22"/>
                  </a:cubicBezTo>
                  <a:cubicBezTo>
                    <a:pt x="32" y="24"/>
                    <a:pt x="32" y="26"/>
                    <a:pt x="32" y="29"/>
                  </a:cubicBezTo>
                  <a:cubicBezTo>
                    <a:pt x="32" y="31"/>
                    <a:pt x="32" y="33"/>
                    <a:pt x="30" y="35"/>
                  </a:cubicBezTo>
                  <a:cubicBezTo>
                    <a:pt x="29" y="37"/>
                    <a:pt x="27" y="39"/>
                    <a:pt x="25" y="40"/>
                  </a:cubicBezTo>
                  <a:cubicBezTo>
                    <a:pt x="23" y="41"/>
                    <a:pt x="20" y="41"/>
                    <a:pt x="16" y="41"/>
                  </a:cubicBezTo>
                  <a:cubicBezTo>
                    <a:pt x="11" y="41"/>
                    <a:pt x="7" y="40"/>
                    <a:pt x="5" y="38"/>
                  </a:cubicBezTo>
                  <a:cubicBezTo>
                    <a:pt x="2" y="35"/>
                    <a:pt x="0" y="32"/>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4" name="îşḻîḑè"/>
            <p:cNvSpPr/>
            <p:nvPr/>
          </p:nvSpPr>
          <p:spPr bwMode="auto">
            <a:xfrm>
              <a:off x="5556738"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25" name="iṣḷiḓê"/>
            <p:cNvSpPr/>
            <p:nvPr/>
          </p:nvSpPr>
          <p:spPr bwMode="auto">
            <a:xfrm>
              <a:off x="5593182" y="1624325"/>
              <a:ext cx="73589" cy="92512"/>
            </a:xfrm>
            <a:custGeom>
              <a:avLst/>
              <a:gdLst>
                <a:gd name="T0" fmla="*/ 40 w 105"/>
                <a:gd name="T1" fmla="*/ 132 h 132"/>
                <a:gd name="T2" fmla="*/ 40 w 105"/>
                <a:gd name="T3" fmla="*/ 23 h 132"/>
                <a:gd name="T4" fmla="*/ 0 w 105"/>
                <a:gd name="T5" fmla="*/ 23 h 132"/>
                <a:gd name="T6" fmla="*/ 0 w 105"/>
                <a:gd name="T7" fmla="*/ 0 h 132"/>
                <a:gd name="T8" fmla="*/ 105 w 105"/>
                <a:gd name="T9" fmla="*/ 0 h 132"/>
                <a:gd name="T10" fmla="*/ 105 w 105"/>
                <a:gd name="T11" fmla="*/ 23 h 132"/>
                <a:gd name="T12" fmla="*/ 66 w 105"/>
                <a:gd name="T13" fmla="*/ 23 h 132"/>
                <a:gd name="T14" fmla="*/ 66 w 105"/>
                <a:gd name="T15" fmla="*/ 132 h 132"/>
                <a:gd name="T16" fmla="*/ 40 w 105"/>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2">
                  <a:moveTo>
                    <a:pt x="40" y="132"/>
                  </a:moveTo>
                  <a:lnTo>
                    <a:pt x="40" y="23"/>
                  </a:lnTo>
                  <a:lnTo>
                    <a:pt x="0" y="23"/>
                  </a:lnTo>
                  <a:lnTo>
                    <a:pt x="0" y="0"/>
                  </a:lnTo>
                  <a:lnTo>
                    <a:pt x="105" y="0"/>
                  </a:lnTo>
                  <a:lnTo>
                    <a:pt x="105" y="23"/>
                  </a:lnTo>
                  <a:lnTo>
                    <a:pt x="66" y="23"/>
                  </a:lnTo>
                  <a:lnTo>
                    <a:pt x="66" y="132"/>
                  </a:lnTo>
                  <a:lnTo>
                    <a:pt x="4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6" name="işļídè"/>
            <p:cNvSpPr/>
            <p:nvPr/>
          </p:nvSpPr>
          <p:spPr bwMode="auto">
            <a:xfrm>
              <a:off x="5675882" y="1624325"/>
              <a:ext cx="84803" cy="92512"/>
            </a:xfrm>
            <a:custGeom>
              <a:avLst/>
              <a:gdLst>
                <a:gd name="T0" fmla="*/ 46 w 121"/>
                <a:gd name="T1" fmla="*/ 132 h 132"/>
                <a:gd name="T2" fmla="*/ 46 w 121"/>
                <a:gd name="T3" fmla="*/ 79 h 132"/>
                <a:gd name="T4" fmla="*/ 0 w 121"/>
                <a:gd name="T5" fmla="*/ 0 h 132"/>
                <a:gd name="T6" fmla="*/ 30 w 121"/>
                <a:gd name="T7" fmla="*/ 0 h 132"/>
                <a:gd name="T8" fmla="*/ 62 w 121"/>
                <a:gd name="T9" fmla="*/ 53 h 132"/>
                <a:gd name="T10" fmla="*/ 92 w 121"/>
                <a:gd name="T11" fmla="*/ 0 h 132"/>
                <a:gd name="T12" fmla="*/ 121 w 121"/>
                <a:gd name="T13" fmla="*/ 0 h 132"/>
                <a:gd name="T14" fmla="*/ 75 w 121"/>
                <a:gd name="T15" fmla="*/ 79 h 132"/>
                <a:gd name="T16" fmla="*/ 75 w 121"/>
                <a:gd name="T17" fmla="*/ 132 h 132"/>
                <a:gd name="T18" fmla="*/ 46 w 121"/>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32">
                  <a:moveTo>
                    <a:pt x="46" y="132"/>
                  </a:moveTo>
                  <a:lnTo>
                    <a:pt x="46" y="79"/>
                  </a:lnTo>
                  <a:lnTo>
                    <a:pt x="0" y="0"/>
                  </a:lnTo>
                  <a:lnTo>
                    <a:pt x="30" y="0"/>
                  </a:lnTo>
                  <a:lnTo>
                    <a:pt x="62" y="53"/>
                  </a:lnTo>
                  <a:lnTo>
                    <a:pt x="92" y="0"/>
                  </a:lnTo>
                  <a:lnTo>
                    <a:pt x="121" y="0"/>
                  </a:lnTo>
                  <a:lnTo>
                    <a:pt x="75" y="79"/>
                  </a:lnTo>
                  <a:lnTo>
                    <a:pt x="75"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7" name="Picture Placeholder 7"/>
          <p:cNvSpPr>
            <a:spLocks noGrp="1"/>
          </p:cNvSpPr>
          <p:nvPr>
            <p:ph type="pic" sz="quarter" idx="17"/>
          </p:nvPr>
        </p:nvSpPr>
        <p:spPr>
          <a:xfrm>
            <a:off x="0" y="1201410"/>
            <a:ext cx="9144000" cy="1881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21" name="Slide Number Placeholder 5"/>
          <p:cNvSpPr>
            <a:spLocks noGrp="1"/>
          </p:cNvSpPr>
          <p:nvPr>
            <p:ph type="sldNum" sz="quarter" idx="12"/>
          </p:nvPr>
        </p:nvSpPr>
        <p:spPr>
          <a:xfrm>
            <a:off x="6855639" y="4748135"/>
            <a:ext cx="2057400" cy="273844"/>
          </a:xfrm>
        </p:spPr>
        <p:txBody>
          <a:bodyPr/>
          <a:lstStyle>
            <a:lvl1pPr>
              <a:defRPr sz="1100">
                <a:solidFill>
                  <a:schemeClr val="tx1">
                    <a:lumMod val="85000"/>
                    <a:lumOff val="15000"/>
                  </a:schemeClr>
                </a:solidFill>
                <a:latin typeface="+mj-ea"/>
                <a:ea typeface="+mj-ea"/>
              </a:defRPr>
            </a:lvl1pPr>
          </a:lstStyle>
          <a:p>
            <a:fld id="{ACBECEF1-1935-4692-9C86-5FD89D9EDF46}" type="slidenum">
              <a:rPr lang="zh-CN" altLang="en-US" smtClean="0"/>
              <a:t>‹#›</a:t>
            </a:fld>
            <a:endParaRPr lang="zh-CN" altLang="en-US"/>
          </a:p>
        </p:txBody>
      </p:sp>
      <p:grpSp>
        <p:nvGrpSpPr>
          <p:cNvPr id="31" name="组合 30"/>
          <p:cNvGrpSpPr/>
          <p:nvPr userDrawn="1"/>
        </p:nvGrpSpPr>
        <p:grpSpPr>
          <a:xfrm>
            <a:off x="207378" y="4666267"/>
            <a:ext cx="1253123" cy="407703"/>
            <a:chOff x="3302807" y="1034911"/>
            <a:chExt cx="2457878" cy="799669"/>
          </a:xfrm>
          <a:solidFill>
            <a:schemeClr val="accent1"/>
          </a:solidFill>
        </p:grpSpPr>
        <p:sp>
          <p:nvSpPr>
            <p:cNvPr id="32" name="íṡḷîḍê"/>
            <p:cNvSpPr/>
            <p:nvPr/>
          </p:nvSpPr>
          <p:spPr bwMode="auto">
            <a:xfrm>
              <a:off x="3518669" y="1287918"/>
              <a:ext cx="364442" cy="336408"/>
            </a:xfrm>
            <a:custGeom>
              <a:avLst/>
              <a:gdLst>
                <a:gd name="T0" fmla="*/ 154 w 159"/>
                <a:gd name="T1" fmla="*/ 43 h 146"/>
                <a:gd name="T2" fmla="*/ 133 w 159"/>
                <a:gd name="T3" fmla="*/ 41 h 146"/>
                <a:gd name="T4" fmla="*/ 159 w 159"/>
                <a:gd name="T5" fmla="*/ 25 h 146"/>
                <a:gd name="T6" fmla="*/ 133 w 159"/>
                <a:gd name="T7" fmla="*/ 24 h 146"/>
                <a:gd name="T8" fmla="*/ 97 w 159"/>
                <a:gd name="T9" fmla="*/ 38 h 146"/>
                <a:gd name="T10" fmla="*/ 106 w 159"/>
                <a:gd name="T11" fmla="*/ 24 h 146"/>
                <a:gd name="T12" fmla="*/ 72 w 159"/>
                <a:gd name="T13" fmla="*/ 34 h 146"/>
                <a:gd name="T14" fmla="*/ 66 w 159"/>
                <a:gd name="T15" fmla="*/ 36 h 146"/>
                <a:gd name="T16" fmla="*/ 0 w 159"/>
                <a:gd name="T17" fmla="*/ 23 h 146"/>
                <a:gd name="T18" fmla="*/ 28 w 159"/>
                <a:gd name="T19" fmla="*/ 34 h 146"/>
                <a:gd name="T20" fmla="*/ 30 w 159"/>
                <a:gd name="T21" fmla="*/ 41 h 146"/>
                <a:gd name="T22" fmla="*/ 11 w 159"/>
                <a:gd name="T23" fmla="*/ 40 h 146"/>
                <a:gd name="T24" fmla="*/ 41 w 159"/>
                <a:gd name="T25" fmla="*/ 60 h 146"/>
                <a:gd name="T26" fmla="*/ 24 w 159"/>
                <a:gd name="T27" fmla="*/ 60 h 146"/>
                <a:gd name="T28" fmla="*/ 46 w 159"/>
                <a:gd name="T29" fmla="*/ 79 h 146"/>
                <a:gd name="T30" fmla="*/ 35 w 159"/>
                <a:gd name="T31" fmla="*/ 78 h 146"/>
                <a:gd name="T32" fmla="*/ 54 w 159"/>
                <a:gd name="T33" fmla="*/ 92 h 146"/>
                <a:gd name="T34" fmla="*/ 54 w 159"/>
                <a:gd name="T35" fmla="*/ 96 h 146"/>
                <a:gd name="T36" fmla="*/ 46 w 159"/>
                <a:gd name="T37" fmla="*/ 96 h 146"/>
                <a:gd name="T38" fmla="*/ 64 w 159"/>
                <a:gd name="T39" fmla="*/ 108 h 146"/>
                <a:gd name="T40" fmla="*/ 64 w 159"/>
                <a:gd name="T41" fmla="*/ 114 h 146"/>
                <a:gd name="T42" fmla="*/ 60 w 159"/>
                <a:gd name="T43" fmla="*/ 115 h 146"/>
                <a:gd name="T44" fmla="*/ 81 w 159"/>
                <a:gd name="T45" fmla="*/ 146 h 146"/>
                <a:gd name="T46" fmla="*/ 103 w 159"/>
                <a:gd name="T47" fmla="*/ 117 h 146"/>
                <a:gd name="T48" fmla="*/ 98 w 159"/>
                <a:gd name="T49" fmla="*/ 114 h 146"/>
                <a:gd name="T50" fmla="*/ 99 w 159"/>
                <a:gd name="T51" fmla="*/ 107 h 146"/>
                <a:gd name="T52" fmla="*/ 115 w 159"/>
                <a:gd name="T53" fmla="*/ 97 h 146"/>
                <a:gd name="T54" fmla="*/ 112 w 159"/>
                <a:gd name="T55" fmla="*/ 92 h 146"/>
                <a:gd name="T56" fmla="*/ 131 w 159"/>
                <a:gd name="T57" fmla="*/ 79 h 146"/>
                <a:gd name="T58" fmla="*/ 119 w 159"/>
                <a:gd name="T59" fmla="*/ 79 h 146"/>
                <a:gd name="T60" fmla="*/ 117 w 159"/>
                <a:gd name="T61" fmla="*/ 75 h 146"/>
                <a:gd name="T62" fmla="*/ 141 w 159"/>
                <a:gd name="T63" fmla="*/ 59 h 146"/>
                <a:gd name="T64" fmla="*/ 125 w 159"/>
                <a:gd name="T65" fmla="*/ 58 h 146"/>
                <a:gd name="T66" fmla="*/ 124 w 159"/>
                <a:gd name="T67" fmla="*/ 54 h 146"/>
                <a:gd name="T68" fmla="*/ 154 w 159"/>
                <a:gd name="T69"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146">
                  <a:moveTo>
                    <a:pt x="154" y="43"/>
                  </a:moveTo>
                  <a:cubicBezTo>
                    <a:pt x="133" y="41"/>
                    <a:pt x="133" y="41"/>
                    <a:pt x="133" y="41"/>
                  </a:cubicBezTo>
                  <a:cubicBezTo>
                    <a:pt x="137" y="34"/>
                    <a:pt x="155" y="37"/>
                    <a:pt x="159" y="25"/>
                  </a:cubicBezTo>
                  <a:cubicBezTo>
                    <a:pt x="133" y="24"/>
                    <a:pt x="133" y="24"/>
                    <a:pt x="133" y="24"/>
                  </a:cubicBezTo>
                  <a:cubicBezTo>
                    <a:pt x="114" y="21"/>
                    <a:pt x="107" y="39"/>
                    <a:pt x="97" y="38"/>
                  </a:cubicBezTo>
                  <a:cubicBezTo>
                    <a:pt x="88" y="29"/>
                    <a:pt x="100" y="28"/>
                    <a:pt x="106" y="24"/>
                  </a:cubicBezTo>
                  <a:cubicBezTo>
                    <a:pt x="80" y="0"/>
                    <a:pt x="72" y="32"/>
                    <a:pt x="72" y="34"/>
                  </a:cubicBezTo>
                  <a:cubicBezTo>
                    <a:pt x="71" y="37"/>
                    <a:pt x="68" y="38"/>
                    <a:pt x="66" y="36"/>
                  </a:cubicBezTo>
                  <a:cubicBezTo>
                    <a:pt x="58" y="12"/>
                    <a:pt x="33" y="22"/>
                    <a:pt x="0" y="23"/>
                  </a:cubicBezTo>
                  <a:cubicBezTo>
                    <a:pt x="8" y="31"/>
                    <a:pt x="17" y="32"/>
                    <a:pt x="28" y="34"/>
                  </a:cubicBezTo>
                  <a:cubicBezTo>
                    <a:pt x="30" y="36"/>
                    <a:pt x="32" y="38"/>
                    <a:pt x="30" y="41"/>
                  </a:cubicBezTo>
                  <a:cubicBezTo>
                    <a:pt x="11" y="40"/>
                    <a:pt x="11" y="40"/>
                    <a:pt x="11" y="40"/>
                  </a:cubicBezTo>
                  <a:cubicBezTo>
                    <a:pt x="19" y="58"/>
                    <a:pt x="35" y="49"/>
                    <a:pt x="41" y="60"/>
                  </a:cubicBezTo>
                  <a:cubicBezTo>
                    <a:pt x="24" y="60"/>
                    <a:pt x="24" y="60"/>
                    <a:pt x="24" y="60"/>
                  </a:cubicBezTo>
                  <a:cubicBezTo>
                    <a:pt x="25" y="75"/>
                    <a:pt x="41" y="68"/>
                    <a:pt x="46" y="79"/>
                  </a:cubicBezTo>
                  <a:cubicBezTo>
                    <a:pt x="35" y="78"/>
                    <a:pt x="35" y="78"/>
                    <a:pt x="35" y="78"/>
                  </a:cubicBezTo>
                  <a:cubicBezTo>
                    <a:pt x="40" y="90"/>
                    <a:pt x="48" y="91"/>
                    <a:pt x="54" y="92"/>
                  </a:cubicBezTo>
                  <a:cubicBezTo>
                    <a:pt x="54" y="96"/>
                    <a:pt x="54" y="96"/>
                    <a:pt x="54" y="96"/>
                  </a:cubicBezTo>
                  <a:cubicBezTo>
                    <a:pt x="46" y="96"/>
                    <a:pt x="46" y="96"/>
                    <a:pt x="46" y="96"/>
                  </a:cubicBezTo>
                  <a:cubicBezTo>
                    <a:pt x="46" y="104"/>
                    <a:pt x="57" y="109"/>
                    <a:pt x="64" y="108"/>
                  </a:cubicBezTo>
                  <a:cubicBezTo>
                    <a:pt x="64" y="114"/>
                    <a:pt x="64" y="114"/>
                    <a:pt x="64" y="114"/>
                  </a:cubicBezTo>
                  <a:cubicBezTo>
                    <a:pt x="60" y="115"/>
                    <a:pt x="60" y="115"/>
                    <a:pt x="60" y="115"/>
                  </a:cubicBezTo>
                  <a:cubicBezTo>
                    <a:pt x="81" y="146"/>
                    <a:pt x="81" y="146"/>
                    <a:pt x="81" y="146"/>
                  </a:cubicBezTo>
                  <a:cubicBezTo>
                    <a:pt x="103" y="117"/>
                    <a:pt x="103" y="117"/>
                    <a:pt x="103" y="117"/>
                  </a:cubicBezTo>
                  <a:cubicBezTo>
                    <a:pt x="98" y="114"/>
                    <a:pt x="98" y="114"/>
                    <a:pt x="98" y="114"/>
                  </a:cubicBezTo>
                  <a:cubicBezTo>
                    <a:pt x="99" y="107"/>
                    <a:pt x="99" y="107"/>
                    <a:pt x="99" y="107"/>
                  </a:cubicBezTo>
                  <a:cubicBezTo>
                    <a:pt x="105" y="108"/>
                    <a:pt x="111" y="106"/>
                    <a:pt x="115" y="97"/>
                  </a:cubicBezTo>
                  <a:cubicBezTo>
                    <a:pt x="114" y="95"/>
                    <a:pt x="99" y="99"/>
                    <a:pt x="112" y="92"/>
                  </a:cubicBezTo>
                  <a:cubicBezTo>
                    <a:pt x="120" y="91"/>
                    <a:pt x="125" y="85"/>
                    <a:pt x="131" y="79"/>
                  </a:cubicBezTo>
                  <a:cubicBezTo>
                    <a:pt x="119" y="79"/>
                    <a:pt x="119" y="79"/>
                    <a:pt x="119" y="79"/>
                  </a:cubicBezTo>
                  <a:cubicBezTo>
                    <a:pt x="117" y="78"/>
                    <a:pt x="116" y="76"/>
                    <a:pt x="117" y="75"/>
                  </a:cubicBezTo>
                  <a:cubicBezTo>
                    <a:pt x="125" y="74"/>
                    <a:pt x="137" y="70"/>
                    <a:pt x="141" y="59"/>
                  </a:cubicBezTo>
                  <a:cubicBezTo>
                    <a:pt x="125" y="58"/>
                    <a:pt x="125" y="58"/>
                    <a:pt x="125" y="58"/>
                  </a:cubicBezTo>
                  <a:cubicBezTo>
                    <a:pt x="122" y="57"/>
                    <a:pt x="123" y="55"/>
                    <a:pt x="124" y="54"/>
                  </a:cubicBezTo>
                  <a:cubicBezTo>
                    <a:pt x="134" y="54"/>
                    <a:pt x="145" y="50"/>
                    <a:pt x="1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 name="íŝḻiḍè"/>
            <p:cNvSpPr/>
            <p:nvPr/>
          </p:nvSpPr>
          <p:spPr bwMode="auto">
            <a:xfrm>
              <a:off x="3344157" y="1504480"/>
              <a:ext cx="93914" cy="74290"/>
            </a:xfrm>
            <a:custGeom>
              <a:avLst/>
              <a:gdLst>
                <a:gd name="T0" fmla="*/ 6 w 41"/>
                <a:gd name="T1" fmla="*/ 15 h 32"/>
                <a:gd name="T2" fmla="*/ 9 w 41"/>
                <a:gd name="T3" fmla="*/ 16 h 32"/>
                <a:gd name="T4" fmla="*/ 37 w 41"/>
                <a:gd name="T5" fmla="*/ 18 h 32"/>
                <a:gd name="T6" fmla="*/ 41 w 41"/>
                <a:gd name="T7" fmla="*/ 16 h 32"/>
                <a:gd name="T8" fmla="*/ 32 w 41"/>
                <a:gd name="T9" fmla="*/ 0 h 32"/>
                <a:gd name="T10" fmla="*/ 28 w 41"/>
                <a:gd name="T11" fmla="*/ 1 h 32"/>
                <a:gd name="T12" fmla="*/ 35 w 41"/>
                <a:gd name="T13" fmla="*/ 14 h 32"/>
                <a:gd name="T14" fmla="*/ 30 w 41"/>
                <a:gd name="T15" fmla="*/ 13 h 32"/>
                <a:gd name="T16" fmla="*/ 4 w 41"/>
                <a:gd name="T17" fmla="*/ 12 h 32"/>
                <a:gd name="T18" fmla="*/ 0 w 41"/>
                <a:gd name="T19" fmla="*/ 14 h 32"/>
                <a:gd name="T20" fmla="*/ 10 w 41"/>
                <a:gd name="T21" fmla="*/ 32 h 32"/>
                <a:gd name="T22" fmla="*/ 14 w 41"/>
                <a:gd name="T23" fmla="*/ 30 h 32"/>
                <a:gd name="T24" fmla="*/ 6 w 41"/>
                <a:gd name="T2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2">
                  <a:moveTo>
                    <a:pt x="6" y="15"/>
                  </a:moveTo>
                  <a:cubicBezTo>
                    <a:pt x="9" y="16"/>
                    <a:pt x="9" y="16"/>
                    <a:pt x="9" y="16"/>
                  </a:cubicBezTo>
                  <a:cubicBezTo>
                    <a:pt x="37" y="18"/>
                    <a:pt x="37" y="18"/>
                    <a:pt x="37" y="18"/>
                  </a:cubicBezTo>
                  <a:cubicBezTo>
                    <a:pt x="41" y="16"/>
                    <a:pt x="41" y="16"/>
                    <a:pt x="41" y="16"/>
                  </a:cubicBezTo>
                  <a:cubicBezTo>
                    <a:pt x="32" y="0"/>
                    <a:pt x="32" y="0"/>
                    <a:pt x="32" y="0"/>
                  </a:cubicBezTo>
                  <a:cubicBezTo>
                    <a:pt x="28" y="1"/>
                    <a:pt x="28" y="1"/>
                    <a:pt x="28" y="1"/>
                  </a:cubicBezTo>
                  <a:cubicBezTo>
                    <a:pt x="35" y="14"/>
                    <a:pt x="35" y="14"/>
                    <a:pt x="35" y="14"/>
                  </a:cubicBezTo>
                  <a:cubicBezTo>
                    <a:pt x="34" y="14"/>
                    <a:pt x="32" y="14"/>
                    <a:pt x="30" y="13"/>
                  </a:cubicBezTo>
                  <a:cubicBezTo>
                    <a:pt x="4" y="12"/>
                    <a:pt x="4" y="12"/>
                    <a:pt x="4" y="12"/>
                  </a:cubicBezTo>
                  <a:cubicBezTo>
                    <a:pt x="0" y="14"/>
                    <a:pt x="0" y="14"/>
                    <a:pt x="0" y="14"/>
                  </a:cubicBezTo>
                  <a:cubicBezTo>
                    <a:pt x="10" y="32"/>
                    <a:pt x="10" y="32"/>
                    <a:pt x="10" y="32"/>
                  </a:cubicBezTo>
                  <a:cubicBezTo>
                    <a:pt x="14" y="30"/>
                    <a:pt x="14" y="30"/>
                    <a:pt x="14" y="30"/>
                  </a:cubicBezTo>
                  <a:lnTo>
                    <a:pt x="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4" name="îS1iďê"/>
            <p:cNvSpPr/>
            <p:nvPr/>
          </p:nvSpPr>
          <p:spPr bwMode="auto">
            <a:xfrm>
              <a:off x="3369388" y="1550736"/>
              <a:ext cx="91811" cy="71487"/>
            </a:xfrm>
            <a:custGeom>
              <a:avLst/>
              <a:gdLst>
                <a:gd name="T0" fmla="*/ 128 w 131"/>
                <a:gd name="T1" fmla="*/ 46 h 102"/>
                <a:gd name="T2" fmla="*/ 85 w 131"/>
                <a:gd name="T3" fmla="*/ 66 h 102"/>
                <a:gd name="T4" fmla="*/ 66 w 131"/>
                <a:gd name="T5" fmla="*/ 30 h 102"/>
                <a:gd name="T6" fmla="*/ 108 w 131"/>
                <a:gd name="T7" fmla="*/ 10 h 102"/>
                <a:gd name="T8" fmla="*/ 105 w 131"/>
                <a:gd name="T9" fmla="*/ 0 h 102"/>
                <a:gd name="T10" fmla="*/ 0 w 131"/>
                <a:gd name="T11" fmla="*/ 46 h 102"/>
                <a:gd name="T12" fmla="*/ 7 w 131"/>
                <a:gd name="T13" fmla="*/ 56 h 102"/>
                <a:gd name="T14" fmla="*/ 56 w 131"/>
                <a:gd name="T15" fmla="*/ 33 h 102"/>
                <a:gd name="T16" fmla="*/ 72 w 131"/>
                <a:gd name="T17" fmla="*/ 73 h 102"/>
                <a:gd name="T18" fmla="*/ 23 w 131"/>
                <a:gd name="T19" fmla="*/ 92 h 102"/>
                <a:gd name="T20" fmla="*/ 30 w 131"/>
                <a:gd name="T21" fmla="*/ 102 h 102"/>
                <a:gd name="T22" fmla="*/ 131 w 131"/>
                <a:gd name="T23" fmla="*/ 56 h 102"/>
                <a:gd name="T24" fmla="*/ 128 w 131"/>
                <a:gd name="T25"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128" y="46"/>
                  </a:moveTo>
                  <a:lnTo>
                    <a:pt x="85" y="66"/>
                  </a:lnTo>
                  <a:lnTo>
                    <a:pt x="66" y="30"/>
                  </a:lnTo>
                  <a:lnTo>
                    <a:pt x="108" y="10"/>
                  </a:lnTo>
                  <a:lnTo>
                    <a:pt x="105" y="0"/>
                  </a:lnTo>
                  <a:lnTo>
                    <a:pt x="0" y="46"/>
                  </a:lnTo>
                  <a:lnTo>
                    <a:pt x="7" y="56"/>
                  </a:lnTo>
                  <a:lnTo>
                    <a:pt x="56" y="33"/>
                  </a:lnTo>
                  <a:lnTo>
                    <a:pt x="72" y="73"/>
                  </a:lnTo>
                  <a:lnTo>
                    <a:pt x="23" y="92"/>
                  </a:lnTo>
                  <a:lnTo>
                    <a:pt x="30" y="102"/>
                  </a:lnTo>
                  <a:lnTo>
                    <a:pt x="131" y="56"/>
                  </a:lnTo>
                  <a:lnTo>
                    <a:pt x="12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5" name="i$ḷíḓe"/>
            <p:cNvSpPr/>
            <p:nvPr/>
          </p:nvSpPr>
          <p:spPr bwMode="auto">
            <a:xfrm>
              <a:off x="3394618" y="1599095"/>
              <a:ext cx="91811" cy="71487"/>
            </a:xfrm>
            <a:custGeom>
              <a:avLst/>
              <a:gdLst>
                <a:gd name="T0" fmla="*/ 72 w 131"/>
                <a:gd name="T1" fmla="*/ 76 h 102"/>
                <a:gd name="T2" fmla="*/ 85 w 131"/>
                <a:gd name="T3" fmla="*/ 69 h 102"/>
                <a:gd name="T4" fmla="*/ 66 w 131"/>
                <a:gd name="T5" fmla="*/ 30 h 102"/>
                <a:gd name="T6" fmla="*/ 98 w 131"/>
                <a:gd name="T7" fmla="*/ 17 h 102"/>
                <a:gd name="T8" fmla="*/ 118 w 131"/>
                <a:gd name="T9" fmla="*/ 56 h 102"/>
                <a:gd name="T10" fmla="*/ 131 w 131"/>
                <a:gd name="T11" fmla="*/ 53 h 102"/>
                <a:gd name="T12" fmla="*/ 105 w 131"/>
                <a:gd name="T13" fmla="*/ 0 h 102"/>
                <a:gd name="T14" fmla="*/ 0 w 131"/>
                <a:gd name="T15" fmla="*/ 50 h 102"/>
                <a:gd name="T16" fmla="*/ 30 w 131"/>
                <a:gd name="T17" fmla="*/ 102 h 102"/>
                <a:gd name="T18" fmla="*/ 39 w 131"/>
                <a:gd name="T19" fmla="*/ 96 h 102"/>
                <a:gd name="T20" fmla="*/ 20 w 131"/>
                <a:gd name="T21" fmla="*/ 53 h 102"/>
                <a:gd name="T22" fmla="*/ 52 w 131"/>
                <a:gd name="T23" fmla="*/ 36 h 102"/>
                <a:gd name="T24" fmla="*/ 72 w 131"/>
                <a:gd name="T25"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72" y="76"/>
                  </a:moveTo>
                  <a:lnTo>
                    <a:pt x="85" y="69"/>
                  </a:lnTo>
                  <a:lnTo>
                    <a:pt x="66" y="30"/>
                  </a:lnTo>
                  <a:lnTo>
                    <a:pt x="98" y="17"/>
                  </a:lnTo>
                  <a:lnTo>
                    <a:pt x="118" y="56"/>
                  </a:lnTo>
                  <a:lnTo>
                    <a:pt x="131" y="53"/>
                  </a:lnTo>
                  <a:lnTo>
                    <a:pt x="105" y="0"/>
                  </a:lnTo>
                  <a:lnTo>
                    <a:pt x="0" y="50"/>
                  </a:lnTo>
                  <a:lnTo>
                    <a:pt x="30" y="102"/>
                  </a:lnTo>
                  <a:lnTo>
                    <a:pt x="39" y="96"/>
                  </a:lnTo>
                  <a:lnTo>
                    <a:pt x="20" y="53"/>
                  </a:lnTo>
                  <a:lnTo>
                    <a:pt x="52" y="36"/>
                  </a:lnTo>
                  <a:lnTo>
                    <a:pt x="72"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6" name="îş1íḍé"/>
            <p:cNvSpPr/>
            <p:nvPr/>
          </p:nvSpPr>
          <p:spPr bwMode="auto">
            <a:xfrm>
              <a:off x="3431063" y="1647453"/>
              <a:ext cx="73589" cy="53265"/>
            </a:xfrm>
            <a:custGeom>
              <a:avLst/>
              <a:gdLst>
                <a:gd name="T0" fmla="*/ 32 w 32"/>
                <a:gd name="T1" fmla="*/ 3 h 23"/>
                <a:gd name="T2" fmla="*/ 30 w 32"/>
                <a:gd name="T3" fmla="*/ 0 h 23"/>
                <a:gd name="T4" fmla="*/ 13 w 32"/>
                <a:gd name="T5" fmla="*/ 16 h 23"/>
                <a:gd name="T6" fmla="*/ 10 w 32"/>
                <a:gd name="T7" fmla="*/ 19 h 23"/>
                <a:gd name="T8" fmla="*/ 7 w 32"/>
                <a:gd name="T9" fmla="*/ 20 h 23"/>
                <a:gd name="T10" fmla="*/ 5 w 32"/>
                <a:gd name="T11" fmla="*/ 19 h 23"/>
                <a:gd name="T12" fmla="*/ 4 w 32"/>
                <a:gd name="T13" fmla="*/ 16 h 23"/>
                <a:gd name="T14" fmla="*/ 7 w 32"/>
                <a:gd name="T15" fmla="*/ 11 h 23"/>
                <a:gd name="T16" fmla="*/ 5 w 32"/>
                <a:gd name="T17" fmla="*/ 10 h 23"/>
                <a:gd name="T18" fmla="*/ 0 w 32"/>
                <a:gd name="T19" fmla="*/ 16 h 23"/>
                <a:gd name="T20" fmla="*/ 2 w 32"/>
                <a:gd name="T21" fmla="*/ 21 h 23"/>
                <a:gd name="T22" fmla="*/ 6 w 32"/>
                <a:gd name="T23" fmla="*/ 23 h 23"/>
                <a:gd name="T24" fmla="*/ 10 w 32"/>
                <a:gd name="T25" fmla="*/ 22 h 23"/>
                <a:gd name="T26" fmla="*/ 15 w 32"/>
                <a:gd name="T27" fmla="*/ 18 h 23"/>
                <a:gd name="T28" fmla="*/ 32 w 32"/>
                <a:gd name="T2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3">
                  <a:moveTo>
                    <a:pt x="32" y="3"/>
                  </a:moveTo>
                  <a:cubicBezTo>
                    <a:pt x="30" y="0"/>
                    <a:pt x="30" y="0"/>
                    <a:pt x="30" y="0"/>
                  </a:cubicBezTo>
                  <a:cubicBezTo>
                    <a:pt x="13" y="16"/>
                    <a:pt x="13" y="16"/>
                    <a:pt x="13" y="16"/>
                  </a:cubicBezTo>
                  <a:cubicBezTo>
                    <a:pt x="11" y="18"/>
                    <a:pt x="10" y="19"/>
                    <a:pt x="10" y="19"/>
                  </a:cubicBezTo>
                  <a:cubicBezTo>
                    <a:pt x="9" y="19"/>
                    <a:pt x="8" y="20"/>
                    <a:pt x="7" y="20"/>
                  </a:cubicBezTo>
                  <a:cubicBezTo>
                    <a:pt x="6" y="20"/>
                    <a:pt x="6" y="19"/>
                    <a:pt x="5" y="19"/>
                  </a:cubicBezTo>
                  <a:cubicBezTo>
                    <a:pt x="4" y="18"/>
                    <a:pt x="4" y="17"/>
                    <a:pt x="4" y="16"/>
                  </a:cubicBezTo>
                  <a:cubicBezTo>
                    <a:pt x="4" y="15"/>
                    <a:pt x="6" y="13"/>
                    <a:pt x="7" y="11"/>
                  </a:cubicBezTo>
                  <a:cubicBezTo>
                    <a:pt x="5" y="10"/>
                    <a:pt x="5" y="10"/>
                    <a:pt x="5" y="10"/>
                  </a:cubicBezTo>
                  <a:cubicBezTo>
                    <a:pt x="2" y="12"/>
                    <a:pt x="1" y="14"/>
                    <a:pt x="0" y="16"/>
                  </a:cubicBezTo>
                  <a:cubicBezTo>
                    <a:pt x="0" y="18"/>
                    <a:pt x="1" y="20"/>
                    <a:pt x="2" y="21"/>
                  </a:cubicBezTo>
                  <a:cubicBezTo>
                    <a:pt x="3" y="22"/>
                    <a:pt x="4" y="23"/>
                    <a:pt x="6" y="23"/>
                  </a:cubicBezTo>
                  <a:cubicBezTo>
                    <a:pt x="7" y="23"/>
                    <a:pt x="9" y="23"/>
                    <a:pt x="10" y="22"/>
                  </a:cubicBezTo>
                  <a:cubicBezTo>
                    <a:pt x="12" y="22"/>
                    <a:pt x="13" y="20"/>
                    <a:pt x="15" y="18"/>
                  </a:cubicBezTo>
                  <a:lnTo>
                    <a:pt x="3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7" name="išḻïde"/>
            <p:cNvSpPr/>
            <p:nvPr/>
          </p:nvSpPr>
          <p:spPr bwMode="auto">
            <a:xfrm>
              <a:off x="3465404" y="1659368"/>
              <a:ext cx="60273" cy="59572"/>
            </a:xfrm>
            <a:custGeom>
              <a:avLst/>
              <a:gdLst>
                <a:gd name="T0" fmla="*/ 79 w 86"/>
                <a:gd name="T1" fmla="*/ 0 h 85"/>
                <a:gd name="T2" fmla="*/ 0 w 86"/>
                <a:gd name="T3" fmla="*/ 79 h 85"/>
                <a:gd name="T4" fmla="*/ 7 w 86"/>
                <a:gd name="T5" fmla="*/ 85 h 85"/>
                <a:gd name="T6" fmla="*/ 86 w 86"/>
                <a:gd name="T7" fmla="*/ 6 h 85"/>
                <a:gd name="T8" fmla="*/ 79 w 86"/>
                <a:gd name="T9" fmla="*/ 0 h 85"/>
              </a:gdLst>
              <a:ahLst/>
              <a:cxnLst>
                <a:cxn ang="0">
                  <a:pos x="T0" y="T1"/>
                </a:cxn>
                <a:cxn ang="0">
                  <a:pos x="T2" y="T3"/>
                </a:cxn>
                <a:cxn ang="0">
                  <a:pos x="T4" y="T5"/>
                </a:cxn>
                <a:cxn ang="0">
                  <a:pos x="T6" y="T7"/>
                </a:cxn>
                <a:cxn ang="0">
                  <a:pos x="T8" y="T9"/>
                </a:cxn>
              </a:cxnLst>
              <a:rect l="0" t="0" r="r" b="b"/>
              <a:pathLst>
                <a:path w="86" h="85">
                  <a:moveTo>
                    <a:pt x="79" y="0"/>
                  </a:moveTo>
                  <a:lnTo>
                    <a:pt x="0" y="79"/>
                  </a:lnTo>
                  <a:lnTo>
                    <a:pt x="7" y="85"/>
                  </a:lnTo>
                  <a:lnTo>
                    <a:pt x="86" y="6"/>
                  </a:lnTo>
                  <a:lnTo>
                    <a:pt x="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8" name="ís1ïḓè"/>
            <p:cNvSpPr/>
            <p:nvPr/>
          </p:nvSpPr>
          <p:spPr bwMode="auto">
            <a:xfrm>
              <a:off x="3477319" y="1675487"/>
              <a:ext cx="73589" cy="80598"/>
            </a:xfrm>
            <a:custGeom>
              <a:avLst/>
              <a:gdLst>
                <a:gd name="T0" fmla="*/ 29 w 32"/>
                <a:gd name="T1" fmla="*/ 0 h 35"/>
                <a:gd name="T2" fmla="*/ 0 w 32"/>
                <a:gd name="T3" fmla="*/ 21 h 35"/>
                <a:gd name="T4" fmla="*/ 3 w 32"/>
                <a:gd name="T5" fmla="*/ 23 h 35"/>
                <a:gd name="T6" fmla="*/ 12 w 32"/>
                <a:gd name="T7" fmla="*/ 17 h 35"/>
                <a:gd name="T8" fmla="*/ 20 w 32"/>
                <a:gd name="T9" fmla="*/ 23 h 35"/>
                <a:gd name="T10" fmla="*/ 16 w 32"/>
                <a:gd name="T11" fmla="*/ 33 h 35"/>
                <a:gd name="T12" fmla="*/ 19 w 32"/>
                <a:gd name="T13" fmla="*/ 35 h 35"/>
                <a:gd name="T14" fmla="*/ 32 w 32"/>
                <a:gd name="T15" fmla="*/ 3 h 35"/>
                <a:gd name="T16" fmla="*/ 29 w 32"/>
                <a:gd name="T17" fmla="*/ 0 h 35"/>
                <a:gd name="T18" fmla="*/ 25 w 32"/>
                <a:gd name="T19" fmla="*/ 11 h 35"/>
                <a:gd name="T20" fmla="*/ 22 w 32"/>
                <a:gd name="T21" fmla="*/ 20 h 35"/>
                <a:gd name="T22" fmla="*/ 15 w 32"/>
                <a:gd name="T23" fmla="*/ 15 h 35"/>
                <a:gd name="T24" fmla="*/ 23 w 32"/>
                <a:gd name="T25" fmla="*/ 8 h 35"/>
                <a:gd name="T26" fmla="*/ 28 w 32"/>
                <a:gd name="T27" fmla="*/ 4 h 35"/>
                <a:gd name="T28" fmla="*/ 25 w 32"/>
                <a:gd name="T2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5">
                  <a:moveTo>
                    <a:pt x="29" y="0"/>
                  </a:moveTo>
                  <a:cubicBezTo>
                    <a:pt x="0" y="21"/>
                    <a:pt x="0" y="21"/>
                    <a:pt x="0" y="21"/>
                  </a:cubicBezTo>
                  <a:cubicBezTo>
                    <a:pt x="3" y="23"/>
                    <a:pt x="3" y="23"/>
                    <a:pt x="3" y="23"/>
                  </a:cubicBezTo>
                  <a:cubicBezTo>
                    <a:pt x="12" y="17"/>
                    <a:pt x="12" y="17"/>
                    <a:pt x="12" y="17"/>
                  </a:cubicBezTo>
                  <a:cubicBezTo>
                    <a:pt x="20" y="23"/>
                    <a:pt x="20" y="23"/>
                    <a:pt x="20" y="23"/>
                  </a:cubicBezTo>
                  <a:cubicBezTo>
                    <a:pt x="16" y="33"/>
                    <a:pt x="16" y="33"/>
                    <a:pt x="16" y="33"/>
                  </a:cubicBezTo>
                  <a:cubicBezTo>
                    <a:pt x="19" y="35"/>
                    <a:pt x="19" y="35"/>
                    <a:pt x="19" y="35"/>
                  </a:cubicBezTo>
                  <a:cubicBezTo>
                    <a:pt x="32" y="3"/>
                    <a:pt x="32" y="3"/>
                    <a:pt x="32" y="3"/>
                  </a:cubicBezTo>
                  <a:lnTo>
                    <a:pt x="29" y="0"/>
                  </a:lnTo>
                  <a:close/>
                  <a:moveTo>
                    <a:pt x="25" y="11"/>
                  </a:moveTo>
                  <a:cubicBezTo>
                    <a:pt x="22" y="20"/>
                    <a:pt x="22" y="20"/>
                    <a:pt x="22" y="20"/>
                  </a:cubicBezTo>
                  <a:cubicBezTo>
                    <a:pt x="15" y="15"/>
                    <a:pt x="15" y="15"/>
                    <a:pt x="15" y="15"/>
                  </a:cubicBezTo>
                  <a:cubicBezTo>
                    <a:pt x="23" y="8"/>
                    <a:pt x="23" y="8"/>
                    <a:pt x="23" y="8"/>
                  </a:cubicBezTo>
                  <a:cubicBezTo>
                    <a:pt x="25" y="7"/>
                    <a:pt x="27" y="6"/>
                    <a:pt x="28" y="4"/>
                  </a:cubicBezTo>
                  <a:cubicBezTo>
                    <a:pt x="28" y="6"/>
                    <a:pt x="27" y="8"/>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9" name="ïṩlïďê"/>
            <p:cNvSpPr/>
            <p:nvPr/>
          </p:nvSpPr>
          <p:spPr bwMode="auto">
            <a:xfrm>
              <a:off x="3529882" y="1688803"/>
              <a:ext cx="80598" cy="87606"/>
            </a:xfrm>
            <a:custGeom>
              <a:avLst/>
              <a:gdLst>
                <a:gd name="T0" fmla="*/ 108 w 115"/>
                <a:gd name="T1" fmla="*/ 27 h 125"/>
                <a:gd name="T2" fmla="*/ 62 w 115"/>
                <a:gd name="T3" fmla="*/ 102 h 125"/>
                <a:gd name="T4" fmla="*/ 69 w 115"/>
                <a:gd name="T5" fmla="*/ 7 h 125"/>
                <a:gd name="T6" fmla="*/ 59 w 115"/>
                <a:gd name="T7" fmla="*/ 0 h 125"/>
                <a:gd name="T8" fmla="*/ 0 w 115"/>
                <a:gd name="T9" fmla="*/ 96 h 125"/>
                <a:gd name="T10" fmla="*/ 10 w 115"/>
                <a:gd name="T11" fmla="*/ 99 h 125"/>
                <a:gd name="T12" fmla="*/ 56 w 115"/>
                <a:gd name="T13" fmla="*/ 27 h 125"/>
                <a:gd name="T14" fmla="*/ 49 w 115"/>
                <a:gd name="T15" fmla="*/ 122 h 125"/>
                <a:gd name="T16" fmla="*/ 59 w 115"/>
                <a:gd name="T17" fmla="*/ 125 h 125"/>
                <a:gd name="T18" fmla="*/ 115 w 115"/>
                <a:gd name="T19" fmla="*/ 33 h 125"/>
                <a:gd name="T20" fmla="*/ 108 w 115"/>
                <a:gd name="T21"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25">
                  <a:moveTo>
                    <a:pt x="108" y="27"/>
                  </a:moveTo>
                  <a:lnTo>
                    <a:pt x="62" y="102"/>
                  </a:lnTo>
                  <a:lnTo>
                    <a:pt x="69" y="7"/>
                  </a:lnTo>
                  <a:lnTo>
                    <a:pt x="59" y="0"/>
                  </a:lnTo>
                  <a:lnTo>
                    <a:pt x="0" y="96"/>
                  </a:lnTo>
                  <a:lnTo>
                    <a:pt x="10" y="99"/>
                  </a:lnTo>
                  <a:lnTo>
                    <a:pt x="56" y="27"/>
                  </a:lnTo>
                  <a:lnTo>
                    <a:pt x="49" y="122"/>
                  </a:lnTo>
                  <a:lnTo>
                    <a:pt x="59" y="125"/>
                  </a:lnTo>
                  <a:lnTo>
                    <a:pt x="115" y="33"/>
                  </a:lnTo>
                  <a:lnTo>
                    <a:pt x="10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0" name="íSliḋê"/>
            <p:cNvSpPr/>
            <p:nvPr/>
          </p:nvSpPr>
          <p:spPr bwMode="auto">
            <a:xfrm>
              <a:off x="3594360" y="1714735"/>
              <a:ext cx="56769" cy="77794"/>
            </a:xfrm>
            <a:custGeom>
              <a:avLst/>
              <a:gdLst>
                <a:gd name="T0" fmla="*/ 19 w 25"/>
                <a:gd name="T1" fmla="*/ 1 h 34"/>
                <a:gd name="T2" fmla="*/ 13 w 25"/>
                <a:gd name="T3" fmla="*/ 1 h 34"/>
                <a:gd name="T4" fmla="*/ 8 w 25"/>
                <a:gd name="T5" fmla="*/ 5 h 34"/>
                <a:gd name="T6" fmla="*/ 3 w 25"/>
                <a:gd name="T7" fmla="*/ 13 h 34"/>
                <a:gd name="T8" fmla="*/ 1 w 25"/>
                <a:gd name="T9" fmla="*/ 22 h 34"/>
                <a:gd name="T10" fmla="*/ 2 w 25"/>
                <a:gd name="T11" fmla="*/ 29 h 34"/>
                <a:gd name="T12" fmla="*/ 6 w 25"/>
                <a:gd name="T13" fmla="*/ 33 h 34"/>
                <a:gd name="T14" fmla="*/ 11 w 25"/>
                <a:gd name="T15" fmla="*/ 33 h 34"/>
                <a:gd name="T16" fmla="*/ 17 w 25"/>
                <a:gd name="T17" fmla="*/ 31 h 34"/>
                <a:gd name="T18" fmla="*/ 21 w 25"/>
                <a:gd name="T19" fmla="*/ 20 h 34"/>
                <a:gd name="T20" fmla="*/ 13 w 25"/>
                <a:gd name="T21" fmla="*/ 17 h 34"/>
                <a:gd name="T22" fmla="*/ 11 w 25"/>
                <a:gd name="T23" fmla="*/ 20 h 34"/>
                <a:gd name="T24" fmla="*/ 17 w 25"/>
                <a:gd name="T25" fmla="*/ 22 h 34"/>
                <a:gd name="T26" fmla="*/ 15 w 25"/>
                <a:gd name="T27" fmla="*/ 28 h 34"/>
                <a:gd name="T28" fmla="*/ 12 w 25"/>
                <a:gd name="T29" fmla="*/ 29 h 34"/>
                <a:gd name="T30" fmla="*/ 8 w 25"/>
                <a:gd name="T31" fmla="*/ 29 h 34"/>
                <a:gd name="T32" fmla="*/ 5 w 25"/>
                <a:gd name="T33" fmla="*/ 26 h 34"/>
                <a:gd name="T34" fmla="*/ 4 w 25"/>
                <a:gd name="T35" fmla="*/ 21 h 34"/>
                <a:gd name="T36" fmla="*/ 6 w 25"/>
                <a:gd name="T37" fmla="*/ 14 h 34"/>
                <a:gd name="T38" fmla="*/ 9 w 25"/>
                <a:gd name="T39" fmla="*/ 8 h 34"/>
                <a:gd name="T40" fmla="*/ 11 w 25"/>
                <a:gd name="T41" fmla="*/ 5 h 34"/>
                <a:gd name="T42" fmla="*/ 15 w 25"/>
                <a:gd name="T43" fmla="*/ 4 h 34"/>
                <a:gd name="T44" fmla="*/ 18 w 25"/>
                <a:gd name="T45" fmla="*/ 4 h 34"/>
                <a:gd name="T46" fmla="*/ 20 w 25"/>
                <a:gd name="T47" fmla="*/ 6 h 34"/>
                <a:gd name="T48" fmla="*/ 21 w 25"/>
                <a:gd name="T49" fmla="*/ 9 h 34"/>
                <a:gd name="T50" fmla="*/ 21 w 25"/>
                <a:gd name="T51" fmla="*/ 13 h 34"/>
                <a:gd name="T52" fmla="*/ 24 w 25"/>
                <a:gd name="T53" fmla="*/ 13 h 34"/>
                <a:gd name="T54" fmla="*/ 24 w 25"/>
                <a:gd name="T55" fmla="*/ 7 h 34"/>
                <a:gd name="T56" fmla="*/ 23 w 25"/>
                <a:gd name="T57" fmla="*/ 3 h 34"/>
                <a:gd name="T58" fmla="*/ 19 w 25"/>
                <a:gd name="T5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34">
                  <a:moveTo>
                    <a:pt x="19" y="1"/>
                  </a:moveTo>
                  <a:cubicBezTo>
                    <a:pt x="18" y="0"/>
                    <a:pt x="15" y="0"/>
                    <a:pt x="13" y="1"/>
                  </a:cubicBezTo>
                  <a:cubicBezTo>
                    <a:pt x="11" y="1"/>
                    <a:pt x="9" y="3"/>
                    <a:pt x="8" y="5"/>
                  </a:cubicBezTo>
                  <a:cubicBezTo>
                    <a:pt x="6" y="7"/>
                    <a:pt x="4" y="10"/>
                    <a:pt x="3" y="13"/>
                  </a:cubicBezTo>
                  <a:cubicBezTo>
                    <a:pt x="2" y="16"/>
                    <a:pt x="1" y="19"/>
                    <a:pt x="1" y="22"/>
                  </a:cubicBezTo>
                  <a:cubicBezTo>
                    <a:pt x="0" y="25"/>
                    <a:pt x="1" y="27"/>
                    <a:pt x="2" y="29"/>
                  </a:cubicBezTo>
                  <a:cubicBezTo>
                    <a:pt x="3" y="31"/>
                    <a:pt x="4" y="32"/>
                    <a:pt x="6" y="33"/>
                  </a:cubicBezTo>
                  <a:cubicBezTo>
                    <a:pt x="8" y="34"/>
                    <a:pt x="9" y="34"/>
                    <a:pt x="11" y="33"/>
                  </a:cubicBezTo>
                  <a:cubicBezTo>
                    <a:pt x="13" y="33"/>
                    <a:pt x="15" y="32"/>
                    <a:pt x="17" y="31"/>
                  </a:cubicBezTo>
                  <a:cubicBezTo>
                    <a:pt x="21" y="20"/>
                    <a:pt x="21" y="20"/>
                    <a:pt x="21" y="20"/>
                  </a:cubicBezTo>
                  <a:cubicBezTo>
                    <a:pt x="13" y="17"/>
                    <a:pt x="13" y="17"/>
                    <a:pt x="13" y="17"/>
                  </a:cubicBezTo>
                  <a:cubicBezTo>
                    <a:pt x="11" y="20"/>
                    <a:pt x="11" y="20"/>
                    <a:pt x="11" y="20"/>
                  </a:cubicBezTo>
                  <a:cubicBezTo>
                    <a:pt x="17" y="22"/>
                    <a:pt x="17" y="22"/>
                    <a:pt x="17" y="22"/>
                  </a:cubicBezTo>
                  <a:cubicBezTo>
                    <a:pt x="15" y="28"/>
                    <a:pt x="15" y="28"/>
                    <a:pt x="15" y="28"/>
                  </a:cubicBezTo>
                  <a:cubicBezTo>
                    <a:pt x="14" y="29"/>
                    <a:pt x="13" y="29"/>
                    <a:pt x="12" y="29"/>
                  </a:cubicBezTo>
                  <a:cubicBezTo>
                    <a:pt x="10" y="30"/>
                    <a:pt x="9" y="30"/>
                    <a:pt x="8" y="29"/>
                  </a:cubicBezTo>
                  <a:cubicBezTo>
                    <a:pt x="6" y="29"/>
                    <a:pt x="5" y="28"/>
                    <a:pt x="5" y="26"/>
                  </a:cubicBezTo>
                  <a:cubicBezTo>
                    <a:pt x="4" y="25"/>
                    <a:pt x="3" y="23"/>
                    <a:pt x="4" y="21"/>
                  </a:cubicBezTo>
                  <a:cubicBezTo>
                    <a:pt x="4" y="19"/>
                    <a:pt x="4" y="17"/>
                    <a:pt x="6" y="14"/>
                  </a:cubicBezTo>
                  <a:cubicBezTo>
                    <a:pt x="7" y="12"/>
                    <a:pt x="8" y="10"/>
                    <a:pt x="9" y="8"/>
                  </a:cubicBezTo>
                  <a:cubicBezTo>
                    <a:pt x="10" y="7"/>
                    <a:pt x="11" y="6"/>
                    <a:pt x="11" y="5"/>
                  </a:cubicBezTo>
                  <a:cubicBezTo>
                    <a:pt x="12" y="5"/>
                    <a:pt x="13" y="4"/>
                    <a:pt x="15" y="4"/>
                  </a:cubicBezTo>
                  <a:cubicBezTo>
                    <a:pt x="16" y="4"/>
                    <a:pt x="17" y="4"/>
                    <a:pt x="18" y="4"/>
                  </a:cubicBezTo>
                  <a:cubicBezTo>
                    <a:pt x="19" y="5"/>
                    <a:pt x="20" y="5"/>
                    <a:pt x="20" y="6"/>
                  </a:cubicBezTo>
                  <a:cubicBezTo>
                    <a:pt x="21" y="7"/>
                    <a:pt x="21" y="8"/>
                    <a:pt x="21" y="9"/>
                  </a:cubicBezTo>
                  <a:cubicBezTo>
                    <a:pt x="22" y="10"/>
                    <a:pt x="21" y="11"/>
                    <a:pt x="21" y="13"/>
                  </a:cubicBezTo>
                  <a:cubicBezTo>
                    <a:pt x="24" y="13"/>
                    <a:pt x="24" y="13"/>
                    <a:pt x="24" y="13"/>
                  </a:cubicBezTo>
                  <a:cubicBezTo>
                    <a:pt x="24" y="11"/>
                    <a:pt x="25" y="9"/>
                    <a:pt x="24" y="7"/>
                  </a:cubicBezTo>
                  <a:cubicBezTo>
                    <a:pt x="24" y="6"/>
                    <a:pt x="24" y="4"/>
                    <a:pt x="23" y="3"/>
                  </a:cubicBezTo>
                  <a:cubicBezTo>
                    <a:pt x="22" y="2"/>
                    <a:pt x="21" y="1"/>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1" name="ísļîdè"/>
            <p:cNvSpPr/>
            <p:nvPr/>
          </p:nvSpPr>
          <p:spPr bwMode="auto">
            <a:xfrm>
              <a:off x="3681266" y="1716837"/>
              <a:ext cx="45555" cy="78495"/>
            </a:xfrm>
            <a:custGeom>
              <a:avLst/>
              <a:gdLst>
                <a:gd name="T0" fmla="*/ 17 w 20"/>
                <a:gd name="T1" fmla="*/ 19 h 34"/>
                <a:gd name="T2" fmla="*/ 15 w 20"/>
                <a:gd name="T3" fmla="*/ 27 h 34"/>
                <a:gd name="T4" fmla="*/ 10 w 20"/>
                <a:gd name="T5" fmla="*/ 30 h 34"/>
                <a:gd name="T6" fmla="*/ 7 w 20"/>
                <a:gd name="T7" fmla="*/ 29 h 34"/>
                <a:gd name="T8" fmla="*/ 4 w 20"/>
                <a:gd name="T9" fmla="*/ 25 h 34"/>
                <a:gd name="T10" fmla="*/ 4 w 20"/>
                <a:gd name="T11" fmla="*/ 19 h 34"/>
                <a:gd name="T12" fmla="*/ 4 w 20"/>
                <a:gd name="T13" fmla="*/ 0 h 34"/>
                <a:gd name="T14" fmla="*/ 0 w 20"/>
                <a:gd name="T15" fmla="*/ 0 h 34"/>
                <a:gd name="T16" fmla="*/ 0 w 20"/>
                <a:gd name="T17" fmla="*/ 19 h 34"/>
                <a:gd name="T18" fmla="*/ 1 w 20"/>
                <a:gd name="T19" fmla="*/ 27 h 34"/>
                <a:gd name="T20" fmla="*/ 5 w 20"/>
                <a:gd name="T21" fmla="*/ 32 h 34"/>
                <a:gd name="T22" fmla="*/ 10 w 20"/>
                <a:gd name="T23" fmla="*/ 34 h 34"/>
                <a:gd name="T24" fmla="*/ 16 w 20"/>
                <a:gd name="T25" fmla="*/ 32 h 34"/>
                <a:gd name="T26" fmla="*/ 19 w 20"/>
                <a:gd name="T27" fmla="*/ 27 h 34"/>
                <a:gd name="T28" fmla="*/ 20 w 20"/>
                <a:gd name="T29" fmla="*/ 19 h 34"/>
                <a:gd name="T30" fmla="*/ 20 w 20"/>
                <a:gd name="T31" fmla="*/ 0 h 34"/>
                <a:gd name="T32" fmla="*/ 17 w 20"/>
                <a:gd name="T33" fmla="*/ 0 h 34"/>
                <a:gd name="T34" fmla="*/ 17 w 20"/>
                <a:gd name="T3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4">
                  <a:moveTo>
                    <a:pt x="17" y="19"/>
                  </a:moveTo>
                  <a:cubicBezTo>
                    <a:pt x="17" y="23"/>
                    <a:pt x="16" y="26"/>
                    <a:pt x="15" y="27"/>
                  </a:cubicBezTo>
                  <a:cubicBezTo>
                    <a:pt x="14" y="29"/>
                    <a:pt x="13" y="30"/>
                    <a:pt x="10" y="30"/>
                  </a:cubicBezTo>
                  <a:cubicBezTo>
                    <a:pt x="9" y="30"/>
                    <a:pt x="8" y="29"/>
                    <a:pt x="7" y="29"/>
                  </a:cubicBezTo>
                  <a:cubicBezTo>
                    <a:pt x="6" y="28"/>
                    <a:pt x="5" y="27"/>
                    <a:pt x="4" y="25"/>
                  </a:cubicBezTo>
                  <a:cubicBezTo>
                    <a:pt x="4" y="24"/>
                    <a:pt x="4" y="22"/>
                    <a:pt x="4" y="19"/>
                  </a:cubicBezTo>
                  <a:cubicBezTo>
                    <a:pt x="4" y="0"/>
                    <a:pt x="4" y="0"/>
                    <a:pt x="4" y="0"/>
                  </a:cubicBezTo>
                  <a:cubicBezTo>
                    <a:pt x="0" y="0"/>
                    <a:pt x="0" y="0"/>
                    <a:pt x="0" y="0"/>
                  </a:cubicBezTo>
                  <a:cubicBezTo>
                    <a:pt x="0" y="19"/>
                    <a:pt x="0" y="19"/>
                    <a:pt x="0" y="19"/>
                  </a:cubicBezTo>
                  <a:cubicBezTo>
                    <a:pt x="0" y="23"/>
                    <a:pt x="1" y="25"/>
                    <a:pt x="1" y="27"/>
                  </a:cubicBezTo>
                  <a:cubicBezTo>
                    <a:pt x="2" y="29"/>
                    <a:pt x="3" y="31"/>
                    <a:pt x="5" y="32"/>
                  </a:cubicBezTo>
                  <a:cubicBezTo>
                    <a:pt x="6" y="33"/>
                    <a:pt x="8" y="34"/>
                    <a:pt x="10" y="34"/>
                  </a:cubicBezTo>
                  <a:cubicBezTo>
                    <a:pt x="13" y="34"/>
                    <a:pt x="15" y="33"/>
                    <a:pt x="16" y="32"/>
                  </a:cubicBezTo>
                  <a:cubicBezTo>
                    <a:pt x="18" y="31"/>
                    <a:pt x="19" y="29"/>
                    <a:pt x="19" y="27"/>
                  </a:cubicBezTo>
                  <a:cubicBezTo>
                    <a:pt x="20" y="25"/>
                    <a:pt x="20" y="22"/>
                    <a:pt x="20" y="19"/>
                  </a:cubicBezTo>
                  <a:cubicBezTo>
                    <a:pt x="20" y="0"/>
                    <a:pt x="20" y="0"/>
                    <a:pt x="20" y="0"/>
                  </a:cubicBezTo>
                  <a:cubicBezTo>
                    <a:pt x="17" y="0"/>
                    <a:pt x="17" y="0"/>
                    <a:pt x="17" y="0"/>
                  </a:cubicBezTo>
                  <a:lnTo>
                    <a:pt x="17"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2" name="îSlíḋé"/>
            <p:cNvSpPr/>
            <p:nvPr/>
          </p:nvSpPr>
          <p:spPr bwMode="auto">
            <a:xfrm>
              <a:off x="3733829" y="1709829"/>
              <a:ext cx="55367" cy="80598"/>
            </a:xfrm>
            <a:custGeom>
              <a:avLst/>
              <a:gdLst>
                <a:gd name="T0" fmla="*/ 53 w 79"/>
                <a:gd name="T1" fmla="*/ 0 h 115"/>
                <a:gd name="T2" fmla="*/ 62 w 79"/>
                <a:gd name="T3" fmla="*/ 86 h 115"/>
                <a:gd name="T4" fmla="*/ 10 w 79"/>
                <a:gd name="T5" fmla="*/ 3 h 115"/>
                <a:gd name="T6" fmla="*/ 0 w 79"/>
                <a:gd name="T7" fmla="*/ 7 h 115"/>
                <a:gd name="T8" fmla="*/ 13 w 79"/>
                <a:gd name="T9" fmla="*/ 115 h 115"/>
                <a:gd name="T10" fmla="*/ 23 w 79"/>
                <a:gd name="T11" fmla="*/ 115 h 115"/>
                <a:gd name="T12" fmla="*/ 13 w 79"/>
                <a:gd name="T13" fmla="*/ 30 h 115"/>
                <a:gd name="T14" fmla="*/ 66 w 79"/>
                <a:gd name="T15" fmla="*/ 109 h 115"/>
                <a:gd name="T16" fmla="*/ 79 w 79"/>
                <a:gd name="T17" fmla="*/ 109 h 115"/>
                <a:gd name="T18" fmla="*/ 62 w 79"/>
                <a:gd name="T19" fmla="*/ 0 h 115"/>
                <a:gd name="T20" fmla="*/ 53 w 79"/>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5">
                  <a:moveTo>
                    <a:pt x="53" y="0"/>
                  </a:moveTo>
                  <a:lnTo>
                    <a:pt x="62" y="86"/>
                  </a:lnTo>
                  <a:lnTo>
                    <a:pt x="10" y="3"/>
                  </a:lnTo>
                  <a:lnTo>
                    <a:pt x="0" y="7"/>
                  </a:lnTo>
                  <a:lnTo>
                    <a:pt x="13" y="115"/>
                  </a:lnTo>
                  <a:lnTo>
                    <a:pt x="23" y="115"/>
                  </a:lnTo>
                  <a:lnTo>
                    <a:pt x="13" y="30"/>
                  </a:lnTo>
                  <a:lnTo>
                    <a:pt x="66" y="109"/>
                  </a:lnTo>
                  <a:lnTo>
                    <a:pt x="79" y="109"/>
                  </a:lnTo>
                  <a:lnTo>
                    <a:pt x="62" y="0"/>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3" name="íŝ1ïḓê"/>
            <p:cNvSpPr/>
            <p:nvPr/>
          </p:nvSpPr>
          <p:spPr bwMode="auto">
            <a:xfrm>
              <a:off x="3782188" y="1695812"/>
              <a:ext cx="32239" cy="76393"/>
            </a:xfrm>
            <a:custGeom>
              <a:avLst/>
              <a:gdLst>
                <a:gd name="T0" fmla="*/ 0 w 46"/>
                <a:gd name="T1" fmla="*/ 4 h 109"/>
                <a:gd name="T2" fmla="*/ 36 w 46"/>
                <a:gd name="T3" fmla="*/ 109 h 109"/>
                <a:gd name="T4" fmla="*/ 46 w 46"/>
                <a:gd name="T5" fmla="*/ 106 h 109"/>
                <a:gd name="T6" fmla="*/ 10 w 46"/>
                <a:gd name="T7" fmla="*/ 0 h 109"/>
                <a:gd name="T8" fmla="*/ 0 w 46"/>
                <a:gd name="T9" fmla="*/ 4 h 109"/>
              </a:gdLst>
              <a:ahLst/>
              <a:cxnLst>
                <a:cxn ang="0">
                  <a:pos x="T0" y="T1"/>
                </a:cxn>
                <a:cxn ang="0">
                  <a:pos x="T2" y="T3"/>
                </a:cxn>
                <a:cxn ang="0">
                  <a:pos x="T4" y="T5"/>
                </a:cxn>
                <a:cxn ang="0">
                  <a:pos x="T6" y="T7"/>
                </a:cxn>
                <a:cxn ang="0">
                  <a:pos x="T8" y="T9"/>
                </a:cxn>
              </a:cxnLst>
              <a:rect l="0" t="0" r="r" b="b"/>
              <a:pathLst>
                <a:path w="46" h="109">
                  <a:moveTo>
                    <a:pt x="0" y="4"/>
                  </a:moveTo>
                  <a:lnTo>
                    <a:pt x="36" y="109"/>
                  </a:lnTo>
                  <a:lnTo>
                    <a:pt x="46" y="106"/>
                  </a:lnTo>
                  <a:lnTo>
                    <a:pt x="10"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4" name="ï$ľíḑè"/>
            <p:cNvSpPr/>
            <p:nvPr/>
          </p:nvSpPr>
          <p:spPr bwMode="auto">
            <a:xfrm>
              <a:off x="3793401" y="1679692"/>
              <a:ext cx="55367" cy="83401"/>
            </a:xfrm>
            <a:custGeom>
              <a:avLst/>
              <a:gdLst>
                <a:gd name="T0" fmla="*/ 17 w 24"/>
                <a:gd name="T1" fmla="*/ 1 h 36"/>
                <a:gd name="T2" fmla="*/ 20 w 24"/>
                <a:gd name="T3" fmla="*/ 26 h 36"/>
                <a:gd name="T4" fmla="*/ 21 w 24"/>
                <a:gd name="T5" fmla="*/ 32 h 36"/>
                <a:gd name="T6" fmla="*/ 18 w 24"/>
                <a:gd name="T7" fmla="*/ 27 h 36"/>
                <a:gd name="T8" fmla="*/ 3 w 24"/>
                <a:gd name="T9" fmla="*/ 7 h 36"/>
                <a:gd name="T10" fmla="*/ 0 w 24"/>
                <a:gd name="T11" fmla="*/ 8 h 36"/>
                <a:gd name="T12" fmla="*/ 21 w 24"/>
                <a:gd name="T13" fmla="*/ 36 h 36"/>
                <a:gd name="T14" fmla="*/ 24 w 24"/>
                <a:gd name="T15" fmla="*/ 35 h 36"/>
                <a:gd name="T16" fmla="*/ 19 w 24"/>
                <a:gd name="T17" fmla="*/ 0 h 36"/>
                <a:gd name="T18" fmla="*/ 17 w 24"/>
                <a:gd name="T1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6">
                  <a:moveTo>
                    <a:pt x="17" y="1"/>
                  </a:moveTo>
                  <a:cubicBezTo>
                    <a:pt x="20" y="26"/>
                    <a:pt x="20" y="26"/>
                    <a:pt x="20" y="26"/>
                  </a:cubicBezTo>
                  <a:cubicBezTo>
                    <a:pt x="20" y="28"/>
                    <a:pt x="21" y="30"/>
                    <a:pt x="21" y="32"/>
                  </a:cubicBezTo>
                  <a:cubicBezTo>
                    <a:pt x="20" y="30"/>
                    <a:pt x="19" y="29"/>
                    <a:pt x="18" y="27"/>
                  </a:cubicBezTo>
                  <a:cubicBezTo>
                    <a:pt x="3" y="7"/>
                    <a:pt x="3" y="7"/>
                    <a:pt x="3" y="7"/>
                  </a:cubicBezTo>
                  <a:cubicBezTo>
                    <a:pt x="0" y="8"/>
                    <a:pt x="0" y="8"/>
                    <a:pt x="0" y="8"/>
                  </a:cubicBezTo>
                  <a:cubicBezTo>
                    <a:pt x="21" y="36"/>
                    <a:pt x="21" y="36"/>
                    <a:pt x="21" y="36"/>
                  </a:cubicBezTo>
                  <a:cubicBezTo>
                    <a:pt x="24" y="35"/>
                    <a:pt x="24" y="35"/>
                    <a:pt x="24" y="35"/>
                  </a:cubicBezTo>
                  <a:cubicBezTo>
                    <a:pt x="19" y="0"/>
                    <a:pt x="19" y="0"/>
                    <a:pt x="19" y="0"/>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5" name="ïṧ1íḓè"/>
            <p:cNvSpPr/>
            <p:nvPr/>
          </p:nvSpPr>
          <p:spPr bwMode="auto">
            <a:xfrm>
              <a:off x="3843863" y="1661470"/>
              <a:ext cx="68683" cy="78495"/>
            </a:xfrm>
            <a:custGeom>
              <a:avLst/>
              <a:gdLst>
                <a:gd name="T0" fmla="*/ 62 w 98"/>
                <a:gd name="T1" fmla="*/ 99 h 112"/>
                <a:gd name="T2" fmla="*/ 40 w 98"/>
                <a:gd name="T3" fmla="*/ 66 h 112"/>
                <a:gd name="T4" fmla="*/ 66 w 98"/>
                <a:gd name="T5" fmla="*/ 49 h 112"/>
                <a:gd name="T6" fmla="*/ 59 w 98"/>
                <a:gd name="T7" fmla="*/ 39 h 112"/>
                <a:gd name="T8" fmla="*/ 33 w 98"/>
                <a:gd name="T9" fmla="*/ 56 h 112"/>
                <a:gd name="T10" fmla="*/ 13 w 98"/>
                <a:gd name="T11" fmla="*/ 26 h 112"/>
                <a:gd name="T12" fmla="*/ 40 w 98"/>
                <a:gd name="T13" fmla="*/ 10 h 112"/>
                <a:gd name="T14" fmla="*/ 33 w 98"/>
                <a:gd name="T15" fmla="*/ 0 h 112"/>
                <a:gd name="T16" fmla="*/ 0 w 98"/>
                <a:gd name="T17" fmla="*/ 20 h 112"/>
                <a:gd name="T18" fmla="*/ 62 w 98"/>
                <a:gd name="T19" fmla="*/ 112 h 112"/>
                <a:gd name="T20" fmla="*/ 98 w 98"/>
                <a:gd name="T21" fmla="*/ 92 h 112"/>
                <a:gd name="T22" fmla="*/ 89 w 98"/>
                <a:gd name="T23" fmla="*/ 79 h 112"/>
                <a:gd name="T24" fmla="*/ 62 w 98"/>
                <a:gd name="T25" fmla="*/ 9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62" y="99"/>
                  </a:moveTo>
                  <a:lnTo>
                    <a:pt x="40" y="66"/>
                  </a:lnTo>
                  <a:lnTo>
                    <a:pt x="66" y="49"/>
                  </a:lnTo>
                  <a:lnTo>
                    <a:pt x="59" y="39"/>
                  </a:lnTo>
                  <a:lnTo>
                    <a:pt x="33" y="56"/>
                  </a:lnTo>
                  <a:lnTo>
                    <a:pt x="13" y="26"/>
                  </a:lnTo>
                  <a:lnTo>
                    <a:pt x="40" y="10"/>
                  </a:lnTo>
                  <a:lnTo>
                    <a:pt x="33" y="0"/>
                  </a:lnTo>
                  <a:lnTo>
                    <a:pt x="0" y="20"/>
                  </a:lnTo>
                  <a:lnTo>
                    <a:pt x="62" y="112"/>
                  </a:lnTo>
                  <a:lnTo>
                    <a:pt x="98" y="92"/>
                  </a:lnTo>
                  <a:lnTo>
                    <a:pt x="89" y="79"/>
                  </a:lnTo>
                  <a:lnTo>
                    <a:pt x="62"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6" name="işļïḑê"/>
            <p:cNvSpPr/>
            <p:nvPr/>
          </p:nvSpPr>
          <p:spPr bwMode="auto">
            <a:xfrm>
              <a:off x="3876102" y="1636239"/>
              <a:ext cx="82700" cy="78495"/>
            </a:xfrm>
            <a:custGeom>
              <a:avLst/>
              <a:gdLst>
                <a:gd name="T0" fmla="*/ 22 w 36"/>
                <a:gd name="T1" fmla="*/ 16 h 34"/>
                <a:gd name="T2" fmla="*/ 20 w 36"/>
                <a:gd name="T3" fmla="*/ 16 h 34"/>
                <a:gd name="T4" fmla="*/ 22 w 36"/>
                <a:gd name="T5" fmla="*/ 11 h 34"/>
                <a:gd name="T6" fmla="*/ 19 w 36"/>
                <a:gd name="T7" fmla="*/ 5 h 34"/>
                <a:gd name="T8" fmla="*/ 15 w 36"/>
                <a:gd name="T9" fmla="*/ 2 h 34"/>
                <a:gd name="T10" fmla="*/ 12 w 36"/>
                <a:gd name="T11" fmla="*/ 0 h 34"/>
                <a:gd name="T12" fmla="*/ 8 w 36"/>
                <a:gd name="T13" fmla="*/ 2 h 34"/>
                <a:gd name="T14" fmla="*/ 0 w 36"/>
                <a:gd name="T15" fmla="*/ 7 h 34"/>
                <a:gd name="T16" fmla="*/ 21 w 36"/>
                <a:gd name="T17" fmla="*/ 34 h 34"/>
                <a:gd name="T18" fmla="*/ 23 w 36"/>
                <a:gd name="T19" fmla="*/ 33 h 34"/>
                <a:gd name="T20" fmla="*/ 14 w 36"/>
                <a:gd name="T21" fmla="*/ 21 h 34"/>
                <a:gd name="T22" fmla="*/ 16 w 36"/>
                <a:gd name="T23" fmla="*/ 19 h 34"/>
                <a:gd name="T24" fmla="*/ 18 w 36"/>
                <a:gd name="T25" fmla="*/ 18 h 34"/>
                <a:gd name="T26" fmla="*/ 19 w 36"/>
                <a:gd name="T27" fmla="*/ 18 h 34"/>
                <a:gd name="T28" fmla="*/ 22 w 36"/>
                <a:gd name="T29" fmla="*/ 19 h 34"/>
                <a:gd name="T30" fmla="*/ 26 w 36"/>
                <a:gd name="T31" fmla="*/ 22 h 34"/>
                <a:gd name="T32" fmla="*/ 33 w 36"/>
                <a:gd name="T33" fmla="*/ 26 h 34"/>
                <a:gd name="T34" fmla="*/ 36 w 36"/>
                <a:gd name="T35" fmla="*/ 24 h 34"/>
                <a:gd name="T36" fmla="*/ 27 w 36"/>
                <a:gd name="T37" fmla="*/ 19 h 34"/>
                <a:gd name="T38" fmla="*/ 22 w 36"/>
                <a:gd name="T39" fmla="*/ 16 h 34"/>
                <a:gd name="T40" fmla="*/ 18 w 36"/>
                <a:gd name="T41" fmla="*/ 12 h 34"/>
                <a:gd name="T42" fmla="*/ 16 w 36"/>
                <a:gd name="T43" fmla="*/ 14 h 34"/>
                <a:gd name="T44" fmla="*/ 12 w 36"/>
                <a:gd name="T45" fmla="*/ 18 h 34"/>
                <a:gd name="T46" fmla="*/ 5 w 36"/>
                <a:gd name="T47" fmla="*/ 9 h 34"/>
                <a:gd name="T48" fmla="*/ 10 w 36"/>
                <a:gd name="T49" fmla="*/ 5 h 34"/>
                <a:gd name="T50" fmla="*/ 14 w 36"/>
                <a:gd name="T51" fmla="*/ 4 h 34"/>
                <a:gd name="T52" fmla="*/ 17 w 36"/>
                <a:gd name="T53" fmla="*/ 7 h 34"/>
                <a:gd name="T54" fmla="*/ 18 w 36"/>
                <a:gd name="T55" fmla="*/ 10 h 34"/>
                <a:gd name="T56" fmla="*/ 18 w 36"/>
                <a:gd name="T5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4">
                  <a:moveTo>
                    <a:pt x="22" y="16"/>
                  </a:moveTo>
                  <a:cubicBezTo>
                    <a:pt x="22" y="16"/>
                    <a:pt x="21" y="16"/>
                    <a:pt x="20" y="16"/>
                  </a:cubicBezTo>
                  <a:cubicBezTo>
                    <a:pt x="21" y="14"/>
                    <a:pt x="22" y="13"/>
                    <a:pt x="22" y="11"/>
                  </a:cubicBezTo>
                  <a:cubicBezTo>
                    <a:pt x="22" y="9"/>
                    <a:pt x="21" y="7"/>
                    <a:pt x="19" y="5"/>
                  </a:cubicBezTo>
                  <a:cubicBezTo>
                    <a:pt x="18" y="4"/>
                    <a:pt x="17" y="3"/>
                    <a:pt x="15" y="2"/>
                  </a:cubicBezTo>
                  <a:cubicBezTo>
                    <a:pt x="14" y="1"/>
                    <a:pt x="13" y="0"/>
                    <a:pt x="12" y="0"/>
                  </a:cubicBezTo>
                  <a:cubicBezTo>
                    <a:pt x="11" y="0"/>
                    <a:pt x="9" y="1"/>
                    <a:pt x="8" y="2"/>
                  </a:cubicBezTo>
                  <a:cubicBezTo>
                    <a:pt x="0" y="7"/>
                    <a:pt x="0" y="7"/>
                    <a:pt x="0" y="7"/>
                  </a:cubicBezTo>
                  <a:cubicBezTo>
                    <a:pt x="21" y="34"/>
                    <a:pt x="21" y="34"/>
                    <a:pt x="21" y="34"/>
                  </a:cubicBezTo>
                  <a:cubicBezTo>
                    <a:pt x="23" y="33"/>
                    <a:pt x="23" y="33"/>
                    <a:pt x="23" y="33"/>
                  </a:cubicBezTo>
                  <a:cubicBezTo>
                    <a:pt x="14" y="21"/>
                    <a:pt x="14" y="21"/>
                    <a:pt x="14" y="21"/>
                  </a:cubicBezTo>
                  <a:cubicBezTo>
                    <a:pt x="16" y="19"/>
                    <a:pt x="16" y="19"/>
                    <a:pt x="16" y="19"/>
                  </a:cubicBezTo>
                  <a:cubicBezTo>
                    <a:pt x="17" y="19"/>
                    <a:pt x="17" y="18"/>
                    <a:pt x="18" y="18"/>
                  </a:cubicBezTo>
                  <a:cubicBezTo>
                    <a:pt x="18" y="18"/>
                    <a:pt x="19" y="18"/>
                    <a:pt x="19" y="18"/>
                  </a:cubicBezTo>
                  <a:cubicBezTo>
                    <a:pt x="20" y="18"/>
                    <a:pt x="21" y="19"/>
                    <a:pt x="22" y="19"/>
                  </a:cubicBezTo>
                  <a:cubicBezTo>
                    <a:pt x="23" y="20"/>
                    <a:pt x="24" y="21"/>
                    <a:pt x="26" y="22"/>
                  </a:cubicBezTo>
                  <a:cubicBezTo>
                    <a:pt x="33" y="26"/>
                    <a:pt x="33" y="26"/>
                    <a:pt x="33" y="26"/>
                  </a:cubicBezTo>
                  <a:cubicBezTo>
                    <a:pt x="36" y="24"/>
                    <a:pt x="36" y="24"/>
                    <a:pt x="36" y="24"/>
                  </a:cubicBezTo>
                  <a:cubicBezTo>
                    <a:pt x="27" y="19"/>
                    <a:pt x="27" y="19"/>
                    <a:pt x="27" y="19"/>
                  </a:cubicBezTo>
                  <a:cubicBezTo>
                    <a:pt x="25" y="18"/>
                    <a:pt x="24" y="17"/>
                    <a:pt x="22" y="16"/>
                  </a:cubicBezTo>
                  <a:close/>
                  <a:moveTo>
                    <a:pt x="18" y="12"/>
                  </a:moveTo>
                  <a:cubicBezTo>
                    <a:pt x="18" y="13"/>
                    <a:pt x="17" y="14"/>
                    <a:pt x="16" y="14"/>
                  </a:cubicBezTo>
                  <a:cubicBezTo>
                    <a:pt x="12" y="18"/>
                    <a:pt x="12" y="18"/>
                    <a:pt x="12" y="18"/>
                  </a:cubicBezTo>
                  <a:cubicBezTo>
                    <a:pt x="5" y="9"/>
                    <a:pt x="5" y="9"/>
                    <a:pt x="5" y="9"/>
                  </a:cubicBezTo>
                  <a:cubicBezTo>
                    <a:pt x="10" y="5"/>
                    <a:pt x="10" y="5"/>
                    <a:pt x="10" y="5"/>
                  </a:cubicBezTo>
                  <a:cubicBezTo>
                    <a:pt x="11" y="4"/>
                    <a:pt x="13" y="4"/>
                    <a:pt x="14" y="4"/>
                  </a:cubicBezTo>
                  <a:cubicBezTo>
                    <a:pt x="15" y="5"/>
                    <a:pt x="16" y="6"/>
                    <a:pt x="17" y="7"/>
                  </a:cubicBezTo>
                  <a:cubicBezTo>
                    <a:pt x="18" y="8"/>
                    <a:pt x="18" y="9"/>
                    <a:pt x="18" y="10"/>
                  </a:cubicBezTo>
                  <a:cubicBezTo>
                    <a:pt x="19" y="11"/>
                    <a:pt x="19" y="11"/>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7" name="îŝ1îdé"/>
            <p:cNvSpPr/>
            <p:nvPr/>
          </p:nvSpPr>
          <p:spPr bwMode="auto">
            <a:xfrm>
              <a:off x="3915349" y="1611009"/>
              <a:ext cx="77794" cy="61675"/>
            </a:xfrm>
            <a:custGeom>
              <a:avLst/>
              <a:gdLst>
                <a:gd name="T0" fmla="*/ 28 w 34"/>
                <a:gd name="T1" fmla="*/ 10 h 27"/>
                <a:gd name="T2" fmla="*/ 24 w 34"/>
                <a:gd name="T3" fmla="*/ 8 h 27"/>
                <a:gd name="T4" fmla="*/ 19 w 34"/>
                <a:gd name="T5" fmla="*/ 9 h 27"/>
                <a:gd name="T6" fmla="*/ 14 w 34"/>
                <a:gd name="T7" fmla="*/ 12 h 27"/>
                <a:gd name="T8" fmla="*/ 10 w 34"/>
                <a:gd name="T9" fmla="*/ 14 h 27"/>
                <a:gd name="T10" fmla="*/ 7 w 34"/>
                <a:gd name="T11" fmla="*/ 13 h 27"/>
                <a:gd name="T12" fmla="*/ 4 w 34"/>
                <a:gd name="T13" fmla="*/ 10 h 27"/>
                <a:gd name="T14" fmla="*/ 5 w 34"/>
                <a:gd name="T15" fmla="*/ 6 h 27"/>
                <a:gd name="T16" fmla="*/ 9 w 34"/>
                <a:gd name="T17" fmla="*/ 4 h 27"/>
                <a:gd name="T18" fmla="*/ 14 w 34"/>
                <a:gd name="T19" fmla="*/ 5 h 27"/>
                <a:gd name="T20" fmla="*/ 15 w 34"/>
                <a:gd name="T21" fmla="*/ 3 h 27"/>
                <a:gd name="T22" fmla="*/ 10 w 34"/>
                <a:gd name="T23" fmla="*/ 1 h 27"/>
                <a:gd name="T24" fmla="*/ 5 w 34"/>
                <a:gd name="T25" fmla="*/ 1 h 27"/>
                <a:gd name="T26" fmla="*/ 2 w 34"/>
                <a:gd name="T27" fmla="*/ 4 h 27"/>
                <a:gd name="T28" fmla="*/ 0 w 34"/>
                <a:gd name="T29" fmla="*/ 8 h 27"/>
                <a:gd name="T30" fmla="*/ 2 w 34"/>
                <a:gd name="T31" fmla="*/ 13 h 27"/>
                <a:gd name="T32" fmla="*/ 5 w 34"/>
                <a:gd name="T33" fmla="*/ 16 h 27"/>
                <a:gd name="T34" fmla="*/ 9 w 34"/>
                <a:gd name="T35" fmla="*/ 18 h 27"/>
                <a:gd name="T36" fmla="*/ 14 w 34"/>
                <a:gd name="T37" fmla="*/ 17 h 27"/>
                <a:gd name="T38" fmla="*/ 18 w 34"/>
                <a:gd name="T39" fmla="*/ 15 h 27"/>
                <a:gd name="T40" fmla="*/ 21 w 34"/>
                <a:gd name="T41" fmla="*/ 12 h 27"/>
                <a:gd name="T42" fmla="*/ 24 w 34"/>
                <a:gd name="T43" fmla="*/ 11 h 27"/>
                <a:gd name="T44" fmla="*/ 27 w 34"/>
                <a:gd name="T45" fmla="*/ 12 h 27"/>
                <a:gd name="T46" fmla="*/ 29 w 34"/>
                <a:gd name="T47" fmla="*/ 14 h 27"/>
                <a:gd name="T48" fmla="*/ 30 w 34"/>
                <a:gd name="T49" fmla="*/ 17 h 27"/>
                <a:gd name="T50" fmla="*/ 29 w 34"/>
                <a:gd name="T51" fmla="*/ 20 h 27"/>
                <a:gd name="T52" fmla="*/ 26 w 34"/>
                <a:gd name="T53" fmla="*/ 22 h 27"/>
                <a:gd name="T54" fmla="*/ 23 w 34"/>
                <a:gd name="T55" fmla="*/ 23 h 27"/>
                <a:gd name="T56" fmla="*/ 19 w 34"/>
                <a:gd name="T57" fmla="*/ 22 h 27"/>
                <a:gd name="T58" fmla="*/ 17 w 34"/>
                <a:gd name="T59" fmla="*/ 24 h 27"/>
                <a:gd name="T60" fmla="*/ 23 w 34"/>
                <a:gd name="T61" fmla="*/ 26 h 27"/>
                <a:gd name="T62" fmla="*/ 29 w 34"/>
                <a:gd name="T63" fmla="*/ 26 h 27"/>
                <a:gd name="T64" fmla="*/ 33 w 34"/>
                <a:gd name="T65" fmla="*/ 22 h 27"/>
                <a:gd name="T66" fmla="*/ 34 w 34"/>
                <a:gd name="T67" fmla="*/ 18 h 27"/>
                <a:gd name="T68" fmla="*/ 32 w 34"/>
                <a:gd name="T69" fmla="*/ 13 h 27"/>
                <a:gd name="T70" fmla="*/ 28 w 34"/>
                <a:gd name="T7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27">
                  <a:moveTo>
                    <a:pt x="28" y="10"/>
                  </a:moveTo>
                  <a:cubicBezTo>
                    <a:pt x="27" y="9"/>
                    <a:pt x="25" y="8"/>
                    <a:pt x="24" y="8"/>
                  </a:cubicBezTo>
                  <a:cubicBezTo>
                    <a:pt x="22" y="8"/>
                    <a:pt x="20" y="8"/>
                    <a:pt x="19" y="9"/>
                  </a:cubicBezTo>
                  <a:cubicBezTo>
                    <a:pt x="18" y="9"/>
                    <a:pt x="16" y="10"/>
                    <a:pt x="14" y="12"/>
                  </a:cubicBezTo>
                  <a:cubicBezTo>
                    <a:pt x="12" y="13"/>
                    <a:pt x="11" y="14"/>
                    <a:pt x="10" y="14"/>
                  </a:cubicBezTo>
                  <a:cubicBezTo>
                    <a:pt x="9" y="14"/>
                    <a:pt x="8" y="14"/>
                    <a:pt x="7" y="13"/>
                  </a:cubicBezTo>
                  <a:cubicBezTo>
                    <a:pt x="5" y="13"/>
                    <a:pt x="5" y="12"/>
                    <a:pt x="4" y="10"/>
                  </a:cubicBezTo>
                  <a:cubicBezTo>
                    <a:pt x="4" y="9"/>
                    <a:pt x="4" y="8"/>
                    <a:pt x="5" y="6"/>
                  </a:cubicBezTo>
                  <a:cubicBezTo>
                    <a:pt x="6" y="5"/>
                    <a:pt x="7" y="4"/>
                    <a:pt x="9" y="4"/>
                  </a:cubicBezTo>
                  <a:cubicBezTo>
                    <a:pt x="10" y="4"/>
                    <a:pt x="12" y="4"/>
                    <a:pt x="14" y="5"/>
                  </a:cubicBezTo>
                  <a:cubicBezTo>
                    <a:pt x="15" y="3"/>
                    <a:pt x="15" y="3"/>
                    <a:pt x="15" y="3"/>
                  </a:cubicBezTo>
                  <a:cubicBezTo>
                    <a:pt x="13" y="2"/>
                    <a:pt x="12" y="1"/>
                    <a:pt x="10" y="1"/>
                  </a:cubicBezTo>
                  <a:cubicBezTo>
                    <a:pt x="8" y="0"/>
                    <a:pt x="6" y="1"/>
                    <a:pt x="5" y="1"/>
                  </a:cubicBezTo>
                  <a:cubicBezTo>
                    <a:pt x="4" y="2"/>
                    <a:pt x="2" y="3"/>
                    <a:pt x="2" y="4"/>
                  </a:cubicBezTo>
                  <a:cubicBezTo>
                    <a:pt x="1" y="6"/>
                    <a:pt x="0" y="7"/>
                    <a:pt x="0" y="8"/>
                  </a:cubicBezTo>
                  <a:cubicBezTo>
                    <a:pt x="0" y="10"/>
                    <a:pt x="1" y="11"/>
                    <a:pt x="2" y="13"/>
                  </a:cubicBezTo>
                  <a:cubicBezTo>
                    <a:pt x="3" y="14"/>
                    <a:pt x="4" y="15"/>
                    <a:pt x="5" y="16"/>
                  </a:cubicBezTo>
                  <a:cubicBezTo>
                    <a:pt x="7" y="17"/>
                    <a:pt x="8" y="17"/>
                    <a:pt x="9" y="18"/>
                  </a:cubicBezTo>
                  <a:cubicBezTo>
                    <a:pt x="11" y="18"/>
                    <a:pt x="12" y="18"/>
                    <a:pt x="14" y="17"/>
                  </a:cubicBezTo>
                  <a:cubicBezTo>
                    <a:pt x="15" y="17"/>
                    <a:pt x="16" y="16"/>
                    <a:pt x="18" y="15"/>
                  </a:cubicBezTo>
                  <a:cubicBezTo>
                    <a:pt x="20" y="13"/>
                    <a:pt x="21" y="12"/>
                    <a:pt x="21" y="12"/>
                  </a:cubicBezTo>
                  <a:cubicBezTo>
                    <a:pt x="22" y="12"/>
                    <a:pt x="23" y="11"/>
                    <a:pt x="24" y="11"/>
                  </a:cubicBezTo>
                  <a:cubicBezTo>
                    <a:pt x="25" y="11"/>
                    <a:pt x="26" y="12"/>
                    <a:pt x="27" y="12"/>
                  </a:cubicBezTo>
                  <a:cubicBezTo>
                    <a:pt x="28" y="13"/>
                    <a:pt x="29" y="14"/>
                    <a:pt x="29" y="14"/>
                  </a:cubicBezTo>
                  <a:cubicBezTo>
                    <a:pt x="30" y="15"/>
                    <a:pt x="30" y="16"/>
                    <a:pt x="30" y="17"/>
                  </a:cubicBezTo>
                  <a:cubicBezTo>
                    <a:pt x="30" y="18"/>
                    <a:pt x="30" y="19"/>
                    <a:pt x="29" y="20"/>
                  </a:cubicBezTo>
                  <a:cubicBezTo>
                    <a:pt x="28" y="21"/>
                    <a:pt x="27" y="22"/>
                    <a:pt x="26" y="22"/>
                  </a:cubicBezTo>
                  <a:cubicBezTo>
                    <a:pt x="25" y="23"/>
                    <a:pt x="24" y="23"/>
                    <a:pt x="23" y="23"/>
                  </a:cubicBezTo>
                  <a:cubicBezTo>
                    <a:pt x="21" y="23"/>
                    <a:pt x="20" y="22"/>
                    <a:pt x="19" y="22"/>
                  </a:cubicBezTo>
                  <a:cubicBezTo>
                    <a:pt x="17" y="24"/>
                    <a:pt x="17" y="24"/>
                    <a:pt x="17" y="24"/>
                  </a:cubicBezTo>
                  <a:cubicBezTo>
                    <a:pt x="19" y="25"/>
                    <a:pt x="21" y="26"/>
                    <a:pt x="23" y="26"/>
                  </a:cubicBezTo>
                  <a:cubicBezTo>
                    <a:pt x="25" y="27"/>
                    <a:pt x="27" y="26"/>
                    <a:pt x="29" y="26"/>
                  </a:cubicBezTo>
                  <a:cubicBezTo>
                    <a:pt x="30" y="25"/>
                    <a:pt x="31" y="24"/>
                    <a:pt x="33" y="22"/>
                  </a:cubicBezTo>
                  <a:cubicBezTo>
                    <a:pt x="33" y="21"/>
                    <a:pt x="34" y="19"/>
                    <a:pt x="34" y="18"/>
                  </a:cubicBezTo>
                  <a:cubicBezTo>
                    <a:pt x="34" y="16"/>
                    <a:pt x="33" y="15"/>
                    <a:pt x="32" y="13"/>
                  </a:cubicBezTo>
                  <a:cubicBezTo>
                    <a:pt x="31" y="12"/>
                    <a:pt x="30" y="11"/>
                    <a:pt x="2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8" name="iṩlîḍe"/>
            <p:cNvSpPr/>
            <p:nvPr/>
          </p:nvSpPr>
          <p:spPr bwMode="auto">
            <a:xfrm>
              <a:off x="3940580" y="1585778"/>
              <a:ext cx="75692" cy="43453"/>
            </a:xfrm>
            <a:custGeom>
              <a:avLst/>
              <a:gdLst>
                <a:gd name="T0" fmla="*/ 0 w 108"/>
                <a:gd name="T1" fmla="*/ 9 h 62"/>
                <a:gd name="T2" fmla="*/ 101 w 108"/>
                <a:gd name="T3" fmla="*/ 62 h 62"/>
                <a:gd name="T4" fmla="*/ 108 w 108"/>
                <a:gd name="T5" fmla="*/ 52 h 62"/>
                <a:gd name="T6" fmla="*/ 6 w 108"/>
                <a:gd name="T7" fmla="*/ 0 h 62"/>
                <a:gd name="T8" fmla="*/ 0 w 108"/>
                <a:gd name="T9" fmla="*/ 9 h 62"/>
              </a:gdLst>
              <a:ahLst/>
              <a:cxnLst>
                <a:cxn ang="0">
                  <a:pos x="T0" y="T1"/>
                </a:cxn>
                <a:cxn ang="0">
                  <a:pos x="T2" y="T3"/>
                </a:cxn>
                <a:cxn ang="0">
                  <a:pos x="T4" y="T5"/>
                </a:cxn>
                <a:cxn ang="0">
                  <a:pos x="T6" y="T7"/>
                </a:cxn>
                <a:cxn ang="0">
                  <a:pos x="T8" y="T9"/>
                </a:cxn>
              </a:cxnLst>
              <a:rect l="0" t="0" r="r" b="b"/>
              <a:pathLst>
                <a:path w="108" h="62">
                  <a:moveTo>
                    <a:pt x="0" y="9"/>
                  </a:moveTo>
                  <a:lnTo>
                    <a:pt x="101" y="62"/>
                  </a:lnTo>
                  <a:lnTo>
                    <a:pt x="108" y="52"/>
                  </a:lnTo>
                  <a:lnTo>
                    <a:pt x="6"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9" name="ïṣlíḋe"/>
            <p:cNvSpPr/>
            <p:nvPr/>
          </p:nvSpPr>
          <p:spPr bwMode="auto">
            <a:xfrm>
              <a:off x="3951793" y="1539522"/>
              <a:ext cx="82700" cy="55367"/>
            </a:xfrm>
            <a:custGeom>
              <a:avLst/>
              <a:gdLst>
                <a:gd name="T0" fmla="*/ 39 w 118"/>
                <a:gd name="T1" fmla="*/ 6 h 79"/>
                <a:gd name="T2" fmla="*/ 26 w 118"/>
                <a:gd name="T3" fmla="*/ 0 h 79"/>
                <a:gd name="T4" fmla="*/ 0 w 118"/>
                <a:gd name="T5" fmla="*/ 52 h 79"/>
                <a:gd name="T6" fmla="*/ 13 w 118"/>
                <a:gd name="T7" fmla="*/ 59 h 79"/>
                <a:gd name="T8" fmla="*/ 23 w 118"/>
                <a:gd name="T9" fmla="*/ 36 h 79"/>
                <a:gd name="T10" fmla="*/ 115 w 118"/>
                <a:gd name="T11" fmla="*/ 79 h 79"/>
                <a:gd name="T12" fmla="*/ 118 w 118"/>
                <a:gd name="T13" fmla="*/ 69 h 79"/>
                <a:gd name="T14" fmla="*/ 26 w 118"/>
                <a:gd name="T15" fmla="*/ 29 h 79"/>
                <a:gd name="T16" fmla="*/ 39 w 118"/>
                <a:gd name="T17"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79">
                  <a:moveTo>
                    <a:pt x="39" y="6"/>
                  </a:moveTo>
                  <a:lnTo>
                    <a:pt x="26" y="0"/>
                  </a:lnTo>
                  <a:lnTo>
                    <a:pt x="0" y="52"/>
                  </a:lnTo>
                  <a:lnTo>
                    <a:pt x="13" y="59"/>
                  </a:lnTo>
                  <a:lnTo>
                    <a:pt x="23" y="36"/>
                  </a:lnTo>
                  <a:lnTo>
                    <a:pt x="115" y="79"/>
                  </a:lnTo>
                  <a:lnTo>
                    <a:pt x="118" y="69"/>
                  </a:lnTo>
                  <a:lnTo>
                    <a:pt x="26" y="29"/>
                  </a:lnTo>
                  <a:lnTo>
                    <a:pt x="3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0" name="ísļiďè"/>
            <p:cNvSpPr/>
            <p:nvPr/>
          </p:nvSpPr>
          <p:spPr bwMode="auto">
            <a:xfrm>
              <a:off x="3573335" y="1604000"/>
              <a:ext cx="39248" cy="52564"/>
            </a:xfrm>
            <a:custGeom>
              <a:avLst/>
              <a:gdLst>
                <a:gd name="T0" fmla="*/ 17 w 17"/>
                <a:gd name="T1" fmla="*/ 1 h 23"/>
                <a:gd name="T2" fmla="*/ 17 w 17"/>
                <a:gd name="T3" fmla="*/ 0 h 23"/>
                <a:gd name="T4" fmla="*/ 10 w 17"/>
                <a:gd name="T5" fmla="*/ 0 h 23"/>
                <a:gd name="T6" fmla="*/ 10 w 17"/>
                <a:gd name="T7" fmla="*/ 1 h 23"/>
                <a:gd name="T8" fmla="*/ 12 w 17"/>
                <a:gd name="T9" fmla="*/ 1 h 23"/>
                <a:gd name="T10" fmla="*/ 13 w 17"/>
                <a:gd name="T11" fmla="*/ 2 h 23"/>
                <a:gd name="T12" fmla="*/ 13 w 17"/>
                <a:gd name="T13" fmla="*/ 3 h 23"/>
                <a:gd name="T14" fmla="*/ 11 w 17"/>
                <a:gd name="T15" fmla="*/ 5 h 23"/>
                <a:gd name="T16" fmla="*/ 5 w 17"/>
                <a:gd name="T17" fmla="*/ 16 h 23"/>
                <a:gd name="T18" fmla="*/ 3 w 17"/>
                <a:gd name="T19" fmla="*/ 18 h 23"/>
                <a:gd name="T20" fmla="*/ 2 w 17"/>
                <a:gd name="T21" fmla="*/ 19 h 23"/>
                <a:gd name="T22" fmla="*/ 0 w 17"/>
                <a:gd name="T23" fmla="*/ 18 h 23"/>
                <a:gd name="T24" fmla="*/ 0 w 17"/>
                <a:gd name="T25" fmla="*/ 19 h 23"/>
                <a:gd name="T26" fmla="*/ 8 w 17"/>
                <a:gd name="T27" fmla="*/ 23 h 23"/>
                <a:gd name="T28" fmla="*/ 8 w 17"/>
                <a:gd name="T29" fmla="*/ 22 h 23"/>
                <a:gd name="T30" fmla="*/ 6 w 17"/>
                <a:gd name="T31" fmla="*/ 21 h 23"/>
                <a:gd name="T32" fmla="*/ 6 w 17"/>
                <a:gd name="T33" fmla="*/ 20 h 23"/>
                <a:gd name="T34" fmla="*/ 7 w 17"/>
                <a:gd name="T35" fmla="*/ 18 h 23"/>
                <a:gd name="T36" fmla="*/ 17 w 17"/>
                <a:gd name="T3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3">
                  <a:moveTo>
                    <a:pt x="17" y="1"/>
                  </a:moveTo>
                  <a:cubicBezTo>
                    <a:pt x="17" y="0"/>
                    <a:pt x="17" y="0"/>
                    <a:pt x="17" y="0"/>
                  </a:cubicBezTo>
                  <a:cubicBezTo>
                    <a:pt x="10" y="0"/>
                    <a:pt x="10" y="0"/>
                    <a:pt x="10" y="0"/>
                  </a:cubicBezTo>
                  <a:cubicBezTo>
                    <a:pt x="10" y="1"/>
                    <a:pt x="10" y="1"/>
                    <a:pt x="10" y="1"/>
                  </a:cubicBezTo>
                  <a:cubicBezTo>
                    <a:pt x="11" y="1"/>
                    <a:pt x="12" y="1"/>
                    <a:pt x="12" y="1"/>
                  </a:cubicBezTo>
                  <a:cubicBezTo>
                    <a:pt x="12" y="1"/>
                    <a:pt x="13" y="1"/>
                    <a:pt x="13" y="2"/>
                  </a:cubicBezTo>
                  <a:cubicBezTo>
                    <a:pt x="13" y="2"/>
                    <a:pt x="13" y="2"/>
                    <a:pt x="13" y="3"/>
                  </a:cubicBezTo>
                  <a:cubicBezTo>
                    <a:pt x="13" y="3"/>
                    <a:pt x="12" y="4"/>
                    <a:pt x="11" y="5"/>
                  </a:cubicBezTo>
                  <a:cubicBezTo>
                    <a:pt x="5" y="16"/>
                    <a:pt x="5" y="16"/>
                    <a:pt x="5" y="16"/>
                  </a:cubicBezTo>
                  <a:cubicBezTo>
                    <a:pt x="4" y="18"/>
                    <a:pt x="4" y="18"/>
                    <a:pt x="3" y="18"/>
                  </a:cubicBezTo>
                  <a:cubicBezTo>
                    <a:pt x="3" y="19"/>
                    <a:pt x="3" y="19"/>
                    <a:pt x="2" y="19"/>
                  </a:cubicBezTo>
                  <a:cubicBezTo>
                    <a:pt x="2" y="19"/>
                    <a:pt x="1" y="18"/>
                    <a:pt x="0" y="18"/>
                  </a:cubicBezTo>
                  <a:cubicBezTo>
                    <a:pt x="0" y="19"/>
                    <a:pt x="0" y="19"/>
                    <a:pt x="0" y="19"/>
                  </a:cubicBezTo>
                  <a:cubicBezTo>
                    <a:pt x="8" y="23"/>
                    <a:pt x="8" y="23"/>
                    <a:pt x="8" y="23"/>
                  </a:cubicBezTo>
                  <a:cubicBezTo>
                    <a:pt x="8" y="22"/>
                    <a:pt x="8" y="22"/>
                    <a:pt x="8" y="22"/>
                  </a:cubicBezTo>
                  <a:cubicBezTo>
                    <a:pt x="7" y="22"/>
                    <a:pt x="7" y="21"/>
                    <a:pt x="6" y="21"/>
                  </a:cubicBezTo>
                  <a:cubicBezTo>
                    <a:pt x="6" y="21"/>
                    <a:pt x="6" y="20"/>
                    <a:pt x="6" y="20"/>
                  </a:cubicBezTo>
                  <a:cubicBezTo>
                    <a:pt x="6" y="20"/>
                    <a:pt x="7" y="19"/>
                    <a:pt x="7" y="18"/>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1" name="íṡlïde"/>
            <p:cNvSpPr/>
            <p:nvPr/>
          </p:nvSpPr>
          <p:spPr bwMode="auto">
            <a:xfrm>
              <a:off x="3646924" y="1622223"/>
              <a:ext cx="34342" cy="57470"/>
            </a:xfrm>
            <a:custGeom>
              <a:avLst/>
              <a:gdLst>
                <a:gd name="T0" fmla="*/ 9 w 15"/>
                <a:gd name="T1" fmla="*/ 1 h 25"/>
                <a:gd name="T2" fmla="*/ 4 w 15"/>
                <a:gd name="T3" fmla="*/ 2 h 25"/>
                <a:gd name="T4" fmla="*/ 2 w 15"/>
                <a:gd name="T5" fmla="*/ 5 h 25"/>
                <a:gd name="T6" fmla="*/ 2 w 15"/>
                <a:gd name="T7" fmla="*/ 8 h 25"/>
                <a:gd name="T8" fmla="*/ 5 w 15"/>
                <a:gd name="T9" fmla="*/ 12 h 25"/>
                <a:gd name="T10" fmla="*/ 1 w 15"/>
                <a:gd name="T11" fmla="*/ 15 h 25"/>
                <a:gd name="T12" fmla="*/ 0 w 15"/>
                <a:gd name="T13" fmla="*/ 18 h 25"/>
                <a:gd name="T14" fmla="*/ 1 w 15"/>
                <a:gd name="T15" fmla="*/ 22 h 25"/>
                <a:gd name="T16" fmla="*/ 6 w 15"/>
                <a:gd name="T17" fmla="*/ 25 h 25"/>
                <a:gd name="T18" fmla="*/ 11 w 15"/>
                <a:gd name="T19" fmla="*/ 24 h 25"/>
                <a:gd name="T20" fmla="*/ 14 w 15"/>
                <a:gd name="T21" fmla="*/ 20 h 25"/>
                <a:gd name="T22" fmla="*/ 13 w 15"/>
                <a:gd name="T23" fmla="*/ 16 h 25"/>
                <a:gd name="T24" fmla="*/ 9 w 15"/>
                <a:gd name="T25" fmla="*/ 12 h 25"/>
                <a:gd name="T26" fmla="*/ 14 w 15"/>
                <a:gd name="T27" fmla="*/ 9 h 25"/>
                <a:gd name="T28" fmla="*/ 15 w 15"/>
                <a:gd name="T29" fmla="*/ 7 h 25"/>
                <a:gd name="T30" fmla="*/ 14 w 15"/>
                <a:gd name="T31" fmla="*/ 3 h 25"/>
                <a:gd name="T32" fmla="*/ 9 w 15"/>
                <a:gd name="T33" fmla="*/ 1 h 25"/>
                <a:gd name="T34" fmla="*/ 11 w 15"/>
                <a:gd name="T35" fmla="*/ 19 h 25"/>
                <a:gd name="T36" fmla="*/ 11 w 15"/>
                <a:gd name="T37" fmla="*/ 21 h 25"/>
                <a:gd name="T38" fmla="*/ 10 w 15"/>
                <a:gd name="T39" fmla="*/ 23 h 25"/>
                <a:gd name="T40" fmla="*/ 6 w 15"/>
                <a:gd name="T41" fmla="*/ 24 h 25"/>
                <a:gd name="T42" fmla="*/ 3 w 15"/>
                <a:gd name="T43" fmla="*/ 22 h 25"/>
                <a:gd name="T44" fmla="*/ 3 w 15"/>
                <a:gd name="T45" fmla="*/ 18 h 25"/>
                <a:gd name="T46" fmla="*/ 4 w 15"/>
                <a:gd name="T47" fmla="*/ 15 h 25"/>
                <a:gd name="T48" fmla="*/ 6 w 15"/>
                <a:gd name="T49" fmla="*/ 13 h 25"/>
                <a:gd name="T50" fmla="*/ 11 w 15"/>
                <a:gd name="T51" fmla="*/ 19 h 25"/>
                <a:gd name="T52" fmla="*/ 12 w 15"/>
                <a:gd name="T53" fmla="*/ 8 h 25"/>
                <a:gd name="T54" fmla="*/ 8 w 15"/>
                <a:gd name="T55" fmla="*/ 11 h 25"/>
                <a:gd name="T56" fmla="*/ 6 w 15"/>
                <a:gd name="T57" fmla="*/ 8 h 25"/>
                <a:gd name="T58" fmla="*/ 5 w 15"/>
                <a:gd name="T59" fmla="*/ 6 h 25"/>
                <a:gd name="T60" fmla="*/ 5 w 15"/>
                <a:gd name="T61" fmla="*/ 5 h 25"/>
                <a:gd name="T62" fmla="*/ 6 w 15"/>
                <a:gd name="T63" fmla="*/ 2 h 25"/>
                <a:gd name="T64" fmla="*/ 9 w 15"/>
                <a:gd name="T65" fmla="*/ 2 h 25"/>
                <a:gd name="T66" fmla="*/ 12 w 15"/>
                <a:gd name="T67" fmla="*/ 3 h 25"/>
                <a:gd name="T68" fmla="*/ 12 w 15"/>
                <a:gd name="T69" fmla="*/ 6 h 25"/>
                <a:gd name="T70" fmla="*/ 12 w 15"/>
                <a:gd name="T7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5">
                  <a:moveTo>
                    <a:pt x="9" y="1"/>
                  </a:moveTo>
                  <a:cubicBezTo>
                    <a:pt x="7" y="0"/>
                    <a:pt x="6" y="1"/>
                    <a:pt x="4" y="2"/>
                  </a:cubicBezTo>
                  <a:cubicBezTo>
                    <a:pt x="3" y="3"/>
                    <a:pt x="2" y="4"/>
                    <a:pt x="2" y="5"/>
                  </a:cubicBezTo>
                  <a:cubicBezTo>
                    <a:pt x="2" y="6"/>
                    <a:pt x="2" y="7"/>
                    <a:pt x="2" y="8"/>
                  </a:cubicBezTo>
                  <a:cubicBezTo>
                    <a:pt x="3" y="9"/>
                    <a:pt x="4" y="11"/>
                    <a:pt x="5" y="12"/>
                  </a:cubicBezTo>
                  <a:cubicBezTo>
                    <a:pt x="4" y="13"/>
                    <a:pt x="2" y="14"/>
                    <a:pt x="1" y="15"/>
                  </a:cubicBezTo>
                  <a:cubicBezTo>
                    <a:pt x="0" y="16"/>
                    <a:pt x="0" y="17"/>
                    <a:pt x="0" y="18"/>
                  </a:cubicBezTo>
                  <a:cubicBezTo>
                    <a:pt x="0" y="19"/>
                    <a:pt x="0" y="21"/>
                    <a:pt x="1" y="22"/>
                  </a:cubicBezTo>
                  <a:cubicBezTo>
                    <a:pt x="2" y="24"/>
                    <a:pt x="4" y="24"/>
                    <a:pt x="6" y="25"/>
                  </a:cubicBezTo>
                  <a:cubicBezTo>
                    <a:pt x="8" y="25"/>
                    <a:pt x="10" y="25"/>
                    <a:pt x="11" y="24"/>
                  </a:cubicBezTo>
                  <a:cubicBezTo>
                    <a:pt x="13" y="23"/>
                    <a:pt x="14" y="21"/>
                    <a:pt x="14" y="20"/>
                  </a:cubicBezTo>
                  <a:cubicBezTo>
                    <a:pt x="14" y="18"/>
                    <a:pt x="14" y="17"/>
                    <a:pt x="13" y="16"/>
                  </a:cubicBezTo>
                  <a:cubicBezTo>
                    <a:pt x="12" y="15"/>
                    <a:pt x="11" y="14"/>
                    <a:pt x="9" y="12"/>
                  </a:cubicBezTo>
                  <a:cubicBezTo>
                    <a:pt x="11" y="11"/>
                    <a:pt x="13" y="10"/>
                    <a:pt x="14" y="9"/>
                  </a:cubicBezTo>
                  <a:cubicBezTo>
                    <a:pt x="14" y="8"/>
                    <a:pt x="15" y="7"/>
                    <a:pt x="15" y="7"/>
                  </a:cubicBezTo>
                  <a:cubicBezTo>
                    <a:pt x="15" y="5"/>
                    <a:pt x="15" y="4"/>
                    <a:pt x="14" y="3"/>
                  </a:cubicBezTo>
                  <a:cubicBezTo>
                    <a:pt x="13" y="2"/>
                    <a:pt x="11" y="1"/>
                    <a:pt x="9" y="1"/>
                  </a:cubicBezTo>
                  <a:close/>
                  <a:moveTo>
                    <a:pt x="11" y="19"/>
                  </a:moveTo>
                  <a:cubicBezTo>
                    <a:pt x="11" y="19"/>
                    <a:pt x="11" y="20"/>
                    <a:pt x="11" y="21"/>
                  </a:cubicBezTo>
                  <a:cubicBezTo>
                    <a:pt x="11" y="22"/>
                    <a:pt x="10" y="23"/>
                    <a:pt x="10" y="23"/>
                  </a:cubicBezTo>
                  <a:cubicBezTo>
                    <a:pt x="9" y="24"/>
                    <a:pt x="8" y="24"/>
                    <a:pt x="6" y="24"/>
                  </a:cubicBezTo>
                  <a:cubicBezTo>
                    <a:pt x="5" y="24"/>
                    <a:pt x="4" y="23"/>
                    <a:pt x="3" y="22"/>
                  </a:cubicBezTo>
                  <a:cubicBezTo>
                    <a:pt x="3" y="21"/>
                    <a:pt x="2" y="20"/>
                    <a:pt x="3" y="18"/>
                  </a:cubicBezTo>
                  <a:cubicBezTo>
                    <a:pt x="3" y="17"/>
                    <a:pt x="3" y="16"/>
                    <a:pt x="4" y="15"/>
                  </a:cubicBezTo>
                  <a:cubicBezTo>
                    <a:pt x="4" y="15"/>
                    <a:pt x="5" y="14"/>
                    <a:pt x="6" y="13"/>
                  </a:cubicBezTo>
                  <a:cubicBezTo>
                    <a:pt x="9" y="15"/>
                    <a:pt x="10" y="17"/>
                    <a:pt x="11" y="19"/>
                  </a:cubicBezTo>
                  <a:close/>
                  <a:moveTo>
                    <a:pt x="12" y="8"/>
                  </a:moveTo>
                  <a:cubicBezTo>
                    <a:pt x="11" y="9"/>
                    <a:pt x="10" y="10"/>
                    <a:pt x="8" y="11"/>
                  </a:cubicBezTo>
                  <a:cubicBezTo>
                    <a:pt x="6" y="8"/>
                    <a:pt x="6" y="8"/>
                    <a:pt x="6" y="8"/>
                  </a:cubicBezTo>
                  <a:cubicBezTo>
                    <a:pt x="5" y="8"/>
                    <a:pt x="5" y="7"/>
                    <a:pt x="5" y="6"/>
                  </a:cubicBezTo>
                  <a:cubicBezTo>
                    <a:pt x="5" y="6"/>
                    <a:pt x="4" y="5"/>
                    <a:pt x="5" y="5"/>
                  </a:cubicBezTo>
                  <a:cubicBezTo>
                    <a:pt x="5" y="4"/>
                    <a:pt x="5" y="3"/>
                    <a:pt x="6" y="2"/>
                  </a:cubicBezTo>
                  <a:cubicBezTo>
                    <a:pt x="7" y="2"/>
                    <a:pt x="8" y="2"/>
                    <a:pt x="9" y="2"/>
                  </a:cubicBezTo>
                  <a:cubicBezTo>
                    <a:pt x="10" y="2"/>
                    <a:pt x="11" y="2"/>
                    <a:pt x="12" y="3"/>
                  </a:cubicBezTo>
                  <a:cubicBezTo>
                    <a:pt x="12" y="4"/>
                    <a:pt x="13" y="5"/>
                    <a:pt x="12" y="6"/>
                  </a:cubicBezTo>
                  <a:cubicBezTo>
                    <a:pt x="12" y="7"/>
                    <a:pt x="12"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2" name="iṩlide"/>
            <p:cNvSpPr/>
            <p:nvPr/>
          </p:nvSpPr>
          <p:spPr bwMode="auto">
            <a:xfrm>
              <a:off x="3717710" y="1622223"/>
              <a:ext cx="37145" cy="60273"/>
            </a:xfrm>
            <a:custGeom>
              <a:avLst/>
              <a:gdLst>
                <a:gd name="T0" fmla="*/ 15 w 16"/>
                <a:gd name="T1" fmla="*/ 16 h 26"/>
                <a:gd name="T2" fmla="*/ 15 w 16"/>
                <a:gd name="T3" fmla="*/ 9 h 26"/>
                <a:gd name="T4" fmla="*/ 12 w 16"/>
                <a:gd name="T5" fmla="*/ 2 h 26"/>
                <a:gd name="T6" fmla="*/ 6 w 16"/>
                <a:gd name="T7" fmla="*/ 1 h 26"/>
                <a:gd name="T8" fmla="*/ 1 w 16"/>
                <a:gd name="T9" fmla="*/ 4 h 26"/>
                <a:gd name="T10" fmla="*/ 0 w 16"/>
                <a:gd name="T11" fmla="*/ 10 h 26"/>
                <a:gd name="T12" fmla="*/ 3 w 16"/>
                <a:gd name="T13" fmla="*/ 15 h 26"/>
                <a:gd name="T14" fmla="*/ 8 w 16"/>
                <a:gd name="T15" fmla="*/ 16 h 26"/>
                <a:gd name="T16" fmla="*/ 12 w 16"/>
                <a:gd name="T17" fmla="*/ 13 h 26"/>
                <a:gd name="T18" fmla="*/ 11 w 16"/>
                <a:gd name="T19" fmla="*/ 19 h 26"/>
                <a:gd name="T20" fmla="*/ 8 w 16"/>
                <a:gd name="T21" fmla="*/ 23 h 26"/>
                <a:gd name="T22" fmla="*/ 4 w 16"/>
                <a:gd name="T23" fmla="*/ 25 h 26"/>
                <a:gd name="T24" fmla="*/ 4 w 16"/>
                <a:gd name="T25" fmla="*/ 26 h 26"/>
                <a:gd name="T26" fmla="*/ 5 w 16"/>
                <a:gd name="T27" fmla="*/ 26 h 26"/>
                <a:gd name="T28" fmla="*/ 11 w 16"/>
                <a:gd name="T29" fmla="*/ 23 h 26"/>
                <a:gd name="T30" fmla="*/ 15 w 16"/>
                <a:gd name="T31" fmla="*/ 16 h 26"/>
                <a:gd name="T32" fmla="*/ 11 w 16"/>
                <a:gd name="T33" fmla="*/ 13 h 26"/>
                <a:gd name="T34" fmla="*/ 9 w 16"/>
                <a:gd name="T35" fmla="*/ 14 h 26"/>
                <a:gd name="T36" fmla="*/ 6 w 16"/>
                <a:gd name="T37" fmla="*/ 13 h 26"/>
                <a:gd name="T38" fmla="*/ 3 w 16"/>
                <a:gd name="T39" fmla="*/ 8 h 26"/>
                <a:gd name="T40" fmla="*/ 3 w 16"/>
                <a:gd name="T41" fmla="*/ 4 h 26"/>
                <a:gd name="T42" fmla="*/ 6 w 16"/>
                <a:gd name="T43" fmla="*/ 2 h 26"/>
                <a:gd name="T44" fmla="*/ 8 w 16"/>
                <a:gd name="T45" fmla="*/ 2 h 26"/>
                <a:gd name="T46" fmla="*/ 11 w 16"/>
                <a:gd name="T47" fmla="*/ 5 h 26"/>
                <a:gd name="T48" fmla="*/ 12 w 16"/>
                <a:gd name="T49" fmla="*/ 8 h 26"/>
                <a:gd name="T50" fmla="*/ 12 w 16"/>
                <a:gd name="T51" fmla="*/ 12 h 26"/>
                <a:gd name="T52" fmla="*/ 11 w 16"/>
                <a:gd name="T5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6">
                  <a:moveTo>
                    <a:pt x="15" y="16"/>
                  </a:moveTo>
                  <a:cubicBezTo>
                    <a:pt x="16" y="14"/>
                    <a:pt x="16" y="11"/>
                    <a:pt x="15" y="9"/>
                  </a:cubicBezTo>
                  <a:cubicBezTo>
                    <a:pt x="15" y="6"/>
                    <a:pt x="14" y="4"/>
                    <a:pt x="12" y="2"/>
                  </a:cubicBezTo>
                  <a:cubicBezTo>
                    <a:pt x="10" y="1"/>
                    <a:pt x="8" y="0"/>
                    <a:pt x="6" y="1"/>
                  </a:cubicBezTo>
                  <a:cubicBezTo>
                    <a:pt x="4" y="1"/>
                    <a:pt x="2" y="2"/>
                    <a:pt x="1" y="4"/>
                  </a:cubicBezTo>
                  <a:cubicBezTo>
                    <a:pt x="0" y="6"/>
                    <a:pt x="0" y="8"/>
                    <a:pt x="0" y="10"/>
                  </a:cubicBezTo>
                  <a:cubicBezTo>
                    <a:pt x="1" y="12"/>
                    <a:pt x="1" y="14"/>
                    <a:pt x="3" y="15"/>
                  </a:cubicBezTo>
                  <a:cubicBezTo>
                    <a:pt x="4" y="16"/>
                    <a:pt x="6" y="16"/>
                    <a:pt x="8" y="16"/>
                  </a:cubicBezTo>
                  <a:cubicBezTo>
                    <a:pt x="9" y="16"/>
                    <a:pt x="11" y="15"/>
                    <a:pt x="12" y="13"/>
                  </a:cubicBezTo>
                  <a:cubicBezTo>
                    <a:pt x="12" y="15"/>
                    <a:pt x="12" y="17"/>
                    <a:pt x="11" y="19"/>
                  </a:cubicBezTo>
                  <a:cubicBezTo>
                    <a:pt x="10" y="21"/>
                    <a:pt x="9" y="22"/>
                    <a:pt x="8" y="23"/>
                  </a:cubicBezTo>
                  <a:cubicBezTo>
                    <a:pt x="6" y="24"/>
                    <a:pt x="5" y="25"/>
                    <a:pt x="4" y="25"/>
                  </a:cubicBezTo>
                  <a:cubicBezTo>
                    <a:pt x="4" y="26"/>
                    <a:pt x="4" y="26"/>
                    <a:pt x="4" y="26"/>
                  </a:cubicBezTo>
                  <a:cubicBezTo>
                    <a:pt x="5" y="26"/>
                    <a:pt x="5" y="26"/>
                    <a:pt x="5" y="26"/>
                  </a:cubicBezTo>
                  <a:cubicBezTo>
                    <a:pt x="7" y="25"/>
                    <a:pt x="9" y="24"/>
                    <a:pt x="11" y="23"/>
                  </a:cubicBezTo>
                  <a:cubicBezTo>
                    <a:pt x="13" y="21"/>
                    <a:pt x="14" y="19"/>
                    <a:pt x="15" y="16"/>
                  </a:cubicBezTo>
                  <a:close/>
                  <a:moveTo>
                    <a:pt x="11" y="13"/>
                  </a:moveTo>
                  <a:cubicBezTo>
                    <a:pt x="10" y="14"/>
                    <a:pt x="9" y="14"/>
                    <a:pt x="9" y="14"/>
                  </a:cubicBezTo>
                  <a:cubicBezTo>
                    <a:pt x="8" y="14"/>
                    <a:pt x="7" y="14"/>
                    <a:pt x="6" y="13"/>
                  </a:cubicBezTo>
                  <a:cubicBezTo>
                    <a:pt x="4" y="12"/>
                    <a:pt x="3" y="10"/>
                    <a:pt x="3" y="8"/>
                  </a:cubicBezTo>
                  <a:cubicBezTo>
                    <a:pt x="3" y="6"/>
                    <a:pt x="3" y="5"/>
                    <a:pt x="3" y="4"/>
                  </a:cubicBezTo>
                  <a:cubicBezTo>
                    <a:pt x="4" y="3"/>
                    <a:pt x="5" y="2"/>
                    <a:pt x="6" y="2"/>
                  </a:cubicBezTo>
                  <a:cubicBezTo>
                    <a:pt x="7" y="2"/>
                    <a:pt x="8" y="2"/>
                    <a:pt x="8" y="2"/>
                  </a:cubicBezTo>
                  <a:cubicBezTo>
                    <a:pt x="9" y="3"/>
                    <a:pt x="10" y="4"/>
                    <a:pt x="11" y="5"/>
                  </a:cubicBezTo>
                  <a:cubicBezTo>
                    <a:pt x="11" y="6"/>
                    <a:pt x="12" y="7"/>
                    <a:pt x="12" y="8"/>
                  </a:cubicBezTo>
                  <a:cubicBezTo>
                    <a:pt x="12" y="9"/>
                    <a:pt x="12" y="10"/>
                    <a:pt x="12" y="12"/>
                  </a:cubicBezTo>
                  <a:cubicBezTo>
                    <a:pt x="12" y="13"/>
                    <a:pt x="11"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3" name="îs1ïde"/>
            <p:cNvSpPr/>
            <p:nvPr/>
          </p:nvSpPr>
          <p:spPr bwMode="auto">
            <a:xfrm>
              <a:off x="3782188" y="1613112"/>
              <a:ext cx="32239" cy="57470"/>
            </a:xfrm>
            <a:custGeom>
              <a:avLst/>
              <a:gdLst>
                <a:gd name="T0" fmla="*/ 11 w 14"/>
                <a:gd name="T1" fmla="*/ 24 h 25"/>
                <a:gd name="T2" fmla="*/ 14 w 14"/>
                <a:gd name="T3" fmla="*/ 0 h 25"/>
                <a:gd name="T4" fmla="*/ 14 w 14"/>
                <a:gd name="T5" fmla="*/ 0 h 25"/>
                <a:gd name="T6" fmla="*/ 1 w 14"/>
                <a:gd name="T7" fmla="*/ 2 h 25"/>
                <a:gd name="T8" fmla="*/ 0 w 14"/>
                <a:gd name="T9" fmla="*/ 8 h 25"/>
                <a:gd name="T10" fmla="*/ 0 w 14"/>
                <a:gd name="T11" fmla="*/ 8 h 25"/>
                <a:gd name="T12" fmla="*/ 2 w 14"/>
                <a:gd name="T13" fmla="*/ 5 h 25"/>
                <a:gd name="T14" fmla="*/ 5 w 14"/>
                <a:gd name="T15" fmla="*/ 4 h 25"/>
                <a:gd name="T16" fmla="*/ 12 w 14"/>
                <a:gd name="T17" fmla="*/ 3 h 25"/>
                <a:gd name="T18" fmla="*/ 9 w 14"/>
                <a:gd name="T19" fmla="*/ 25 h 25"/>
                <a:gd name="T20" fmla="*/ 11 w 14"/>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5">
                  <a:moveTo>
                    <a:pt x="11" y="24"/>
                  </a:moveTo>
                  <a:cubicBezTo>
                    <a:pt x="14" y="0"/>
                    <a:pt x="14" y="0"/>
                    <a:pt x="14" y="0"/>
                  </a:cubicBezTo>
                  <a:cubicBezTo>
                    <a:pt x="14" y="0"/>
                    <a:pt x="14" y="0"/>
                    <a:pt x="14" y="0"/>
                  </a:cubicBezTo>
                  <a:cubicBezTo>
                    <a:pt x="1" y="2"/>
                    <a:pt x="1" y="2"/>
                    <a:pt x="1" y="2"/>
                  </a:cubicBezTo>
                  <a:cubicBezTo>
                    <a:pt x="0" y="8"/>
                    <a:pt x="0" y="8"/>
                    <a:pt x="0" y="8"/>
                  </a:cubicBezTo>
                  <a:cubicBezTo>
                    <a:pt x="0" y="8"/>
                    <a:pt x="0" y="8"/>
                    <a:pt x="0" y="8"/>
                  </a:cubicBezTo>
                  <a:cubicBezTo>
                    <a:pt x="1" y="7"/>
                    <a:pt x="1" y="6"/>
                    <a:pt x="2" y="5"/>
                  </a:cubicBezTo>
                  <a:cubicBezTo>
                    <a:pt x="3" y="5"/>
                    <a:pt x="4" y="4"/>
                    <a:pt x="5" y="4"/>
                  </a:cubicBezTo>
                  <a:cubicBezTo>
                    <a:pt x="12" y="3"/>
                    <a:pt x="12" y="3"/>
                    <a:pt x="12" y="3"/>
                  </a:cubicBezTo>
                  <a:cubicBezTo>
                    <a:pt x="9" y="25"/>
                    <a:pt x="9" y="25"/>
                    <a:pt x="9" y="25"/>
                  </a:cubicBezTo>
                  <a:lnTo>
                    <a:pt x="1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4" name="i$ľïḑe"/>
            <p:cNvSpPr/>
            <p:nvPr/>
          </p:nvSpPr>
          <p:spPr bwMode="auto">
            <a:xfrm>
              <a:off x="3349063" y="1294926"/>
              <a:ext cx="34342" cy="23128"/>
            </a:xfrm>
            <a:custGeom>
              <a:avLst/>
              <a:gdLst>
                <a:gd name="T0" fmla="*/ 8 w 15"/>
                <a:gd name="T1" fmla="*/ 7 h 10"/>
                <a:gd name="T2" fmla="*/ 12 w 15"/>
                <a:gd name="T3" fmla="*/ 10 h 10"/>
                <a:gd name="T4" fmla="*/ 14 w 15"/>
                <a:gd name="T5" fmla="*/ 3 h 10"/>
                <a:gd name="T6" fmla="*/ 10 w 15"/>
                <a:gd name="T7" fmla="*/ 0 h 10"/>
                <a:gd name="T8" fmla="*/ 0 w 15"/>
                <a:gd name="T9" fmla="*/ 2 h 10"/>
                <a:gd name="T10" fmla="*/ 8 w 15"/>
                <a:gd name="T11" fmla="*/ 7 h 10"/>
              </a:gdLst>
              <a:ahLst/>
              <a:cxnLst>
                <a:cxn ang="0">
                  <a:pos x="T0" y="T1"/>
                </a:cxn>
                <a:cxn ang="0">
                  <a:pos x="T2" y="T3"/>
                </a:cxn>
                <a:cxn ang="0">
                  <a:pos x="T4" y="T5"/>
                </a:cxn>
                <a:cxn ang="0">
                  <a:pos x="T6" y="T7"/>
                </a:cxn>
                <a:cxn ang="0">
                  <a:pos x="T8" y="T9"/>
                </a:cxn>
                <a:cxn ang="0">
                  <a:pos x="T10" y="T11"/>
                </a:cxn>
              </a:cxnLst>
              <a:rect l="0" t="0" r="r" b="b"/>
              <a:pathLst>
                <a:path w="15" h="10">
                  <a:moveTo>
                    <a:pt x="8" y="7"/>
                  </a:moveTo>
                  <a:cubicBezTo>
                    <a:pt x="12" y="10"/>
                    <a:pt x="12" y="10"/>
                    <a:pt x="12" y="10"/>
                  </a:cubicBezTo>
                  <a:cubicBezTo>
                    <a:pt x="12" y="7"/>
                    <a:pt x="15" y="5"/>
                    <a:pt x="14" y="3"/>
                  </a:cubicBezTo>
                  <a:cubicBezTo>
                    <a:pt x="10" y="0"/>
                    <a:pt x="10" y="0"/>
                    <a:pt x="10" y="0"/>
                  </a:cubicBezTo>
                  <a:cubicBezTo>
                    <a:pt x="7" y="0"/>
                    <a:pt x="3" y="0"/>
                    <a:pt x="0" y="2"/>
                  </a:cubicBezTo>
                  <a:cubicBezTo>
                    <a:pt x="1" y="4"/>
                    <a:pt x="4" y="8"/>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5" name="iŝļíḍè"/>
            <p:cNvSpPr/>
            <p:nvPr/>
          </p:nvSpPr>
          <p:spPr bwMode="auto">
            <a:xfrm>
              <a:off x="3378499" y="1327165"/>
              <a:ext cx="27333" cy="18923"/>
            </a:xfrm>
            <a:custGeom>
              <a:avLst/>
              <a:gdLst>
                <a:gd name="T0" fmla="*/ 7 w 12"/>
                <a:gd name="T1" fmla="*/ 7 h 8"/>
                <a:gd name="T2" fmla="*/ 9 w 12"/>
                <a:gd name="T3" fmla="*/ 8 h 8"/>
                <a:gd name="T4" fmla="*/ 12 w 12"/>
                <a:gd name="T5" fmla="*/ 6 h 8"/>
                <a:gd name="T6" fmla="*/ 11 w 12"/>
                <a:gd name="T7" fmla="*/ 2 h 8"/>
                <a:gd name="T8" fmla="*/ 8 w 12"/>
                <a:gd name="T9" fmla="*/ 0 h 8"/>
                <a:gd name="T10" fmla="*/ 0 w 12"/>
                <a:gd name="T11" fmla="*/ 3 h 8"/>
                <a:gd name="T12" fmla="*/ 7 w 1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7" y="7"/>
                  </a:moveTo>
                  <a:cubicBezTo>
                    <a:pt x="9" y="8"/>
                    <a:pt x="9" y="8"/>
                    <a:pt x="9" y="8"/>
                  </a:cubicBezTo>
                  <a:cubicBezTo>
                    <a:pt x="10" y="8"/>
                    <a:pt x="11" y="6"/>
                    <a:pt x="12" y="6"/>
                  </a:cubicBezTo>
                  <a:cubicBezTo>
                    <a:pt x="12" y="4"/>
                    <a:pt x="11" y="2"/>
                    <a:pt x="11" y="2"/>
                  </a:cubicBezTo>
                  <a:cubicBezTo>
                    <a:pt x="11" y="0"/>
                    <a:pt x="9" y="1"/>
                    <a:pt x="8" y="0"/>
                  </a:cubicBezTo>
                  <a:cubicBezTo>
                    <a:pt x="5" y="1"/>
                    <a:pt x="1" y="0"/>
                    <a:pt x="0" y="3"/>
                  </a:cubicBezTo>
                  <a:cubicBezTo>
                    <a:pt x="2" y="5"/>
                    <a:pt x="5" y="6"/>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6" name="íṩḻîḋê"/>
            <p:cNvSpPr/>
            <p:nvPr/>
          </p:nvSpPr>
          <p:spPr bwMode="auto">
            <a:xfrm>
              <a:off x="3394618" y="1244465"/>
              <a:ext cx="100922" cy="166101"/>
            </a:xfrm>
            <a:custGeom>
              <a:avLst/>
              <a:gdLst>
                <a:gd name="T0" fmla="*/ 9 w 44"/>
                <a:gd name="T1" fmla="*/ 32 h 72"/>
                <a:gd name="T2" fmla="*/ 12 w 44"/>
                <a:gd name="T3" fmla="*/ 31 h 72"/>
                <a:gd name="T4" fmla="*/ 15 w 44"/>
                <a:gd name="T5" fmla="*/ 33 h 72"/>
                <a:gd name="T6" fmla="*/ 13 w 44"/>
                <a:gd name="T7" fmla="*/ 44 h 72"/>
                <a:gd name="T8" fmla="*/ 8 w 44"/>
                <a:gd name="T9" fmla="*/ 41 h 72"/>
                <a:gd name="T10" fmla="*/ 14 w 44"/>
                <a:gd name="T11" fmla="*/ 68 h 72"/>
                <a:gd name="T12" fmla="*/ 26 w 44"/>
                <a:gd name="T13" fmla="*/ 72 h 72"/>
                <a:gd name="T14" fmla="*/ 27 w 44"/>
                <a:gd name="T15" fmla="*/ 69 h 72"/>
                <a:gd name="T16" fmla="*/ 15 w 44"/>
                <a:gd name="T17" fmla="*/ 52 h 72"/>
                <a:gd name="T18" fmla="*/ 21 w 44"/>
                <a:gd name="T19" fmla="*/ 49 h 72"/>
                <a:gd name="T20" fmla="*/ 21 w 44"/>
                <a:gd name="T21" fmla="*/ 40 h 72"/>
                <a:gd name="T22" fmla="*/ 26 w 44"/>
                <a:gd name="T23" fmla="*/ 45 h 72"/>
                <a:gd name="T24" fmla="*/ 19 w 44"/>
                <a:gd name="T25" fmla="*/ 31 h 72"/>
                <a:gd name="T26" fmla="*/ 19 w 44"/>
                <a:gd name="T27" fmla="*/ 21 h 72"/>
                <a:gd name="T28" fmla="*/ 30 w 44"/>
                <a:gd name="T29" fmla="*/ 30 h 72"/>
                <a:gd name="T30" fmla="*/ 26 w 44"/>
                <a:gd name="T31" fmla="*/ 19 h 72"/>
                <a:gd name="T32" fmla="*/ 29 w 44"/>
                <a:gd name="T33" fmla="*/ 16 h 72"/>
                <a:gd name="T34" fmla="*/ 43 w 44"/>
                <a:gd name="T35" fmla="*/ 28 h 72"/>
                <a:gd name="T36" fmla="*/ 29 w 44"/>
                <a:gd name="T37" fmla="*/ 8 h 72"/>
                <a:gd name="T38" fmla="*/ 24 w 44"/>
                <a:gd name="T39" fmla="*/ 6 h 72"/>
                <a:gd name="T40" fmla="*/ 24 w 44"/>
                <a:gd name="T41" fmla="*/ 13 h 72"/>
                <a:gd name="T42" fmla="*/ 17 w 44"/>
                <a:gd name="T43" fmla="*/ 11 h 72"/>
                <a:gd name="T44" fmla="*/ 16 w 44"/>
                <a:gd name="T45" fmla="*/ 0 h 72"/>
                <a:gd name="T46" fmla="*/ 14 w 44"/>
                <a:gd name="T47" fmla="*/ 6 h 72"/>
                <a:gd name="T48" fmla="*/ 9 w 44"/>
                <a:gd name="T49" fmla="*/ 8 h 72"/>
                <a:gd name="T50" fmla="*/ 16 w 44"/>
                <a:gd name="T51" fmla="*/ 16 h 72"/>
                <a:gd name="T52" fmla="*/ 16 w 44"/>
                <a:gd name="T53" fmla="*/ 25 h 72"/>
                <a:gd name="T54" fmla="*/ 11 w 44"/>
                <a:gd name="T55" fmla="*/ 20 h 72"/>
                <a:gd name="T56" fmla="*/ 0 w 44"/>
                <a:gd name="T57" fmla="*/ 19 h 72"/>
                <a:gd name="T58" fmla="*/ 9 w 44"/>
                <a:gd name="T59" fmla="*/ 28 h 72"/>
                <a:gd name="T60" fmla="*/ 9 w 44"/>
                <a:gd name="T6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72">
                  <a:moveTo>
                    <a:pt x="9" y="32"/>
                  </a:moveTo>
                  <a:cubicBezTo>
                    <a:pt x="10" y="33"/>
                    <a:pt x="11" y="32"/>
                    <a:pt x="12" y="31"/>
                  </a:cubicBezTo>
                  <a:cubicBezTo>
                    <a:pt x="15" y="33"/>
                    <a:pt x="15" y="33"/>
                    <a:pt x="15" y="33"/>
                  </a:cubicBezTo>
                  <a:cubicBezTo>
                    <a:pt x="16" y="37"/>
                    <a:pt x="15" y="41"/>
                    <a:pt x="13" y="44"/>
                  </a:cubicBezTo>
                  <a:cubicBezTo>
                    <a:pt x="11" y="46"/>
                    <a:pt x="10" y="42"/>
                    <a:pt x="8" y="41"/>
                  </a:cubicBezTo>
                  <a:cubicBezTo>
                    <a:pt x="10" y="50"/>
                    <a:pt x="15" y="60"/>
                    <a:pt x="14" y="68"/>
                  </a:cubicBezTo>
                  <a:cubicBezTo>
                    <a:pt x="20" y="72"/>
                    <a:pt x="24" y="72"/>
                    <a:pt x="26" y="72"/>
                  </a:cubicBezTo>
                  <a:cubicBezTo>
                    <a:pt x="27" y="69"/>
                    <a:pt x="27" y="69"/>
                    <a:pt x="27" y="69"/>
                  </a:cubicBezTo>
                  <a:cubicBezTo>
                    <a:pt x="19" y="64"/>
                    <a:pt x="16" y="54"/>
                    <a:pt x="15" y="52"/>
                  </a:cubicBezTo>
                  <a:cubicBezTo>
                    <a:pt x="21" y="49"/>
                    <a:pt x="21" y="49"/>
                    <a:pt x="21" y="49"/>
                  </a:cubicBezTo>
                  <a:cubicBezTo>
                    <a:pt x="21" y="46"/>
                    <a:pt x="20" y="41"/>
                    <a:pt x="21" y="40"/>
                  </a:cubicBezTo>
                  <a:cubicBezTo>
                    <a:pt x="24" y="41"/>
                    <a:pt x="25" y="43"/>
                    <a:pt x="26" y="45"/>
                  </a:cubicBezTo>
                  <a:cubicBezTo>
                    <a:pt x="33" y="42"/>
                    <a:pt x="22" y="36"/>
                    <a:pt x="19" y="31"/>
                  </a:cubicBezTo>
                  <a:cubicBezTo>
                    <a:pt x="19" y="27"/>
                    <a:pt x="19" y="24"/>
                    <a:pt x="19" y="21"/>
                  </a:cubicBezTo>
                  <a:cubicBezTo>
                    <a:pt x="23" y="22"/>
                    <a:pt x="27" y="27"/>
                    <a:pt x="30" y="30"/>
                  </a:cubicBezTo>
                  <a:cubicBezTo>
                    <a:pt x="33" y="27"/>
                    <a:pt x="27" y="23"/>
                    <a:pt x="26" y="19"/>
                  </a:cubicBezTo>
                  <a:cubicBezTo>
                    <a:pt x="25" y="17"/>
                    <a:pt x="27" y="17"/>
                    <a:pt x="29" y="16"/>
                  </a:cubicBezTo>
                  <a:cubicBezTo>
                    <a:pt x="43" y="28"/>
                    <a:pt x="43" y="28"/>
                    <a:pt x="43" y="28"/>
                  </a:cubicBezTo>
                  <a:cubicBezTo>
                    <a:pt x="44" y="21"/>
                    <a:pt x="34" y="15"/>
                    <a:pt x="29" y="8"/>
                  </a:cubicBezTo>
                  <a:cubicBezTo>
                    <a:pt x="30" y="6"/>
                    <a:pt x="29" y="4"/>
                    <a:pt x="24" y="6"/>
                  </a:cubicBezTo>
                  <a:cubicBezTo>
                    <a:pt x="22" y="6"/>
                    <a:pt x="19" y="7"/>
                    <a:pt x="24" y="13"/>
                  </a:cubicBezTo>
                  <a:cubicBezTo>
                    <a:pt x="21" y="17"/>
                    <a:pt x="19" y="12"/>
                    <a:pt x="17" y="11"/>
                  </a:cubicBezTo>
                  <a:cubicBezTo>
                    <a:pt x="18" y="6"/>
                    <a:pt x="20" y="1"/>
                    <a:pt x="16" y="0"/>
                  </a:cubicBezTo>
                  <a:cubicBezTo>
                    <a:pt x="16" y="2"/>
                    <a:pt x="16" y="4"/>
                    <a:pt x="14" y="6"/>
                  </a:cubicBezTo>
                  <a:cubicBezTo>
                    <a:pt x="9" y="8"/>
                    <a:pt x="9" y="8"/>
                    <a:pt x="9" y="8"/>
                  </a:cubicBezTo>
                  <a:cubicBezTo>
                    <a:pt x="9" y="10"/>
                    <a:pt x="14" y="13"/>
                    <a:pt x="16" y="16"/>
                  </a:cubicBezTo>
                  <a:cubicBezTo>
                    <a:pt x="17" y="20"/>
                    <a:pt x="16" y="23"/>
                    <a:pt x="16" y="25"/>
                  </a:cubicBezTo>
                  <a:cubicBezTo>
                    <a:pt x="12" y="27"/>
                    <a:pt x="13" y="22"/>
                    <a:pt x="11" y="20"/>
                  </a:cubicBezTo>
                  <a:cubicBezTo>
                    <a:pt x="7" y="17"/>
                    <a:pt x="2" y="18"/>
                    <a:pt x="0" y="19"/>
                  </a:cubicBezTo>
                  <a:cubicBezTo>
                    <a:pt x="9" y="28"/>
                    <a:pt x="9" y="28"/>
                    <a:pt x="9" y="28"/>
                  </a:cubicBezTo>
                  <a:cubicBezTo>
                    <a:pt x="9" y="29"/>
                    <a:pt x="6" y="32"/>
                    <a:pt x="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7" name="íṡľiḑê"/>
            <p:cNvSpPr/>
            <p:nvPr/>
          </p:nvSpPr>
          <p:spPr bwMode="auto">
            <a:xfrm>
              <a:off x="3589455" y="1092381"/>
              <a:ext cx="30137" cy="30137"/>
            </a:xfrm>
            <a:custGeom>
              <a:avLst/>
              <a:gdLst>
                <a:gd name="T0" fmla="*/ 2 w 13"/>
                <a:gd name="T1" fmla="*/ 13 h 13"/>
                <a:gd name="T2" fmla="*/ 9 w 13"/>
                <a:gd name="T3" fmla="*/ 13 h 13"/>
                <a:gd name="T4" fmla="*/ 3 w 13"/>
                <a:gd name="T5" fmla="*/ 0 h 13"/>
                <a:gd name="T6" fmla="*/ 2 w 13"/>
                <a:gd name="T7" fmla="*/ 8 h 13"/>
                <a:gd name="T8" fmla="*/ 2 w 13"/>
                <a:gd name="T9" fmla="*/ 13 h 13"/>
              </a:gdLst>
              <a:ahLst/>
              <a:cxnLst>
                <a:cxn ang="0">
                  <a:pos x="T0" y="T1"/>
                </a:cxn>
                <a:cxn ang="0">
                  <a:pos x="T2" y="T3"/>
                </a:cxn>
                <a:cxn ang="0">
                  <a:pos x="T4" y="T5"/>
                </a:cxn>
                <a:cxn ang="0">
                  <a:pos x="T6" y="T7"/>
                </a:cxn>
                <a:cxn ang="0">
                  <a:pos x="T8" y="T9"/>
                </a:cxn>
              </a:cxnLst>
              <a:rect l="0" t="0" r="r" b="b"/>
              <a:pathLst>
                <a:path w="13" h="13">
                  <a:moveTo>
                    <a:pt x="2" y="13"/>
                  </a:moveTo>
                  <a:cubicBezTo>
                    <a:pt x="4" y="13"/>
                    <a:pt x="6" y="13"/>
                    <a:pt x="9" y="13"/>
                  </a:cubicBezTo>
                  <a:cubicBezTo>
                    <a:pt x="13" y="8"/>
                    <a:pt x="6" y="3"/>
                    <a:pt x="3" y="0"/>
                  </a:cubicBezTo>
                  <a:cubicBezTo>
                    <a:pt x="0" y="1"/>
                    <a:pt x="2" y="6"/>
                    <a:pt x="2" y="8"/>
                  </a:cubicBezTo>
                  <a:cubicBezTo>
                    <a:pt x="2" y="9"/>
                    <a:pt x="1" y="11"/>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8" name="iṥļiḓe"/>
            <p:cNvSpPr/>
            <p:nvPr/>
          </p:nvSpPr>
          <p:spPr bwMode="auto">
            <a:xfrm>
              <a:off x="3578241" y="1138637"/>
              <a:ext cx="18222" cy="25231"/>
            </a:xfrm>
            <a:custGeom>
              <a:avLst/>
              <a:gdLst>
                <a:gd name="T0" fmla="*/ 2 w 8"/>
                <a:gd name="T1" fmla="*/ 11 h 11"/>
                <a:gd name="T2" fmla="*/ 8 w 8"/>
                <a:gd name="T3" fmla="*/ 9 h 11"/>
                <a:gd name="T4" fmla="*/ 7 w 8"/>
                <a:gd name="T5" fmla="*/ 4 h 11"/>
                <a:gd name="T6" fmla="*/ 3 w 8"/>
                <a:gd name="T7" fmla="*/ 0 h 11"/>
                <a:gd name="T8" fmla="*/ 1 w 8"/>
                <a:gd name="T9" fmla="*/ 5 h 11"/>
                <a:gd name="T10" fmla="*/ 2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2" y="11"/>
                  </a:moveTo>
                  <a:cubicBezTo>
                    <a:pt x="4" y="11"/>
                    <a:pt x="6" y="10"/>
                    <a:pt x="8" y="9"/>
                  </a:cubicBezTo>
                  <a:cubicBezTo>
                    <a:pt x="8" y="7"/>
                    <a:pt x="8" y="6"/>
                    <a:pt x="7" y="4"/>
                  </a:cubicBezTo>
                  <a:cubicBezTo>
                    <a:pt x="6" y="3"/>
                    <a:pt x="5" y="1"/>
                    <a:pt x="3" y="0"/>
                  </a:cubicBezTo>
                  <a:cubicBezTo>
                    <a:pt x="3" y="0"/>
                    <a:pt x="0" y="1"/>
                    <a:pt x="1" y="5"/>
                  </a:cubicBezTo>
                  <a:cubicBezTo>
                    <a:pt x="2" y="8"/>
                    <a:pt x="2" y="9"/>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9" name="iŝ1îḋé"/>
            <p:cNvSpPr/>
            <p:nvPr/>
          </p:nvSpPr>
          <p:spPr bwMode="auto">
            <a:xfrm>
              <a:off x="3628702" y="1117611"/>
              <a:ext cx="41350" cy="39248"/>
            </a:xfrm>
            <a:custGeom>
              <a:avLst/>
              <a:gdLst>
                <a:gd name="T0" fmla="*/ 5 w 18"/>
                <a:gd name="T1" fmla="*/ 11 h 17"/>
                <a:gd name="T2" fmla="*/ 7 w 18"/>
                <a:gd name="T3" fmla="*/ 11 h 17"/>
                <a:gd name="T4" fmla="*/ 7 w 18"/>
                <a:gd name="T5" fmla="*/ 17 h 17"/>
                <a:gd name="T6" fmla="*/ 8 w 18"/>
                <a:gd name="T7" fmla="*/ 17 h 17"/>
                <a:gd name="T8" fmla="*/ 12 w 18"/>
                <a:gd name="T9" fmla="*/ 14 h 17"/>
                <a:gd name="T10" fmla="*/ 13 w 18"/>
                <a:gd name="T11" fmla="*/ 12 h 17"/>
                <a:gd name="T12" fmla="*/ 17 w 18"/>
                <a:gd name="T13" fmla="*/ 7 h 17"/>
                <a:gd name="T14" fmla="*/ 13 w 18"/>
                <a:gd name="T15" fmla="*/ 0 h 17"/>
                <a:gd name="T16" fmla="*/ 2 w 18"/>
                <a:gd name="T17" fmla="*/ 3 h 17"/>
                <a:gd name="T18" fmla="*/ 5 w 18"/>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5" y="11"/>
                  </a:moveTo>
                  <a:cubicBezTo>
                    <a:pt x="7" y="11"/>
                    <a:pt x="7" y="11"/>
                    <a:pt x="7" y="11"/>
                  </a:cubicBezTo>
                  <a:cubicBezTo>
                    <a:pt x="7" y="13"/>
                    <a:pt x="7" y="15"/>
                    <a:pt x="7" y="17"/>
                  </a:cubicBezTo>
                  <a:cubicBezTo>
                    <a:pt x="8" y="17"/>
                    <a:pt x="8" y="17"/>
                    <a:pt x="8" y="17"/>
                  </a:cubicBezTo>
                  <a:cubicBezTo>
                    <a:pt x="9" y="15"/>
                    <a:pt x="11" y="15"/>
                    <a:pt x="12" y="14"/>
                  </a:cubicBezTo>
                  <a:cubicBezTo>
                    <a:pt x="13" y="12"/>
                    <a:pt x="13" y="12"/>
                    <a:pt x="13" y="12"/>
                  </a:cubicBezTo>
                  <a:cubicBezTo>
                    <a:pt x="17" y="7"/>
                    <a:pt x="17" y="7"/>
                    <a:pt x="17" y="7"/>
                  </a:cubicBezTo>
                  <a:cubicBezTo>
                    <a:pt x="18" y="5"/>
                    <a:pt x="17" y="2"/>
                    <a:pt x="13" y="0"/>
                  </a:cubicBezTo>
                  <a:cubicBezTo>
                    <a:pt x="10" y="1"/>
                    <a:pt x="7" y="2"/>
                    <a:pt x="2" y="3"/>
                  </a:cubicBezTo>
                  <a:cubicBezTo>
                    <a:pt x="0" y="7"/>
                    <a:pt x="3" y="10"/>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0" name="iṩḷiḓè"/>
            <p:cNvSpPr/>
            <p:nvPr/>
          </p:nvSpPr>
          <p:spPr bwMode="auto">
            <a:xfrm>
              <a:off x="3628702" y="1154756"/>
              <a:ext cx="38547" cy="29436"/>
            </a:xfrm>
            <a:custGeom>
              <a:avLst/>
              <a:gdLst>
                <a:gd name="T0" fmla="*/ 6 w 17"/>
                <a:gd name="T1" fmla="*/ 13 h 13"/>
                <a:gd name="T2" fmla="*/ 15 w 17"/>
                <a:gd name="T3" fmla="*/ 4 h 13"/>
                <a:gd name="T4" fmla="*/ 16 w 17"/>
                <a:gd name="T5" fmla="*/ 0 h 13"/>
                <a:gd name="T6" fmla="*/ 1 w 17"/>
                <a:gd name="T7" fmla="*/ 5 h 13"/>
                <a:gd name="T8" fmla="*/ 6 w 17"/>
                <a:gd name="T9" fmla="*/ 13 h 13"/>
              </a:gdLst>
              <a:ahLst/>
              <a:cxnLst>
                <a:cxn ang="0">
                  <a:pos x="T0" y="T1"/>
                </a:cxn>
                <a:cxn ang="0">
                  <a:pos x="T2" y="T3"/>
                </a:cxn>
                <a:cxn ang="0">
                  <a:pos x="T4" y="T5"/>
                </a:cxn>
                <a:cxn ang="0">
                  <a:pos x="T6" y="T7"/>
                </a:cxn>
                <a:cxn ang="0">
                  <a:pos x="T8" y="T9"/>
                </a:cxn>
              </a:cxnLst>
              <a:rect l="0" t="0" r="r" b="b"/>
              <a:pathLst>
                <a:path w="17" h="13">
                  <a:moveTo>
                    <a:pt x="6" y="13"/>
                  </a:moveTo>
                  <a:cubicBezTo>
                    <a:pt x="9" y="10"/>
                    <a:pt x="13" y="8"/>
                    <a:pt x="15" y="4"/>
                  </a:cubicBezTo>
                  <a:cubicBezTo>
                    <a:pt x="16" y="3"/>
                    <a:pt x="17" y="2"/>
                    <a:pt x="16" y="0"/>
                  </a:cubicBezTo>
                  <a:cubicBezTo>
                    <a:pt x="11" y="0"/>
                    <a:pt x="6" y="5"/>
                    <a:pt x="1" y="5"/>
                  </a:cubicBezTo>
                  <a:cubicBezTo>
                    <a:pt x="0" y="10"/>
                    <a:pt x="4" y="11"/>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1" name="îṥ1ïďé"/>
            <p:cNvSpPr/>
            <p:nvPr/>
          </p:nvSpPr>
          <p:spPr bwMode="auto">
            <a:xfrm>
              <a:off x="3548104" y="1165970"/>
              <a:ext cx="53265" cy="73589"/>
            </a:xfrm>
            <a:custGeom>
              <a:avLst/>
              <a:gdLst>
                <a:gd name="T0" fmla="*/ 7 w 23"/>
                <a:gd name="T1" fmla="*/ 32 h 32"/>
                <a:gd name="T2" fmla="*/ 23 w 23"/>
                <a:gd name="T3" fmla="*/ 0 h 32"/>
                <a:gd name="T4" fmla="*/ 3 w 23"/>
                <a:gd name="T5" fmla="*/ 23 h 32"/>
                <a:gd name="T6" fmla="*/ 7 w 23"/>
                <a:gd name="T7" fmla="*/ 32 h 32"/>
              </a:gdLst>
              <a:ahLst/>
              <a:cxnLst>
                <a:cxn ang="0">
                  <a:pos x="T0" y="T1"/>
                </a:cxn>
                <a:cxn ang="0">
                  <a:pos x="T2" y="T3"/>
                </a:cxn>
                <a:cxn ang="0">
                  <a:pos x="T4" y="T5"/>
                </a:cxn>
                <a:cxn ang="0">
                  <a:pos x="T6" y="T7"/>
                </a:cxn>
              </a:cxnLst>
              <a:rect l="0" t="0" r="r" b="b"/>
              <a:pathLst>
                <a:path w="23" h="32">
                  <a:moveTo>
                    <a:pt x="7" y="32"/>
                  </a:moveTo>
                  <a:cubicBezTo>
                    <a:pt x="13" y="23"/>
                    <a:pt x="20" y="11"/>
                    <a:pt x="23" y="0"/>
                  </a:cubicBezTo>
                  <a:cubicBezTo>
                    <a:pt x="17" y="9"/>
                    <a:pt x="11" y="18"/>
                    <a:pt x="3" y="23"/>
                  </a:cubicBezTo>
                  <a:cubicBezTo>
                    <a:pt x="0" y="28"/>
                    <a:pt x="6" y="31"/>
                    <a:pt x="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2" name="iSḷiḍé"/>
            <p:cNvSpPr/>
            <p:nvPr/>
          </p:nvSpPr>
          <p:spPr bwMode="auto">
            <a:xfrm>
              <a:off x="3773077" y="1117611"/>
              <a:ext cx="93914" cy="101623"/>
            </a:xfrm>
            <a:custGeom>
              <a:avLst/>
              <a:gdLst>
                <a:gd name="T0" fmla="*/ 9 w 41"/>
                <a:gd name="T1" fmla="*/ 38 h 44"/>
                <a:gd name="T2" fmla="*/ 22 w 41"/>
                <a:gd name="T3" fmla="*/ 33 h 44"/>
                <a:gd name="T4" fmla="*/ 12 w 41"/>
                <a:gd name="T5" fmla="*/ 44 h 44"/>
                <a:gd name="T6" fmla="*/ 29 w 41"/>
                <a:gd name="T7" fmla="*/ 31 h 44"/>
                <a:gd name="T8" fmla="*/ 39 w 41"/>
                <a:gd name="T9" fmla="*/ 26 h 44"/>
                <a:gd name="T10" fmla="*/ 40 w 41"/>
                <a:gd name="T11" fmla="*/ 22 h 44"/>
                <a:gd name="T12" fmla="*/ 39 w 41"/>
                <a:gd name="T13" fmla="*/ 22 h 44"/>
                <a:gd name="T14" fmla="*/ 36 w 41"/>
                <a:gd name="T15" fmla="*/ 24 h 44"/>
                <a:gd name="T16" fmla="*/ 34 w 41"/>
                <a:gd name="T17" fmla="*/ 23 h 44"/>
                <a:gd name="T18" fmla="*/ 37 w 41"/>
                <a:gd name="T19" fmla="*/ 18 h 44"/>
                <a:gd name="T20" fmla="*/ 40 w 41"/>
                <a:gd name="T21" fmla="*/ 14 h 44"/>
                <a:gd name="T22" fmla="*/ 37 w 41"/>
                <a:gd name="T23" fmla="*/ 0 h 44"/>
                <a:gd name="T24" fmla="*/ 29 w 41"/>
                <a:gd name="T25" fmla="*/ 23 h 44"/>
                <a:gd name="T26" fmla="*/ 23 w 41"/>
                <a:gd name="T27" fmla="*/ 27 h 44"/>
                <a:gd name="T28" fmla="*/ 6 w 41"/>
                <a:gd name="T29" fmla="*/ 29 h 44"/>
                <a:gd name="T30" fmla="*/ 4 w 41"/>
                <a:gd name="T31" fmla="*/ 28 h 44"/>
                <a:gd name="T32" fmla="*/ 6 w 41"/>
                <a:gd name="T33" fmla="*/ 37 h 44"/>
                <a:gd name="T34" fmla="*/ 9 w 41"/>
                <a:gd name="T35"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4">
                  <a:moveTo>
                    <a:pt x="9" y="38"/>
                  </a:moveTo>
                  <a:cubicBezTo>
                    <a:pt x="14" y="36"/>
                    <a:pt x="18" y="33"/>
                    <a:pt x="22" y="33"/>
                  </a:cubicBezTo>
                  <a:cubicBezTo>
                    <a:pt x="22" y="37"/>
                    <a:pt x="15" y="41"/>
                    <a:pt x="12" y="44"/>
                  </a:cubicBezTo>
                  <a:cubicBezTo>
                    <a:pt x="22" y="43"/>
                    <a:pt x="26" y="37"/>
                    <a:pt x="29" y="31"/>
                  </a:cubicBezTo>
                  <a:cubicBezTo>
                    <a:pt x="32" y="28"/>
                    <a:pt x="36" y="27"/>
                    <a:pt x="39" y="26"/>
                  </a:cubicBezTo>
                  <a:cubicBezTo>
                    <a:pt x="40" y="25"/>
                    <a:pt x="41" y="25"/>
                    <a:pt x="40" y="22"/>
                  </a:cubicBezTo>
                  <a:cubicBezTo>
                    <a:pt x="40" y="22"/>
                    <a:pt x="39" y="22"/>
                    <a:pt x="39" y="22"/>
                  </a:cubicBezTo>
                  <a:cubicBezTo>
                    <a:pt x="38" y="23"/>
                    <a:pt x="37" y="24"/>
                    <a:pt x="36" y="24"/>
                  </a:cubicBezTo>
                  <a:cubicBezTo>
                    <a:pt x="35" y="25"/>
                    <a:pt x="33" y="25"/>
                    <a:pt x="34" y="23"/>
                  </a:cubicBezTo>
                  <a:cubicBezTo>
                    <a:pt x="35" y="21"/>
                    <a:pt x="36" y="19"/>
                    <a:pt x="37" y="18"/>
                  </a:cubicBezTo>
                  <a:cubicBezTo>
                    <a:pt x="40" y="14"/>
                    <a:pt x="40" y="14"/>
                    <a:pt x="40" y="14"/>
                  </a:cubicBezTo>
                  <a:cubicBezTo>
                    <a:pt x="40" y="11"/>
                    <a:pt x="40" y="3"/>
                    <a:pt x="37" y="0"/>
                  </a:cubicBezTo>
                  <a:cubicBezTo>
                    <a:pt x="33" y="3"/>
                    <a:pt x="31" y="15"/>
                    <a:pt x="29" y="23"/>
                  </a:cubicBezTo>
                  <a:cubicBezTo>
                    <a:pt x="27" y="27"/>
                    <a:pt x="25" y="27"/>
                    <a:pt x="23" y="27"/>
                  </a:cubicBezTo>
                  <a:cubicBezTo>
                    <a:pt x="18" y="28"/>
                    <a:pt x="10" y="30"/>
                    <a:pt x="6" y="29"/>
                  </a:cubicBezTo>
                  <a:cubicBezTo>
                    <a:pt x="4" y="28"/>
                    <a:pt x="4" y="28"/>
                    <a:pt x="4" y="28"/>
                  </a:cubicBezTo>
                  <a:cubicBezTo>
                    <a:pt x="0" y="32"/>
                    <a:pt x="5" y="35"/>
                    <a:pt x="6" y="37"/>
                  </a:cubicBezTo>
                  <a:lnTo>
                    <a:pt x="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3" name="îşļíďê"/>
            <p:cNvSpPr/>
            <p:nvPr/>
          </p:nvSpPr>
          <p:spPr bwMode="auto">
            <a:xfrm>
              <a:off x="3846666" y="1210123"/>
              <a:ext cx="22427" cy="32239"/>
            </a:xfrm>
            <a:custGeom>
              <a:avLst/>
              <a:gdLst>
                <a:gd name="T0" fmla="*/ 4 w 10"/>
                <a:gd name="T1" fmla="*/ 14 h 14"/>
                <a:gd name="T2" fmla="*/ 9 w 10"/>
                <a:gd name="T3" fmla="*/ 12 h 14"/>
                <a:gd name="T4" fmla="*/ 2 w 10"/>
                <a:gd name="T5" fmla="*/ 0 h 14"/>
                <a:gd name="T6" fmla="*/ 1 w 10"/>
                <a:gd name="T7" fmla="*/ 10 h 14"/>
                <a:gd name="T8" fmla="*/ 4 w 10"/>
                <a:gd name="T9" fmla="*/ 14 h 14"/>
              </a:gdLst>
              <a:ahLst/>
              <a:cxnLst>
                <a:cxn ang="0">
                  <a:pos x="T0" y="T1"/>
                </a:cxn>
                <a:cxn ang="0">
                  <a:pos x="T2" y="T3"/>
                </a:cxn>
                <a:cxn ang="0">
                  <a:pos x="T4" y="T5"/>
                </a:cxn>
                <a:cxn ang="0">
                  <a:pos x="T6" y="T7"/>
                </a:cxn>
                <a:cxn ang="0">
                  <a:pos x="T8" y="T9"/>
                </a:cxn>
              </a:cxnLst>
              <a:rect l="0" t="0" r="r" b="b"/>
              <a:pathLst>
                <a:path w="10" h="14">
                  <a:moveTo>
                    <a:pt x="4" y="14"/>
                  </a:moveTo>
                  <a:cubicBezTo>
                    <a:pt x="6" y="14"/>
                    <a:pt x="7" y="14"/>
                    <a:pt x="9" y="12"/>
                  </a:cubicBezTo>
                  <a:cubicBezTo>
                    <a:pt x="10" y="7"/>
                    <a:pt x="8" y="2"/>
                    <a:pt x="2" y="0"/>
                  </a:cubicBezTo>
                  <a:cubicBezTo>
                    <a:pt x="0" y="3"/>
                    <a:pt x="2" y="6"/>
                    <a:pt x="1" y="10"/>
                  </a:cubicBezTo>
                  <a:cubicBezTo>
                    <a:pt x="0" y="13"/>
                    <a:pt x="3" y="12"/>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4" name="îš1íḍê"/>
            <p:cNvSpPr/>
            <p:nvPr/>
          </p:nvSpPr>
          <p:spPr bwMode="auto">
            <a:xfrm>
              <a:off x="3944785" y="1278806"/>
              <a:ext cx="21025" cy="21025"/>
            </a:xfrm>
            <a:custGeom>
              <a:avLst/>
              <a:gdLst>
                <a:gd name="T0" fmla="*/ 7 w 9"/>
                <a:gd name="T1" fmla="*/ 6 h 9"/>
                <a:gd name="T2" fmla="*/ 8 w 9"/>
                <a:gd name="T3" fmla="*/ 1 h 9"/>
                <a:gd name="T4" fmla="*/ 2 w 9"/>
                <a:gd name="T5" fmla="*/ 2 h 9"/>
                <a:gd name="T6" fmla="*/ 0 w 9"/>
                <a:gd name="T7" fmla="*/ 6 h 9"/>
                <a:gd name="T8" fmla="*/ 7 w 9"/>
                <a:gd name="T9" fmla="*/ 6 h 9"/>
              </a:gdLst>
              <a:ahLst/>
              <a:cxnLst>
                <a:cxn ang="0">
                  <a:pos x="T0" y="T1"/>
                </a:cxn>
                <a:cxn ang="0">
                  <a:pos x="T2" y="T3"/>
                </a:cxn>
                <a:cxn ang="0">
                  <a:pos x="T4" y="T5"/>
                </a:cxn>
                <a:cxn ang="0">
                  <a:pos x="T6" y="T7"/>
                </a:cxn>
                <a:cxn ang="0">
                  <a:pos x="T8" y="T9"/>
                </a:cxn>
              </a:cxnLst>
              <a:rect l="0" t="0" r="r" b="b"/>
              <a:pathLst>
                <a:path w="9" h="9">
                  <a:moveTo>
                    <a:pt x="7" y="6"/>
                  </a:moveTo>
                  <a:cubicBezTo>
                    <a:pt x="8" y="4"/>
                    <a:pt x="9" y="2"/>
                    <a:pt x="8" y="1"/>
                  </a:cubicBezTo>
                  <a:cubicBezTo>
                    <a:pt x="6" y="0"/>
                    <a:pt x="4" y="2"/>
                    <a:pt x="2" y="2"/>
                  </a:cubicBezTo>
                  <a:cubicBezTo>
                    <a:pt x="0" y="3"/>
                    <a:pt x="0" y="5"/>
                    <a:pt x="0" y="6"/>
                  </a:cubicBezTo>
                  <a:cubicBezTo>
                    <a:pt x="1" y="9"/>
                    <a:pt x="4" y="8"/>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5" name="íŝliḓê"/>
            <p:cNvSpPr/>
            <p:nvPr/>
          </p:nvSpPr>
          <p:spPr bwMode="auto">
            <a:xfrm>
              <a:off x="3910443" y="1308943"/>
              <a:ext cx="61675" cy="62376"/>
            </a:xfrm>
            <a:custGeom>
              <a:avLst/>
              <a:gdLst>
                <a:gd name="T0" fmla="*/ 6 w 27"/>
                <a:gd name="T1" fmla="*/ 10 h 27"/>
                <a:gd name="T2" fmla="*/ 14 w 27"/>
                <a:gd name="T3" fmla="*/ 14 h 27"/>
                <a:gd name="T4" fmla="*/ 9 w 27"/>
                <a:gd name="T5" fmla="*/ 18 h 27"/>
                <a:gd name="T6" fmla="*/ 4 w 27"/>
                <a:gd name="T7" fmla="*/ 16 h 27"/>
                <a:gd name="T8" fmla="*/ 2 w 27"/>
                <a:gd name="T9" fmla="*/ 17 h 27"/>
                <a:gd name="T10" fmla="*/ 8 w 27"/>
                <a:gd name="T11" fmla="*/ 27 h 27"/>
                <a:gd name="T12" fmla="*/ 22 w 27"/>
                <a:gd name="T13" fmla="*/ 17 h 27"/>
                <a:gd name="T14" fmla="*/ 25 w 27"/>
                <a:gd name="T15" fmla="*/ 18 h 27"/>
                <a:gd name="T16" fmla="*/ 26 w 27"/>
                <a:gd name="T17" fmla="*/ 16 h 27"/>
                <a:gd name="T18" fmla="*/ 24 w 27"/>
                <a:gd name="T19" fmla="*/ 14 h 27"/>
                <a:gd name="T20" fmla="*/ 24 w 27"/>
                <a:gd name="T21" fmla="*/ 11 h 27"/>
                <a:gd name="T22" fmla="*/ 23 w 27"/>
                <a:gd name="T23" fmla="*/ 9 h 27"/>
                <a:gd name="T24" fmla="*/ 19 w 27"/>
                <a:gd name="T25" fmla="*/ 12 h 27"/>
                <a:gd name="T26" fmla="*/ 11 w 27"/>
                <a:gd name="T27" fmla="*/ 7 h 27"/>
                <a:gd name="T28" fmla="*/ 4 w 27"/>
                <a:gd name="T29" fmla="*/ 2 h 27"/>
                <a:gd name="T30" fmla="*/ 0 w 27"/>
                <a:gd name="T31" fmla="*/ 3 h 27"/>
                <a:gd name="T32" fmla="*/ 6 w 27"/>
                <a:gd name="T3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6" y="10"/>
                  </a:moveTo>
                  <a:cubicBezTo>
                    <a:pt x="9" y="11"/>
                    <a:pt x="12" y="12"/>
                    <a:pt x="14" y="14"/>
                  </a:cubicBezTo>
                  <a:cubicBezTo>
                    <a:pt x="14" y="15"/>
                    <a:pt x="11" y="17"/>
                    <a:pt x="9" y="18"/>
                  </a:cubicBezTo>
                  <a:cubicBezTo>
                    <a:pt x="7" y="19"/>
                    <a:pt x="6" y="16"/>
                    <a:pt x="4" y="16"/>
                  </a:cubicBezTo>
                  <a:cubicBezTo>
                    <a:pt x="3" y="15"/>
                    <a:pt x="2" y="15"/>
                    <a:pt x="2" y="17"/>
                  </a:cubicBezTo>
                  <a:cubicBezTo>
                    <a:pt x="4" y="20"/>
                    <a:pt x="4" y="25"/>
                    <a:pt x="8" y="27"/>
                  </a:cubicBezTo>
                  <a:cubicBezTo>
                    <a:pt x="13" y="23"/>
                    <a:pt x="17" y="20"/>
                    <a:pt x="22" y="17"/>
                  </a:cubicBezTo>
                  <a:cubicBezTo>
                    <a:pt x="25" y="18"/>
                    <a:pt x="25" y="18"/>
                    <a:pt x="25" y="18"/>
                  </a:cubicBezTo>
                  <a:cubicBezTo>
                    <a:pt x="26" y="18"/>
                    <a:pt x="27" y="17"/>
                    <a:pt x="26" y="16"/>
                  </a:cubicBezTo>
                  <a:cubicBezTo>
                    <a:pt x="26" y="16"/>
                    <a:pt x="25" y="14"/>
                    <a:pt x="24" y="14"/>
                  </a:cubicBezTo>
                  <a:cubicBezTo>
                    <a:pt x="24" y="11"/>
                    <a:pt x="24" y="11"/>
                    <a:pt x="24" y="11"/>
                  </a:cubicBezTo>
                  <a:cubicBezTo>
                    <a:pt x="23" y="9"/>
                    <a:pt x="23" y="9"/>
                    <a:pt x="23" y="9"/>
                  </a:cubicBezTo>
                  <a:cubicBezTo>
                    <a:pt x="22" y="10"/>
                    <a:pt x="20" y="11"/>
                    <a:pt x="19" y="12"/>
                  </a:cubicBezTo>
                  <a:cubicBezTo>
                    <a:pt x="16" y="10"/>
                    <a:pt x="13" y="9"/>
                    <a:pt x="11" y="7"/>
                  </a:cubicBezTo>
                  <a:cubicBezTo>
                    <a:pt x="8" y="6"/>
                    <a:pt x="6" y="4"/>
                    <a:pt x="4" y="2"/>
                  </a:cubicBezTo>
                  <a:cubicBezTo>
                    <a:pt x="1" y="0"/>
                    <a:pt x="0" y="1"/>
                    <a:pt x="0" y="3"/>
                  </a:cubicBezTo>
                  <a:cubicBezTo>
                    <a:pt x="0" y="9"/>
                    <a:pt x="3" y="10"/>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6" name="iṡļiḍe"/>
            <p:cNvSpPr/>
            <p:nvPr/>
          </p:nvSpPr>
          <p:spPr bwMode="auto">
            <a:xfrm>
              <a:off x="3935674" y="1271798"/>
              <a:ext cx="124051" cy="76393"/>
            </a:xfrm>
            <a:custGeom>
              <a:avLst/>
              <a:gdLst>
                <a:gd name="T0" fmla="*/ 52 w 54"/>
                <a:gd name="T1" fmla="*/ 10 h 33"/>
                <a:gd name="T2" fmla="*/ 41 w 54"/>
                <a:gd name="T3" fmla="*/ 13 h 33"/>
                <a:gd name="T4" fmla="*/ 37 w 54"/>
                <a:gd name="T5" fmla="*/ 11 h 33"/>
                <a:gd name="T6" fmla="*/ 35 w 54"/>
                <a:gd name="T7" fmla="*/ 12 h 33"/>
                <a:gd name="T8" fmla="*/ 29 w 54"/>
                <a:gd name="T9" fmla="*/ 15 h 33"/>
                <a:gd name="T10" fmla="*/ 28 w 54"/>
                <a:gd name="T11" fmla="*/ 13 h 33"/>
                <a:gd name="T12" fmla="*/ 23 w 54"/>
                <a:gd name="T13" fmla="*/ 15 h 33"/>
                <a:gd name="T14" fmla="*/ 19 w 54"/>
                <a:gd name="T15" fmla="*/ 15 h 33"/>
                <a:gd name="T16" fmla="*/ 26 w 54"/>
                <a:gd name="T17" fmla="*/ 0 h 33"/>
                <a:gd name="T18" fmla="*/ 19 w 54"/>
                <a:gd name="T19" fmla="*/ 6 h 33"/>
                <a:gd name="T20" fmla="*/ 14 w 54"/>
                <a:gd name="T21" fmla="*/ 10 h 33"/>
                <a:gd name="T22" fmla="*/ 10 w 54"/>
                <a:gd name="T23" fmla="*/ 15 h 33"/>
                <a:gd name="T24" fmla="*/ 17 w 54"/>
                <a:gd name="T25" fmla="*/ 16 h 33"/>
                <a:gd name="T26" fmla="*/ 24 w 54"/>
                <a:gd name="T27" fmla="*/ 19 h 33"/>
                <a:gd name="T28" fmla="*/ 23 w 54"/>
                <a:gd name="T29" fmla="*/ 23 h 33"/>
                <a:gd name="T30" fmla="*/ 3 w 54"/>
                <a:gd name="T31" fmla="*/ 13 h 33"/>
                <a:gd name="T32" fmla="*/ 0 w 54"/>
                <a:gd name="T33" fmla="*/ 15 h 33"/>
                <a:gd name="T34" fmla="*/ 4 w 54"/>
                <a:gd name="T35" fmla="*/ 21 h 33"/>
                <a:gd name="T36" fmla="*/ 8 w 54"/>
                <a:gd name="T37" fmla="*/ 22 h 33"/>
                <a:gd name="T38" fmla="*/ 24 w 54"/>
                <a:gd name="T39" fmla="*/ 27 h 33"/>
                <a:gd name="T40" fmla="*/ 14 w 54"/>
                <a:gd name="T41" fmla="*/ 26 h 33"/>
                <a:gd name="T42" fmla="*/ 21 w 54"/>
                <a:gd name="T43" fmla="*/ 30 h 33"/>
                <a:gd name="T44" fmla="*/ 29 w 54"/>
                <a:gd name="T45" fmla="*/ 33 h 33"/>
                <a:gd name="T46" fmla="*/ 34 w 54"/>
                <a:gd name="T47" fmla="*/ 28 h 33"/>
                <a:gd name="T48" fmla="*/ 45 w 54"/>
                <a:gd name="T49" fmla="*/ 28 h 33"/>
                <a:gd name="T50" fmla="*/ 46 w 54"/>
                <a:gd name="T51" fmla="*/ 23 h 33"/>
                <a:gd name="T52" fmla="*/ 42 w 54"/>
                <a:gd name="T53" fmla="*/ 19 h 33"/>
                <a:gd name="T54" fmla="*/ 43 w 54"/>
                <a:gd name="T55" fmla="*/ 18 h 33"/>
                <a:gd name="T56" fmla="*/ 50 w 54"/>
                <a:gd name="T57" fmla="*/ 17 h 33"/>
                <a:gd name="T58" fmla="*/ 52 w 54"/>
                <a:gd name="T59" fmla="*/ 10 h 33"/>
                <a:gd name="T60" fmla="*/ 38 w 54"/>
                <a:gd name="T61" fmla="*/ 23 h 33"/>
                <a:gd name="T62" fmla="*/ 30 w 54"/>
                <a:gd name="T63" fmla="*/ 24 h 33"/>
                <a:gd name="T64" fmla="*/ 33 w 54"/>
                <a:gd name="T65" fmla="*/ 23 h 33"/>
                <a:gd name="T66" fmla="*/ 35 w 54"/>
                <a:gd name="T67" fmla="*/ 21 h 33"/>
                <a:gd name="T68" fmla="*/ 31 w 54"/>
                <a:gd name="T69" fmla="*/ 20 h 33"/>
                <a:gd name="T70" fmla="*/ 30 w 54"/>
                <a:gd name="T71" fmla="*/ 19 h 33"/>
                <a:gd name="T72" fmla="*/ 33 w 54"/>
                <a:gd name="T73" fmla="*/ 17 h 33"/>
                <a:gd name="T74" fmla="*/ 37 w 54"/>
                <a:gd name="T75" fmla="*/ 17 h 33"/>
                <a:gd name="T76" fmla="*/ 38 w 54"/>
                <a:gd name="T7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33">
                  <a:moveTo>
                    <a:pt x="52" y="10"/>
                  </a:moveTo>
                  <a:cubicBezTo>
                    <a:pt x="49" y="11"/>
                    <a:pt x="45" y="11"/>
                    <a:pt x="41" y="13"/>
                  </a:cubicBezTo>
                  <a:cubicBezTo>
                    <a:pt x="39" y="13"/>
                    <a:pt x="38" y="12"/>
                    <a:pt x="37" y="11"/>
                  </a:cubicBezTo>
                  <a:cubicBezTo>
                    <a:pt x="35" y="11"/>
                    <a:pt x="34" y="11"/>
                    <a:pt x="35" y="12"/>
                  </a:cubicBezTo>
                  <a:cubicBezTo>
                    <a:pt x="33" y="14"/>
                    <a:pt x="31" y="15"/>
                    <a:pt x="29" y="15"/>
                  </a:cubicBezTo>
                  <a:cubicBezTo>
                    <a:pt x="28" y="13"/>
                    <a:pt x="28" y="13"/>
                    <a:pt x="28" y="13"/>
                  </a:cubicBezTo>
                  <a:cubicBezTo>
                    <a:pt x="25" y="12"/>
                    <a:pt x="25" y="14"/>
                    <a:pt x="23" y="15"/>
                  </a:cubicBezTo>
                  <a:cubicBezTo>
                    <a:pt x="23" y="14"/>
                    <a:pt x="19" y="16"/>
                    <a:pt x="19" y="15"/>
                  </a:cubicBezTo>
                  <a:cubicBezTo>
                    <a:pt x="21" y="11"/>
                    <a:pt x="26" y="5"/>
                    <a:pt x="26" y="0"/>
                  </a:cubicBezTo>
                  <a:cubicBezTo>
                    <a:pt x="23" y="0"/>
                    <a:pt x="22" y="3"/>
                    <a:pt x="19" y="6"/>
                  </a:cubicBezTo>
                  <a:cubicBezTo>
                    <a:pt x="14" y="10"/>
                    <a:pt x="14" y="10"/>
                    <a:pt x="14" y="10"/>
                  </a:cubicBezTo>
                  <a:cubicBezTo>
                    <a:pt x="12" y="12"/>
                    <a:pt x="10" y="13"/>
                    <a:pt x="10" y="15"/>
                  </a:cubicBezTo>
                  <a:cubicBezTo>
                    <a:pt x="12" y="15"/>
                    <a:pt x="14" y="16"/>
                    <a:pt x="17" y="16"/>
                  </a:cubicBezTo>
                  <a:cubicBezTo>
                    <a:pt x="20" y="18"/>
                    <a:pt x="21" y="19"/>
                    <a:pt x="24" y="19"/>
                  </a:cubicBezTo>
                  <a:cubicBezTo>
                    <a:pt x="25" y="21"/>
                    <a:pt x="24" y="22"/>
                    <a:pt x="23" y="23"/>
                  </a:cubicBezTo>
                  <a:cubicBezTo>
                    <a:pt x="16" y="20"/>
                    <a:pt x="9" y="16"/>
                    <a:pt x="3" y="13"/>
                  </a:cubicBezTo>
                  <a:cubicBezTo>
                    <a:pt x="1" y="13"/>
                    <a:pt x="1" y="14"/>
                    <a:pt x="0" y="15"/>
                  </a:cubicBezTo>
                  <a:cubicBezTo>
                    <a:pt x="2" y="17"/>
                    <a:pt x="3" y="20"/>
                    <a:pt x="4" y="21"/>
                  </a:cubicBezTo>
                  <a:cubicBezTo>
                    <a:pt x="8" y="22"/>
                    <a:pt x="8" y="22"/>
                    <a:pt x="8" y="22"/>
                  </a:cubicBezTo>
                  <a:cubicBezTo>
                    <a:pt x="9" y="22"/>
                    <a:pt x="20" y="25"/>
                    <a:pt x="24" y="27"/>
                  </a:cubicBezTo>
                  <a:cubicBezTo>
                    <a:pt x="23" y="29"/>
                    <a:pt x="15" y="25"/>
                    <a:pt x="14" y="26"/>
                  </a:cubicBezTo>
                  <a:cubicBezTo>
                    <a:pt x="16" y="29"/>
                    <a:pt x="19" y="28"/>
                    <a:pt x="21" y="30"/>
                  </a:cubicBezTo>
                  <a:cubicBezTo>
                    <a:pt x="24" y="31"/>
                    <a:pt x="27" y="32"/>
                    <a:pt x="29" y="33"/>
                  </a:cubicBezTo>
                  <a:cubicBezTo>
                    <a:pt x="31" y="31"/>
                    <a:pt x="32" y="28"/>
                    <a:pt x="34" y="28"/>
                  </a:cubicBezTo>
                  <a:cubicBezTo>
                    <a:pt x="37" y="28"/>
                    <a:pt x="42" y="30"/>
                    <a:pt x="45" y="28"/>
                  </a:cubicBezTo>
                  <a:cubicBezTo>
                    <a:pt x="45" y="26"/>
                    <a:pt x="46" y="24"/>
                    <a:pt x="46" y="23"/>
                  </a:cubicBezTo>
                  <a:cubicBezTo>
                    <a:pt x="45" y="21"/>
                    <a:pt x="42" y="20"/>
                    <a:pt x="42" y="19"/>
                  </a:cubicBezTo>
                  <a:cubicBezTo>
                    <a:pt x="42" y="19"/>
                    <a:pt x="42" y="18"/>
                    <a:pt x="43" y="18"/>
                  </a:cubicBezTo>
                  <a:cubicBezTo>
                    <a:pt x="46" y="18"/>
                    <a:pt x="48" y="18"/>
                    <a:pt x="50" y="17"/>
                  </a:cubicBezTo>
                  <a:cubicBezTo>
                    <a:pt x="51" y="18"/>
                    <a:pt x="54" y="12"/>
                    <a:pt x="52" y="10"/>
                  </a:cubicBezTo>
                  <a:close/>
                  <a:moveTo>
                    <a:pt x="38" y="23"/>
                  </a:moveTo>
                  <a:cubicBezTo>
                    <a:pt x="36" y="24"/>
                    <a:pt x="33" y="24"/>
                    <a:pt x="30" y="24"/>
                  </a:cubicBezTo>
                  <a:cubicBezTo>
                    <a:pt x="29" y="23"/>
                    <a:pt x="32" y="23"/>
                    <a:pt x="33" y="23"/>
                  </a:cubicBezTo>
                  <a:cubicBezTo>
                    <a:pt x="34" y="22"/>
                    <a:pt x="34" y="22"/>
                    <a:pt x="35" y="21"/>
                  </a:cubicBezTo>
                  <a:cubicBezTo>
                    <a:pt x="34" y="20"/>
                    <a:pt x="33" y="19"/>
                    <a:pt x="31" y="20"/>
                  </a:cubicBezTo>
                  <a:cubicBezTo>
                    <a:pt x="30" y="20"/>
                    <a:pt x="29" y="19"/>
                    <a:pt x="30" y="19"/>
                  </a:cubicBezTo>
                  <a:cubicBezTo>
                    <a:pt x="31" y="19"/>
                    <a:pt x="32" y="18"/>
                    <a:pt x="33" y="17"/>
                  </a:cubicBezTo>
                  <a:cubicBezTo>
                    <a:pt x="34" y="17"/>
                    <a:pt x="35" y="17"/>
                    <a:pt x="37" y="17"/>
                  </a:cubicBezTo>
                  <a:cubicBezTo>
                    <a:pt x="37" y="19"/>
                    <a:pt x="39" y="21"/>
                    <a:pt x="3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7" name="ï$ļïdé"/>
            <p:cNvSpPr/>
            <p:nvPr/>
          </p:nvSpPr>
          <p:spPr bwMode="auto">
            <a:xfrm>
              <a:off x="3302807" y="1034911"/>
              <a:ext cx="795464" cy="799669"/>
            </a:xfrm>
            <a:custGeom>
              <a:avLst/>
              <a:gdLst>
                <a:gd name="T0" fmla="*/ 174 w 347"/>
                <a:gd name="T1" fmla="*/ 0 h 347"/>
                <a:gd name="T2" fmla="*/ 0 w 347"/>
                <a:gd name="T3" fmla="*/ 173 h 347"/>
                <a:gd name="T4" fmla="*/ 174 w 347"/>
                <a:gd name="T5" fmla="*/ 347 h 347"/>
                <a:gd name="T6" fmla="*/ 347 w 347"/>
                <a:gd name="T7" fmla="*/ 173 h 347"/>
                <a:gd name="T8" fmla="*/ 174 w 347"/>
                <a:gd name="T9" fmla="*/ 0 h 347"/>
                <a:gd name="T10" fmla="*/ 174 w 347"/>
                <a:gd name="T11" fmla="*/ 343 h 347"/>
                <a:gd name="T12" fmla="*/ 4 w 347"/>
                <a:gd name="T13" fmla="*/ 173 h 347"/>
                <a:gd name="T14" fmla="*/ 174 w 347"/>
                <a:gd name="T15" fmla="*/ 4 h 347"/>
                <a:gd name="T16" fmla="*/ 343 w 347"/>
                <a:gd name="T17" fmla="*/ 173 h 347"/>
                <a:gd name="T18" fmla="*/ 174 w 347"/>
                <a:gd name="T19" fmla="*/ 34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4" y="0"/>
                  </a:moveTo>
                  <a:cubicBezTo>
                    <a:pt x="78" y="0"/>
                    <a:pt x="0" y="78"/>
                    <a:pt x="0" y="173"/>
                  </a:cubicBezTo>
                  <a:cubicBezTo>
                    <a:pt x="0" y="269"/>
                    <a:pt x="78" y="347"/>
                    <a:pt x="174" y="347"/>
                  </a:cubicBezTo>
                  <a:cubicBezTo>
                    <a:pt x="269" y="347"/>
                    <a:pt x="347" y="269"/>
                    <a:pt x="347" y="173"/>
                  </a:cubicBezTo>
                  <a:cubicBezTo>
                    <a:pt x="347" y="78"/>
                    <a:pt x="269" y="0"/>
                    <a:pt x="174" y="0"/>
                  </a:cubicBezTo>
                  <a:close/>
                  <a:moveTo>
                    <a:pt x="174" y="343"/>
                  </a:moveTo>
                  <a:cubicBezTo>
                    <a:pt x="80" y="343"/>
                    <a:pt x="4" y="267"/>
                    <a:pt x="4" y="173"/>
                  </a:cubicBezTo>
                  <a:cubicBezTo>
                    <a:pt x="4" y="80"/>
                    <a:pt x="80" y="4"/>
                    <a:pt x="174" y="4"/>
                  </a:cubicBezTo>
                  <a:cubicBezTo>
                    <a:pt x="267" y="4"/>
                    <a:pt x="343" y="80"/>
                    <a:pt x="343" y="173"/>
                  </a:cubicBezTo>
                  <a:cubicBezTo>
                    <a:pt x="343" y="267"/>
                    <a:pt x="267" y="343"/>
                    <a:pt x="17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8" name="íšlíḓe"/>
            <p:cNvSpPr/>
            <p:nvPr/>
          </p:nvSpPr>
          <p:spPr bwMode="auto">
            <a:xfrm>
              <a:off x="3481524" y="1212226"/>
              <a:ext cx="440834" cy="377758"/>
            </a:xfrm>
            <a:custGeom>
              <a:avLst/>
              <a:gdLst>
                <a:gd name="T0" fmla="*/ 28 w 192"/>
                <a:gd name="T1" fmla="*/ 164 h 164"/>
                <a:gd name="T2" fmla="*/ 31 w 192"/>
                <a:gd name="T3" fmla="*/ 164 h 164"/>
                <a:gd name="T4" fmla="*/ 2 w 192"/>
                <a:gd name="T5" fmla="*/ 96 h 164"/>
                <a:gd name="T6" fmla="*/ 96 w 192"/>
                <a:gd name="T7" fmla="*/ 2 h 164"/>
                <a:gd name="T8" fmla="*/ 190 w 192"/>
                <a:gd name="T9" fmla="*/ 96 h 164"/>
                <a:gd name="T10" fmla="*/ 160 w 192"/>
                <a:gd name="T11" fmla="*/ 164 h 164"/>
                <a:gd name="T12" fmla="*/ 163 w 192"/>
                <a:gd name="T13" fmla="*/ 164 h 164"/>
                <a:gd name="T14" fmla="*/ 192 w 192"/>
                <a:gd name="T15" fmla="*/ 96 h 164"/>
                <a:gd name="T16" fmla="*/ 96 w 192"/>
                <a:gd name="T17" fmla="*/ 0 h 164"/>
                <a:gd name="T18" fmla="*/ 0 w 192"/>
                <a:gd name="T19" fmla="*/ 96 h 164"/>
                <a:gd name="T20" fmla="*/ 28 w 192"/>
                <a:gd name="T2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64">
                  <a:moveTo>
                    <a:pt x="28" y="164"/>
                  </a:moveTo>
                  <a:cubicBezTo>
                    <a:pt x="31" y="164"/>
                    <a:pt x="31" y="164"/>
                    <a:pt x="31" y="164"/>
                  </a:cubicBezTo>
                  <a:cubicBezTo>
                    <a:pt x="13" y="147"/>
                    <a:pt x="2" y="123"/>
                    <a:pt x="2" y="96"/>
                  </a:cubicBezTo>
                  <a:cubicBezTo>
                    <a:pt x="2" y="45"/>
                    <a:pt x="44" y="2"/>
                    <a:pt x="96" y="2"/>
                  </a:cubicBezTo>
                  <a:cubicBezTo>
                    <a:pt x="147" y="2"/>
                    <a:pt x="190" y="45"/>
                    <a:pt x="190" y="96"/>
                  </a:cubicBezTo>
                  <a:cubicBezTo>
                    <a:pt x="190" y="123"/>
                    <a:pt x="178" y="147"/>
                    <a:pt x="160" y="164"/>
                  </a:cubicBezTo>
                  <a:cubicBezTo>
                    <a:pt x="163" y="164"/>
                    <a:pt x="163" y="164"/>
                    <a:pt x="163" y="164"/>
                  </a:cubicBezTo>
                  <a:cubicBezTo>
                    <a:pt x="181" y="147"/>
                    <a:pt x="192" y="123"/>
                    <a:pt x="192" y="96"/>
                  </a:cubicBezTo>
                  <a:cubicBezTo>
                    <a:pt x="192" y="43"/>
                    <a:pt x="148" y="0"/>
                    <a:pt x="96" y="0"/>
                  </a:cubicBezTo>
                  <a:cubicBezTo>
                    <a:pt x="43" y="0"/>
                    <a:pt x="0" y="43"/>
                    <a:pt x="0" y="96"/>
                  </a:cubicBezTo>
                  <a:cubicBezTo>
                    <a:pt x="0" y="123"/>
                    <a:pt x="11" y="147"/>
                    <a:pt x="28"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9" name="ïṣļïḍê"/>
            <p:cNvSpPr/>
            <p:nvPr/>
          </p:nvSpPr>
          <p:spPr bwMode="auto">
            <a:xfrm>
              <a:off x="3972118" y="1573864"/>
              <a:ext cx="85504" cy="46256"/>
            </a:xfrm>
            <a:custGeom>
              <a:avLst/>
              <a:gdLst>
                <a:gd name="T0" fmla="*/ 36 w 37"/>
                <a:gd name="T1" fmla="*/ 20 h 20"/>
                <a:gd name="T2" fmla="*/ 22 w 37"/>
                <a:gd name="T3" fmla="*/ 16 h 20"/>
                <a:gd name="T4" fmla="*/ 0 w 37"/>
                <a:gd name="T5" fmla="*/ 20 h 20"/>
                <a:gd name="T6" fmla="*/ 1 w 37"/>
                <a:gd name="T7" fmla="*/ 16 h 20"/>
                <a:gd name="T8" fmla="*/ 12 w 37"/>
                <a:gd name="T9" fmla="*/ 14 h 20"/>
                <a:gd name="T10" fmla="*/ 19 w 37"/>
                <a:gd name="T11" fmla="*/ 14 h 20"/>
                <a:gd name="T12" fmla="*/ 13 w 37"/>
                <a:gd name="T13" fmla="*/ 10 h 20"/>
                <a:gd name="T14" fmla="*/ 5 w 37"/>
                <a:gd name="T15" fmla="*/ 3 h 20"/>
                <a:gd name="T16" fmla="*/ 6 w 37"/>
                <a:gd name="T17" fmla="*/ 0 h 20"/>
                <a:gd name="T18" fmla="*/ 23 w 37"/>
                <a:gd name="T19" fmla="*/ 13 h 20"/>
                <a:gd name="T20" fmla="*/ 37 w 37"/>
                <a:gd name="T21" fmla="*/ 17 h 20"/>
                <a:gd name="T22" fmla="*/ 36 w 37"/>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36" y="20"/>
                  </a:moveTo>
                  <a:cubicBezTo>
                    <a:pt x="22" y="16"/>
                    <a:pt x="22" y="16"/>
                    <a:pt x="22" y="16"/>
                  </a:cubicBezTo>
                  <a:cubicBezTo>
                    <a:pt x="0" y="20"/>
                    <a:pt x="0" y="20"/>
                    <a:pt x="0" y="20"/>
                  </a:cubicBezTo>
                  <a:cubicBezTo>
                    <a:pt x="1" y="16"/>
                    <a:pt x="1" y="16"/>
                    <a:pt x="1" y="16"/>
                  </a:cubicBezTo>
                  <a:cubicBezTo>
                    <a:pt x="12" y="14"/>
                    <a:pt x="12" y="14"/>
                    <a:pt x="12" y="14"/>
                  </a:cubicBezTo>
                  <a:cubicBezTo>
                    <a:pt x="14" y="14"/>
                    <a:pt x="17" y="14"/>
                    <a:pt x="19" y="14"/>
                  </a:cubicBezTo>
                  <a:cubicBezTo>
                    <a:pt x="17" y="13"/>
                    <a:pt x="15" y="11"/>
                    <a:pt x="13" y="10"/>
                  </a:cubicBezTo>
                  <a:cubicBezTo>
                    <a:pt x="5" y="3"/>
                    <a:pt x="5" y="3"/>
                    <a:pt x="5" y="3"/>
                  </a:cubicBezTo>
                  <a:cubicBezTo>
                    <a:pt x="6" y="0"/>
                    <a:pt x="6" y="0"/>
                    <a:pt x="6" y="0"/>
                  </a:cubicBezTo>
                  <a:cubicBezTo>
                    <a:pt x="23" y="13"/>
                    <a:pt x="23" y="13"/>
                    <a:pt x="23" y="13"/>
                  </a:cubicBezTo>
                  <a:cubicBezTo>
                    <a:pt x="37" y="17"/>
                    <a:pt x="37" y="17"/>
                    <a:pt x="37" y="17"/>
                  </a:cubicBez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0" name="ís1íḍe"/>
            <p:cNvSpPr/>
            <p:nvPr/>
          </p:nvSpPr>
          <p:spPr bwMode="auto">
            <a:xfrm>
              <a:off x="4302919" y="1198209"/>
              <a:ext cx="54666" cy="94615"/>
            </a:xfrm>
            <a:custGeom>
              <a:avLst/>
              <a:gdLst>
                <a:gd name="T0" fmla="*/ 20 w 24"/>
                <a:gd name="T1" fmla="*/ 28 h 41"/>
                <a:gd name="T2" fmla="*/ 14 w 24"/>
                <a:gd name="T3" fmla="*/ 9 h 41"/>
                <a:gd name="T4" fmla="*/ 4 w 24"/>
                <a:gd name="T5" fmla="*/ 10 h 41"/>
                <a:gd name="T6" fmla="*/ 5 w 24"/>
                <a:gd name="T7" fmla="*/ 32 h 41"/>
                <a:gd name="T8" fmla="*/ 20 w 24"/>
                <a:gd name="T9" fmla="*/ 28 h 41"/>
              </a:gdLst>
              <a:ahLst/>
              <a:cxnLst>
                <a:cxn ang="0">
                  <a:pos x="T0" y="T1"/>
                </a:cxn>
                <a:cxn ang="0">
                  <a:pos x="T2" y="T3"/>
                </a:cxn>
                <a:cxn ang="0">
                  <a:pos x="T4" y="T5"/>
                </a:cxn>
                <a:cxn ang="0">
                  <a:pos x="T6" y="T7"/>
                </a:cxn>
                <a:cxn ang="0">
                  <a:pos x="T8" y="T9"/>
                </a:cxn>
              </a:cxnLst>
              <a:rect l="0" t="0" r="r" b="b"/>
              <a:pathLst>
                <a:path w="24" h="41">
                  <a:moveTo>
                    <a:pt x="20" y="28"/>
                  </a:moveTo>
                  <a:cubicBezTo>
                    <a:pt x="24" y="20"/>
                    <a:pt x="14" y="9"/>
                    <a:pt x="14" y="9"/>
                  </a:cubicBezTo>
                  <a:cubicBezTo>
                    <a:pt x="14" y="9"/>
                    <a:pt x="8" y="0"/>
                    <a:pt x="4" y="10"/>
                  </a:cubicBezTo>
                  <a:cubicBezTo>
                    <a:pt x="0" y="20"/>
                    <a:pt x="0" y="23"/>
                    <a:pt x="5" y="32"/>
                  </a:cubicBezTo>
                  <a:cubicBezTo>
                    <a:pt x="9" y="41"/>
                    <a:pt x="16" y="35"/>
                    <a:pt x="2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1" name="íşlïḋe"/>
            <p:cNvSpPr/>
            <p:nvPr/>
          </p:nvSpPr>
          <p:spPr bwMode="auto">
            <a:xfrm>
              <a:off x="4279791" y="1281610"/>
              <a:ext cx="57470" cy="91811"/>
            </a:xfrm>
            <a:custGeom>
              <a:avLst/>
              <a:gdLst>
                <a:gd name="T0" fmla="*/ 4 w 25"/>
                <a:gd name="T1" fmla="*/ 34 h 40"/>
                <a:gd name="T2" fmla="*/ 13 w 25"/>
                <a:gd name="T3" fmla="*/ 36 h 40"/>
                <a:gd name="T4" fmla="*/ 21 w 25"/>
                <a:gd name="T5" fmla="*/ 17 h 40"/>
                <a:gd name="T6" fmla="*/ 14 w 25"/>
                <a:gd name="T7" fmla="*/ 10 h 40"/>
                <a:gd name="T8" fmla="*/ 10 w 25"/>
                <a:gd name="T9" fmla="*/ 4 h 40"/>
                <a:gd name="T10" fmla="*/ 0 w 25"/>
                <a:gd name="T11" fmla="*/ 13 h 40"/>
                <a:gd name="T12" fmla="*/ 5 w 25"/>
                <a:gd name="T13" fmla="*/ 25 h 40"/>
                <a:gd name="T14" fmla="*/ 4 w 25"/>
                <a:gd name="T15" fmla="*/ 3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4" y="34"/>
                  </a:moveTo>
                  <a:cubicBezTo>
                    <a:pt x="4" y="34"/>
                    <a:pt x="2" y="40"/>
                    <a:pt x="13" y="36"/>
                  </a:cubicBezTo>
                  <a:cubicBezTo>
                    <a:pt x="23" y="31"/>
                    <a:pt x="25" y="21"/>
                    <a:pt x="21" y="17"/>
                  </a:cubicBezTo>
                  <a:cubicBezTo>
                    <a:pt x="18" y="12"/>
                    <a:pt x="14" y="10"/>
                    <a:pt x="14" y="10"/>
                  </a:cubicBezTo>
                  <a:cubicBezTo>
                    <a:pt x="14" y="10"/>
                    <a:pt x="11" y="8"/>
                    <a:pt x="10" y="4"/>
                  </a:cubicBezTo>
                  <a:cubicBezTo>
                    <a:pt x="9" y="0"/>
                    <a:pt x="1" y="9"/>
                    <a:pt x="0" y="13"/>
                  </a:cubicBezTo>
                  <a:cubicBezTo>
                    <a:pt x="0" y="18"/>
                    <a:pt x="1" y="20"/>
                    <a:pt x="5" y="25"/>
                  </a:cubicBezTo>
                  <a:cubicBezTo>
                    <a:pt x="8" y="30"/>
                    <a:pt x="4" y="34"/>
                    <a:pt x="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2" name="iŝļîḍé"/>
            <p:cNvSpPr/>
            <p:nvPr/>
          </p:nvSpPr>
          <p:spPr bwMode="auto">
            <a:xfrm>
              <a:off x="4231432" y="1248670"/>
              <a:ext cx="330100" cy="295058"/>
            </a:xfrm>
            <a:custGeom>
              <a:avLst/>
              <a:gdLst>
                <a:gd name="T0" fmla="*/ 138 w 144"/>
                <a:gd name="T1" fmla="*/ 24 h 128"/>
                <a:gd name="T2" fmla="*/ 135 w 144"/>
                <a:gd name="T3" fmla="*/ 20 h 128"/>
                <a:gd name="T4" fmla="*/ 126 w 144"/>
                <a:gd name="T5" fmla="*/ 23 h 128"/>
                <a:gd name="T6" fmla="*/ 117 w 144"/>
                <a:gd name="T7" fmla="*/ 29 h 128"/>
                <a:gd name="T8" fmla="*/ 120 w 144"/>
                <a:gd name="T9" fmla="*/ 23 h 128"/>
                <a:gd name="T10" fmla="*/ 131 w 144"/>
                <a:gd name="T11" fmla="*/ 15 h 128"/>
                <a:gd name="T12" fmla="*/ 138 w 144"/>
                <a:gd name="T13" fmla="*/ 9 h 128"/>
                <a:gd name="T14" fmla="*/ 127 w 144"/>
                <a:gd name="T15" fmla="*/ 5 h 128"/>
                <a:gd name="T16" fmla="*/ 112 w 144"/>
                <a:gd name="T17" fmla="*/ 5 h 128"/>
                <a:gd name="T18" fmla="*/ 102 w 144"/>
                <a:gd name="T19" fmla="*/ 8 h 128"/>
                <a:gd name="T20" fmla="*/ 100 w 144"/>
                <a:gd name="T21" fmla="*/ 24 h 128"/>
                <a:gd name="T22" fmla="*/ 88 w 144"/>
                <a:gd name="T23" fmla="*/ 33 h 128"/>
                <a:gd name="T24" fmla="*/ 83 w 144"/>
                <a:gd name="T25" fmla="*/ 31 h 128"/>
                <a:gd name="T26" fmla="*/ 91 w 144"/>
                <a:gd name="T27" fmla="*/ 26 h 128"/>
                <a:gd name="T28" fmla="*/ 91 w 144"/>
                <a:gd name="T29" fmla="*/ 21 h 128"/>
                <a:gd name="T30" fmla="*/ 82 w 144"/>
                <a:gd name="T31" fmla="*/ 10 h 128"/>
                <a:gd name="T32" fmla="*/ 70 w 144"/>
                <a:gd name="T33" fmla="*/ 12 h 128"/>
                <a:gd name="T34" fmla="*/ 63 w 144"/>
                <a:gd name="T35" fmla="*/ 30 h 128"/>
                <a:gd name="T36" fmla="*/ 58 w 144"/>
                <a:gd name="T37" fmla="*/ 42 h 128"/>
                <a:gd name="T38" fmla="*/ 58 w 144"/>
                <a:gd name="T39" fmla="*/ 52 h 128"/>
                <a:gd name="T40" fmla="*/ 39 w 144"/>
                <a:gd name="T41" fmla="*/ 61 h 128"/>
                <a:gd name="T42" fmla="*/ 35 w 144"/>
                <a:gd name="T43" fmla="*/ 58 h 128"/>
                <a:gd name="T44" fmla="*/ 9 w 144"/>
                <a:gd name="T45" fmla="*/ 90 h 128"/>
                <a:gd name="T46" fmla="*/ 3 w 144"/>
                <a:gd name="T47" fmla="*/ 115 h 128"/>
                <a:gd name="T48" fmla="*/ 20 w 144"/>
                <a:gd name="T49" fmla="*/ 114 h 128"/>
                <a:gd name="T50" fmla="*/ 33 w 144"/>
                <a:gd name="T51" fmla="*/ 82 h 128"/>
                <a:gd name="T52" fmla="*/ 42 w 144"/>
                <a:gd name="T53" fmla="*/ 80 h 128"/>
                <a:gd name="T54" fmla="*/ 56 w 144"/>
                <a:gd name="T55" fmla="*/ 73 h 128"/>
                <a:gd name="T56" fmla="*/ 58 w 144"/>
                <a:gd name="T57" fmla="*/ 79 h 128"/>
                <a:gd name="T58" fmla="*/ 58 w 144"/>
                <a:gd name="T59" fmla="*/ 89 h 128"/>
                <a:gd name="T60" fmla="*/ 76 w 144"/>
                <a:gd name="T61" fmla="*/ 70 h 128"/>
                <a:gd name="T62" fmla="*/ 77 w 144"/>
                <a:gd name="T63" fmla="*/ 60 h 128"/>
                <a:gd name="T64" fmla="*/ 95 w 144"/>
                <a:gd name="T65" fmla="*/ 42 h 128"/>
                <a:gd name="T66" fmla="*/ 95 w 144"/>
                <a:gd name="T67" fmla="*/ 53 h 128"/>
                <a:gd name="T68" fmla="*/ 96 w 144"/>
                <a:gd name="T69" fmla="*/ 67 h 128"/>
                <a:gd name="T70" fmla="*/ 113 w 144"/>
                <a:gd name="T71" fmla="*/ 50 h 128"/>
                <a:gd name="T72" fmla="*/ 116 w 144"/>
                <a:gd name="T73" fmla="*/ 50 h 128"/>
                <a:gd name="T74" fmla="*/ 117 w 144"/>
                <a:gd name="T75" fmla="*/ 87 h 128"/>
                <a:gd name="T76" fmla="*/ 135 w 144"/>
                <a:gd name="T77" fmla="*/ 66 h 128"/>
                <a:gd name="T78" fmla="*/ 134 w 144"/>
                <a:gd name="T79" fmla="*/ 40 h 128"/>
                <a:gd name="T80" fmla="*/ 144 w 144"/>
                <a:gd name="T81" fmla="*/ 28 h 128"/>
                <a:gd name="T82" fmla="*/ 138 w 144"/>
                <a:gd name="T8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28">
                  <a:moveTo>
                    <a:pt x="138" y="24"/>
                  </a:moveTo>
                  <a:cubicBezTo>
                    <a:pt x="138" y="24"/>
                    <a:pt x="135" y="23"/>
                    <a:pt x="135" y="20"/>
                  </a:cubicBezTo>
                  <a:cubicBezTo>
                    <a:pt x="135" y="20"/>
                    <a:pt x="130" y="17"/>
                    <a:pt x="126" y="23"/>
                  </a:cubicBezTo>
                  <a:cubicBezTo>
                    <a:pt x="122" y="28"/>
                    <a:pt x="120" y="30"/>
                    <a:pt x="117" y="29"/>
                  </a:cubicBezTo>
                  <a:cubicBezTo>
                    <a:pt x="114" y="28"/>
                    <a:pt x="118" y="25"/>
                    <a:pt x="120" y="23"/>
                  </a:cubicBezTo>
                  <a:cubicBezTo>
                    <a:pt x="123" y="22"/>
                    <a:pt x="127" y="16"/>
                    <a:pt x="131" y="15"/>
                  </a:cubicBezTo>
                  <a:cubicBezTo>
                    <a:pt x="136" y="14"/>
                    <a:pt x="138" y="14"/>
                    <a:pt x="138" y="9"/>
                  </a:cubicBezTo>
                  <a:cubicBezTo>
                    <a:pt x="138" y="5"/>
                    <a:pt x="137" y="0"/>
                    <a:pt x="127" y="5"/>
                  </a:cubicBezTo>
                  <a:cubicBezTo>
                    <a:pt x="117" y="10"/>
                    <a:pt x="114" y="9"/>
                    <a:pt x="112" y="5"/>
                  </a:cubicBezTo>
                  <a:cubicBezTo>
                    <a:pt x="109" y="0"/>
                    <a:pt x="103" y="1"/>
                    <a:pt x="102" y="8"/>
                  </a:cubicBezTo>
                  <a:cubicBezTo>
                    <a:pt x="102" y="16"/>
                    <a:pt x="100" y="24"/>
                    <a:pt x="100" y="24"/>
                  </a:cubicBezTo>
                  <a:cubicBezTo>
                    <a:pt x="88" y="33"/>
                    <a:pt x="88" y="33"/>
                    <a:pt x="88" y="33"/>
                  </a:cubicBezTo>
                  <a:cubicBezTo>
                    <a:pt x="88" y="33"/>
                    <a:pt x="79" y="34"/>
                    <a:pt x="83" y="31"/>
                  </a:cubicBezTo>
                  <a:cubicBezTo>
                    <a:pt x="87" y="27"/>
                    <a:pt x="91" y="26"/>
                    <a:pt x="91" y="26"/>
                  </a:cubicBezTo>
                  <a:cubicBezTo>
                    <a:pt x="91" y="21"/>
                    <a:pt x="91" y="21"/>
                    <a:pt x="91" y="21"/>
                  </a:cubicBezTo>
                  <a:cubicBezTo>
                    <a:pt x="91" y="21"/>
                    <a:pt x="84" y="15"/>
                    <a:pt x="82" y="10"/>
                  </a:cubicBezTo>
                  <a:cubicBezTo>
                    <a:pt x="80" y="4"/>
                    <a:pt x="71" y="2"/>
                    <a:pt x="70" y="12"/>
                  </a:cubicBezTo>
                  <a:cubicBezTo>
                    <a:pt x="69" y="22"/>
                    <a:pt x="68" y="27"/>
                    <a:pt x="63" y="30"/>
                  </a:cubicBezTo>
                  <a:cubicBezTo>
                    <a:pt x="58" y="34"/>
                    <a:pt x="48" y="39"/>
                    <a:pt x="58" y="42"/>
                  </a:cubicBezTo>
                  <a:cubicBezTo>
                    <a:pt x="67" y="45"/>
                    <a:pt x="61" y="48"/>
                    <a:pt x="58" y="52"/>
                  </a:cubicBezTo>
                  <a:cubicBezTo>
                    <a:pt x="54" y="56"/>
                    <a:pt x="42" y="65"/>
                    <a:pt x="39" y="61"/>
                  </a:cubicBezTo>
                  <a:cubicBezTo>
                    <a:pt x="35" y="58"/>
                    <a:pt x="35" y="58"/>
                    <a:pt x="35" y="58"/>
                  </a:cubicBezTo>
                  <a:cubicBezTo>
                    <a:pt x="35" y="58"/>
                    <a:pt x="18" y="82"/>
                    <a:pt x="9" y="90"/>
                  </a:cubicBezTo>
                  <a:cubicBezTo>
                    <a:pt x="1" y="97"/>
                    <a:pt x="0" y="105"/>
                    <a:pt x="3" y="115"/>
                  </a:cubicBezTo>
                  <a:cubicBezTo>
                    <a:pt x="5" y="126"/>
                    <a:pt x="17" y="128"/>
                    <a:pt x="20" y="114"/>
                  </a:cubicBezTo>
                  <a:cubicBezTo>
                    <a:pt x="22" y="100"/>
                    <a:pt x="29" y="88"/>
                    <a:pt x="33" y="82"/>
                  </a:cubicBezTo>
                  <a:cubicBezTo>
                    <a:pt x="37" y="75"/>
                    <a:pt x="42" y="80"/>
                    <a:pt x="42" y="80"/>
                  </a:cubicBezTo>
                  <a:cubicBezTo>
                    <a:pt x="42" y="80"/>
                    <a:pt x="51" y="80"/>
                    <a:pt x="56" y="73"/>
                  </a:cubicBezTo>
                  <a:cubicBezTo>
                    <a:pt x="60" y="66"/>
                    <a:pt x="60" y="76"/>
                    <a:pt x="58" y="79"/>
                  </a:cubicBezTo>
                  <a:cubicBezTo>
                    <a:pt x="56" y="82"/>
                    <a:pt x="49" y="89"/>
                    <a:pt x="58" y="89"/>
                  </a:cubicBezTo>
                  <a:cubicBezTo>
                    <a:pt x="66" y="89"/>
                    <a:pt x="73" y="80"/>
                    <a:pt x="76" y="70"/>
                  </a:cubicBezTo>
                  <a:cubicBezTo>
                    <a:pt x="77" y="60"/>
                    <a:pt x="77" y="60"/>
                    <a:pt x="77" y="60"/>
                  </a:cubicBezTo>
                  <a:cubicBezTo>
                    <a:pt x="77" y="60"/>
                    <a:pt x="88" y="47"/>
                    <a:pt x="95" y="42"/>
                  </a:cubicBezTo>
                  <a:cubicBezTo>
                    <a:pt x="95" y="53"/>
                    <a:pt x="95" y="53"/>
                    <a:pt x="95" y="53"/>
                  </a:cubicBezTo>
                  <a:cubicBezTo>
                    <a:pt x="95" y="53"/>
                    <a:pt x="86" y="65"/>
                    <a:pt x="96" y="67"/>
                  </a:cubicBezTo>
                  <a:cubicBezTo>
                    <a:pt x="106" y="69"/>
                    <a:pt x="110" y="61"/>
                    <a:pt x="113" y="50"/>
                  </a:cubicBezTo>
                  <a:cubicBezTo>
                    <a:pt x="116" y="50"/>
                    <a:pt x="116" y="50"/>
                    <a:pt x="116" y="50"/>
                  </a:cubicBezTo>
                  <a:cubicBezTo>
                    <a:pt x="117" y="87"/>
                    <a:pt x="117" y="87"/>
                    <a:pt x="117" y="87"/>
                  </a:cubicBezTo>
                  <a:cubicBezTo>
                    <a:pt x="117" y="87"/>
                    <a:pt x="132" y="87"/>
                    <a:pt x="135" y="66"/>
                  </a:cubicBezTo>
                  <a:cubicBezTo>
                    <a:pt x="134" y="40"/>
                    <a:pt x="134" y="40"/>
                    <a:pt x="134" y="40"/>
                  </a:cubicBezTo>
                  <a:cubicBezTo>
                    <a:pt x="134" y="40"/>
                    <a:pt x="143" y="34"/>
                    <a:pt x="144" y="28"/>
                  </a:cubicBezTo>
                  <a:cubicBezTo>
                    <a:pt x="144" y="23"/>
                    <a:pt x="138" y="24"/>
                    <a:pt x="1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3" name="íṧḷídé"/>
            <p:cNvSpPr/>
            <p:nvPr/>
          </p:nvSpPr>
          <p:spPr bwMode="auto">
            <a:xfrm>
              <a:off x="4768283" y="1194004"/>
              <a:ext cx="52564" cy="82700"/>
            </a:xfrm>
            <a:custGeom>
              <a:avLst/>
              <a:gdLst>
                <a:gd name="T0" fmla="*/ 10 w 23"/>
                <a:gd name="T1" fmla="*/ 6 h 36"/>
                <a:gd name="T2" fmla="*/ 3 w 23"/>
                <a:gd name="T3" fmla="*/ 10 h 36"/>
                <a:gd name="T4" fmla="*/ 3 w 23"/>
                <a:gd name="T5" fmla="*/ 30 h 36"/>
                <a:gd name="T6" fmla="*/ 19 w 23"/>
                <a:gd name="T7" fmla="*/ 30 h 36"/>
                <a:gd name="T8" fmla="*/ 18 w 23"/>
                <a:gd name="T9" fmla="*/ 14 h 36"/>
                <a:gd name="T10" fmla="*/ 10 w 23"/>
                <a:gd name="T11" fmla="*/ 6 h 36"/>
              </a:gdLst>
              <a:ahLst/>
              <a:cxnLst>
                <a:cxn ang="0">
                  <a:pos x="T0" y="T1"/>
                </a:cxn>
                <a:cxn ang="0">
                  <a:pos x="T2" y="T3"/>
                </a:cxn>
                <a:cxn ang="0">
                  <a:pos x="T4" y="T5"/>
                </a:cxn>
                <a:cxn ang="0">
                  <a:pos x="T6" y="T7"/>
                </a:cxn>
                <a:cxn ang="0">
                  <a:pos x="T8" y="T9"/>
                </a:cxn>
                <a:cxn ang="0">
                  <a:pos x="T10" y="T11"/>
                </a:cxn>
              </a:cxnLst>
              <a:rect l="0" t="0" r="r" b="b"/>
              <a:pathLst>
                <a:path w="23" h="36">
                  <a:moveTo>
                    <a:pt x="10" y="6"/>
                  </a:moveTo>
                  <a:cubicBezTo>
                    <a:pt x="10" y="6"/>
                    <a:pt x="6" y="0"/>
                    <a:pt x="3" y="10"/>
                  </a:cubicBezTo>
                  <a:cubicBezTo>
                    <a:pt x="0" y="19"/>
                    <a:pt x="4" y="24"/>
                    <a:pt x="3" y="30"/>
                  </a:cubicBezTo>
                  <a:cubicBezTo>
                    <a:pt x="2" y="36"/>
                    <a:pt x="15" y="34"/>
                    <a:pt x="19" y="30"/>
                  </a:cubicBezTo>
                  <a:cubicBezTo>
                    <a:pt x="23" y="27"/>
                    <a:pt x="23" y="18"/>
                    <a:pt x="18" y="14"/>
                  </a:cubicBezTo>
                  <a:cubicBezTo>
                    <a:pt x="12" y="9"/>
                    <a:pt x="10"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4" name="îSḻiḋe"/>
            <p:cNvSpPr/>
            <p:nvPr/>
          </p:nvSpPr>
          <p:spPr bwMode="auto">
            <a:xfrm>
              <a:off x="4726932" y="1285815"/>
              <a:ext cx="61675" cy="80598"/>
            </a:xfrm>
            <a:custGeom>
              <a:avLst/>
              <a:gdLst>
                <a:gd name="T0" fmla="*/ 8 w 27"/>
                <a:gd name="T1" fmla="*/ 31 h 35"/>
                <a:gd name="T2" fmla="*/ 21 w 27"/>
                <a:gd name="T3" fmla="*/ 25 h 35"/>
                <a:gd name="T4" fmla="*/ 16 w 27"/>
                <a:gd name="T5" fmla="*/ 8 h 35"/>
                <a:gd name="T6" fmla="*/ 8 w 27"/>
                <a:gd name="T7" fmla="*/ 4 h 35"/>
                <a:gd name="T8" fmla="*/ 2 w 27"/>
                <a:gd name="T9" fmla="*/ 19 h 35"/>
                <a:gd name="T10" fmla="*/ 8 w 27"/>
                <a:gd name="T11" fmla="*/ 31 h 35"/>
              </a:gdLst>
              <a:ahLst/>
              <a:cxnLst>
                <a:cxn ang="0">
                  <a:pos x="T0" y="T1"/>
                </a:cxn>
                <a:cxn ang="0">
                  <a:pos x="T2" y="T3"/>
                </a:cxn>
                <a:cxn ang="0">
                  <a:pos x="T4" y="T5"/>
                </a:cxn>
                <a:cxn ang="0">
                  <a:pos x="T6" y="T7"/>
                </a:cxn>
                <a:cxn ang="0">
                  <a:pos x="T8" y="T9"/>
                </a:cxn>
                <a:cxn ang="0">
                  <a:pos x="T10" y="T11"/>
                </a:cxn>
              </a:cxnLst>
              <a:rect l="0" t="0" r="r" b="b"/>
              <a:pathLst>
                <a:path w="27" h="35">
                  <a:moveTo>
                    <a:pt x="8" y="31"/>
                  </a:moveTo>
                  <a:cubicBezTo>
                    <a:pt x="8" y="31"/>
                    <a:pt x="15" y="35"/>
                    <a:pt x="21" y="25"/>
                  </a:cubicBezTo>
                  <a:cubicBezTo>
                    <a:pt x="27" y="14"/>
                    <a:pt x="16" y="8"/>
                    <a:pt x="16" y="8"/>
                  </a:cubicBezTo>
                  <a:cubicBezTo>
                    <a:pt x="16" y="8"/>
                    <a:pt x="13" y="0"/>
                    <a:pt x="8" y="4"/>
                  </a:cubicBezTo>
                  <a:cubicBezTo>
                    <a:pt x="3" y="7"/>
                    <a:pt x="0" y="13"/>
                    <a:pt x="2" y="19"/>
                  </a:cubicBezTo>
                  <a:cubicBezTo>
                    <a:pt x="5" y="25"/>
                    <a:pt x="7" y="23"/>
                    <a:pt x="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5" name="í$ḻîḓè"/>
            <p:cNvSpPr/>
            <p:nvPr/>
          </p:nvSpPr>
          <p:spPr bwMode="auto">
            <a:xfrm>
              <a:off x="4635121" y="1341182"/>
              <a:ext cx="160495" cy="198341"/>
            </a:xfrm>
            <a:custGeom>
              <a:avLst/>
              <a:gdLst>
                <a:gd name="T0" fmla="*/ 63 w 70"/>
                <a:gd name="T1" fmla="*/ 12 h 86"/>
                <a:gd name="T2" fmla="*/ 15 w 70"/>
                <a:gd name="T3" fmla="*/ 58 h 86"/>
                <a:gd name="T4" fmla="*/ 17 w 70"/>
                <a:gd name="T5" fmla="*/ 76 h 86"/>
                <a:gd name="T6" fmla="*/ 33 w 70"/>
                <a:gd name="T7" fmla="*/ 73 h 86"/>
                <a:gd name="T8" fmla="*/ 70 w 70"/>
                <a:gd name="T9" fmla="*/ 14 h 86"/>
                <a:gd name="T10" fmla="*/ 70 w 70"/>
                <a:gd name="T11" fmla="*/ 10 h 86"/>
                <a:gd name="T12" fmla="*/ 63 w 70"/>
                <a:gd name="T13" fmla="*/ 12 h 86"/>
              </a:gdLst>
              <a:ahLst/>
              <a:cxnLst>
                <a:cxn ang="0">
                  <a:pos x="T0" y="T1"/>
                </a:cxn>
                <a:cxn ang="0">
                  <a:pos x="T2" y="T3"/>
                </a:cxn>
                <a:cxn ang="0">
                  <a:pos x="T4" y="T5"/>
                </a:cxn>
                <a:cxn ang="0">
                  <a:pos x="T6" y="T7"/>
                </a:cxn>
                <a:cxn ang="0">
                  <a:pos x="T8" y="T9"/>
                </a:cxn>
                <a:cxn ang="0">
                  <a:pos x="T10" y="T11"/>
                </a:cxn>
                <a:cxn ang="0">
                  <a:pos x="T12" y="T13"/>
                </a:cxn>
              </a:cxnLst>
              <a:rect l="0" t="0" r="r" b="b"/>
              <a:pathLst>
                <a:path w="70" h="86">
                  <a:moveTo>
                    <a:pt x="63" y="12"/>
                  </a:moveTo>
                  <a:cubicBezTo>
                    <a:pt x="56" y="25"/>
                    <a:pt x="29" y="52"/>
                    <a:pt x="15" y="58"/>
                  </a:cubicBezTo>
                  <a:cubicBezTo>
                    <a:pt x="0" y="64"/>
                    <a:pt x="17" y="76"/>
                    <a:pt x="17" y="76"/>
                  </a:cubicBezTo>
                  <a:cubicBezTo>
                    <a:pt x="17" y="76"/>
                    <a:pt x="24" y="86"/>
                    <a:pt x="33" y="73"/>
                  </a:cubicBezTo>
                  <a:cubicBezTo>
                    <a:pt x="43" y="60"/>
                    <a:pt x="59" y="40"/>
                    <a:pt x="70" y="14"/>
                  </a:cubicBezTo>
                  <a:cubicBezTo>
                    <a:pt x="70" y="12"/>
                    <a:pt x="70" y="10"/>
                    <a:pt x="70" y="10"/>
                  </a:cubicBezTo>
                  <a:cubicBezTo>
                    <a:pt x="70" y="10"/>
                    <a:pt x="70" y="0"/>
                    <a:pt x="6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6" name="ïŝḷíḍe"/>
            <p:cNvSpPr/>
            <p:nvPr/>
          </p:nvSpPr>
          <p:spPr bwMode="auto">
            <a:xfrm>
              <a:off x="4850282" y="1255679"/>
              <a:ext cx="119845" cy="108632"/>
            </a:xfrm>
            <a:custGeom>
              <a:avLst/>
              <a:gdLst>
                <a:gd name="T0" fmla="*/ 37 w 52"/>
                <a:gd name="T1" fmla="*/ 2 h 47"/>
                <a:gd name="T2" fmla="*/ 10 w 52"/>
                <a:gd name="T3" fmla="*/ 11 h 47"/>
                <a:gd name="T4" fmla="*/ 6 w 52"/>
                <a:gd name="T5" fmla="*/ 21 h 47"/>
                <a:gd name="T6" fmla="*/ 19 w 52"/>
                <a:gd name="T7" fmla="*/ 29 h 47"/>
                <a:gd name="T8" fmla="*/ 25 w 52"/>
                <a:gd name="T9" fmla="*/ 32 h 47"/>
                <a:gd name="T10" fmla="*/ 20 w 52"/>
                <a:gd name="T11" fmla="*/ 47 h 47"/>
                <a:gd name="T12" fmla="*/ 36 w 52"/>
                <a:gd name="T13" fmla="*/ 41 h 47"/>
                <a:gd name="T14" fmla="*/ 51 w 52"/>
                <a:gd name="T15" fmla="*/ 17 h 47"/>
                <a:gd name="T16" fmla="*/ 37 w 52"/>
                <a:gd name="T1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7">
                  <a:moveTo>
                    <a:pt x="37" y="2"/>
                  </a:moveTo>
                  <a:cubicBezTo>
                    <a:pt x="27" y="5"/>
                    <a:pt x="10" y="11"/>
                    <a:pt x="10" y="11"/>
                  </a:cubicBezTo>
                  <a:cubicBezTo>
                    <a:pt x="10" y="11"/>
                    <a:pt x="0" y="14"/>
                    <a:pt x="6" y="21"/>
                  </a:cubicBezTo>
                  <a:cubicBezTo>
                    <a:pt x="12" y="28"/>
                    <a:pt x="12" y="33"/>
                    <a:pt x="19" y="29"/>
                  </a:cubicBezTo>
                  <a:cubicBezTo>
                    <a:pt x="27" y="26"/>
                    <a:pt x="27" y="28"/>
                    <a:pt x="25" y="32"/>
                  </a:cubicBezTo>
                  <a:cubicBezTo>
                    <a:pt x="24" y="36"/>
                    <a:pt x="19" y="43"/>
                    <a:pt x="20" y="47"/>
                  </a:cubicBezTo>
                  <a:cubicBezTo>
                    <a:pt x="20" y="47"/>
                    <a:pt x="32" y="46"/>
                    <a:pt x="36" y="41"/>
                  </a:cubicBezTo>
                  <a:cubicBezTo>
                    <a:pt x="39" y="35"/>
                    <a:pt x="50" y="24"/>
                    <a:pt x="51" y="17"/>
                  </a:cubicBezTo>
                  <a:cubicBezTo>
                    <a:pt x="52" y="9"/>
                    <a:pt x="46" y="0"/>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7" name="íṩļiḋe"/>
            <p:cNvSpPr/>
            <p:nvPr/>
          </p:nvSpPr>
          <p:spPr bwMode="auto">
            <a:xfrm>
              <a:off x="4839068" y="1362208"/>
              <a:ext cx="100922" cy="66581"/>
            </a:xfrm>
            <a:custGeom>
              <a:avLst/>
              <a:gdLst>
                <a:gd name="T0" fmla="*/ 31 w 44"/>
                <a:gd name="T1" fmla="*/ 3 h 29"/>
                <a:gd name="T2" fmla="*/ 8 w 44"/>
                <a:gd name="T3" fmla="*/ 9 h 29"/>
                <a:gd name="T4" fmla="*/ 7 w 44"/>
                <a:gd name="T5" fmla="*/ 20 h 29"/>
                <a:gd name="T6" fmla="*/ 31 w 44"/>
                <a:gd name="T7" fmla="*/ 23 h 29"/>
                <a:gd name="T8" fmla="*/ 44 w 44"/>
                <a:gd name="T9" fmla="*/ 2 h 29"/>
                <a:gd name="T10" fmla="*/ 31 w 44"/>
                <a:gd name="T11" fmla="*/ 3 h 29"/>
              </a:gdLst>
              <a:ahLst/>
              <a:cxnLst>
                <a:cxn ang="0">
                  <a:pos x="T0" y="T1"/>
                </a:cxn>
                <a:cxn ang="0">
                  <a:pos x="T2" y="T3"/>
                </a:cxn>
                <a:cxn ang="0">
                  <a:pos x="T4" y="T5"/>
                </a:cxn>
                <a:cxn ang="0">
                  <a:pos x="T6" y="T7"/>
                </a:cxn>
                <a:cxn ang="0">
                  <a:pos x="T8" y="T9"/>
                </a:cxn>
                <a:cxn ang="0">
                  <a:pos x="T10" y="T11"/>
                </a:cxn>
              </a:cxnLst>
              <a:rect l="0" t="0" r="r" b="b"/>
              <a:pathLst>
                <a:path w="44" h="29">
                  <a:moveTo>
                    <a:pt x="31" y="3"/>
                  </a:moveTo>
                  <a:cubicBezTo>
                    <a:pt x="24" y="6"/>
                    <a:pt x="8" y="9"/>
                    <a:pt x="8" y="9"/>
                  </a:cubicBezTo>
                  <a:cubicBezTo>
                    <a:pt x="8" y="9"/>
                    <a:pt x="0" y="13"/>
                    <a:pt x="7" y="20"/>
                  </a:cubicBezTo>
                  <a:cubicBezTo>
                    <a:pt x="13" y="27"/>
                    <a:pt x="22" y="29"/>
                    <a:pt x="31" y="23"/>
                  </a:cubicBezTo>
                  <a:cubicBezTo>
                    <a:pt x="41" y="17"/>
                    <a:pt x="43" y="13"/>
                    <a:pt x="44" y="2"/>
                  </a:cubicBezTo>
                  <a:cubicBezTo>
                    <a:pt x="44" y="2"/>
                    <a:pt x="38" y="0"/>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8" name="îṡlïḍé"/>
            <p:cNvSpPr/>
            <p:nvPr/>
          </p:nvSpPr>
          <p:spPr bwMode="auto">
            <a:xfrm>
              <a:off x="5091374" y="1186995"/>
              <a:ext cx="250203" cy="276135"/>
            </a:xfrm>
            <a:custGeom>
              <a:avLst/>
              <a:gdLst>
                <a:gd name="T0" fmla="*/ 108 w 109"/>
                <a:gd name="T1" fmla="*/ 54 h 120"/>
                <a:gd name="T2" fmla="*/ 97 w 109"/>
                <a:gd name="T3" fmla="*/ 52 h 120"/>
                <a:gd name="T4" fmla="*/ 84 w 109"/>
                <a:gd name="T5" fmla="*/ 58 h 120"/>
                <a:gd name="T6" fmla="*/ 89 w 109"/>
                <a:gd name="T7" fmla="*/ 43 h 120"/>
                <a:gd name="T8" fmla="*/ 85 w 109"/>
                <a:gd name="T9" fmla="*/ 10 h 120"/>
                <a:gd name="T10" fmla="*/ 70 w 109"/>
                <a:gd name="T11" fmla="*/ 16 h 120"/>
                <a:gd name="T12" fmla="*/ 68 w 109"/>
                <a:gd name="T13" fmla="*/ 53 h 120"/>
                <a:gd name="T14" fmla="*/ 53 w 109"/>
                <a:gd name="T15" fmla="*/ 72 h 120"/>
                <a:gd name="T16" fmla="*/ 11 w 109"/>
                <a:gd name="T17" fmla="*/ 79 h 120"/>
                <a:gd name="T18" fmla="*/ 2 w 109"/>
                <a:gd name="T19" fmla="*/ 89 h 120"/>
                <a:gd name="T20" fmla="*/ 20 w 109"/>
                <a:gd name="T21" fmla="*/ 100 h 120"/>
                <a:gd name="T22" fmla="*/ 31 w 109"/>
                <a:gd name="T23" fmla="*/ 98 h 120"/>
                <a:gd name="T24" fmla="*/ 41 w 109"/>
                <a:gd name="T25" fmla="*/ 94 h 120"/>
                <a:gd name="T26" fmla="*/ 49 w 109"/>
                <a:gd name="T27" fmla="*/ 90 h 120"/>
                <a:gd name="T28" fmla="*/ 54 w 109"/>
                <a:gd name="T29" fmla="*/ 92 h 120"/>
                <a:gd name="T30" fmla="*/ 32 w 109"/>
                <a:gd name="T31" fmla="*/ 110 h 120"/>
                <a:gd name="T32" fmla="*/ 35 w 109"/>
                <a:gd name="T33" fmla="*/ 119 h 120"/>
                <a:gd name="T34" fmla="*/ 70 w 109"/>
                <a:gd name="T35" fmla="*/ 92 h 120"/>
                <a:gd name="T36" fmla="*/ 89 w 109"/>
                <a:gd name="T37" fmla="*/ 72 h 120"/>
                <a:gd name="T38" fmla="*/ 108 w 109"/>
                <a:gd name="T39"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20">
                  <a:moveTo>
                    <a:pt x="108" y="54"/>
                  </a:moveTo>
                  <a:cubicBezTo>
                    <a:pt x="109" y="45"/>
                    <a:pt x="101" y="49"/>
                    <a:pt x="97" y="52"/>
                  </a:cubicBezTo>
                  <a:cubicBezTo>
                    <a:pt x="94" y="54"/>
                    <a:pt x="86" y="57"/>
                    <a:pt x="84" y="58"/>
                  </a:cubicBezTo>
                  <a:cubicBezTo>
                    <a:pt x="84" y="58"/>
                    <a:pt x="86" y="48"/>
                    <a:pt x="89" y="43"/>
                  </a:cubicBezTo>
                  <a:cubicBezTo>
                    <a:pt x="92" y="37"/>
                    <a:pt x="96" y="21"/>
                    <a:pt x="85" y="10"/>
                  </a:cubicBezTo>
                  <a:cubicBezTo>
                    <a:pt x="74" y="0"/>
                    <a:pt x="72" y="5"/>
                    <a:pt x="70" y="16"/>
                  </a:cubicBezTo>
                  <a:cubicBezTo>
                    <a:pt x="67" y="26"/>
                    <a:pt x="72" y="36"/>
                    <a:pt x="68" y="53"/>
                  </a:cubicBezTo>
                  <a:cubicBezTo>
                    <a:pt x="64" y="70"/>
                    <a:pt x="64" y="68"/>
                    <a:pt x="53" y="72"/>
                  </a:cubicBezTo>
                  <a:cubicBezTo>
                    <a:pt x="42" y="76"/>
                    <a:pt x="27" y="81"/>
                    <a:pt x="11" y="79"/>
                  </a:cubicBezTo>
                  <a:cubicBezTo>
                    <a:pt x="3" y="78"/>
                    <a:pt x="0" y="75"/>
                    <a:pt x="2" y="89"/>
                  </a:cubicBezTo>
                  <a:cubicBezTo>
                    <a:pt x="2" y="89"/>
                    <a:pt x="4" y="97"/>
                    <a:pt x="20" y="100"/>
                  </a:cubicBezTo>
                  <a:cubicBezTo>
                    <a:pt x="24" y="101"/>
                    <a:pt x="27" y="99"/>
                    <a:pt x="31" y="98"/>
                  </a:cubicBezTo>
                  <a:cubicBezTo>
                    <a:pt x="35" y="98"/>
                    <a:pt x="38" y="96"/>
                    <a:pt x="41" y="94"/>
                  </a:cubicBezTo>
                  <a:cubicBezTo>
                    <a:pt x="46" y="92"/>
                    <a:pt x="49" y="90"/>
                    <a:pt x="49" y="90"/>
                  </a:cubicBezTo>
                  <a:cubicBezTo>
                    <a:pt x="49" y="90"/>
                    <a:pt x="55" y="89"/>
                    <a:pt x="54" y="92"/>
                  </a:cubicBezTo>
                  <a:cubicBezTo>
                    <a:pt x="53" y="95"/>
                    <a:pt x="47" y="104"/>
                    <a:pt x="32" y="110"/>
                  </a:cubicBezTo>
                  <a:cubicBezTo>
                    <a:pt x="17" y="116"/>
                    <a:pt x="29" y="120"/>
                    <a:pt x="35" y="119"/>
                  </a:cubicBezTo>
                  <a:cubicBezTo>
                    <a:pt x="40" y="118"/>
                    <a:pt x="61" y="116"/>
                    <a:pt x="70" y="92"/>
                  </a:cubicBezTo>
                  <a:cubicBezTo>
                    <a:pt x="80" y="69"/>
                    <a:pt x="89" y="72"/>
                    <a:pt x="89" y="72"/>
                  </a:cubicBezTo>
                  <a:cubicBezTo>
                    <a:pt x="89" y="72"/>
                    <a:pt x="107" y="63"/>
                    <a:pt x="10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9" name="iS1îḓè"/>
            <p:cNvSpPr/>
            <p:nvPr/>
          </p:nvSpPr>
          <p:spPr bwMode="auto">
            <a:xfrm>
              <a:off x="5288313" y="1394447"/>
              <a:ext cx="71487" cy="82700"/>
            </a:xfrm>
            <a:custGeom>
              <a:avLst/>
              <a:gdLst>
                <a:gd name="T0" fmla="*/ 17 w 31"/>
                <a:gd name="T1" fmla="*/ 6 h 36"/>
                <a:gd name="T2" fmla="*/ 3 w 31"/>
                <a:gd name="T3" fmla="*/ 7 h 36"/>
                <a:gd name="T4" fmla="*/ 9 w 31"/>
                <a:gd name="T5" fmla="*/ 27 h 36"/>
                <a:gd name="T6" fmla="*/ 12 w 31"/>
                <a:gd name="T7" fmla="*/ 36 h 36"/>
                <a:gd name="T8" fmla="*/ 26 w 31"/>
                <a:gd name="T9" fmla="*/ 17 h 36"/>
                <a:gd name="T10" fmla="*/ 17 w 31"/>
                <a:gd name="T11" fmla="*/ 6 h 36"/>
              </a:gdLst>
              <a:ahLst/>
              <a:cxnLst>
                <a:cxn ang="0">
                  <a:pos x="T0" y="T1"/>
                </a:cxn>
                <a:cxn ang="0">
                  <a:pos x="T2" y="T3"/>
                </a:cxn>
                <a:cxn ang="0">
                  <a:pos x="T4" y="T5"/>
                </a:cxn>
                <a:cxn ang="0">
                  <a:pos x="T6" y="T7"/>
                </a:cxn>
                <a:cxn ang="0">
                  <a:pos x="T8" y="T9"/>
                </a:cxn>
                <a:cxn ang="0">
                  <a:pos x="T10" y="T11"/>
                </a:cxn>
              </a:cxnLst>
              <a:rect l="0" t="0" r="r" b="b"/>
              <a:pathLst>
                <a:path w="31" h="36">
                  <a:moveTo>
                    <a:pt x="17" y="6"/>
                  </a:moveTo>
                  <a:cubicBezTo>
                    <a:pt x="17" y="6"/>
                    <a:pt x="6" y="0"/>
                    <a:pt x="3" y="7"/>
                  </a:cubicBezTo>
                  <a:cubicBezTo>
                    <a:pt x="0" y="14"/>
                    <a:pt x="6" y="23"/>
                    <a:pt x="9" y="27"/>
                  </a:cubicBezTo>
                  <a:cubicBezTo>
                    <a:pt x="12" y="31"/>
                    <a:pt x="5" y="36"/>
                    <a:pt x="12" y="36"/>
                  </a:cubicBezTo>
                  <a:cubicBezTo>
                    <a:pt x="20" y="36"/>
                    <a:pt x="31" y="33"/>
                    <a:pt x="26" y="17"/>
                  </a:cubicBezTo>
                  <a:cubicBezTo>
                    <a:pt x="23" y="10"/>
                    <a:pt x="17" y="6"/>
                    <a:pt x="1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0" name="íṡḷiḑê"/>
            <p:cNvSpPr/>
            <p:nvPr/>
          </p:nvSpPr>
          <p:spPr bwMode="auto">
            <a:xfrm>
              <a:off x="5490157" y="1294926"/>
              <a:ext cx="41350" cy="64478"/>
            </a:xfrm>
            <a:custGeom>
              <a:avLst/>
              <a:gdLst>
                <a:gd name="T0" fmla="*/ 11 w 18"/>
                <a:gd name="T1" fmla="*/ 27 h 28"/>
                <a:gd name="T2" fmla="*/ 17 w 18"/>
                <a:gd name="T3" fmla="*/ 10 h 28"/>
                <a:gd name="T4" fmla="*/ 14 w 18"/>
                <a:gd name="T5" fmla="*/ 4 h 28"/>
                <a:gd name="T6" fmla="*/ 8 w 18"/>
                <a:gd name="T7" fmla="*/ 0 h 28"/>
                <a:gd name="T8" fmla="*/ 1 w 18"/>
                <a:gd name="T9" fmla="*/ 12 h 28"/>
                <a:gd name="T10" fmla="*/ 11 w 18"/>
                <a:gd name="T11" fmla="*/ 27 h 28"/>
              </a:gdLst>
              <a:ahLst/>
              <a:cxnLst>
                <a:cxn ang="0">
                  <a:pos x="T0" y="T1"/>
                </a:cxn>
                <a:cxn ang="0">
                  <a:pos x="T2" y="T3"/>
                </a:cxn>
                <a:cxn ang="0">
                  <a:pos x="T4" y="T5"/>
                </a:cxn>
                <a:cxn ang="0">
                  <a:pos x="T6" y="T7"/>
                </a:cxn>
                <a:cxn ang="0">
                  <a:pos x="T8" y="T9"/>
                </a:cxn>
                <a:cxn ang="0">
                  <a:pos x="T10" y="T11"/>
                </a:cxn>
              </a:cxnLst>
              <a:rect l="0" t="0" r="r" b="b"/>
              <a:pathLst>
                <a:path w="18" h="28">
                  <a:moveTo>
                    <a:pt x="11" y="27"/>
                  </a:moveTo>
                  <a:cubicBezTo>
                    <a:pt x="15" y="25"/>
                    <a:pt x="18" y="21"/>
                    <a:pt x="17" y="10"/>
                  </a:cubicBezTo>
                  <a:cubicBezTo>
                    <a:pt x="16" y="7"/>
                    <a:pt x="15" y="6"/>
                    <a:pt x="14" y="4"/>
                  </a:cubicBezTo>
                  <a:cubicBezTo>
                    <a:pt x="11" y="2"/>
                    <a:pt x="9" y="0"/>
                    <a:pt x="8" y="0"/>
                  </a:cubicBezTo>
                  <a:cubicBezTo>
                    <a:pt x="6" y="0"/>
                    <a:pt x="0" y="2"/>
                    <a:pt x="1" y="12"/>
                  </a:cubicBezTo>
                  <a:cubicBezTo>
                    <a:pt x="2" y="21"/>
                    <a:pt x="7" y="28"/>
                    <a:pt x="1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1" name="iṩ1íḓê"/>
            <p:cNvSpPr/>
            <p:nvPr/>
          </p:nvSpPr>
          <p:spPr bwMode="auto">
            <a:xfrm>
              <a:off x="5464927" y="1142842"/>
              <a:ext cx="275434" cy="373553"/>
            </a:xfrm>
            <a:custGeom>
              <a:avLst/>
              <a:gdLst>
                <a:gd name="T0" fmla="*/ 100 w 120"/>
                <a:gd name="T1" fmla="*/ 60 h 162"/>
                <a:gd name="T2" fmla="*/ 107 w 120"/>
                <a:gd name="T3" fmla="*/ 27 h 162"/>
                <a:gd name="T4" fmla="*/ 95 w 120"/>
                <a:gd name="T5" fmla="*/ 23 h 162"/>
                <a:gd name="T6" fmla="*/ 91 w 120"/>
                <a:gd name="T7" fmla="*/ 3 h 162"/>
                <a:gd name="T8" fmla="*/ 84 w 120"/>
                <a:gd name="T9" fmla="*/ 9 h 162"/>
                <a:gd name="T10" fmla="*/ 77 w 120"/>
                <a:gd name="T11" fmla="*/ 19 h 162"/>
                <a:gd name="T12" fmla="*/ 69 w 120"/>
                <a:gd name="T13" fmla="*/ 19 h 162"/>
                <a:gd name="T14" fmla="*/ 56 w 120"/>
                <a:gd name="T15" fmla="*/ 28 h 162"/>
                <a:gd name="T16" fmla="*/ 60 w 120"/>
                <a:gd name="T17" fmla="*/ 33 h 162"/>
                <a:gd name="T18" fmla="*/ 59 w 120"/>
                <a:gd name="T19" fmla="*/ 43 h 162"/>
                <a:gd name="T20" fmla="*/ 50 w 120"/>
                <a:gd name="T21" fmla="*/ 52 h 162"/>
                <a:gd name="T22" fmla="*/ 52 w 120"/>
                <a:gd name="T23" fmla="*/ 60 h 162"/>
                <a:gd name="T24" fmla="*/ 48 w 120"/>
                <a:gd name="T25" fmla="*/ 56 h 162"/>
                <a:gd name="T26" fmla="*/ 32 w 120"/>
                <a:gd name="T27" fmla="*/ 37 h 162"/>
                <a:gd name="T28" fmla="*/ 26 w 120"/>
                <a:gd name="T29" fmla="*/ 50 h 162"/>
                <a:gd name="T30" fmla="*/ 33 w 120"/>
                <a:gd name="T31" fmla="*/ 76 h 162"/>
                <a:gd name="T32" fmla="*/ 45 w 120"/>
                <a:gd name="T33" fmla="*/ 77 h 162"/>
                <a:gd name="T34" fmla="*/ 58 w 120"/>
                <a:gd name="T35" fmla="*/ 72 h 162"/>
                <a:gd name="T36" fmla="*/ 62 w 120"/>
                <a:gd name="T37" fmla="*/ 75 h 162"/>
                <a:gd name="T38" fmla="*/ 22 w 120"/>
                <a:gd name="T39" fmla="*/ 101 h 162"/>
                <a:gd name="T40" fmla="*/ 25 w 120"/>
                <a:gd name="T41" fmla="*/ 111 h 162"/>
                <a:gd name="T42" fmla="*/ 55 w 120"/>
                <a:gd name="T43" fmla="*/ 100 h 162"/>
                <a:gd name="T44" fmla="*/ 59 w 120"/>
                <a:gd name="T45" fmla="*/ 103 h 162"/>
                <a:gd name="T46" fmla="*/ 39 w 120"/>
                <a:gd name="T47" fmla="*/ 119 h 162"/>
                <a:gd name="T48" fmla="*/ 12 w 120"/>
                <a:gd name="T49" fmla="*/ 128 h 162"/>
                <a:gd name="T50" fmla="*/ 7 w 120"/>
                <a:gd name="T51" fmla="*/ 136 h 162"/>
                <a:gd name="T52" fmla="*/ 30 w 120"/>
                <a:gd name="T53" fmla="*/ 141 h 162"/>
                <a:gd name="T54" fmla="*/ 55 w 120"/>
                <a:gd name="T55" fmla="*/ 136 h 162"/>
                <a:gd name="T56" fmla="*/ 43 w 120"/>
                <a:gd name="T57" fmla="*/ 148 h 162"/>
                <a:gd name="T58" fmla="*/ 50 w 120"/>
                <a:gd name="T59" fmla="*/ 158 h 162"/>
                <a:gd name="T60" fmla="*/ 71 w 120"/>
                <a:gd name="T61" fmla="*/ 149 h 162"/>
                <a:gd name="T62" fmla="*/ 71 w 120"/>
                <a:gd name="T63" fmla="*/ 125 h 162"/>
                <a:gd name="T64" fmla="*/ 79 w 120"/>
                <a:gd name="T65" fmla="*/ 120 h 162"/>
                <a:gd name="T66" fmla="*/ 75 w 120"/>
                <a:gd name="T67" fmla="*/ 102 h 162"/>
                <a:gd name="T68" fmla="*/ 96 w 120"/>
                <a:gd name="T69" fmla="*/ 86 h 162"/>
                <a:gd name="T70" fmla="*/ 102 w 120"/>
                <a:gd name="T71" fmla="*/ 75 h 162"/>
                <a:gd name="T72" fmla="*/ 100 w 120"/>
                <a:gd name="T73" fmla="*/ 60 h 162"/>
                <a:gd name="T74" fmla="*/ 90 w 120"/>
                <a:gd name="T75" fmla="*/ 49 h 162"/>
                <a:gd name="T76" fmla="*/ 86 w 120"/>
                <a:gd name="T77" fmla="*/ 53 h 162"/>
                <a:gd name="T78" fmla="*/ 83 w 120"/>
                <a:gd name="T79" fmla="*/ 53 h 162"/>
                <a:gd name="T80" fmla="*/ 80 w 120"/>
                <a:gd name="T81" fmla="*/ 48 h 162"/>
                <a:gd name="T82" fmla="*/ 89 w 120"/>
                <a:gd name="T83" fmla="*/ 44 h 162"/>
                <a:gd name="T84" fmla="*/ 90 w 120"/>
                <a:gd name="T85"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62">
                  <a:moveTo>
                    <a:pt x="100" y="60"/>
                  </a:moveTo>
                  <a:cubicBezTo>
                    <a:pt x="108" y="50"/>
                    <a:pt x="120" y="40"/>
                    <a:pt x="107" y="27"/>
                  </a:cubicBezTo>
                  <a:cubicBezTo>
                    <a:pt x="107" y="27"/>
                    <a:pt x="105" y="24"/>
                    <a:pt x="95" y="23"/>
                  </a:cubicBezTo>
                  <a:cubicBezTo>
                    <a:pt x="95" y="23"/>
                    <a:pt x="105" y="8"/>
                    <a:pt x="91" y="3"/>
                  </a:cubicBezTo>
                  <a:cubicBezTo>
                    <a:pt x="91" y="3"/>
                    <a:pt x="88" y="0"/>
                    <a:pt x="84" y="9"/>
                  </a:cubicBezTo>
                  <a:cubicBezTo>
                    <a:pt x="80" y="17"/>
                    <a:pt x="77" y="17"/>
                    <a:pt x="77" y="19"/>
                  </a:cubicBezTo>
                  <a:cubicBezTo>
                    <a:pt x="77" y="21"/>
                    <a:pt x="74" y="21"/>
                    <a:pt x="69" y="19"/>
                  </a:cubicBezTo>
                  <a:cubicBezTo>
                    <a:pt x="64" y="17"/>
                    <a:pt x="56" y="19"/>
                    <a:pt x="56" y="28"/>
                  </a:cubicBezTo>
                  <a:cubicBezTo>
                    <a:pt x="56" y="28"/>
                    <a:pt x="56" y="31"/>
                    <a:pt x="60" y="33"/>
                  </a:cubicBezTo>
                  <a:cubicBezTo>
                    <a:pt x="63" y="36"/>
                    <a:pt x="66" y="37"/>
                    <a:pt x="59" y="43"/>
                  </a:cubicBezTo>
                  <a:cubicBezTo>
                    <a:pt x="53" y="49"/>
                    <a:pt x="50" y="40"/>
                    <a:pt x="50" y="52"/>
                  </a:cubicBezTo>
                  <a:cubicBezTo>
                    <a:pt x="50" y="52"/>
                    <a:pt x="57" y="57"/>
                    <a:pt x="52" y="60"/>
                  </a:cubicBezTo>
                  <a:cubicBezTo>
                    <a:pt x="47" y="63"/>
                    <a:pt x="48" y="59"/>
                    <a:pt x="48" y="56"/>
                  </a:cubicBezTo>
                  <a:cubicBezTo>
                    <a:pt x="48" y="59"/>
                    <a:pt x="43" y="42"/>
                    <a:pt x="32" y="37"/>
                  </a:cubicBezTo>
                  <a:cubicBezTo>
                    <a:pt x="30" y="37"/>
                    <a:pt x="24" y="37"/>
                    <a:pt x="26" y="50"/>
                  </a:cubicBezTo>
                  <a:cubicBezTo>
                    <a:pt x="28" y="63"/>
                    <a:pt x="32" y="66"/>
                    <a:pt x="33" y="76"/>
                  </a:cubicBezTo>
                  <a:cubicBezTo>
                    <a:pt x="33" y="87"/>
                    <a:pt x="43" y="82"/>
                    <a:pt x="45" y="77"/>
                  </a:cubicBezTo>
                  <a:cubicBezTo>
                    <a:pt x="46" y="72"/>
                    <a:pt x="58" y="72"/>
                    <a:pt x="58" y="72"/>
                  </a:cubicBezTo>
                  <a:cubicBezTo>
                    <a:pt x="58" y="72"/>
                    <a:pt x="68" y="71"/>
                    <a:pt x="62" y="75"/>
                  </a:cubicBezTo>
                  <a:cubicBezTo>
                    <a:pt x="56" y="80"/>
                    <a:pt x="22" y="101"/>
                    <a:pt x="22" y="101"/>
                  </a:cubicBezTo>
                  <a:cubicBezTo>
                    <a:pt x="22" y="101"/>
                    <a:pt x="9" y="108"/>
                    <a:pt x="25" y="111"/>
                  </a:cubicBezTo>
                  <a:cubicBezTo>
                    <a:pt x="42" y="113"/>
                    <a:pt x="55" y="100"/>
                    <a:pt x="55" y="100"/>
                  </a:cubicBezTo>
                  <a:cubicBezTo>
                    <a:pt x="55" y="100"/>
                    <a:pt x="61" y="95"/>
                    <a:pt x="59" y="103"/>
                  </a:cubicBezTo>
                  <a:cubicBezTo>
                    <a:pt x="56" y="111"/>
                    <a:pt x="39" y="119"/>
                    <a:pt x="39" y="119"/>
                  </a:cubicBezTo>
                  <a:cubicBezTo>
                    <a:pt x="39" y="119"/>
                    <a:pt x="23" y="125"/>
                    <a:pt x="12" y="128"/>
                  </a:cubicBezTo>
                  <a:cubicBezTo>
                    <a:pt x="0" y="130"/>
                    <a:pt x="4" y="130"/>
                    <a:pt x="7" y="136"/>
                  </a:cubicBezTo>
                  <a:cubicBezTo>
                    <a:pt x="10" y="143"/>
                    <a:pt x="21" y="147"/>
                    <a:pt x="30" y="141"/>
                  </a:cubicBezTo>
                  <a:cubicBezTo>
                    <a:pt x="38" y="135"/>
                    <a:pt x="56" y="129"/>
                    <a:pt x="55" y="136"/>
                  </a:cubicBezTo>
                  <a:cubicBezTo>
                    <a:pt x="55" y="143"/>
                    <a:pt x="54" y="145"/>
                    <a:pt x="43" y="148"/>
                  </a:cubicBezTo>
                  <a:cubicBezTo>
                    <a:pt x="32" y="152"/>
                    <a:pt x="37" y="154"/>
                    <a:pt x="50" y="158"/>
                  </a:cubicBezTo>
                  <a:cubicBezTo>
                    <a:pt x="63" y="162"/>
                    <a:pt x="71" y="157"/>
                    <a:pt x="71" y="149"/>
                  </a:cubicBezTo>
                  <a:cubicBezTo>
                    <a:pt x="71" y="140"/>
                    <a:pt x="71" y="125"/>
                    <a:pt x="71" y="125"/>
                  </a:cubicBezTo>
                  <a:cubicBezTo>
                    <a:pt x="71" y="125"/>
                    <a:pt x="76" y="121"/>
                    <a:pt x="79" y="120"/>
                  </a:cubicBezTo>
                  <a:cubicBezTo>
                    <a:pt x="82" y="119"/>
                    <a:pt x="85" y="103"/>
                    <a:pt x="75" y="102"/>
                  </a:cubicBezTo>
                  <a:cubicBezTo>
                    <a:pt x="75" y="102"/>
                    <a:pt x="81" y="90"/>
                    <a:pt x="96" y="86"/>
                  </a:cubicBezTo>
                  <a:cubicBezTo>
                    <a:pt x="96" y="86"/>
                    <a:pt x="102" y="84"/>
                    <a:pt x="102" y="75"/>
                  </a:cubicBezTo>
                  <a:cubicBezTo>
                    <a:pt x="102" y="66"/>
                    <a:pt x="91" y="70"/>
                    <a:pt x="100" y="60"/>
                  </a:cubicBezTo>
                  <a:close/>
                  <a:moveTo>
                    <a:pt x="90" y="49"/>
                  </a:moveTo>
                  <a:cubicBezTo>
                    <a:pt x="88" y="51"/>
                    <a:pt x="86" y="53"/>
                    <a:pt x="86" y="53"/>
                  </a:cubicBezTo>
                  <a:cubicBezTo>
                    <a:pt x="85" y="59"/>
                    <a:pt x="85" y="55"/>
                    <a:pt x="83" y="53"/>
                  </a:cubicBezTo>
                  <a:cubicBezTo>
                    <a:pt x="80" y="51"/>
                    <a:pt x="80" y="48"/>
                    <a:pt x="80" y="48"/>
                  </a:cubicBezTo>
                  <a:cubicBezTo>
                    <a:pt x="81" y="38"/>
                    <a:pt x="89" y="44"/>
                    <a:pt x="89" y="44"/>
                  </a:cubicBezTo>
                  <a:cubicBezTo>
                    <a:pt x="89" y="44"/>
                    <a:pt x="92" y="48"/>
                    <a:pt x="9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2" name="ïşľïďé"/>
            <p:cNvSpPr/>
            <p:nvPr/>
          </p:nvSpPr>
          <p:spPr bwMode="auto">
            <a:xfrm>
              <a:off x="4199193" y="1624325"/>
              <a:ext cx="73589" cy="92512"/>
            </a:xfrm>
            <a:custGeom>
              <a:avLst/>
              <a:gdLst>
                <a:gd name="T0" fmla="*/ 0 w 105"/>
                <a:gd name="T1" fmla="*/ 132 h 132"/>
                <a:gd name="T2" fmla="*/ 0 w 105"/>
                <a:gd name="T3" fmla="*/ 109 h 132"/>
                <a:gd name="T4" fmla="*/ 69 w 105"/>
                <a:gd name="T5" fmla="*/ 23 h 132"/>
                <a:gd name="T6" fmla="*/ 7 w 105"/>
                <a:gd name="T7" fmla="*/ 23 h 132"/>
                <a:gd name="T8" fmla="*/ 7 w 105"/>
                <a:gd name="T9" fmla="*/ 0 h 132"/>
                <a:gd name="T10" fmla="*/ 102 w 105"/>
                <a:gd name="T11" fmla="*/ 0 h 132"/>
                <a:gd name="T12" fmla="*/ 102 w 105"/>
                <a:gd name="T13" fmla="*/ 23 h 132"/>
                <a:gd name="T14" fmla="*/ 33 w 105"/>
                <a:gd name="T15" fmla="*/ 112 h 132"/>
                <a:gd name="T16" fmla="*/ 105 w 105"/>
                <a:gd name="T17" fmla="*/ 112 h 132"/>
                <a:gd name="T18" fmla="*/ 105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109"/>
                  </a:lnTo>
                  <a:lnTo>
                    <a:pt x="69" y="23"/>
                  </a:lnTo>
                  <a:lnTo>
                    <a:pt x="7" y="23"/>
                  </a:lnTo>
                  <a:lnTo>
                    <a:pt x="7" y="0"/>
                  </a:lnTo>
                  <a:lnTo>
                    <a:pt x="102" y="0"/>
                  </a:lnTo>
                  <a:lnTo>
                    <a:pt x="102" y="23"/>
                  </a:lnTo>
                  <a:lnTo>
                    <a:pt x="33" y="112"/>
                  </a:lnTo>
                  <a:lnTo>
                    <a:pt x="105" y="112"/>
                  </a:lnTo>
                  <a:lnTo>
                    <a:pt x="105"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3" name="ïśḷïḍê"/>
            <p:cNvSpPr/>
            <p:nvPr/>
          </p:nvSpPr>
          <p:spPr bwMode="auto">
            <a:xfrm>
              <a:off x="4291004" y="1624325"/>
              <a:ext cx="73589" cy="92512"/>
            </a:xfrm>
            <a:custGeom>
              <a:avLst/>
              <a:gdLst>
                <a:gd name="T0" fmla="*/ 0 w 105"/>
                <a:gd name="T1" fmla="*/ 132 h 132"/>
                <a:gd name="T2" fmla="*/ 0 w 105"/>
                <a:gd name="T3" fmla="*/ 0 h 132"/>
                <a:gd name="T4" fmla="*/ 30 w 105"/>
                <a:gd name="T5" fmla="*/ 0 h 132"/>
                <a:gd name="T6" fmla="*/ 30 w 105"/>
                <a:gd name="T7" fmla="*/ 53 h 132"/>
                <a:gd name="T8" fmla="*/ 79 w 105"/>
                <a:gd name="T9" fmla="*/ 53 h 132"/>
                <a:gd name="T10" fmla="*/ 79 w 105"/>
                <a:gd name="T11" fmla="*/ 0 h 132"/>
                <a:gd name="T12" fmla="*/ 105 w 105"/>
                <a:gd name="T13" fmla="*/ 0 h 132"/>
                <a:gd name="T14" fmla="*/ 105 w 105"/>
                <a:gd name="T15" fmla="*/ 132 h 132"/>
                <a:gd name="T16" fmla="*/ 79 w 105"/>
                <a:gd name="T17" fmla="*/ 132 h 132"/>
                <a:gd name="T18" fmla="*/ 79 w 105"/>
                <a:gd name="T19" fmla="*/ 76 h 132"/>
                <a:gd name="T20" fmla="*/ 30 w 105"/>
                <a:gd name="T21" fmla="*/ 76 h 132"/>
                <a:gd name="T22" fmla="*/ 30 w 105"/>
                <a:gd name="T23" fmla="*/ 132 h 132"/>
                <a:gd name="T24" fmla="*/ 0 w 105"/>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32">
                  <a:moveTo>
                    <a:pt x="0" y="132"/>
                  </a:moveTo>
                  <a:lnTo>
                    <a:pt x="0" y="0"/>
                  </a:lnTo>
                  <a:lnTo>
                    <a:pt x="30" y="0"/>
                  </a:lnTo>
                  <a:lnTo>
                    <a:pt x="30" y="53"/>
                  </a:lnTo>
                  <a:lnTo>
                    <a:pt x="79" y="53"/>
                  </a:lnTo>
                  <a:lnTo>
                    <a:pt x="79" y="0"/>
                  </a:lnTo>
                  <a:lnTo>
                    <a:pt x="105" y="0"/>
                  </a:lnTo>
                  <a:lnTo>
                    <a:pt x="105" y="132"/>
                  </a:lnTo>
                  <a:lnTo>
                    <a:pt x="79" y="132"/>
                  </a:lnTo>
                  <a:lnTo>
                    <a:pt x="79" y="76"/>
                  </a:lnTo>
                  <a:lnTo>
                    <a:pt x="30" y="76"/>
                  </a:lnTo>
                  <a:lnTo>
                    <a:pt x="30"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4" name="ïṡḷíḑé"/>
            <p:cNvSpPr/>
            <p:nvPr/>
          </p:nvSpPr>
          <p:spPr bwMode="auto">
            <a:xfrm>
              <a:off x="4391926" y="1624325"/>
              <a:ext cx="68683" cy="92512"/>
            </a:xfrm>
            <a:custGeom>
              <a:avLst/>
              <a:gdLst>
                <a:gd name="T0" fmla="*/ 0 w 98"/>
                <a:gd name="T1" fmla="*/ 132 h 132"/>
                <a:gd name="T2" fmla="*/ 0 w 98"/>
                <a:gd name="T3" fmla="*/ 0 h 132"/>
                <a:gd name="T4" fmla="*/ 95 w 98"/>
                <a:gd name="T5" fmla="*/ 0 h 132"/>
                <a:gd name="T6" fmla="*/ 95 w 98"/>
                <a:gd name="T7" fmla="*/ 23 h 132"/>
                <a:gd name="T8" fmla="*/ 26 w 98"/>
                <a:gd name="T9" fmla="*/ 23 h 132"/>
                <a:gd name="T10" fmla="*/ 26 w 98"/>
                <a:gd name="T11" fmla="*/ 53 h 132"/>
                <a:gd name="T12" fmla="*/ 92 w 98"/>
                <a:gd name="T13" fmla="*/ 53 h 132"/>
                <a:gd name="T14" fmla="*/ 92 w 98"/>
                <a:gd name="T15" fmla="*/ 76 h 132"/>
                <a:gd name="T16" fmla="*/ 26 w 98"/>
                <a:gd name="T17" fmla="*/ 76 h 132"/>
                <a:gd name="T18" fmla="*/ 26 w 98"/>
                <a:gd name="T19" fmla="*/ 112 h 132"/>
                <a:gd name="T20" fmla="*/ 98 w 98"/>
                <a:gd name="T21" fmla="*/ 112 h 132"/>
                <a:gd name="T22" fmla="*/ 98 w 98"/>
                <a:gd name="T23" fmla="*/ 132 h 132"/>
                <a:gd name="T24" fmla="*/ 0 w 98"/>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2">
                  <a:moveTo>
                    <a:pt x="0" y="132"/>
                  </a:moveTo>
                  <a:lnTo>
                    <a:pt x="0" y="0"/>
                  </a:lnTo>
                  <a:lnTo>
                    <a:pt x="95" y="0"/>
                  </a:lnTo>
                  <a:lnTo>
                    <a:pt x="95" y="23"/>
                  </a:lnTo>
                  <a:lnTo>
                    <a:pt x="26" y="23"/>
                  </a:lnTo>
                  <a:lnTo>
                    <a:pt x="26" y="53"/>
                  </a:lnTo>
                  <a:lnTo>
                    <a:pt x="92" y="53"/>
                  </a:lnTo>
                  <a:lnTo>
                    <a:pt x="92" y="76"/>
                  </a:lnTo>
                  <a:lnTo>
                    <a:pt x="26" y="76"/>
                  </a:lnTo>
                  <a:lnTo>
                    <a:pt x="26" y="112"/>
                  </a:lnTo>
                  <a:lnTo>
                    <a:pt x="98" y="112"/>
                  </a:lnTo>
                  <a:lnTo>
                    <a:pt x="98"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5" name="iśḻíde"/>
            <p:cNvSpPr/>
            <p:nvPr/>
          </p:nvSpPr>
          <p:spPr bwMode="auto">
            <a:xfrm>
              <a:off x="4476729" y="1624325"/>
              <a:ext cx="59572" cy="94615"/>
            </a:xfrm>
            <a:custGeom>
              <a:avLst/>
              <a:gdLst>
                <a:gd name="T0" fmla="*/ 18 w 26"/>
                <a:gd name="T1" fmla="*/ 0 h 41"/>
                <a:gd name="T2" fmla="*/ 26 w 26"/>
                <a:gd name="T3" fmla="*/ 0 h 41"/>
                <a:gd name="T4" fmla="*/ 26 w 26"/>
                <a:gd name="T5" fmla="*/ 26 h 41"/>
                <a:gd name="T6" fmla="*/ 25 w 26"/>
                <a:gd name="T7" fmla="*/ 33 h 41"/>
                <a:gd name="T8" fmla="*/ 20 w 26"/>
                <a:gd name="T9" fmla="*/ 39 h 41"/>
                <a:gd name="T10" fmla="*/ 12 w 26"/>
                <a:gd name="T11" fmla="*/ 41 h 41"/>
                <a:gd name="T12" fmla="*/ 3 w 26"/>
                <a:gd name="T13" fmla="*/ 38 h 41"/>
                <a:gd name="T14" fmla="*/ 0 w 26"/>
                <a:gd name="T15" fmla="*/ 28 h 41"/>
                <a:gd name="T16" fmla="*/ 8 w 26"/>
                <a:gd name="T17" fmla="*/ 27 h 41"/>
                <a:gd name="T18" fmla="*/ 9 w 26"/>
                <a:gd name="T19" fmla="*/ 32 h 41"/>
                <a:gd name="T20" fmla="*/ 13 w 26"/>
                <a:gd name="T21" fmla="*/ 34 h 41"/>
                <a:gd name="T22" fmla="*/ 16 w 26"/>
                <a:gd name="T23" fmla="*/ 33 h 41"/>
                <a:gd name="T24" fmla="*/ 18 w 26"/>
                <a:gd name="T25" fmla="*/ 26 h 41"/>
                <a:gd name="T26" fmla="*/ 18 w 26"/>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1">
                  <a:moveTo>
                    <a:pt x="18" y="0"/>
                  </a:moveTo>
                  <a:cubicBezTo>
                    <a:pt x="26" y="0"/>
                    <a:pt x="26" y="0"/>
                    <a:pt x="26" y="0"/>
                  </a:cubicBezTo>
                  <a:cubicBezTo>
                    <a:pt x="26" y="26"/>
                    <a:pt x="26" y="26"/>
                    <a:pt x="26" y="26"/>
                  </a:cubicBezTo>
                  <a:cubicBezTo>
                    <a:pt x="26" y="29"/>
                    <a:pt x="25" y="32"/>
                    <a:pt x="25" y="33"/>
                  </a:cubicBezTo>
                  <a:cubicBezTo>
                    <a:pt x="24" y="36"/>
                    <a:pt x="23" y="37"/>
                    <a:pt x="20" y="39"/>
                  </a:cubicBezTo>
                  <a:cubicBezTo>
                    <a:pt x="18" y="40"/>
                    <a:pt x="16" y="41"/>
                    <a:pt x="12" y="41"/>
                  </a:cubicBezTo>
                  <a:cubicBezTo>
                    <a:pt x="8" y="41"/>
                    <a:pt x="5" y="40"/>
                    <a:pt x="3" y="38"/>
                  </a:cubicBezTo>
                  <a:cubicBezTo>
                    <a:pt x="1" y="35"/>
                    <a:pt x="0" y="32"/>
                    <a:pt x="0" y="28"/>
                  </a:cubicBezTo>
                  <a:cubicBezTo>
                    <a:pt x="8" y="27"/>
                    <a:pt x="8" y="27"/>
                    <a:pt x="8" y="27"/>
                  </a:cubicBezTo>
                  <a:cubicBezTo>
                    <a:pt x="8" y="29"/>
                    <a:pt x="8" y="31"/>
                    <a:pt x="9" y="32"/>
                  </a:cubicBezTo>
                  <a:cubicBezTo>
                    <a:pt x="10" y="33"/>
                    <a:pt x="11" y="34"/>
                    <a:pt x="13" y="34"/>
                  </a:cubicBezTo>
                  <a:cubicBezTo>
                    <a:pt x="14" y="34"/>
                    <a:pt x="16" y="34"/>
                    <a:pt x="16" y="33"/>
                  </a:cubicBezTo>
                  <a:cubicBezTo>
                    <a:pt x="17" y="32"/>
                    <a:pt x="18" y="29"/>
                    <a:pt x="18" y="26"/>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6" name="í$ḻîdê"/>
            <p:cNvSpPr/>
            <p:nvPr/>
          </p:nvSpPr>
          <p:spPr bwMode="auto">
            <a:xfrm>
              <a:off x="4561532"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87" name="iṩḷídé"/>
            <p:cNvSpPr/>
            <p:nvPr/>
          </p:nvSpPr>
          <p:spPr bwMode="auto">
            <a:xfrm>
              <a:off x="4595874" y="1624325"/>
              <a:ext cx="91811" cy="92512"/>
            </a:xfrm>
            <a:custGeom>
              <a:avLst/>
              <a:gdLst>
                <a:gd name="T0" fmla="*/ 131 w 131"/>
                <a:gd name="T1" fmla="*/ 132 h 132"/>
                <a:gd name="T2" fmla="*/ 102 w 131"/>
                <a:gd name="T3" fmla="*/ 132 h 132"/>
                <a:gd name="T4" fmla="*/ 92 w 131"/>
                <a:gd name="T5" fmla="*/ 102 h 132"/>
                <a:gd name="T6" fmla="*/ 40 w 131"/>
                <a:gd name="T7" fmla="*/ 102 h 132"/>
                <a:gd name="T8" fmla="*/ 26 w 131"/>
                <a:gd name="T9" fmla="*/ 132 h 132"/>
                <a:gd name="T10" fmla="*/ 0 w 131"/>
                <a:gd name="T11" fmla="*/ 132 h 132"/>
                <a:gd name="T12" fmla="*/ 49 w 131"/>
                <a:gd name="T13" fmla="*/ 0 h 132"/>
                <a:gd name="T14" fmla="*/ 79 w 131"/>
                <a:gd name="T15" fmla="*/ 0 h 132"/>
                <a:gd name="T16" fmla="*/ 131 w 131"/>
                <a:gd name="T17" fmla="*/ 132 h 132"/>
                <a:gd name="T18" fmla="*/ 131 w 131"/>
                <a:gd name="T19" fmla="*/ 132 h 132"/>
                <a:gd name="T20" fmla="*/ 82 w 131"/>
                <a:gd name="T21" fmla="*/ 83 h 132"/>
                <a:gd name="T22" fmla="*/ 66 w 131"/>
                <a:gd name="T23" fmla="*/ 33 h 132"/>
                <a:gd name="T24" fmla="*/ 46 w 131"/>
                <a:gd name="T25" fmla="*/ 83 h 132"/>
                <a:gd name="T26" fmla="*/ 82 w 131"/>
                <a:gd name="T27"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32">
                  <a:moveTo>
                    <a:pt x="131" y="132"/>
                  </a:moveTo>
                  <a:lnTo>
                    <a:pt x="102" y="132"/>
                  </a:lnTo>
                  <a:lnTo>
                    <a:pt x="92" y="102"/>
                  </a:lnTo>
                  <a:lnTo>
                    <a:pt x="40" y="102"/>
                  </a:lnTo>
                  <a:lnTo>
                    <a:pt x="26" y="132"/>
                  </a:lnTo>
                  <a:lnTo>
                    <a:pt x="0" y="132"/>
                  </a:lnTo>
                  <a:lnTo>
                    <a:pt x="49" y="0"/>
                  </a:lnTo>
                  <a:lnTo>
                    <a:pt x="79" y="0"/>
                  </a:lnTo>
                  <a:lnTo>
                    <a:pt x="131" y="132"/>
                  </a:lnTo>
                  <a:lnTo>
                    <a:pt x="131" y="132"/>
                  </a:lnTo>
                  <a:close/>
                  <a:moveTo>
                    <a:pt x="82" y="83"/>
                  </a:moveTo>
                  <a:lnTo>
                    <a:pt x="66" y="33"/>
                  </a:lnTo>
                  <a:lnTo>
                    <a:pt x="46" y="83"/>
                  </a:lnTo>
                  <a:lnTo>
                    <a:pt x="82"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8" name="iślíḓè"/>
            <p:cNvSpPr/>
            <p:nvPr/>
          </p:nvSpPr>
          <p:spPr bwMode="auto">
            <a:xfrm>
              <a:off x="4703805" y="1624325"/>
              <a:ext cx="73589" cy="92512"/>
            </a:xfrm>
            <a:custGeom>
              <a:avLst/>
              <a:gdLst>
                <a:gd name="T0" fmla="*/ 0 w 105"/>
                <a:gd name="T1" fmla="*/ 132 h 132"/>
                <a:gd name="T2" fmla="*/ 0 w 105"/>
                <a:gd name="T3" fmla="*/ 0 h 132"/>
                <a:gd name="T4" fmla="*/ 26 w 105"/>
                <a:gd name="T5" fmla="*/ 0 h 132"/>
                <a:gd name="T6" fmla="*/ 82 w 105"/>
                <a:gd name="T7" fmla="*/ 89 h 132"/>
                <a:gd name="T8" fmla="*/ 82 w 105"/>
                <a:gd name="T9" fmla="*/ 0 h 132"/>
                <a:gd name="T10" fmla="*/ 105 w 105"/>
                <a:gd name="T11" fmla="*/ 0 h 132"/>
                <a:gd name="T12" fmla="*/ 105 w 105"/>
                <a:gd name="T13" fmla="*/ 132 h 132"/>
                <a:gd name="T14" fmla="*/ 79 w 105"/>
                <a:gd name="T15" fmla="*/ 132 h 132"/>
                <a:gd name="T16" fmla="*/ 26 w 105"/>
                <a:gd name="T17" fmla="*/ 46 h 132"/>
                <a:gd name="T18" fmla="*/ 26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0"/>
                  </a:lnTo>
                  <a:lnTo>
                    <a:pt x="26" y="0"/>
                  </a:lnTo>
                  <a:lnTo>
                    <a:pt x="82" y="89"/>
                  </a:lnTo>
                  <a:lnTo>
                    <a:pt x="82" y="0"/>
                  </a:lnTo>
                  <a:lnTo>
                    <a:pt x="105" y="0"/>
                  </a:lnTo>
                  <a:lnTo>
                    <a:pt x="105" y="132"/>
                  </a:lnTo>
                  <a:lnTo>
                    <a:pt x="79" y="132"/>
                  </a:lnTo>
                  <a:lnTo>
                    <a:pt x="26" y="46"/>
                  </a:lnTo>
                  <a:lnTo>
                    <a:pt x="26"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9" name="îṥ1ïḋe"/>
            <p:cNvSpPr/>
            <p:nvPr/>
          </p:nvSpPr>
          <p:spPr bwMode="auto">
            <a:xfrm>
              <a:off x="4799821" y="1624325"/>
              <a:ext cx="87606" cy="94615"/>
            </a:xfrm>
            <a:custGeom>
              <a:avLst/>
              <a:gdLst>
                <a:gd name="T0" fmla="*/ 20 w 38"/>
                <a:gd name="T1" fmla="*/ 26 h 41"/>
                <a:gd name="T2" fmla="*/ 20 w 38"/>
                <a:gd name="T3" fmla="*/ 19 h 41"/>
                <a:gd name="T4" fmla="*/ 38 w 38"/>
                <a:gd name="T5" fmla="*/ 19 h 41"/>
                <a:gd name="T6" fmla="*/ 38 w 38"/>
                <a:gd name="T7" fmla="*/ 35 h 41"/>
                <a:gd name="T8" fmla="*/ 30 w 38"/>
                <a:gd name="T9" fmla="*/ 39 h 41"/>
                <a:gd name="T10" fmla="*/ 21 w 38"/>
                <a:gd name="T11" fmla="*/ 41 h 41"/>
                <a:gd name="T12" fmla="*/ 10 w 38"/>
                <a:gd name="T13" fmla="*/ 38 h 41"/>
                <a:gd name="T14" fmla="*/ 3 w 38"/>
                <a:gd name="T15" fmla="*/ 31 h 41"/>
                <a:gd name="T16" fmla="*/ 0 w 38"/>
                <a:gd name="T17" fmla="*/ 20 h 41"/>
                <a:gd name="T18" fmla="*/ 3 w 38"/>
                <a:gd name="T19" fmla="*/ 9 h 41"/>
                <a:gd name="T20" fmla="*/ 11 w 38"/>
                <a:gd name="T21" fmla="*/ 2 h 41"/>
                <a:gd name="T22" fmla="*/ 20 w 38"/>
                <a:gd name="T23" fmla="*/ 0 h 41"/>
                <a:gd name="T24" fmla="*/ 32 w 38"/>
                <a:gd name="T25" fmla="*/ 3 h 41"/>
                <a:gd name="T26" fmla="*/ 37 w 38"/>
                <a:gd name="T27" fmla="*/ 11 h 41"/>
                <a:gd name="T28" fmla="*/ 29 w 38"/>
                <a:gd name="T29" fmla="*/ 13 h 41"/>
                <a:gd name="T30" fmla="*/ 26 w 38"/>
                <a:gd name="T31" fmla="*/ 8 h 41"/>
                <a:gd name="T32" fmla="*/ 20 w 38"/>
                <a:gd name="T33" fmla="*/ 7 h 41"/>
                <a:gd name="T34" fmla="*/ 12 w 38"/>
                <a:gd name="T35" fmla="*/ 10 h 41"/>
                <a:gd name="T36" fmla="*/ 9 w 38"/>
                <a:gd name="T37" fmla="*/ 20 h 41"/>
                <a:gd name="T38" fmla="*/ 12 w 38"/>
                <a:gd name="T39" fmla="*/ 31 h 41"/>
                <a:gd name="T40" fmla="*/ 20 w 38"/>
                <a:gd name="T41" fmla="*/ 34 h 41"/>
                <a:gd name="T42" fmla="*/ 25 w 38"/>
                <a:gd name="T43" fmla="*/ 33 h 41"/>
                <a:gd name="T44" fmla="*/ 29 w 38"/>
                <a:gd name="T45" fmla="*/ 31 h 41"/>
                <a:gd name="T46" fmla="*/ 29 w 38"/>
                <a:gd name="T47" fmla="*/ 26 h 41"/>
                <a:gd name="T48" fmla="*/ 20 w 38"/>
                <a:gd name="T49"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41">
                  <a:moveTo>
                    <a:pt x="20" y="26"/>
                  </a:moveTo>
                  <a:cubicBezTo>
                    <a:pt x="20" y="19"/>
                    <a:pt x="20" y="19"/>
                    <a:pt x="20" y="19"/>
                  </a:cubicBezTo>
                  <a:cubicBezTo>
                    <a:pt x="38" y="19"/>
                    <a:pt x="38" y="19"/>
                    <a:pt x="38" y="19"/>
                  </a:cubicBezTo>
                  <a:cubicBezTo>
                    <a:pt x="38" y="35"/>
                    <a:pt x="38" y="35"/>
                    <a:pt x="38" y="35"/>
                  </a:cubicBezTo>
                  <a:cubicBezTo>
                    <a:pt x="36" y="36"/>
                    <a:pt x="33" y="38"/>
                    <a:pt x="30" y="39"/>
                  </a:cubicBezTo>
                  <a:cubicBezTo>
                    <a:pt x="27" y="40"/>
                    <a:pt x="24" y="41"/>
                    <a:pt x="21" y="41"/>
                  </a:cubicBezTo>
                  <a:cubicBezTo>
                    <a:pt x="16" y="41"/>
                    <a:pt x="13" y="40"/>
                    <a:pt x="10" y="38"/>
                  </a:cubicBezTo>
                  <a:cubicBezTo>
                    <a:pt x="6" y="37"/>
                    <a:pt x="4" y="34"/>
                    <a:pt x="3" y="31"/>
                  </a:cubicBezTo>
                  <a:cubicBezTo>
                    <a:pt x="1" y="28"/>
                    <a:pt x="0" y="24"/>
                    <a:pt x="0" y="20"/>
                  </a:cubicBezTo>
                  <a:cubicBezTo>
                    <a:pt x="0" y="16"/>
                    <a:pt x="1" y="12"/>
                    <a:pt x="3" y="9"/>
                  </a:cubicBezTo>
                  <a:cubicBezTo>
                    <a:pt x="5" y="6"/>
                    <a:pt x="7" y="3"/>
                    <a:pt x="11" y="2"/>
                  </a:cubicBezTo>
                  <a:cubicBezTo>
                    <a:pt x="13" y="0"/>
                    <a:pt x="16" y="0"/>
                    <a:pt x="20" y="0"/>
                  </a:cubicBezTo>
                  <a:cubicBezTo>
                    <a:pt x="25" y="0"/>
                    <a:pt x="29" y="1"/>
                    <a:pt x="32" y="3"/>
                  </a:cubicBezTo>
                  <a:cubicBezTo>
                    <a:pt x="34" y="5"/>
                    <a:pt x="36" y="8"/>
                    <a:pt x="37" y="11"/>
                  </a:cubicBezTo>
                  <a:cubicBezTo>
                    <a:pt x="29" y="13"/>
                    <a:pt x="29" y="13"/>
                    <a:pt x="29" y="13"/>
                  </a:cubicBezTo>
                  <a:cubicBezTo>
                    <a:pt x="29" y="11"/>
                    <a:pt x="27" y="9"/>
                    <a:pt x="26" y="8"/>
                  </a:cubicBezTo>
                  <a:cubicBezTo>
                    <a:pt x="24" y="7"/>
                    <a:pt x="22" y="7"/>
                    <a:pt x="20" y="7"/>
                  </a:cubicBezTo>
                  <a:cubicBezTo>
                    <a:pt x="17" y="7"/>
                    <a:pt x="14" y="8"/>
                    <a:pt x="12" y="10"/>
                  </a:cubicBezTo>
                  <a:cubicBezTo>
                    <a:pt x="10" y="12"/>
                    <a:pt x="9" y="16"/>
                    <a:pt x="9" y="20"/>
                  </a:cubicBezTo>
                  <a:cubicBezTo>
                    <a:pt x="9" y="25"/>
                    <a:pt x="10" y="28"/>
                    <a:pt x="12" y="31"/>
                  </a:cubicBezTo>
                  <a:cubicBezTo>
                    <a:pt x="14" y="33"/>
                    <a:pt x="17" y="34"/>
                    <a:pt x="20" y="34"/>
                  </a:cubicBezTo>
                  <a:cubicBezTo>
                    <a:pt x="22" y="34"/>
                    <a:pt x="23" y="34"/>
                    <a:pt x="25" y="33"/>
                  </a:cubicBezTo>
                  <a:cubicBezTo>
                    <a:pt x="27" y="32"/>
                    <a:pt x="28" y="32"/>
                    <a:pt x="29" y="31"/>
                  </a:cubicBezTo>
                  <a:cubicBezTo>
                    <a:pt x="29" y="26"/>
                    <a:pt x="29" y="26"/>
                    <a:pt x="29" y="26"/>
                  </a:cubicBezTo>
                  <a:lnTo>
                    <a:pt x="2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0" name="iṧḷídè"/>
            <p:cNvSpPr/>
            <p:nvPr/>
          </p:nvSpPr>
          <p:spPr bwMode="auto">
            <a:xfrm>
              <a:off x="4937888" y="1624325"/>
              <a:ext cx="72888" cy="94615"/>
            </a:xfrm>
            <a:custGeom>
              <a:avLst/>
              <a:gdLst>
                <a:gd name="T0" fmla="*/ 0 w 32"/>
                <a:gd name="T1" fmla="*/ 0 h 41"/>
                <a:gd name="T2" fmla="*/ 9 w 32"/>
                <a:gd name="T3" fmla="*/ 0 h 41"/>
                <a:gd name="T4" fmla="*/ 9 w 32"/>
                <a:gd name="T5" fmla="*/ 22 h 41"/>
                <a:gd name="T6" fmla="*/ 9 w 32"/>
                <a:gd name="T7" fmla="*/ 29 h 41"/>
                <a:gd name="T8" fmla="*/ 11 w 32"/>
                <a:gd name="T9" fmla="*/ 33 h 41"/>
                <a:gd name="T10" fmla="*/ 17 w 32"/>
                <a:gd name="T11" fmla="*/ 34 h 41"/>
                <a:gd name="T12" fmla="*/ 22 w 32"/>
                <a:gd name="T13" fmla="*/ 33 h 41"/>
                <a:gd name="T14" fmla="*/ 24 w 32"/>
                <a:gd name="T15" fmla="*/ 29 h 41"/>
                <a:gd name="T16" fmla="*/ 24 w 32"/>
                <a:gd name="T17" fmla="*/ 22 h 41"/>
                <a:gd name="T18" fmla="*/ 24 w 32"/>
                <a:gd name="T19" fmla="*/ 0 h 41"/>
                <a:gd name="T20" fmla="*/ 32 w 32"/>
                <a:gd name="T21" fmla="*/ 0 h 41"/>
                <a:gd name="T22" fmla="*/ 32 w 32"/>
                <a:gd name="T23" fmla="*/ 21 h 41"/>
                <a:gd name="T24" fmla="*/ 32 w 32"/>
                <a:gd name="T25" fmla="*/ 32 h 41"/>
                <a:gd name="T26" fmla="*/ 29 w 32"/>
                <a:gd name="T27" fmla="*/ 37 h 41"/>
                <a:gd name="T28" fmla="*/ 25 w 32"/>
                <a:gd name="T29" fmla="*/ 40 h 41"/>
                <a:gd name="T30" fmla="*/ 17 w 32"/>
                <a:gd name="T31" fmla="*/ 41 h 41"/>
                <a:gd name="T32" fmla="*/ 8 w 32"/>
                <a:gd name="T33" fmla="*/ 40 h 41"/>
                <a:gd name="T34" fmla="*/ 4 w 32"/>
                <a:gd name="T35" fmla="*/ 36 h 41"/>
                <a:gd name="T36" fmla="*/ 1 w 32"/>
                <a:gd name="T37" fmla="*/ 32 h 41"/>
                <a:gd name="T38" fmla="*/ 0 w 32"/>
                <a:gd name="T39" fmla="*/ 22 h 41"/>
                <a:gd name="T40" fmla="*/ 0 w 32"/>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1">
                  <a:moveTo>
                    <a:pt x="0" y="0"/>
                  </a:moveTo>
                  <a:cubicBezTo>
                    <a:pt x="9" y="0"/>
                    <a:pt x="9" y="0"/>
                    <a:pt x="9" y="0"/>
                  </a:cubicBezTo>
                  <a:cubicBezTo>
                    <a:pt x="9" y="22"/>
                    <a:pt x="9" y="22"/>
                    <a:pt x="9" y="22"/>
                  </a:cubicBezTo>
                  <a:cubicBezTo>
                    <a:pt x="9" y="25"/>
                    <a:pt x="9" y="28"/>
                    <a:pt x="9" y="29"/>
                  </a:cubicBezTo>
                  <a:cubicBezTo>
                    <a:pt x="9" y="30"/>
                    <a:pt x="10" y="32"/>
                    <a:pt x="11" y="33"/>
                  </a:cubicBezTo>
                  <a:cubicBezTo>
                    <a:pt x="13" y="34"/>
                    <a:pt x="14" y="34"/>
                    <a:pt x="17" y="34"/>
                  </a:cubicBezTo>
                  <a:cubicBezTo>
                    <a:pt x="19" y="34"/>
                    <a:pt x="21" y="34"/>
                    <a:pt x="22" y="33"/>
                  </a:cubicBezTo>
                  <a:cubicBezTo>
                    <a:pt x="23" y="32"/>
                    <a:pt x="24" y="31"/>
                    <a:pt x="24" y="29"/>
                  </a:cubicBezTo>
                  <a:cubicBezTo>
                    <a:pt x="24" y="28"/>
                    <a:pt x="24" y="26"/>
                    <a:pt x="24" y="22"/>
                  </a:cubicBezTo>
                  <a:cubicBezTo>
                    <a:pt x="24" y="0"/>
                    <a:pt x="24" y="0"/>
                    <a:pt x="24" y="0"/>
                  </a:cubicBezTo>
                  <a:cubicBezTo>
                    <a:pt x="32" y="0"/>
                    <a:pt x="32" y="0"/>
                    <a:pt x="32" y="0"/>
                  </a:cubicBezTo>
                  <a:cubicBezTo>
                    <a:pt x="32" y="21"/>
                    <a:pt x="32" y="21"/>
                    <a:pt x="32" y="21"/>
                  </a:cubicBezTo>
                  <a:cubicBezTo>
                    <a:pt x="32" y="26"/>
                    <a:pt x="32" y="30"/>
                    <a:pt x="32" y="32"/>
                  </a:cubicBezTo>
                  <a:cubicBezTo>
                    <a:pt x="31" y="34"/>
                    <a:pt x="30" y="35"/>
                    <a:pt x="29" y="37"/>
                  </a:cubicBezTo>
                  <a:cubicBezTo>
                    <a:pt x="28" y="38"/>
                    <a:pt x="27" y="39"/>
                    <a:pt x="25" y="40"/>
                  </a:cubicBezTo>
                  <a:cubicBezTo>
                    <a:pt x="23" y="41"/>
                    <a:pt x="20" y="41"/>
                    <a:pt x="17" y="41"/>
                  </a:cubicBezTo>
                  <a:cubicBezTo>
                    <a:pt x="13" y="41"/>
                    <a:pt x="10" y="41"/>
                    <a:pt x="8" y="40"/>
                  </a:cubicBezTo>
                  <a:cubicBezTo>
                    <a:pt x="6" y="39"/>
                    <a:pt x="5" y="38"/>
                    <a:pt x="4" y="36"/>
                  </a:cubicBezTo>
                  <a:cubicBezTo>
                    <a:pt x="2" y="35"/>
                    <a:pt x="2" y="33"/>
                    <a:pt x="1" y="32"/>
                  </a:cubicBezTo>
                  <a:cubicBezTo>
                    <a:pt x="1" y="30"/>
                    <a:pt x="0" y="26"/>
                    <a:pt x="0" y="2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1" name="ïṩḷíḍé"/>
            <p:cNvSpPr/>
            <p:nvPr/>
          </p:nvSpPr>
          <p:spPr bwMode="auto">
            <a:xfrm>
              <a:off x="5038810" y="1624325"/>
              <a:ext cx="72888" cy="92512"/>
            </a:xfrm>
            <a:custGeom>
              <a:avLst/>
              <a:gdLst>
                <a:gd name="T0" fmla="*/ 0 w 104"/>
                <a:gd name="T1" fmla="*/ 132 h 132"/>
                <a:gd name="T2" fmla="*/ 0 w 104"/>
                <a:gd name="T3" fmla="*/ 0 h 132"/>
                <a:gd name="T4" fmla="*/ 26 w 104"/>
                <a:gd name="T5" fmla="*/ 0 h 132"/>
                <a:gd name="T6" fmla="*/ 78 w 104"/>
                <a:gd name="T7" fmla="*/ 89 h 132"/>
                <a:gd name="T8" fmla="*/ 78 w 104"/>
                <a:gd name="T9" fmla="*/ 0 h 132"/>
                <a:gd name="T10" fmla="*/ 104 w 104"/>
                <a:gd name="T11" fmla="*/ 0 h 132"/>
                <a:gd name="T12" fmla="*/ 104 w 104"/>
                <a:gd name="T13" fmla="*/ 132 h 132"/>
                <a:gd name="T14" fmla="*/ 78 w 104"/>
                <a:gd name="T15" fmla="*/ 132 h 132"/>
                <a:gd name="T16" fmla="*/ 23 w 104"/>
                <a:gd name="T17" fmla="*/ 46 h 132"/>
                <a:gd name="T18" fmla="*/ 23 w 104"/>
                <a:gd name="T19" fmla="*/ 132 h 132"/>
                <a:gd name="T20" fmla="*/ 0 w 104"/>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2">
                  <a:moveTo>
                    <a:pt x="0" y="132"/>
                  </a:moveTo>
                  <a:lnTo>
                    <a:pt x="0" y="0"/>
                  </a:lnTo>
                  <a:lnTo>
                    <a:pt x="26" y="0"/>
                  </a:lnTo>
                  <a:lnTo>
                    <a:pt x="78" y="89"/>
                  </a:lnTo>
                  <a:lnTo>
                    <a:pt x="78" y="0"/>
                  </a:lnTo>
                  <a:lnTo>
                    <a:pt x="104" y="0"/>
                  </a:lnTo>
                  <a:lnTo>
                    <a:pt x="104" y="132"/>
                  </a:lnTo>
                  <a:lnTo>
                    <a:pt x="78" y="132"/>
                  </a:lnTo>
                  <a:lnTo>
                    <a:pt x="23" y="46"/>
                  </a:lnTo>
                  <a:lnTo>
                    <a:pt x="23"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2" name="ï$liḓê"/>
            <p:cNvSpPr/>
            <p:nvPr/>
          </p:nvSpPr>
          <p:spPr bwMode="auto">
            <a:xfrm>
              <a:off x="5136929" y="1624325"/>
              <a:ext cx="18923"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93" name="iṩlidè"/>
            <p:cNvSpPr/>
            <p:nvPr/>
          </p:nvSpPr>
          <p:spPr bwMode="auto">
            <a:xfrm>
              <a:off x="5171271" y="1624325"/>
              <a:ext cx="84803" cy="92512"/>
            </a:xfrm>
            <a:custGeom>
              <a:avLst/>
              <a:gdLst>
                <a:gd name="T0" fmla="*/ 46 w 121"/>
                <a:gd name="T1" fmla="*/ 132 h 132"/>
                <a:gd name="T2" fmla="*/ 0 w 121"/>
                <a:gd name="T3" fmla="*/ 0 h 132"/>
                <a:gd name="T4" fmla="*/ 30 w 121"/>
                <a:gd name="T5" fmla="*/ 0 h 132"/>
                <a:gd name="T6" fmla="*/ 63 w 121"/>
                <a:gd name="T7" fmla="*/ 99 h 132"/>
                <a:gd name="T8" fmla="*/ 92 w 121"/>
                <a:gd name="T9" fmla="*/ 0 h 132"/>
                <a:gd name="T10" fmla="*/ 121 w 121"/>
                <a:gd name="T11" fmla="*/ 0 h 132"/>
                <a:gd name="T12" fmla="*/ 76 w 121"/>
                <a:gd name="T13" fmla="*/ 132 h 132"/>
                <a:gd name="T14" fmla="*/ 46 w 121"/>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32">
                  <a:moveTo>
                    <a:pt x="46" y="132"/>
                  </a:moveTo>
                  <a:lnTo>
                    <a:pt x="0" y="0"/>
                  </a:lnTo>
                  <a:lnTo>
                    <a:pt x="30" y="0"/>
                  </a:lnTo>
                  <a:lnTo>
                    <a:pt x="63" y="99"/>
                  </a:lnTo>
                  <a:lnTo>
                    <a:pt x="92" y="0"/>
                  </a:lnTo>
                  <a:lnTo>
                    <a:pt x="121" y="0"/>
                  </a:lnTo>
                  <a:lnTo>
                    <a:pt x="76"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4" name="íṧļîḓé"/>
            <p:cNvSpPr/>
            <p:nvPr/>
          </p:nvSpPr>
          <p:spPr bwMode="auto">
            <a:xfrm>
              <a:off x="5272193" y="1624325"/>
              <a:ext cx="71487" cy="92512"/>
            </a:xfrm>
            <a:custGeom>
              <a:avLst/>
              <a:gdLst>
                <a:gd name="T0" fmla="*/ 0 w 102"/>
                <a:gd name="T1" fmla="*/ 132 h 132"/>
                <a:gd name="T2" fmla="*/ 0 w 102"/>
                <a:gd name="T3" fmla="*/ 0 h 132"/>
                <a:gd name="T4" fmla="*/ 99 w 102"/>
                <a:gd name="T5" fmla="*/ 0 h 132"/>
                <a:gd name="T6" fmla="*/ 99 w 102"/>
                <a:gd name="T7" fmla="*/ 23 h 132"/>
                <a:gd name="T8" fmla="*/ 27 w 102"/>
                <a:gd name="T9" fmla="*/ 23 h 132"/>
                <a:gd name="T10" fmla="*/ 27 w 102"/>
                <a:gd name="T11" fmla="*/ 53 h 132"/>
                <a:gd name="T12" fmla="*/ 92 w 102"/>
                <a:gd name="T13" fmla="*/ 53 h 132"/>
                <a:gd name="T14" fmla="*/ 92 w 102"/>
                <a:gd name="T15" fmla="*/ 76 h 132"/>
                <a:gd name="T16" fmla="*/ 27 w 102"/>
                <a:gd name="T17" fmla="*/ 76 h 132"/>
                <a:gd name="T18" fmla="*/ 27 w 102"/>
                <a:gd name="T19" fmla="*/ 112 h 132"/>
                <a:gd name="T20" fmla="*/ 102 w 102"/>
                <a:gd name="T21" fmla="*/ 112 h 132"/>
                <a:gd name="T22" fmla="*/ 102 w 102"/>
                <a:gd name="T23" fmla="*/ 132 h 132"/>
                <a:gd name="T24" fmla="*/ 0 w 102"/>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2">
                  <a:moveTo>
                    <a:pt x="0" y="132"/>
                  </a:moveTo>
                  <a:lnTo>
                    <a:pt x="0" y="0"/>
                  </a:lnTo>
                  <a:lnTo>
                    <a:pt x="99" y="0"/>
                  </a:lnTo>
                  <a:lnTo>
                    <a:pt x="99" y="23"/>
                  </a:lnTo>
                  <a:lnTo>
                    <a:pt x="27" y="23"/>
                  </a:lnTo>
                  <a:lnTo>
                    <a:pt x="27" y="53"/>
                  </a:lnTo>
                  <a:lnTo>
                    <a:pt x="92" y="53"/>
                  </a:lnTo>
                  <a:lnTo>
                    <a:pt x="92" y="76"/>
                  </a:lnTo>
                  <a:lnTo>
                    <a:pt x="27" y="76"/>
                  </a:lnTo>
                  <a:lnTo>
                    <a:pt x="27" y="112"/>
                  </a:lnTo>
                  <a:lnTo>
                    <a:pt x="102" y="112"/>
                  </a:lnTo>
                  <a:lnTo>
                    <a:pt x="102"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5" name="iṩḻîḑè"/>
            <p:cNvSpPr/>
            <p:nvPr/>
          </p:nvSpPr>
          <p:spPr bwMode="auto">
            <a:xfrm>
              <a:off x="5366808" y="1624325"/>
              <a:ext cx="79897" cy="92512"/>
            </a:xfrm>
            <a:custGeom>
              <a:avLst/>
              <a:gdLst>
                <a:gd name="T0" fmla="*/ 0 w 35"/>
                <a:gd name="T1" fmla="*/ 40 h 40"/>
                <a:gd name="T2" fmla="*/ 0 w 35"/>
                <a:gd name="T3" fmla="*/ 0 h 40"/>
                <a:gd name="T4" fmla="*/ 17 w 35"/>
                <a:gd name="T5" fmla="*/ 0 h 40"/>
                <a:gd name="T6" fmla="*/ 26 w 35"/>
                <a:gd name="T7" fmla="*/ 1 h 40"/>
                <a:gd name="T8" fmla="*/ 30 w 35"/>
                <a:gd name="T9" fmla="*/ 5 h 40"/>
                <a:gd name="T10" fmla="*/ 32 w 35"/>
                <a:gd name="T11" fmla="*/ 12 h 40"/>
                <a:gd name="T12" fmla="*/ 30 w 35"/>
                <a:gd name="T13" fmla="*/ 19 h 40"/>
                <a:gd name="T14" fmla="*/ 22 w 35"/>
                <a:gd name="T15" fmla="*/ 23 h 40"/>
                <a:gd name="T16" fmla="*/ 26 w 35"/>
                <a:gd name="T17" fmla="*/ 26 h 40"/>
                <a:gd name="T18" fmla="*/ 31 w 35"/>
                <a:gd name="T19" fmla="*/ 33 h 40"/>
                <a:gd name="T20" fmla="*/ 35 w 35"/>
                <a:gd name="T21" fmla="*/ 40 h 40"/>
                <a:gd name="T22" fmla="*/ 26 w 35"/>
                <a:gd name="T23" fmla="*/ 40 h 40"/>
                <a:gd name="T24" fmla="*/ 20 w 35"/>
                <a:gd name="T25" fmla="*/ 32 h 40"/>
                <a:gd name="T26" fmla="*/ 16 w 35"/>
                <a:gd name="T27" fmla="*/ 26 h 40"/>
                <a:gd name="T28" fmla="*/ 13 w 35"/>
                <a:gd name="T29" fmla="*/ 24 h 40"/>
                <a:gd name="T30" fmla="*/ 9 w 35"/>
                <a:gd name="T31" fmla="*/ 24 h 40"/>
                <a:gd name="T32" fmla="*/ 8 w 35"/>
                <a:gd name="T33" fmla="*/ 24 h 40"/>
                <a:gd name="T34" fmla="*/ 8 w 35"/>
                <a:gd name="T35" fmla="*/ 40 h 40"/>
                <a:gd name="T36" fmla="*/ 0 w 35"/>
                <a:gd name="T37" fmla="*/ 40 h 40"/>
                <a:gd name="T38" fmla="*/ 8 w 35"/>
                <a:gd name="T39" fmla="*/ 17 h 40"/>
                <a:gd name="T40" fmla="*/ 14 w 35"/>
                <a:gd name="T41" fmla="*/ 17 h 40"/>
                <a:gd name="T42" fmla="*/ 21 w 35"/>
                <a:gd name="T43" fmla="*/ 17 h 40"/>
                <a:gd name="T44" fmla="*/ 23 w 35"/>
                <a:gd name="T45" fmla="*/ 15 h 40"/>
                <a:gd name="T46" fmla="*/ 24 w 35"/>
                <a:gd name="T47" fmla="*/ 12 h 40"/>
                <a:gd name="T48" fmla="*/ 23 w 35"/>
                <a:gd name="T49" fmla="*/ 9 h 40"/>
                <a:gd name="T50" fmla="*/ 20 w 35"/>
                <a:gd name="T51" fmla="*/ 7 h 40"/>
                <a:gd name="T52" fmla="*/ 14 w 35"/>
                <a:gd name="T53" fmla="*/ 7 h 40"/>
                <a:gd name="T54" fmla="*/ 8 w 35"/>
                <a:gd name="T55" fmla="*/ 7 h 40"/>
                <a:gd name="T56" fmla="*/ 8 w 35"/>
                <a:gd name="T5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0">
                  <a:moveTo>
                    <a:pt x="0" y="40"/>
                  </a:moveTo>
                  <a:cubicBezTo>
                    <a:pt x="0" y="0"/>
                    <a:pt x="0" y="0"/>
                    <a:pt x="0" y="0"/>
                  </a:cubicBezTo>
                  <a:cubicBezTo>
                    <a:pt x="17" y="0"/>
                    <a:pt x="17" y="0"/>
                    <a:pt x="17" y="0"/>
                  </a:cubicBezTo>
                  <a:cubicBezTo>
                    <a:pt x="21" y="0"/>
                    <a:pt x="24" y="1"/>
                    <a:pt x="26" y="1"/>
                  </a:cubicBezTo>
                  <a:cubicBezTo>
                    <a:pt x="28" y="2"/>
                    <a:pt x="29" y="3"/>
                    <a:pt x="30" y="5"/>
                  </a:cubicBezTo>
                  <a:cubicBezTo>
                    <a:pt x="32" y="7"/>
                    <a:pt x="32" y="9"/>
                    <a:pt x="32" y="12"/>
                  </a:cubicBezTo>
                  <a:cubicBezTo>
                    <a:pt x="32" y="15"/>
                    <a:pt x="31" y="17"/>
                    <a:pt x="30" y="19"/>
                  </a:cubicBezTo>
                  <a:cubicBezTo>
                    <a:pt x="28" y="21"/>
                    <a:pt x="25" y="22"/>
                    <a:pt x="22" y="23"/>
                  </a:cubicBezTo>
                  <a:cubicBezTo>
                    <a:pt x="23" y="24"/>
                    <a:pt x="25" y="25"/>
                    <a:pt x="26" y="26"/>
                  </a:cubicBezTo>
                  <a:cubicBezTo>
                    <a:pt x="27" y="27"/>
                    <a:pt x="29" y="29"/>
                    <a:pt x="31" y="33"/>
                  </a:cubicBezTo>
                  <a:cubicBezTo>
                    <a:pt x="35" y="40"/>
                    <a:pt x="35" y="40"/>
                    <a:pt x="35" y="40"/>
                  </a:cubicBezTo>
                  <a:cubicBezTo>
                    <a:pt x="26" y="40"/>
                    <a:pt x="26" y="40"/>
                    <a:pt x="26" y="40"/>
                  </a:cubicBezTo>
                  <a:cubicBezTo>
                    <a:pt x="20" y="32"/>
                    <a:pt x="20" y="32"/>
                    <a:pt x="20" y="32"/>
                  </a:cubicBezTo>
                  <a:cubicBezTo>
                    <a:pt x="18" y="29"/>
                    <a:pt x="17" y="27"/>
                    <a:pt x="16" y="26"/>
                  </a:cubicBezTo>
                  <a:cubicBezTo>
                    <a:pt x="15" y="25"/>
                    <a:pt x="14" y="24"/>
                    <a:pt x="13" y="24"/>
                  </a:cubicBezTo>
                  <a:cubicBezTo>
                    <a:pt x="12" y="24"/>
                    <a:pt x="11" y="24"/>
                    <a:pt x="9" y="24"/>
                  </a:cubicBezTo>
                  <a:cubicBezTo>
                    <a:pt x="8" y="24"/>
                    <a:pt x="8" y="24"/>
                    <a:pt x="8" y="24"/>
                  </a:cubicBezTo>
                  <a:cubicBezTo>
                    <a:pt x="8" y="40"/>
                    <a:pt x="8" y="40"/>
                    <a:pt x="8" y="40"/>
                  </a:cubicBezTo>
                  <a:cubicBezTo>
                    <a:pt x="0" y="40"/>
                    <a:pt x="0" y="40"/>
                    <a:pt x="0" y="40"/>
                  </a:cubicBezTo>
                  <a:close/>
                  <a:moveTo>
                    <a:pt x="8" y="17"/>
                  </a:moveTo>
                  <a:cubicBezTo>
                    <a:pt x="14" y="17"/>
                    <a:pt x="14" y="17"/>
                    <a:pt x="14" y="17"/>
                  </a:cubicBezTo>
                  <a:cubicBezTo>
                    <a:pt x="17" y="17"/>
                    <a:pt x="20" y="17"/>
                    <a:pt x="21" y="17"/>
                  </a:cubicBezTo>
                  <a:cubicBezTo>
                    <a:pt x="22" y="16"/>
                    <a:pt x="23" y="16"/>
                    <a:pt x="23" y="15"/>
                  </a:cubicBezTo>
                  <a:cubicBezTo>
                    <a:pt x="24" y="14"/>
                    <a:pt x="24" y="13"/>
                    <a:pt x="24" y="12"/>
                  </a:cubicBezTo>
                  <a:cubicBezTo>
                    <a:pt x="24" y="11"/>
                    <a:pt x="24" y="10"/>
                    <a:pt x="23" y="9"/>
                  </a:cubicBezTo>
                  <a:cubicBezTo>
                    <a:pt x="22" y="8"/>
                    <a:pt x="21" y="8"/>
                    <a:pt x="20" y="7"/>
                  </a:cubicBezTo>
                  <a:cubicBezTo>
                    <a:pt x="19" y="7"/>
                    <a:pt x="17" y="7"/>
                    <a:pt x="14" y="7"/>
                  </a:cubicBezTo>
                  <a:cubicBezTo>
                    <a:pt x="8" y="7"/>
                    <a:pt x="8" y="7"/>
                    <a:pt x="8" y="7"/>
                  </a:cubicBezTo>
                  <a:lnTo>
                    <a:pt x="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6" name="ïṣľíḑé"/>
            <p:cNvSpPr/>
            <p:nvPr/>
          </p:nvSpPr>
          <p:spPr bwMode="auto">
            <a:xfrm>
              <a:off x="5460722" y="1624325"/>
              <a:ext cx="72888" cy="94615"/>
            </a:xfrm>
            <a:custGeom>
              <a:avLst/>
              <a:gdLst>
                <a:gd name="T0" fmla="*/ 0 w 32"/>
                <a:gd name="T1" fmla="*/ 27 h 41"/>
                <a:gd name="T2" fmla="*/ 8 w 32"/>
                <a:gd name="T3" fmla="*/ 27 h 41"/>
                <a:gd name="T4" fmla="*/ 11 w 32"/>
                <a:gd name="T5" fmla="*/ 32 h 41"/>
                <a:gd name="T6" fmla="*/ 16 w 32"/>
                <a:gd name="T7" fmla="*/ 34 h 41"/>
                <a:gd name="T8" fmla="*/ 22 w 32"/>
                <a:gd name="T9" fmla="*/ 33 h 41"/>
                <a:gd name="T10" fmla="*/ 24 w 32"/>
                <a:gd name="T11" fmla="*/ 29 h 41"/>
                <a:gd name="T12" fmla="*/ 23 w 32"/>
                <a:gd name="T13" fmla="*/ 26 h 41"/>
                <a:gd name="T14" fmla="*/ 21 w 32"/>
                <a:gd name="T15" fmla="*/ 25 h 41"/>
                <a:gd name="T16" fmla="*/ 14 w 32"/>
                <a:gd name="T17" fmla="*/ 23 h 41"/>
                <a:gd name="T18" fmla="*/ 5 w 32"/>
                <a:gd name="T19" fmla="*/ 19 h 41"/>
                <a:gd name="T20" fmla="*/ 1 w 32"/>
                <a:gd name="T21" fmla="*/ 11 h 41"/>
                <a:gd name="T22" fmla="*/ 3 w 32"/>
                <a:gd name="T23" fmla="*/ 5 h 41"/>
                <a:gd name="T24" fmla="*/ 8 w 32"/>
                <a:gd name="T25" fmla="*/ 1 h 41"/>
                <a:gd name="T26" fmla="*/ 16 w 32"/>
                <a:gd name="T27" fmla="*/ 0 h 41"/>
                <a:gd name="T28" fmla="*/ 27 w 32"/>
                <a:gd name="T29" fmla="*/ 3 h 41"/>
                <a:gd name="T30" fmla="*/ 31 w 32"/>
                <a:gd name="T31" fmla="*/ 12 h 41"/>
                <a:gd name="T32" fmla="*/ 23 w 32"/>
                <a:gd name="T33" fmla="*/ 12 h 41"/>
                <a:gd name="T34" fmla="*/ 21 w 32"/>
                <a:gd name="T35" fmla="*/ 8 h 41"/>
                <a:gd name="T36" fmla="*/ 16 w 32"/>
                <a:gd name="T37" fmla="*/ 6 h 41"/>
                <a:gd name="T38" fmla="*/ 10 w 32"/>
                <a:gd name="T39" fmla="*/ 8 h 41"/>
                <a:gd name="T40" fmla="*/ 9 w 32"/>
                <a:gd name="T41" fmla="*/ 10 h 41"/>
                <a:gd name="T42" fmla="*/ 10 w 32"/>
                <a:gd name="T43" fmla="*/ 13 h 41"/>
                <a:gd name="T44" fmla="*/ 18 w 32"/>
                <a:gd name="T45" fmla="*/ 15 h 41"/>
                <a:gd name="T46" fmla="*/ 26 w 32"/>
                <a:gd name="T47" fmla="*/ 18 h 41"/>
                <a:gd name="T48" fmla="*/ 31 w 32"/>
                <a:gd name="T49" fmla="*/ 22 h 41"/>
                <a:gd name="T50" fmla="*/ 32 w 32"/>
                <a:gd name="T51" fmla="*/ 29 h 41"/>
                <a:gd name="T52" fmla="*/ 30 w 32"/>
                <a:gd name="T53" fmla="*/ 35 h 41"/>
                <a:gd name="T54" fmla="*/ 25 w 32"/>
                <a:gd name="T55" fmla="*/ 40 h 41"/>
                <a:gd name="T56" fmla="*/ 16 w 32"/>
                <a:gd name="T57" fmla="*/ 41 h 41"/>
                <a:gd name="T58" fmla="*/ 5 w 32"/>
                <a:gd name="T59" fmla="*/ 38 h 41"/>
                <a:gd name="T60" fmla="*/ 0 w 32"/>
                <a:gd name="T6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41">
                  <a:moveTo>
                    <a:pt x="0" y="27"/>
                  </a:moveTo>
                  <a:cubicBezTo>
                    <a:pt x="8" y="27"/>
                    <a:pt x="8" y="27"/>
                    <a:pt x="8" y="27"/>
                  </a:cubicBezTo>
                  <a:cubicBezTo>
                    <a:pt x="8" y="29"/>
                    <a:pt x="9" y="31"/>
                    <a:pt x="11" y="32"/>
                  </a:cubicBezTo>
                  <a:cubicBezTo>
                    <a:pt x="12" y="34"/>
                    <a:pt x="14" y="34"/>
                    <a:pt x="16" y="34"/>
                  </a:cubicBezTo>
                  <a:cubicBezTo>
                    <a:pt x="19" y="34"/>
                    <a:pt x="21" y="34"/>
                    <a:pt x="22" y="33"/>
                  </a:cubicBezTo>
                  <a:cubicBezTo>
                    <a:pt x="24" y="31"/>
                    <a:pt x="24" y="30"/>
                    <a:pt x="24" y="29"/>
                  </a:cubicBezTo>
                  <a:cubicBezTo>
                    <a:pt x="24" y="28"/>
                    <a:pt x="24" y="27"/>
                    <a:pt x="23" y="26"/>
                  </a:cubicBezTo>
                  <a:cubicBezTo>
                    <a:pt x="23" y="26"/>
                    <a:pt x="22" y="25"/>
                    <a:pt x="21" y="25"/>
                  </a:cubicBezTo>
                  <a:cubicBezTo>
                    <a:pt x="20" y="24"/>
                    <a:pt x="17" y="24"/>
                    <a:pt x="14" y="23"/>
                  </a:cubicBezTo>
                  <a:cubicBezTo>
                    <a:pt x="10" y="22"/>
                    <a:pt x="7" y="20"/>
                    <a:pt x="5" y="19"/>
                  </a:cubicBezTo>
                  <a:cubicBezTo>
                    <a:pt x="3" y="17"/>
                    <a:pt x="1" y="14"/>
                    <a:pt x="1" y="11"/>
                  </a:cubicBezTo>
                  <a:cubicBezTo>
                    <a:pt x="1" y="9"/>
                    <a:pt x="2" y="7"/>
                    <a:pt x="3" y="5"/>
                  </a:cubicBezTo>
                  <a:cubicBezTo>
                    <a:pt x="4" y="3"/>
                    <a:pt x="6" y="2"/>
                    <a:pt x="8" y="1"/>
                  </a:cubicBezTo>
                  <a:cubicBezTo>
                    <a:pt x="10" y="0"/>
                    <a:pt x="13" y="0"/>
                    <a:pt x="16" y="0"/>
                  </a:cubicBezTo>
                  <a:cubicBezTo>
                    <a:pt x="21" y="0"/>
                    <a:pt x="25" y="1"/>
                    <a:pt x="27" y="3"/>
                  </a:cubicBezTo>
                  <a:cubicBezTo>
                    <a:pt x="30" y="5"/>
                    <a:pt x="31" y="8"/>
                    <a:pt x="31" y="12"/>
                  </a:cubicBezTo>
                  <a:cubicBezTo>
                    <a:pt x="23" y="12"/>
                    <a:pt x="23" y="12"/>
                    <a:pt x="23" y="12"/>
                  </a:cubicBezTo>
                  <a:cubicBezTo>
                    <a:pt x="23" y="10"/>
                    <a:pt x="22" y="9"/>
                    <a:pt x="21" y="8"/>
                  </a:cubicBezTo>
                  <a:cubicBezTo>
                    <a:pt x="20" y="7"/>
                    <a:pt x="18" y="6"/>
                    <a:pt x="16" y="6"/>
                  </a:cubicBezTo>
                  <a:cubicBezTo>
                    <a:pt x="13" y="6"/>
                    <a:pt x="12" y="7"/>
                    <a:pt x="10" y="8"/>
                  </a:cubicBezTo>
                  <a:cubicBezTo>
                    <a:pt x="9" y="8"/>
                    <a:pt x="9" y="9"/>
                    <a:pt x="9" y="10"/>
                  </a:cubicBezTo>
                  <a:cubicBezTo>
                    <a:pt x="9" y="11"/>
                    <a:pt x="9" y="12"/>
                    <a:pt x="10" y="13"/>
                  </a:cubicBezTo>
                  <a:cubicBezTo>
                    <a:pt x="11" y="14"/>
                    <a:pt x="14" y="14"/>
                    <a:pt x="18" y="15"/>
                  </a:cubicBezTo>
                  <a:cubicBezTo>
                    <a:pt x="22" y="16"/>
                    <a:pt x="24" y="17"/>
                    <a:pt x="26" y="18"/>
                  </a:cubicBezTo>
                  <a:cubicBezTo>
                    <a:pt x="28" y="19"/>
                    <a:pt x="30" y="21"/>
                    <a:pt x="31" y="22"/>
                  </a:cubicBezTo>
                  <a:cubicBezTo>
                    <a:pt x="32" y="24"/>
                    <a:pt x="32" y="26"/>
                    <a:pt x="32" y="29"/>
                  </a:cubicBezTo>
                  <a:cubicBezTo>
                    <a:pt x="32" y="31"/>
                    <a:pt x="32" y="33"/>
                    <a:pt x="30" y="35"/>
                  </a:cubicBezTo>
                  <a:cubicBezTo>
                    <a:pt x="29" y="37"/>
                    <a:pt x="27" y="39"/>
                    <a:pt x="25" y="40"/>
                  </a:cubicBezTo>
                  <a:cubicBezTo>
                    <a:pt x="23" y="41"/>
                    <a:pt x="20" y="41"/>
                    <a:pt x="16" y="41"/>
                  </a:cubicBezTo>
                  <a:cubicBezTo>
                    <a:pt x="11" y="41"/>
                    <a:pt x="7" y="40"/>
                    <a:pt x="5" y="38"/>
                  </a:cubicBezTo>
                  <a:cubicBezTo>
                    <a:pt x="2" y="35"/>
                    <a:pt x="0" y="32"/>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7" name="îşḻîḑè"/>
            <p:cNvSpPr/>
            <p:nvPr/>
          </p:nvSpPr>
          <p:spPr bwMode="auto">
            <a:xfrm>
              <a:off x="5556738"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98" name="iṣḷiḓê"/>
            <p:cNvSpPr/>
            <p:nvPr/>
          </p:nvSpPr>
          <p:spPr bwMode="auto">
            <a:xfrm>
              <a:off x="5593182" y="1624325"/>
              <a:ext cx="73589" cy="92512"/>
            </a:xfrm>
            <a:custGeom>
              <a:avLst/>
              <a:gdLst>
                <a:gd name="T0" fmla="*/ 40 w 105"/>
                <a:gd name="T1" fmla="*/ 132 h 132"/>
                <a:gd name="T2" fmla="*/ 40 w 105"/>
                <a:gd name="T3" fmla="*/ 23 h 132"/>
                <a:gd name="T4" fmla="*/ 0 w 105"/>
                <a:gd name="T5" fmla="*/ 23 h 132"/>
                <a:gd name="T6" fmla="*/ 0 w 105"/>
                <a:gd name="T7" fmla="*/ 0 h 132"/>
                <a:gd name="T8" fmla="*/ 105 w 105"/>
                <a:gd name="T9" fmla="*/ 0 h 132"/>
                <a:gd name="T10" fmla="*/ 105 w 105"/>
                <a:gd name="T11" fmla="*/ 23 h 132"/>
                <a:gd name="T12" fmla="*/ 66 w 105"/>
                <a:gd name="T13" fmla="*/ 23 h 132"/>
                <a:gd name="T14" fmla="*/ 66 w 105"/>
                <a:gd name="T15" fmla="*/ 132 h 132"/>
                <a:gd name="T16" fmla="*/ 40 w 105"/>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2">
                  <a:moveTo>
                    <a:pt x="40" y="132"/>
                  </a:moveTo>
                  <a:lnTo>
                    <a:pt x="40" y="23"/>
                  </a:lnTo>
                  <a:lnTo>
                    <a:pt x="0" y="23"/>
                  </a:lnTo>
                  <a:lnTo>
                    <a:pt x="0" y="0"/>
                  </a:lnTo>
                  <a:lnTo>
                    <a:pt x="105" y="0"/>
                  </a:lnTo>
                  <a:lnTo>
                    <a:pt x="105" y="23"/>
                  </a:lnTo>
                  <a:lnTo>
                    <a:pt x="66" y="23"/>
                  </a:lnTo>
                  <a:lnTo>
                    <a:pt x="66" y="132"/>
                  </a:lnTo>
                  <a:lnTo>
                    <a:pt x="4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9" name="işļídè"/>
            <p:cNvSpPr/>
            <p:nvPr/>
          </p:nvSpPr>
          <p:spPr bwMode="auto">
            <a:xfrm>
              <a:off x="5675882" y="1624325"/>
              <a:ext cx="84803" cy="92512"/>
            </a:xfrm>
            <a:custGeom>
              <a:avLst/>
              <a:gdLst>
                <a:gd name="T0" fmla="*/ 46 w 121"/>
                <a:gd name="T1" fmla="*/ 132 h 132"/>
                <a:gd name="T2" fmla="*/ 46 w 121"/>
                <a:gd name="T3" fmla="*/ 79 h 132"/>
                <a:gd name="T4" fmla="*/ 0 w 121"/>
                <a:gd name="T5" fmla="*/ 0 h 132"/>
                <a:gd name="T6" fmla="*/ 30 w 121"/>
                <a:gd name="T7" fmla="*/ 0 h 132"/>
                <a:gd name="T8" fmla="*/ 62 w 121"/>
                <a:gd name="T9" fmla="*/ 53 h 132"/>
                <a:gd name="T10" fmla="*/ 92 w 121"/>
                <a:gd name="T11" fmla="*/ 0 h 132"/>
                <a:gd name="T12" fmla="*/ 121 w 121"/>
                <a:gd name="T13" fmla="*/ 0 h 132"/>
                <a:gd name="T14" fmla="*/ 75 w 121"/>
                <a:gd name="T15" fmla="*/ 79 h 132"/>
                <a:gd name="T16" fmla="*/ 75 w 121"/>
                <a:gd name="T17" fmla="*/ 132 h 132"/>
                <a:gd name="T18" fmla="*/ 46 w 121"/>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32">
                  <a:moveTo>
                    <a:pt x="46" y="132"/>
                  </a:moveTo>
                  <a:lnTo>
                    <a:pt x="46" y="79"/>
                  </a:lnTo>
                  <a:lnTo>
                    <a:pt x="0" y="0"/>
                  </a:lnTo>
                  <a:lnTo>
                    <a:pt x="30" y="0"/>
                  </a:lnTo>
                  <a:lnTo>
                    <a:pt x="62" y="53"/>
                  </a:lnTo>
                  <a:lnTo>
                    <a:pt x="92" y="0"/>
                  </a:lnTo>
                  <a:lnTo>
                    <a:pt x="121" y="0"/>
                  </a:lnTo>
                  <a:lnTo>
                    <a:pt x="75" y="79"/>
                  </a:lnTo>
                  <a:lnTo>
                    <a:pt x="75"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8" name="Picture Placeholder 7"/>
          <p:cNvSpPr>
            <a:spLocks noGrp="1"/>
          </p:cNvSpPr>
          <p:nvPr>
            <p:ph type="pic" sz="quarter" idx="18"/>
          </p:nvPr>
        </p:nvSpPr>
        <p:spPr>
          <a:xfrm>
            <a:off x="178827" y="1314255"/>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30" name="Slide Number Placeholder 5"/>
          <p:cNvSpPr>
            <a:spLocks noGrp="1"/>
          </p:cNvSpPr>
          <p:nvPr>
            <p:ph type="sldNum" sz="quarter" idx="12"/>
          </p:nvPr>
        </p:nvSpPr>
        <p:spPr>
          <a:xfrm>
            <a:off x="6847529" y="4747679"/>
            <a:ext cx="2057400" cy="273844"/>
          </a:xfrm>
        </p:spPr>
        <p:txBody>
          <a:bodyPr/>
          <a:lstStyle>
            <a:lvl1pPr>
              <a:defRPr sz="1100">
                <a:solidFill>
                  <a:schemeClr val="tx1">
                    <a:lumMod val="85000"/>
                    <a:lumOff val="15000"/>
                  </a:schemeClr>
                </a:solidFill>
                <a:latin typeface="+mj-ea"/>
                <a:ea typeface="+mj-ea"/>
              </a:defRPr>
            </a:lvl1pPr>
          </a:lstStyle>
          <a:p>
            <a:fld id="{ACBECEF1-1935-4692-9C86-5FD89D9EDF46}" type="slidenum">
              <a:rPr lang="zh-CN" altLang="en-US" smtClean="0"/>
              <a:t>‹#›</a:t>
            </a:fld>
            <a:endParaRPr lang="zh-CN" altLang="en-US"/>
          </a:p>
        </p:txBody>
      </p:sp>
      <p:sp>
        <p:nvSpPr>
          <p:cNvPr id="131" name="Picture Placeholder 7"/>
          <p:cNvSpPr>
            <a:spLocks noGrp="1"/>
          </p:cNvSpPr>
          <p:nvPr>
            <p:ph type="pic" sz="quarter" idx="19"/>
          </p:nvPr>
        </p:nvSpPr>
        <p:spPr>
          <a:xfrm>
            <a:off x="2423806" y="2803690"/>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33" name="Picture Placeholder 7"/>
          <p:cNvSpPr>
            <a:spLocks noGrp="1"/>
          </p:cNvSpPr>
          <p:nvPr>
            <p:ph type="pic" sz="quarter" idx="20"/>
          </p:nvPr>
        </p:nvSpPr>
        <p:spPr>
          <a:xfrm>
            <a:off x="4668785" y="1314255"/>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sp>
        <p:nvSpPr>
          <p:cNvPr id="135" name="Picture Placeholder 7"/>
          <p:cNvSpPr>
            <a:spLocks noGrp="1"/>
          </p:cNvSpPr>
          <p:nvPr>
            <p:ph type="pic" sz="quarter" idx="21"/>
          </p:nvPr>
        </p:nvSpPr>
        <p:spPr>
          <a:xfrm>
            <a:off x="6913764" y="2803690"/>
            <a:ext cx="2078405" cy="142108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buFontTx/>
              <a:buNone/>
              <a:defRPr lang="en-US" sz="1050">
                <a:solidFill>
                  <a:schemeClr val="tx1">
                    <a:lumMod val="85000"/>
                    <a:lumOff val="15000"/>
                  </a:schemeClr>
                </a:solidFill>
              </a:defRPr>
            </a:lvl1pPr>
          </a:lstStyle>
          <a:p>
            <a:pPr marL="0" lvl="0" algn="ctr"/>
            <a:endParaRPr lang="en-US"/>
          </a:p>
        </p:txBody>
      </p:sp>
      <p:grpSp>
        <p:nvGrpSpPr>
          <p:cNvPr id="38" name="组合 37"/>
          <p:cNvGrpSpPr/>
          <p:nvPr userDrawn="1"/>
        </p:nvGrpSpPr>
        <p:grpSpPr>
          <a:xfrm>
            <a:off x="207378" y="4666267"/>
            <a:ext cx="1253123" cy="407703"/>
            <a:chOff x="3302807" y="1034911"/>
            <a:chExt cx="2457878" cy="799669"/>
          </a:xfrm>
          <a:solidFill>
            <a:schemeClr val="accent1"/>
          </a:solidFill>
        </p:grpSpPr>
        <p:sp>
          <p:nvSpPr>
            <p:cNvPr id="39" name="íṡḷîḍê"/>
            <p:cNvSpPr/>
            <p:nvPr/>
          </p:nvSpPr>
          <p:spPr bwMode="auto">
            <a:xfrm>
              <a:off x="3518669" y="1287918"/>
              <a:ext cx="364442" cy="336408"/>
            </a:xfrm>
            <a:custGeom>
              <a:avLst/>
              <a:gdLst>
                <a:gd name="T0" fmla="*/ 154 w 159"/>
                <a:gd name="T1" fmla="*/ 43 h 146"/>
                <a:gd name="T2" fmla="*/ 133 w 159"/>
                <a:gd name="T3" fmla="*/ 41 h 146"/>
                <a:gd name="T4" fmla="*/ 159 w 159"/>
                <a:gd name="T5" fmla="*/ 25 h 146"/>
                <a:gd name="T6" fmla="*/ 133 w 159"/>
                <a:gd name="T7" fmla="*/ 24 h 146"/>
                <a:gd name="T8" fmla="*/ 97 w 159"/>
                <a:gd name="T9" fmla="*/ 38 h 146"/>
                <a:gd name="T10" fmla="*/ 106 w 159"/>
                <a:gd name="T11" fmla="*/ 24 h 146"/>
                <a:gd name="T12" fmla="*/ 72 w 159"/>
                <a:gd name="T13" fmla="*/ 34 h 146"/>
                <a:gd name="T14" fmla="*/ 66 w 159"/>
                <a:gd name="T15" fmla="*/ 36 h 146"/>
                <a:gd name="T16" fmla="*/ 0 w 159"/>
                <a:gd name="T17" fmla="*/ 23 h 146"/>
                <a:gd name="T18" fmla="*/ 28 w 159"/>
                <a:gd name="T19" fmla="*/ 34 h 146"/>
                <a:gd name="T20" fmla="*/ 30 w 159"/>
                <a:gd name="T21" fmla="*/ 41 h 146"/>
                <a:gd name="T22" fmla="*/ 11 w 159"/>
                <a:gd name="T23" fmla="*/ 40 h 146"/>
                <a:gd name="T24" fmla="*/ 41 w 159"/>
                <a:gd name="T25" fmla="*/ 60 h 146"/>
                <a:gd name="T26" fmla="*/ 24 w 159"/>
                <a:gd name="T27" fmla="*/ 60 h 146"/>
                <a:gd name="T28" fmla="*/ 46 w 159"/>
                <a:gd name="T29" fmla="*/ 79 h 146"/>
                <a:gd name="T30" fmla="*/ 35 w 159"/>
                <a:gd name="T31" fmla="*/ 78 h 146"/>
                <a:gd name="T32" fmla="*/ 54 w 159"/>
                <a:gd name="T33" fmla="*/ 92 h 146"/>
                <a:gd name="T34" fmla="*/ 54 w 159"/>
                <a:gd name="T35" fmla="*/ 96 h 146"/>
                <a:gd name="T36" fmla="*/ 46 w 159"/>
                <a:gd name="T37" fmla="*/ 96 h 146"/>
                <a:gd name="T38" fmla="*/ 64 w 159"/>
                <a:gd name="T39" fmla="*/ 108 h 146"/>
                <a:gd name="T40" fmla="*/ 64 w 159"/>
                <a:gd name="T41" fmla="*/ 114 h 146"/>
                <a:gd name="T42" fmla="*/ 60 w 159"/>
                <a:gd name="T43" fmla="*/ 115 h 146"/>
                <a:gd name="T44" fmla="*/ 81 w 159"/>
                <a:gd name="T45" fmla="*/ 146 h 146"/>
                <a:gd name="T46" fmla="*/ 103 w 159"/>
                <a:gd name="T47" fmla="*/ 117 h 146"/>
                <a:gd name="T48" fmla="*/ 98 w 159"/>
                <a:gd name="T49" fmla="*/ 114 h 146"/>
                <a:gd name="T50" fmla="*/ 99 w 159"/>
                <a:gd name="T51" fmla="*/ 107 h 146"/>
                <a:gd name="T52" fmla="*/ 115 w 159"/>
                <a:gd name="T53" fmla="*/ 97 h 146"/>
                <a:gd name="T54" fmla="*/ 112 w 159"/>
                <a:gd name="T55" fmla="*/ 92 h 146"/>
                <a:gd name="T56" fmla="*/ 131 w 159"/>
                <a:gd name="T57" fmla="*/ 79 h 146"/>
                <a:gd name="T58" fmla="*/ 119 w 159"/>
                <a:gd name="T59" fmla="*/ 79 h 146"/>
                <a:gd name="T60" fmla="*/ 117 w 159"/>
                <a:gd name="T61" fmla="*/ 75 h 146"/>
                <a:gd name="T62" fmla="*/ 141 w 159"/>
                <a:gd name="T63" fmla="*/ 59 h 146"/>
                <a:gd name="T64" fmla="*/ 125 w 159"/>
                <a:gd name="T65" fmla="*/ 58 h 146"/>
                <a:gd name="T66" fmla="*/ 124 w 159"/>
                <a:gd name="T67" fmla="*/ 54 h 146"/>
                <a:gd name="T68" fmla="*/ 154 w 159"/>
                <a:gd name="T69"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146">
                  <a:moveTo>
                    <a:pt x="154" y="43"/>
                  </a:moveTo>
                  <a:cubicBezTo>
                    <a:pt x="133" y="41"/>
                    <a:pt x="133" y="41"/>
                    <a:pt x="133" y="41"/>
                  </a:cubicBezTo>
                  <a:cubicBezTo>
                    <a:pt x="137" y="34"/>
                    <a:pt x="155" y="37"/>
                    <a:pt x="159" y="25"/>
                  </a:cubicBezTo>
                  <a:cubicBezTo>
                    <a:pt x="133" y="24"/>
                    <a:pt x="133" y="24"/>
                    <a:pt x="133" y="24"/>
                  </a:cubicBezTo>
                  <a:cubicBezTo>
                    <a:pt x="114" y="21"/>
                    <a:pt x="107" y="39"/>
                    <a:pt x="97" y="38"/>
                  </a:cubicBezTo>
                  <a:cubicBezTo>
                    <a:pt x="88" y="29"/>
                    <a:pt x="100" y="28"/>
                    <a:pt x="106" y="24"/>
                  </a:cubicBezTo>
                  <a:cubicBezTo>
                    <a:pt x="80" y="0"/>
                    <a:pt x="72" y="32"/>
                    <a:pt x="72" y="34"/>
                  </a:cubicBezTo>
                  <a:cubicBezTo>
                    <a:pt x="71" y="37"/>
                    <a:pt x="68" y="38"/>
                    <a:pt x="66" y="36"/>
                  </a:cubicBezTo>
                  <a:cubicBezTo>
                    <a:pt x="58" y="12"/>
                    <a:pt x="33" y="22"/>
                    <a:pt x="0" y="23"/>
                  </a:cubicBezTo>
                  <a:cubicBezTo>
                    <a:pt x="8" y="31"/>
                    <a:pt x="17" y="32"/>
                    <a:pt x="28" y="34"/>
                  </a:cubicBezTo>
                  <a:cubicBezTo>
                    <a:pt x="30" y="36"/>
                    <a:pt x="32" y="38"/>
                    <a:pt x="30" y="41"/>
                  </a:cubicBezTo>
                  <a:cubicBezTo>
                    <a:pt x="11" y="40"/>
                    <a:pt x="11" y="40"/>
                    <a:pt x="11" y="40"/>
                  </a:cubicBezTo>
                  <a:cubicBezTo>
                    <a:pt x="19" y="58"/>
                    <a:pt x="35" y="49"/>
                    <a:pt x="41" y="60"/>
                  </a:cubicBezTo>
                  <a:cubicBezTo>
                    <a:pt x="24" y="60"/>
                    <a:pt x="24" y="60"/>
                    <a:pt x="24" y="60"/>
                  </a:cubicBezTo>
                  <a:cubicBezTo>
                    <a:pt x="25" y="75"/>
                    <a:pt x="41" y="68"/>
                    <a:pt x="46" y="79"/>
                  </a:cubicBezTo>
                  <a:cubicBezTo>
                    <a:pt x="35" y="78"/>
                    <a:pt x="35" y="78"/>
                    <a:pt x="35" y="78"/>
                  </a:cubicBezTo>
                  <a:cubicBezTo>
                    <a:pt x="40" y="90"/>
                    <a:pt x="48" y="91"/>
                    <a:pt x="54" y="92"/>
                  </a:cubicBezTo>
                  <a:cubicBezTo>
                    <a:pt x="54" y="96"/>
                    <a:pt x="54" y="96"/>
                    <a:pt x="54" y="96"/>
                  </a:cubicBezTo>
                  <a:cubicBezTo>
                    <a:pt x="46" y="96"/>
                    <a:pt x="46" y="96"/>
                    <a:pt x="46" y="96"/>
                  </a:cubicBezTo>
                  <a:cubicBezTo>
                    <a:pt x="46" y="104"/>
                    <a:pt x="57" y="109"/>
                    <a:pt x="64" y="108"/>
                  </a:cubicBezTo>
                  <a:cubicBezTo>
                    <a:pt x="64" y="114"/>
                    <a:pt x="64" y="114"/>
                    <a:pt x="64" y="114"/>
                  </a:cubicBezTo>
                  <a:cubicBezTo>
                    <a:pt x="60" y="115"/>
                    <a:pt x="60" y="115"/>
                    <a:pt x="60" y="115"/>
                  </a:cubicBezTo>
                  <a:cubicBezTo>
                    <a:pt x="81" y="146"/>
                    <a:pt x="81" y="146"/>
                    <a:pt x="81" y="146"/>
                  </a:cubicBezTo>
                  <a:cubicBezTo>
                    <a:pt x="103" y="117"/>
                    <a:pt x="103" y="117"/>
                    <a:pt x="103" y="117"/>
                  </a:cubicBezTo>
                  <a:cubicBezTo>
                    <a:pt x="98" y="114"/>
                    <a:pt x="98" y="114"/>
                    <a:pt x="98" y="114"/>
                  </a:cubicBezTo>
                  <a:cubicBezTo>
                    <a:pt x="99" y="107"/>
                    <a:pt x="99" y="107"/>
                    <a:pt x="99" y="107"/>
                  </a:cubicBezTo>
                  <a:cubicBezTo>
                    <a:pt x="105" y="108"/>
                    <a:pt x="111" y="106"/>
                    <a:pt x="115" y="97"/>
                  </a:cubicBezTo>
                  <a:cubicBezTo>
                    <a:pt x="114" y="95"/>
                    <a:pt x="99" y="99"/>
                    <a:pt x="112" y="92"/>
                  </a:cubicBezTo>
                  <a:cubicBezTo>
                    <a:pt x="120" y="91"/>
                    <a:pt x="125" y="85"/>
                    <a:pt x="131" y="79"/>
                  </a:cubicBezTo>
                  <a:cubicBezTo>
                    <a:pt x="119" y="79"/>
                    <a:pt x="119" y="79"/>
                    <a:pt x="119" y="79"/>
                  </a:cubicBezTo>
                  <a:cubicBezTo>
                    <a:pt x="117" y="78"/>
                    <a:pt x="116" y="76"/>
                    <a:pt x="117" y="75"/>
                  </a:cubicBezTo>
                  <a:cubicBezTo>
                    <a:pt x="125" y="74"/>
                    <a:pt x="137" y="70"/>
                    <a:pt x="141" y="59"/>
                  </a:cubicBezTo>
                  <a:cubicBezTo>
                    <a:pt x="125" y="58"/>
                    <a:pt x="125" y="58"/>
                    <a:pt x="125" y="58"/>
                  </a:cubicBezTo>
                  <a:cubicBezTo>
                    <a:pt x="122" y="57"/>
                    <a:pt x="123" y="55"/>
                    <a:pt x="124" y="54"/>
                  </a:cubicBezTo>
                  <a:cubicBezTo>
                    <a:pt x="134" y="54"/>
                    <a:pt x="145" y="50"/>
                    <a:pt x="1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0" name="íŝḻiḍè"/>
            <p:cNvSpPr/>
            <p:nvPr/>
          </p:nvSpPr>
          <p:spPr bwMode="auto">
            <a:xfrm>
              <a:off x="3344157" y="1504480"/>
              <a:ext cx="93914" cy="74290"/>
            </a:xfrm>
            <a:custGeom>
              <a:avLst/>
              <a:gdLst>
                <a:gd name="T0" fmla="*/ 6 w 41"/>
                <a:gd name="T1" fmla="*/ 15 h 32"/>
                <a:gd name="T2" fmla="*/ 9 w 41"/>
                <a:gd name="T3" fmla="*/ 16 h 32"/>
                <a:gd name="T4" fmla="*/ 37 w 41"/>
                <a:gd name="T5" fmla="*/ 18 h 32"/>
                <a:gd name="T6" fmla="*/ 41 w 41"/>
                <a:gd name="T7" fmla="*/ 16 h 32"/>
                <a:gd name="T8" fmla="*/ 32 w 41"/>
                <a:gd name="T9" fmla="*/ 0 h 32"/>
                <a:gd name="T10" fmla="*/ 28 w 41"/>
                <a:gd name="T11" fmla="*/ 1 h 32"/>
                <a:gd name="T12" fmla="*/ 35 w 41"/>
                <a:gd name="T13" fmla="*/ 14 h 32"/>
                <a:gd name="T14" fmla="*/ 30 w 41"/>
                <a:gd name="T15" fmla="*/ 13 h 32"/>
                <a:gd name="T16" fmla="*/ 4 w 41"/>
                <a:gd name="T17" fmla="*/ 12 h 32"/>
                <a:gd name="T18" fmla="*/ 0 w 41"/>
                <a:gd name="T19" fmla="*/ 14 h 32"/>
                <a:gd name="T20" fmla="*/ 10 w 41"/>
                <a:gd name="T21" fmla="*/ 32 h 32"/>
                <a:gd name="T22" fmla="*/ 14 w 41"/>
                <a:gd name="T23" fmla="*/ 30 h 32"/>
                <a:gd name="T24" fmla="*/ 6 w 41"/>
                <a:gd name="T2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2">
                  <a:moveTo>
                    <a:pt x="6" y="15"/>
                  </a:moveTo>
                  <a:cubicBezTo>
                    <a:pt x="9" y="16"/>
                    <a:pt x="9" y="16"/>
                    <a:pt x="9" y="16"/>
                  </a:cubicBezTo>
                  <a:cubicBezTo>
                    <a:pt x="37" y="18"/>
                    <a:pt x="37" y="18"/>
                    <a:pt x="37" y="18"/>
                  </a:cubicBezTo>
                  <a:cubicBezTo>
                    <a:pt x="41" y="16"/>
                    <a:pt x="41" y="16"/>
                    <a:pt x="41" y="16"/>
                  </a:cubicBezTo>
                  <a:cubicBezTo>
                    <a:pt x="32" y="0"/>
                    <a:pt x="32" y="0"/>
                    <a:pt x="32" y="0"/>
                  </a:cubicBezTo>
                  <a:cubicBezTo>
                    <a:pt x="28" y="1"/>
                    <a:pt x="28" y="1"/>
                    <a:pt x="28" y="1"/>
                  </a:cubicBezTo>
                  <a:cubicBezTo>
                    <a:pt x="35" y="14"/>
                    <a:pt x="35" y="14"/>
                    <a:pt x="35" y="14"/>
                  </a:cubicBezTo>
                  <a:cubicBezTo>
                    <a:pt x="34" y="14"/>
                    <a:pt x="32" y="14"/>
                    <a:pt x="30" y="13"/>
                  </a:cubicBezTo>
                  <a:cubicBezTo>
                    <a:pt x="4" y="12"/>
                    <a:pt x="4" y="12"/>
                    <a:pt x="4" y="12"/>
                  </a:cubicBezTo>
                  <a:cubicBezTo>
                    <a:pt x="0" y="14"/>
                    <a:pt x="0" y="14"/>
                    <a:pt x="0" y="14"/>
                  </a:cubicBezTo>
                  <a:cubicBezTo>
                    <a:pt x="10" y="32"/>
                    <a:pt x="10" y="32"/>
                    <a:pt x="10" y="32"/>
                  </a:cubicBezTo>
                  <a:cubicBezTo>
                    <a:pt x="14" y="30"/>
                    <a:pt x="14" y="30"/>
                    <a:pt x="14" y="30"/>
                  </a:cubicBezTo>
                  <a:lnTo>
                    <a:pt x="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1" name="îS1iďê"/>
            <p:cNvSpPr/>
            <p:nvPr/>
          </p:nvSpPr>
          <p:spPr bwMode="auto">
            <a:xfrm>
              <a:off x="3369388" y="1550736"/>
              <a:ext cx="91811" cy="71487"/>
            </a:xfrm>
            <a:custGeom>
              <a:avLst/>
              <a:gdLst>
                <a:gd name="T0" fmla="*/ 128 w 131"/>
                <a:gd name="T1" fmla="*/ 46 h 102"/>
                <a:gd name="T2" fmla="*/ 85 w 131"/>
                <a:gd name="T3" fmla="*/ 66 h 102"/>
                <a:gd name="T4" fmla="*/ 66 w 131"/>
                <a:gd name="T5" fmla="*/ 30 h 102"/>
                <a:gd name="T6" fmla="*/ 108 w 131"/>
                <a:gd name="T7" fmla="*/ 10 h 102"/>
                <a:gd name="T8" fmla="*/ 105 w 131"/>
                <a:gd name="T9" fmla="*/ 0 h 102"/>
                <a:gd name="T10" fmla="*/ 0 w 131"/>
                <a:gd name="T11" fmla="*/ 46 h 102"/>
                <a:gd name="T12" fmla="*/ 7 w 131"/>
                <a:gd name="T13" fmla="*/ 56 h 102"/>
                <a:gd name="T14" fmla="*/ 56 w 131"/>
                <a:gd name="T15" fmla="*/ 33 h 102"/>
                <a:gd name="T16" fmla="*/ 72 w 131"/>
                <a:gd name="T17" fmla="*/ 73 h 102"/>
                <a:gd name="T18" fmla="*/ 23 w 131"/>
                <a:gd name="T19" fmla="*/ 92 h 102"/>
                <a:gd name="T20" fmla="*/ 30 w 131"/>
                <a:gd name="T21" fmla="*/ 102 h 102"/>
                <a:gd name="T22" fmla="*/ 131 w 131"/>
                <a:gd name="T23" fmla="*/ 56 h 102"/>
                <a:gd name="T24" fmla="*/ 128 w 131"/>
                <a:gd name="T25"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128" y="46"/>
                  </a:moveTo>
                  <a:lnTo>
                    <a:pt x="85" y="66"/>
                  </a:lnTo>
                  <a:lnTo>
                    <a:pt x="66" y="30"/>
                  </a:lnTo>
                  <a:lnTo>
                    <a:pt x="108" y="10"/>
                  </a:lnTo>
                  <a:lnTo>
                    <a:pt x="105" y="0"/>
                  </a:lnTo>
                  <a:lnTo>
                    <a:pt x="0" y="46"/>
                  </a:lnTo>
                  <a:lnTo>
                    <a:pt x="7" y="56"/>
                  </a:lnTo>
                  <a:lnTo>
                    <a:pt x="56" y="33"/>
                  </a:lnTo>
                  <a:lnTo>
                    <a:pt x="72" y="73"/>
                  </a:lnTo>
                  <a:lnTo>
                    <a:pt x="23" y="92"/>
                  </a:lnTo>
                  <a:lnTo>
                    <a:pt x="30" y="102"/>
                  </a:lnTo>
                  <a:lnTo>
                    <a:pt x="131" y="56"/>
                  </a:lnTo>
                  <a:lnTo>
                    <a:pt x="12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2" name="i$ḷíḓe"/>
            <p:cNvSpPr/>
            <p:nvPr/>
          </p:nvSpPr>
          <p:spPr bwMode="auto">
            <a:xfrm>
              <a:off x="3394618" y="1599095"/>
              <a:ext cx="91811" cy="71487"/>
            </a:xfrm>
            <a:custGeom>
              <a:avLst/>
              <a:gdLst>
                <a:gd name="T0" fmla="*/ 72 w 131"/>
                <a:gd name="T1" fmla="*/ 76 h 102"/>
                <a:gd name="T2" fmla="*/ 85 w 131"/>
                <a:gd name="T3" fmla="*/ 69 h 102"/>
                <a:gd name="T4" fmla="*/ 66 w 131"/>
                <a:gd name="T5" fmla="*/ 30 h 102"/>
                <a:gd name="T6" fmla="*/ 98 w 131"/>
                <a:gd name="T7" fmla="*/ 17 h 102"/>
                <a:gd name="T8" fmla="*/ 118 w 131"/>
                <a:gd name="T9" fmla="*/ 56 h 102"/>
                <a:gd name="T10" fmla="*/ 131 w 131"/>
                <a:gd name="T11" fmla="*/ 53 h 102"/>
                <a:gd name="T12" fmla="*/ 105 w 131"/>
                <a:gd name="T13" fmla="*/ 0 h 102"/>
                <a:gd name="T14" fmla="*/ 0 w 131"/>
                <a:gd name="T15" fmla="*/ 50 h 102"/>
                <a:gd name="T16" fmla="*/ 30 w 131"/>
                <a:gd name="T17" fmla="*/ 102 h 102"/>
                <a:gd name="T18" fmla="*/ 39 w 131"/>
                <a:gd name="T19" fmla="*/ 96 h 102"/>
                <a:gd name="T20" fmla="*/ 20 w 131"/>
                <a:gd name="T21" fmla="*/ 53 h 102"/>
                <a:gd name="T22" fmla="*/ 52 w 131"/>
                <a:gd name="T23" fmla="*/ 36 h 102"/>
                <a:gd name="T24" fmla="*/ 72 w 131"/>
                <a:gd name="T25"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72" y="76"/>
                  </a:moveTo>
                  <a:lnTo>
                    <a:pt x="85" y="69"/>
                  </a:lnTo>
                  <a:lnTo>
                    <a:pt x="66" y="30"/>
                  </a:lnTo>
                  <a:lnTo>
                    <a:pt x="98" y="17"/>
                  </a:lnTo>
                  <a:lnTo>
                    <a:pt x="118" y="56"/>
                  </a:lnTo>
                  <a:lnTo>
                    <a:pt x="131" y="53"/>
                  </a:lnTo>
                  <a:lnTo>
                    <a:pt x="105" y="0"/>
                  </a:lnTo>
                  <a:lnTo>
                    <a:pt x="0" y="50"/>
                  </a:lnTo>
                  <a:lnTo>
                    <a:pt x="30" y="102"/>
                  </a:lnTo>
                  <a:lnTo>
                    <a:pt x="39" y="96"/>
                  </a:lnTo>
                  <a:lnTo>
                    <a:pt x="20" y="53"/>
                  </a:lnTo>
                  <a:lnTo>
                    <a:pt x="52" y="36"/>
                  </a:lnTo>
                  <a:lnTo>
                    <a:pt x="72"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3" name="îş1íḍé"/>
            <p:cNvSpPr/>
            <p:nvPr/>
          </p:nvSpPr>
          <p:spPr bwMode="auto">
            <a:xfrm>
              <a:off x="3431063" y="1647453"/>
              <a:ext cx="73589" cy="53265"/>
            </a:xfrm>
            <a:custGeom>
              <a:avLst/>
              <a:gdLst>
                <a:gd name="T0" fmla="*/ 32 w 32"/>
                <a:gd name="T1" fmla="*/ 3 h 23"/>
                <a:gd name="T2" fmla="*/ 30 w 32"/>
                <a:gd name="T3" fmla="*/ 0 h 23"/>
                <a:gd name="T4" fmla="*/ 13 w 32"/>
                <a:gd name="T5" fmla="*/ 16 h 23"/>
                <a:gd name="T6" fmla="*/ 10 w 32"/>
                <a:gd name="T7" fmla="*/ 19 h 23"/>
                <a:gd name="T8" fmla="*/ 7 w 32"/>
                <a:gd name="T9" fmla="*/ 20 h 23"/>
                <a:gd name="T10" fmla="*/ 5 w 32"/>
                <a:gd name="T11" fmla="*/ 19 h 23"/>
                <a:gd name="T12" fmla="*/ 4 w 32"/>
                <a:gd name="T13" fmla="*/ 16 h 23"/>
                <a:gd name="T14" fmla="*/ 7 w 32"/>
                <a:gd name="T15" fmla="*/ 11 h 23"/>
                <a:gd name="T16" fmla="*/ 5 w 32"/>
                <a:gd name="T17" fmla="*/ 10 h 23"/>
                <a:gd name="T18" fmla="*/ 0 w 32"/>
                <a:gd name="T19" fmla="*/ 16 h 23"/>
                <a:gd name="T20" fmla="*/ 2 w 32"/>
                <a:gd name="T21" fmla="*/ 21 h 23"/>
                <a:gd name="T22" fmla="*/ 6 w 32"/>
                <a:gd name="T23" fmla="*/ 23 h 23"/>
                <a:gd name="T24" fmla="*/ 10 w 32"/>
                <a:gd name="T25" fmla="*/ 22 h 23"/>
                <a:gd name="T26" fmla="*/ 15 w 32"/>
                <a:gd name="T27" fmla="*/ 18 h 23"/>
                <a:gd name="T28" fmla="*/ 32 w 32"/>
                <a:gd name="T2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3">
                  <a:moveTo>
                    <a:pt x="32" y="3"/>
                  </a:moveTo>
                  <a:cubicBezTo>
                    <a:pt x="30" y="0"/>
                    <a:pt x="30" y="0"/>
                    <a:pt x="30" y="0"/>
                  </a:cubicBezTo>
                  <a:cubicBezTo>
                    <a:pt x="13" y="16"/>
                    <a:pt x="13" y="16"/>
                    <a:pt x="13" y="16"/>
                  </a:cubicBezTo>
                  <a:cubicBezTo>
                    <a:pt x="11" y="18"/>
                    <a:pt x="10" y="19"/>
                    <a:pt x="10" y="19"/>
                  </a:cubicBezTo>
                  <a:cubicBezTo>
                    <a:pt x="9" y="19"/>
                    <a:pt x="8" y="20"/>
                    <a:pt x="7" y="20"/>
                  </a:cubicBezTo>
                  <a:cubicBezTo>
                    <a:pt x="6" y="20"/>
                    <a:pt x="6" y="19"/>
                    <a:pt x="5" y="19"/>
                  </a:cubicBezTo>
                  <a:cubicBezTo>
                    <a:pt x="4" y="18"/>
                    <a:pt x="4" y="17"/>
                    <a:pt x="4" y="16"/>
                  </a:cubicBezTo>
                  <a:cubicBezTo>
                    <a:pt x="4" y="15"/>
                    <a:pt x="6" y="13"/>
                    <a:pt x="7" y="11"/>
                  </a:cubicBezTo>
                  <a:cubicBezTo>
                    <a:pt x="5" y="10"/>
                    <a:pt x="5" y="10"/>
                    <a:pt x="5" y="10"/>
                  </a:cubicBezTo>
                  <a:cubicBezTo>
                    <a:pt x="2" y="12"/>
                    <a:pt x="1" y="14"/>
                    <a:pt x="0" y="16"/>
                  </a:cubicBezTo>
                  <a:cubicBezTo>
                    <a:pt x="0" y="18"/>
                    <a:pt x="1" y="20"/>
                    <a:pt x="2" y="21"/>
                  </a:cubicBezTo>
                  <a:cubicBezTo>
                    <a:pt x="3" y="22"/>
                    <a:pt x="4" y="23"/>
                    <a:pt x="6" y="23"/>
                  </a:cubicBezTo>
                  <a:cubicBezTo>
                    <a:pt x="7" y="23"/>
                    <a:pt x="9" y="23"/>
                    <a:pt x="10" y="22"/>
                  </a:cubicBezTo>
                  <a:cubicBezTo>
                    <a:pt x="12" y="22"/>
                    <a:pt x="13" y="20"/>
                    <a:pt x="15" y="18"/>
                  </a:cubicBezTo>
                  <a:lnTo>
                    <a:pt x="3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4" name="išḻïde"/>
            <p:cNvSpPr/>
            <p:nvPr/>
          </p:nvSpPr>
          <p:spPr bwMode="auto">
            <a:xfrm>
              <a:off x="3465404" y="1659368"/>
              <a:ext cx="60273" cy="59572"/>
            </a:xfrm>
            <a:custGeom>
              <a:avLst/>
              <a:gdLst>
                <a:gd name="T0" fmla="*/ 79 w 86"/>
                <a:gd name="T1" fmla="*/ 0 h 85"/>
                <a:gd name="T2" fmla="*/ 0 w 86"/>
                <a:gd name="T3" fmla="*/ 79 h 85"/>
                <a:gd name="T4" fmla="*/ 7 w 86"/>
                <a:gd name="T5" fmla="*/ 85 h 85"/>
                <a:gd name="T6" fmla="*/ 86 w 86"/>
                <a:gd name="T7" fmla="*/ 6 h 85"/>
                <a:gd name="T8" fmla="*/ 79 w 86"/>
                <a:gd name="T9" fmla="*/ 0 h 85"/>
              </a:gdLst>
              <a:ahLst/>
              <a:cxnLst>
                <a:cxn ang="0">
                  <a:pos x="T0" y="T1"/>
                </a:cxn>
                <a:cxn ang="0">
                  <a:pos x="T2" y="T3"/>
                </a:cxn>
                <a:cxn ang="0">
                  <a:pos x="T4" y="T5"/>
                </a:cxn>
                <a:cxn ang="0">
                  <a:pos x="T6" y="T7"/>
                </a:cxn>
                <a:cxn ang="0">
                  <a:pos x="T8" y="T9"/>
                </a:cxn>
              </a:cxnLst>
              <a:rect l="0" t="0" r="r" b="b"/>
              <a:pathLst>
                <a:path w="86" h="85">
                  <a:moveTo>
                    <a:pt x="79" y="0"/>
                  </a:moveTo>
                  <a:lnTo>
                    <a:pt x="0" y="79"/>
                  </a:lnTo>
                  <a:lnTo>
                    <a:pt x="7" y="85"/>
                  </a:lnTo>
                  <a:lnTo>
                    <a:pt x="86" y="6"/>
                  </a:lnTo>
                  <a:lnTo>
                    <a:pt x="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5" name="ís1ïḓè"/>
            <p:cNvSpPr/>
            <p:nvPr/>
          </p:nvSpPr>
          <p:spPr bwMode="auto">
            <a:xfrm>
              <a:off x="3477319" y="1675487"/>
              <a:ext cx="73589" cy="80598"/>
            </a:xfrm>
            <a:custGeom>
              <a:avLst/>
              <a:gdLst>
                <a:gd name="T0" fmla="*/ 29 w 32"/>
                <a:gd name="T1" fmla="*/ 0 h 35"/>
                <a:gd name="T2" fmla="*/ 0 w 32"/>
                <a:gd name="T3" fmla="*/ 21 h 35"/>
                <a:gd name="T4" fmla="*/ 3 w 32"/>
                <a:gd name="T5" fmla="*/ 23 h 35"/>
                <a:gd name="T6" fmla="*/ 12 w 32"/>
                <a:gd name="T7" fmla="*/ 17 h 35"/>
                <a:gd name="T8" fmla="*/ 20 w 32"/>
                <a:gd name="T9" fmla="*/ 23 h 35"/>
                <a:gd name="T10" fmla="*/ 16 w 32"/>
                <a:gd name="T11" fmla="*/ 33 h 35"/>
                <a:gd name="T12" fmla="*/ 19 w 32"/>
                <a:gd name="T13" fmla="*/ 35 h 35"/>
                <a:gd name="T14" fmla="*/ 32 w 32"/>
                <a:gd name="T15" fmla="*/ 3 h 35"/>
                <a:gd name="T16" fmla="*/ 29 w 32"/>
                <a:gd name="T17" fmla="*/ 0 h 35"/>
                <a:gd name="T18" fmla="*/ 25 w 32"/>
                <a:gd name="T19" fmla="*/ 11 h 35"/>
                <a:gd name="T20" fmla="*/ 22 w 32"/>
                <a:gd name="T21" fmla="*/ 20 h 35"/>
                <a:gd name="T22" fmla="*/ 15 w 32"/>
                <a:gd name="T23" fmla="*/ 15 h 35"/>
                <a:gd name="T24" fmla="*/ 23 w 32"/>
                <a:gd name="T25" fmla="*/ 8 h 35"/>
                <a:gd name="T26" fmla="*/ 28 w 32"/>
                <a:gd name="T27" fmla="*/ 4 h 35"/>
                <a:gd name="T28" fmla="*/ 25 w 32"/>
                <a:gd name="T2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5">
                  <a:moveTo>
                    <a:pt x="29" y="0"/>
                  </a:moveTo>
                  <a:cubicBezTo>
                    <a:pt x="0" y="21"/>
                    <a:pt x="0" y="21"/>
                    <a:pt x="0" y="21"/>
                  </a:cubicBezTo>
                  <a:cubicBezTo>
                    <a:pt x="3" y="23"/>
                    <a:pt x="3" y="23"/>
                    <a:pt x="3" y="23"/>
                  </a:cubicBezTo>
                  <a:cubicBezTo>
                    <a:pt x="12" y="17"/>
                    <a:pt x="12" y="17"/>
                    <a:pt x="12" y="17"/>
                  </a:cubicBezTo>
                  <a:cubicBezTo>
                    <a:pt x="20" y="23"/>
                    <a:pt x="20" y="23"/>
                    <a:pt x="20" y="23"/>
                  </a:cubicBezTo>
                  <a:cubicBezTo>
                    <a:pt x="16" y="33"/>
                    <a:pt x="16" y="33"/>
                    <a:pt x="16" y="33"/>
                  </a:cubicBezTo>
                  <a:cubicBezTo>
                    <a:pt x="19" y="35"/>
                    <a:pt x="19" y="35"/>
                    <a:pt x="19" y="35"/>
                  </a:cubicBezTo>
                  <a:cubicBezTo>
                    <a:pt x="32" y="3"/>
                    <a:pt x="32" y="3"/>
                    <a:pt x="32" y="3"/>
                  </a:cubicBezTo>
                  <a:lnTo>
                    <a:pt x="29" y="0"/>
                  </a:lnTo>
                  <a:close/>
                  <a:moveTo>
                    <a:pt x="25" y="11"/>
                  </a:moveTo>
                  <a:cubicBezTo>
                    <a:pt x="22" y="20"/>
                    <a:pt x="22" y="20"/>
                    <a:pt x="22" y="20"/>
                  </a:cubicBezTo>
                  <a:cubicBezTo>
                    <a:pt x="15" y="15"/>
                    <a:pt x="15" y="15"/>
                    <a:pt x="15" y="15"/>
                  </a:cubicBezTo>
                  <a:cubicBezTo>
                    <a:pt x="23" y="8"/>
                    <a:pt x="23" y="8"/>
                    <a:pt x="23" y="8"/>
                  </a:cubicBezTo>
                  <a:cubicBezTo>
                    <a:pt x="25" y="7"/>
                    <a:pt x="27" y="6"/>
                    <a:pt x="28" y="4"/>
                  </a:cubicBezTo>
                  <a:cubicBezTo>
                    <a:pt x="28" y="6"/>
                    <a:pt x="27" y="8"/>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6" name="ïṩlïďê"/>
            <p:cNvSpPr/>
            <p:nvPr/>
          </p:nvSpPr>
          <p:spPr bwMode="auto">
            <a:xfrm>
              <a:off x="3529882" y="1688803"/>
              <a:ext cx="80598" cy="87606"/>
            </a:xfrm>
            <a:custGeom>
              <a:avLst/>
              <a:gdLst>
                <a:gd name="T0" fmla="*/ 108 w 115"/>
                <a:gd name="T1" fmla="*/ 27 h 125"/>
                <a:gd name="T2" fmla="*/ 62 w 115"/>
                <a:gd name="T3" fmla="*/ 102 h 125"/>
                <a:gd name="T4" fmla="*/ 69 w 115"/>
                <a:gd name="T5" fmla="*/ 7 h 125"/>
                <a:gd name="T6" fmla="*/ 59 w 115"/>
                <a:gd name="T7" fmla="*/ 0 h 125"/>
                <a:gd name="T8" fmla="*/ 0 w 115"/>
                <a:gd name="T9" fmla="*/ 96 h 125"/>
                <a:gd name="T10" fmla="*/ 10 w 115"/>
                <a:gd name="T11" fmla="*/ 99 h 125"/>
                <a:gd name="T12" fmla="*/ 56 w 115"/>
                <a:gd name="T13" fmla="*/ 27 h 125"/>
                <a:gd name="T14" fmla="*/ 49 w 115"/>
                <a:gd name="T15" fmla="*/ 122 h 125"/>
                <a:gd name="T16" fmla="*/ 59 w 115"/>
                <a:gd name="T17" fmla="*/ 125 h 125"/>
                <a:gd name="T18" fmla="*/ 115 w 115"/>
                <a:gd name="T19" fmla="*/ 33 h 125"/>
                <a:gd name="T20" fmla="*/ 108 w 115"/>
                <a:gd name="T21"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25">
                  <a:moveTo>
                    <a:pt x="108" y="27"/>
                  </a:moveTo>
                  <a:lnTo>
                    <a:pt x="62" y="102"/>
                  </a:lnTo>
                  <a:lnTo>
                    <a:pt x="69" y="7"/>
                  </a:lnTo>
                  <a:lnTo>
                    <a:pt x="59" y="0"/>
                  </a:lnTo>
                  <a:lnTo>
                    <a:pt x="0" y="96"/>
                  </a:lnTo>
                  <a:lnTo>
                    <a:pt x="10" y="99"/>
                  </a:lnTo>
                  <a:lnTo>
                    <a:pt x="56" y="27"/>
                  </a:lnTo>
                  <a:lnTo>
                    <a:pt x="49" y="122"/>
                  </a:lnTo>
                  <a:lnTo>
                    <a:pt x="59" y="125"/>
                  </a:lnTo>
                  <a:lnTo>
                    <a:pt x="115" y="33"/>
                  </a:lnTo>
                  <a:lnTo>
                    <a:pt x="10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7" name="íSliḋê"/>
            <p:cNvSpPr/>
            <p:nvPr/>
          </p:nvSpPr>
          <p:spPr bwMode="auto">
            <a:xfrm>
              <a:off x="3594360" y="1714735"/>
              <a:ext cx="56769" cy="77794"/>
            </a:xfrm>
            <a:custGeom>
              <a:avLst/>
              <a:gdLst>
                <a:gd name="T0" fmla="*/ 19 w 25"/>
                <a:gd name="T1" fmla="*/ 1 h 34"/>
                <a:gd name="T2" fmla="*/ 13 w 25"/>
                <a:gd name="T3" fmla="*/ 1 h 34"/>
                <a:gd name="T4" fmla="*/ 8 w 25"/>
                <a:gd name="T5" fmla="*/ 5 h 34"/>
                <a:gd name="T6" fmla="*/ 3 w 25"/>
                <a:gd name="T7" fmla="*/ 13 h 34"/>
                <a:gd name="T8" fmla="*/ 1 w 25"/>
                <a:gd name="T9" fmla="*/ 22 h 34"/>
                <a:gd name="T10" fmla="*/ 2 w 25"/>
                <a:gd name="T11" fmla="*/ 29 h 34"/>
                <a:gd name="T12" fmla="*/ 6 w 25"/>
                <a:gd name="T13" fmla="*/ 33 h 34"/>
                <a:gd name="T14" fmla="*/ 11 w 25"/>
                <a:gd name="T15" fmla="*/ 33 h 34"/>
                <a:gd name="T16" fmla="*/ 17 w 25"/>
                <a:gd name="T17" fmla="*/ 31 h 34"/>
                <a:gd name="T18" fmla="*/ 21 w 25"/>
                <a:gd name="T19" fmla="*/ 20 h 34"/>
                <a:gd name="T20" fmla="*/ 13 w 25"/>
                <a:gd name="T21" fmla="*/ 17 h 34"/>
                <a:gd name="T22" fmla="*/ 11 w 25"/>
                <a:gd name="T23" fmla="*/ 20 h 34"/>
                <a:gd name="T24" fmla="*/ 17 w 25"/>
                <a:gd name="T25" fmla="*/ 22 h 34"/>
                <a:gd name="T26" fmla="*/ 15 w 25"/>
                <a:gd name="T27" fmla="*/ 28 h 34"/>
                <a:gd name="T28" fmla="*/ 12 w 25"/>
                <a:gd name="T29" fmla="*/ 29 h 34"/>
                <a:gd name="T30" fmla="*/ 8 w 25"/>
                <a:gd name="T31" fmla="*/ 29 h 34"/>
                <a:gd name="T32" fmla="*/ 5 w 25"/>
                <a:gd name="T33" fmla="*/ 26 h 34"/>
                <a:gd name="T34" fmla="*/ 4 w 25"/>
                <a:gd name="T35" fmla="*/ 21 h 34"/>
                <a:gd name="T36" fmla="*/ 6 w 25"/>
                <a:gd name="T37" fmla="*/ 14 h 34"/>
                <a:gd name="T38" fmla="*/ 9 w 25"/>
                <a:gd name="T39" fmla="*/ 8 h 34"/>
                <a:gd name="T40" fmla="*/ 11 w 25"/>
                <a:gd name="T41" fmla="*/ 5 h 34"/>
                <a:gd name="T42" fmla="*/ 15 w 25"/>
                <a:gd name="T43" fmla="*/ 4 h 34"/>
                <a:gd name="T44" fmla="*/ 18 w 25"/>
                <a:gd name="T45" fmla="*/ 4 h 34"/>
                <a:gd name="T46" fmla="*/ 20 w 25"/>
                <a:gd name="T47" fmla="*/ 6 h 34"/>
                <a:gd name="T48" fmla="*/ 21 w 25"/>
                <a:gd name="T49" fmla="*/ 9 h 34"/>
                <a:gd name="T50" fmla="*/ 21 w 25"/>
                <a:gd name="T51" fmla="*/ 13 h 34"/>
                <a:gd name="T52" fmla="*/ 24 w 25"/>
                <a:gd name="T53" fmla="*/ 13 h 34"/>
                <a:gd name="T54" fmla="*/ 24 w 25"/>
                <a:gd name="T55" fmla="*/ 7 h 34"/>
                <a:gd name="T56" fmla="*/ 23 w 25"/>
                <a:gd name="T57" fmla="*/ 3 h 34"/>
                <a:gd name="T58" fmla="*/ 19 w 25"/>
                <a:gd name="T5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34">
                  <a:moveTo>
                    <a:pt x="19" y="1"/>
                  </a:moveTo>
                  <a:cubicBezTo>
                    <a:pt x="18" y="0"/>
                    <a:pt x="15" y="0"/>
                    <a:pt x="13" y="1"/>
                  </a:cubicBezTo>
                  <a:cubicBezTo>
                    <a:pt x="11" y="1"/>
                    <a:pt x="9" y="3"/>
                    <a:pt x="8" y="5"/>
                  </a:cubicBezTo>
                  <a:cubicBezTo>
                    <a:pt x="6" y="7"/>
                    <a:pt x="4" y="10"/>
                    <a:pt x="3" y="13"/>
                  </a:cubicBezTo>
                  <a:cubicBezTo>
                    <a:pt x="2" y="16"/>
                    <a:pt x="1" y="19"/>
                    <a:pt x="1" y="22"/>
                  </a:cubicBezTo>
                  <a:cubicBezTo>
                    <a:pt x="0" y="25"/>
                    <a:pt x="1" y="27"/>
                    <a:pt x="2" y="29"/>
                  </a:cubicBezTo>
                  <a:cubicBezTo>
                    <a:pt x="3" y="31"/>
                    <a:pt x="4" y="32"/>
                    <a:pt x="6" y="33"/>
                  </a:cubicBezTo>
                  <a:cubicBezTo>
                    <a:pt x="8" y="34"/>
                    <a:pt x="9" y="34"/>
                    <a:pt x="11" y="33"/>
                  </a:cubicBezTo>
                  <a:cubicBezTo>
                    <a:pt x="13" y="33"/>
                    <a:pt x="15" y="32"/>
                    <a:pt x="17" y="31"/>
                  </a:cubicBezTo>
                  <a:cubicBezTo>
                    <a:pt x="21" y="20"/>
                    <a:pt x="21" y="20"/>
                    <a:pt x="21" y="20"/>
                  </a:cubicBezTo>
                  <a:cubicBezTo>
                    <a:pt x="13" y="17"/>
                    <a:pt x="13" y="17"/>
                    <a:pt x="13" y="17"/>
                  </a:cubicBezTo>
                  <a:cubicBezTo>
                    <a:pt x="11" y="20"/>
                    <a:pt x="11" y="20"/>
                    <a:pt x="11" y="20"/>
                  </a:cubicBezTo>
                  <a:cubicBezTo>
                    <a:pt x="17" y="22"/>
                    <a:pt x="17" y="22"/>
                    <a:pt x="17" y="22"/>
                  </a:cubicBezTo>
                  <a:cubicBezTo>
                    <a:pt x="15" y="28"/>
                    <a:pt x="15" y="28"/>
                    <a:pt x="15" y="28"/>
                  </a:cubicBezTo>
                  <a:cubicBezTo>
                    <a:pt x="14" y="29"/>
                    <a:pt x="13" y="29"/>
                    <a:pt x="12" y="29"/>
                  </a:cubicBezTo>
                  <a:cubicBezTo>
                    <a:pt x="10" y="30"/>
                    <a:pt x="9" y="30"/>
                    <a:pt x="8" y="29"/>
                  </a:cubicBezTo>
                  <a:cubicBezTo>
                    <a:pt x="6" y="29"/>
                    <a:pt x="5" y="28"/>
                    <a:pt x="5" y="26"/>
                  </a:cubicBezTo>
                  <a:cubicBezTo>
                    <a:pt x="4" y="25"/>
                    <a:pt x="3" y="23"/>
                    <a:pt x="4" y="21"/>
                  </a:cubicBezTo>
                  <a:cubicBezTo>
                    <a:pt x="4" y="19"/>
                    <a:pt x="4" y="17"/>
                    <a:pt x="6" y="14"/>
                  </a:cubicBezTo>
                  <a:cubicBezTo>
                    <a:pt x="7" y="12"/>
                    <a:pt x="8" y="10"/>
                    <a:pt x="9" y="8"/>
                  </a:cubicBezTo>
                  <a:cubicBezTo>
                    <a:pt x="10" y="7"/>
                    <a:pt x="11" y="6"/>
                    <a:pt x="11" y="5"/>
                  </a:cubicBezTo>
                  <a:cubicBezTo>
                    <a:pt x="12" y="5"/>
                    <a:pt x="13" y="4"/>
                    <a:pt x="15" y="4"/>
                  </a:cubicBezTo>
                  <a:cubicBezTo>
                    <a:pt x="16" y="4"/>
                    <a:pt x="17" y="4"/>
                    <a:pt x="18" y="4"/>
                  </a:cubicBezTo>
                  <a:cubicBezTo>
                    <a:pt x="19" y="5"/>
                    <a:pt x="20" y="5"/>
                    <a:pt x="20" y="6"/>
                  </a:cubicBezTo>
                  <a:cubicBezTo>
                    <a:pt x="21" y="7"/>
                    <a:pt x="21" y="8"/>
                    <a:pt x="21" y="9"/>
                  </a:cubicBezTo>
                  <a:cubicBezTo>
                    <a:pt x="22" y="10"/>
                    <a:pt x="21" y="11"/>
                    <a:pt x="21" y="13"/>
                  </a:cubicBezTo>
                  <a:cubicBezTo>
                    <a:pt x="24" y="13"/>
                    <a:pt x="24" y="13"/>
                    <a:pt x="24" y="13"/>
                  </a:cubicBezTo>
                  <a:cubicBezTo>
                    <a:pt x="24" y="11"/>
                    <a:pt x="25" y="9"/>
                    <a:pt x="24" y="7"/>
                  </a:cubicBezTo>
                  <a:cubicBezTo>
                    <a:pt x="24" y="6"/>
                    <a:pt x="24" y="4"/>
                    <a:pt x="23" y="3"/>
                  </a:cubicBezTo>
                  <a:cubicBezTo>
                    <a:pt x="22" y="2"/>
                    <a:pt x="21" y="1"/>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8" name="ísļîdè"/>
            <p:cNvSpPr/>
            <p:nvPr/>
          </p:nvSpPr>
          <p:spPr bwMode="auto">
            <a:xfrm>
              <a:off x="3681266" y="1716837"/>
              <a:ext cx="45555" cy="78495"/>
            </a:xfrm>
            <a:custGeom>
              <a:avLst/>
              <a:gdLst>
                <a:gd name="T0" fmla="*/ 17 w 20"/>
                <a:gd name="T1" fmla="*/ 19 h 34"/>
                <a:gd name="T2" fmla="*/ 15 w 20"/>
                <a:gd name="T3" fmla="*/ 27 h 34"/>
                <a:gd name="T4" fmla="*/ 10 w 20"/>
                <a:gd name="T5" fmla="*/ 30 h 34"/>
                <a:gd name="T6" fmla="*/ 7 w 20"/>
                <a:gd name="T7" fmla="*/ 29 h 34"/>
                <a:gd name="T8" fmla="*/ 4 w 20"/>
                <a:gd name="T9" fmla="*/ 25 h 34"/>
                <a:gd name="T10" fmla="*/ 4 w 20"/>
                <a:gd name="T11" fmla="*/ 19 h 34"/>
                <a:gd name="T12" fmla="*/ 4 w 20"/>
                <a:gd name="T13" fmla="*/ 0 h 34"/>
                <a:gd name="T14" fmla="*/ 0 w 20"/>
                <a:gd name="T15" fmla="*/ 0 h 34"/>
                <a:gd name="T16" fmla="*/ 0 w 20"/>
                <a:gd name="T17" fmla="*/ 19 h 34"/>
                <a:gd name="T18" fmla="*/ 1 w 20"/>
                <a:gd name="T19" fmla="*/ 27 h 34"/>
                <a:gd name="T20" fmla="*/ 5 w 20"/>
                <a:gd name="T21" fmla="*/ 32 h 34"/>
                <a:gd name="T22" fmla="*/ 10 w 20"/>
                <a:gd name="T23" fmla="*/ 34 h 34"/>
                <a:gd name="T24" fmla="*/ 16 w 20"/>
                <a:gd name="T25" fmla="*/ 32 h 34"/>
                <a:gd name="T26" fmla="*/ 19 w 20"/>
                <a:gd name="T27" fmla="*/ 27 h 34"/>
                <a:gd name="T28" fmla="*/ 20 w 20"/>
                <a:gd name="T29" fmla="*/ 19 h 34"/>
                <a:gd name="T30" fmla="*/ 20 w 20"/>
                <a:gd name="T31" fmla="*/ 0 h 34"/>
                <a:gd name="T32" fmla="*/ 17 w 20"/>
                <a:gd name="T33" fmla="*/ 0 h 34"/>
                <a:gd name="T34" fmla="*/ 17 w 20"/>
                <a:gd name="T3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4">
                  <a:moveTo>
                    <a:pt x="17" y="19"/>
                  </a:moveTo>
                  <a:cubicBezTo>
                    <a:pt x="17" y="23"/>
                    <a:pt x="16" y="26"/>
                    <a:pt x="15" y="27"/>
                  </a:cubicBezTo>
                  <a:cubicBezTo>
                    <a:pt x="14" y="29"/>
                    <a:pt x="13" y="30"/>
                    <a:pt x="10" y="30"/>
                  </a:cubicBezTo>
                  <a:cubicBezTo>
                    <a:pt x="9" y="30"/>
                    <a:pt x="8" y="29"/>
                    <a:pt x="7" y="29"/>
                  </a:cubicBezTo>
                  <a:cubicBezTo>
                    <a:pt x="6" y="28"/>
                    <a:pt x="5" y="27"/>
                    <a:pt x="4" y="25"/>
                  </a:cubicBezTo>
                  <a:cubicBezTo>
                    <a:pt x="4" y="24"/>
                    <a:pt x="4" y="22"/>
                    <a:pt x="4" y="19"/>
                  </a:cubicBezTo>
                  <a:cubicBezTo>
                    <a:pt x="4" y="0"/>
                    <a:pt x="4" y="0"/>
                    <a:pt x="4" y="0"/>
                  </a:cubicBezTo>
                  <a:cubicBezTo>
                    <a:pt x="0" y="0"/>
                    <a:pt x="0" y="0"/>
                    <a:pt x="0" y="0"/>
                  </a:cubicBezTo>
                  <a:cubicBezTo>
                    <a:pt x="0" y="19"/>
                    <a:pt x="0" y="19"/>
                    <a:pt x="0" y="19"/>
                  </a:cubicBezTo>
                  <a:cubicBezTo>
                    <a:pt x="0" y="23"/>
                    <a:pt x="1" y="25"/>
                    <a:pt x="1" y="27"/>
                  </a:cubicBezTo>
                  <a:cubicBezTo>
                    <a:pt x="2" y="29"/>
                    <a:pt x="3" y="31"/>
                    <a:pt x="5" y="32"/>
                  </a:cubicBezTo>
                  <a:cubicBezTo>
                    <a:pt x="6" y="33"/>
                    <a:pt x="8" y="34"/>
                    <a:pt x="10" y="34"/>
                  </a:cubicBezTo>
                  <a:cubicBezTo>
                    <a:pt x="13" y="34"/>
                    <a:pt x="15" y="33"/>
                    <a:pt x="16" y="32"/>
                  </a:cubicBezTo>
                  <a:cubicBezTo>
                    <a:pt x="18" y="31"/>
                    <a:pt x="19" y="29"/>
                    <a:pt x="19" y="27"/>
                  </a:cubicBezTo>
                  <a:cubicBezTo>
                    <a:pt x="20" y="25"/>
                    <a:pt x="20" y="22"/>
                    <a:pt x="20" y="19"/>
                  </a:cubicBezTo>
                  <a:cubicBezTo>
                    <a:pt x="20" y="0"/>
                    <a:pt x="20" y="0"/>
                    <a:pt x="20" y="0"/>
                  </a:cubicBezTo>
                  <a:cubicBezTo>
                    <a:pt x="17" y="0"/>
                    <a:pt x="17" y="0"/>
                    <a:pt x="17" y="0"/>
                  </a:cubicBezTo>
                  <a:lnTo>
                    <a:pt x="17"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9" name="îSlíḋé"/>
            <p:cNvSpPr/>
            <p:nvPr/>
          </p:nvSpPr>
          <p:spPr bwMode="auto">
            <a:xfrm>
              <a:off x="3733829" y="1709829"/>
              <a:ext cx="55367" cy="80598"/>
            </a:xfrm>
            <a:custGeom>
              <a:avLst/>
              <a:gdLst>
                <a:gd name="T0" fmla="*/ 53 w 79"/>
                <a:gd name="T1" fmla="*/ 0 h 115"/>
                <a:gd name="T2" fmla="*/ 62 w 79"/>
                <a:gd name="T3" fmla="*/ 86 h 115"/>
                <a:gd name="T4" fmla="*/ 10 w 79"/>
                <a:gd name="T5" fmla="*/ 3 h 115"/>
                <a:gd name="T6" fmla="*/ 0 w 79"/>
                <a:gd name="T7" fmla="*/ 7 h 115"/>
                <a:gd name="T8" fmla="*/ 13 w 79"/>
                <a:gd name="T9" fmla="*/ 115 h 115"/>
                <a:gd name="T10" fmla="*/ 23 w 79"/>
                <a:gd name="T11" fmla="*/ 115 h 115"/>
                <a:gd name="T12" fmla="*/ 13 w 79"/>
                <a:gd name="T13" fmla="*/ 30 h 115"/>
                <a:gd name="T14" fmla="*/ 66 w 79"/>
                <a:gd name="T15" fmla="*/ 109 h 115"/>
                <a:gd name="T16" fmla="*/ 79 w 79"/>
                <a:gd name="T17" fmla="*/ 109 h 115"/>
                <a:gd name="T18" fmla="*/ 62 w 79"/>
                <a:gd name="T19" fmla="*/ 0 h 115"/>
                <a:gd name="T20" fmla="*/ 53 w 79"/>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5">
                  <a:moveTo>
                    <a:pt x="53" y="0"/>
                  </a:moveTo>
                  <a:lnTo>
                    <a:pt x="62" y="86"/>
                  </a:lnTo>
                  <a:lnTo>
                    <a:pt x="10" y="3"/>
                  </a:lnTo>
                  <a:lnTo>
                    <a:pt x="0" y="7"/>
                  </a:lnTo>
                  <a:lnTo>
                    <a:pt x="13" y="115"/>
                  </a:lnTo>
                  <a:lnTo>
                    <a:pt x="23" y="115"/>
                  </a:lnTo>
                  <a:lnTo>
                    <a:pt x="13" y="30"/>
                  </a:lnTo>
                  <a:lnTo>
                    <a:pt x="66" y="109"/>
                  </a:lnTo>
                  <a:lnTo>
                    <a:pt x="79" y="109"/>
                  </a:lnTo>
                  <a:lnTo>
                    <a:pt x="62" y="0"/>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0" name="íŝ1ïḓê"/>
            <p:cNvSpPr/>
            <p:nvPr/>
          </p:nvSpPr>
          <p:spPr bwMode="auto">
            <a:xfrm>
              <a:off x="3782188" y="1695812"/>
              <a:ext cx="32239" cy="76393"/>
            </a:xfrm>
            <a:custGeom>
              <a:avLst/>
              <a:gdLst>
                <a:gd name="T0" fmla="*/ 0 w 46"/>
                <a:gd name="T1" fmla="*/ 4 h 109"/>
                <a:gd name="T2" fmla="*/ 36 w 46"/>
                <a:gd name="T3" fmla="*/ 109 h 109"/>
                <a:gd name="T4" fmla="*/ 46 w 46"/>
                <a:gd name="T5" fmla="*/ 106 h 109"/>
                <a:gd name="T6" fmla="*/ 10 w 46"/>
                <a:gd name="T7" fmla="*/ 0 h 109"/>
                <a:gd name="T8" fmla="*/ 0 w 46"/>
                <a:gd name="T9" fmla="*/ 4 h 109"/>
              </a:gdLst>
              <a:ahLst/>
              <a:cxnLst>
                <a:cxn ang="0">
                  <a:pos x="T0" y="T1"/>
                </a:cxn>
                <a:cxn ang="0">
                  <a:pos x="T2" y="T3"/>
                </a:cxn>
                <a:cxn ang="0">
                  <a:pos x="T4" y="T5"/>
                </a:cxn>
                <a:cxn ang="0">
                  <a:pos x="T6" y="T7"/>
                </a:cxn>
                <a:cxn ang="0">
                  <a:pos x="T8" y="T9"/>
                </a:cxn>
              </a:cxnLst>
              <a:rect l="0" t="0" r="r" b="b"/>
              <a:pathLst>
                <a:path w="46" h="109">
                  <a:moveTo>
                    <a:pt x="0" y="4"/>
                  </a:moveTo>
                  <a:lnTo>
                    <a:pt x="36" y="109"/>
                  </a:lnTo>
                  <a:lnTo>
                    <a:pt x="46" y="106"/>
                  </a:lnTo>
                  <a:lnTo>
                    <a:pt x="10"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1" name="ï$ľíḑè"/>
            <p:cNvSpPr/>
            <p:nvPr/>
          </p:nvSpPr>
          <p:spPr bwMode="auto">
            <a:xfrm>
              <a:off x="3793401" y="1679692"/>
              <a:ext cx="55367" cy="83401"/>
            </a:xfrm>
            <a:custGeom>
              <a:avLst/>
              <a:gdLst>
                <a:gd name="T0" fmla="*/ 17 w 24"/>
                <a:gd name="T1" fmla="*/ 1 h 36"/>
                <a:gd name="T2" fmla="*/ 20 w 24"/>
                <a:gd name="T3" fmla="*/ 26 h 36"/>
                <a:gd name="T4" fmla="*/ 21 w 24"/>
                <a:gd name="T5" fmla="*/ 32 h 36"/>
                <a:gd name="T6" fmla="*/ 18 w 24"/>
                <a:gd name="T7" fmla="*/ 27 h 36"/>
                <a:gd name="T8" fmla="*/ 3 w 24"/>
                <a:gd name="T9" fmla="*/ 7 h 36"/>
                <a:gd name="T10" fmla="*/ 0 w 24"/>
                <a:gd name="T11" fmla="*/ 8 h 36"/>
                <a:gd name="T12" fmla="*/ 21 w 24"/>
                <a:gd name="T13" fmla="*/ 36 h 36"/>
                <a:gd name="T14" fmla="*/ 24 w 24"/>
                <a:gd name="T15" fmla="*/ 35 h 36"/>
                <a:gd name="T16" fmla="*/ 19 w 24"/>
                <a:gd name="T17" fmla="*/ 0 h 36"/>
                <a:gd name="T18" fmla="*/ 17 w 24"/>
                <a:gd name="T1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6">
                  <a:moveTo>
                    <a:pt x="17" y="1"/>
                  </a:moveTo>
                  <a:cubicBezTo>
                    <a:pt x="20" y="26"/>
                    <a:pt x="20" y="26"/>
                    <a:pt x="20" y="26"/>
                  </a:cubicBezTo>
                  <a:cubicBezTo>
                    <a:pt x="20" y="28"/>
                    <a:pt x="21" y="30"/>
                    <a:pt x="21" y="32"/>
                  </a:cubicBezTo>
                  <a:cubicBezTo>
                    <a:pt x="20" y="30"/>
                    <a:pt x="19" y="29"/>
                    <a:pt x="18" y="27"/>
                  </a:cubicBezTo>
                  <a:cubicBezTo>
                    <a:pt x="3" y="7"/>
                    <a:pt x="3" y="7"/>
                    <a:pt x="3" y="7"/>
                  </a:cubicBezTo>
                  <a:cubicBezTo>
                    <a:pt x="0" y="8"/>
                    <a:pt x="0" y="8"/>
                    <a:pt x="0" y="8"/>
                  </a:cubicBezTo>
                  <a:cubicBezTo>
                    <a:pt x="21" y="36"/>
                    <a:pt x="21" y="36"/>
                    <a:pt x="21" y="36"/>
                  </a:cubicBezTo>
                  <a:cubicBezTo>
                    <a:pt x="24" y="35"/>
                    <a:pt x="24" y="35"/>
                    <a:pt x="24" y="35"/>
                  </a:cubicBezTo>
                  <a:cubicBezTo>
                    <a:pt x="19" y="0"/>
                    <a:pt x="19" y="0"/>
                    <a:pt x="19" y="0"/>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2" name="ïṧ1íḓè"/>
            <p:cNvSpPr/>
            <p:nvPr/>
          </p:nvSpPr>
          <p:spPr bwMode="auto">
            <a:xfrm>
              <a:off x="3843863" y="1661470"/>
              <a:ext cx="68683" cy="78495"/>
            </a:xfrm>
            <a:custGeom>
              <a:avLst/>
              <a:gdLst>
                <a:gd name="T0" fmla="*/ 62 w 98"/>
                <a:gd name="T1" fmla="*/ 99 h 112"/>
                <a:gd name="T2" fmla="*/ 40 w 98"/>
                <a:gd name="T3" fmla="*/ 66 h 112"/>
                <a:gd name="T4" fmla="*/ 66 w 98"/>
                <a:gd name="T5" fmla="*/ 49 h 112"/>
                <a:gd name="T6" fmla="*/ 59 w 98"/>
                <a:gd name="T7" fmla="*/ 39 h 112"/>
                <a:gd name="T8" fmla="*/ 33 w 98"/>
                <a:gd name="T9" fmla="*/ 56 h 112"/>
                <a:gd name="T10" fmla="*/ 13 w 98"/>
                <a:gd name="T11" fmla="*/ 26 h 112"/>
                <a:gd name="T12" fmla="*/ 40 w 98"/>
                <a:gd name="T13" fmla="*/ 10 h 112"/>
                <a:gd name="T14" fmla="*/ 33 w 98"/>
                <a:gd name="T15" fmla="*/ 0 h 112"/>
                <a:gd name="T16" fmla="*/ 0 w 98"/>
                <a:gd name="T17" fmla="*/ 20 h 112"/>
                <a:gd name="T18" fmla="*/ 62 w 98"/>
                <a:gd name="T19" fmla="*/ 112 h 112"/>
                <a:gd name="T20" fmla="*/ 98 w 98"/>
                <a:gd name="T21" fmla="*/ 92 h 112"/>
                <a:gd name="T22" fmla="*/ 89 w 98"/>
                <a:gd name="T23" fmla="*/ 79 h 112"/>
                <a:gd name="T24" fmla="*/ 62 w 98"/>
                <a:gd name="T25" fmla="*/ 9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62" y="99"/>
                  </a:moveTo>
                  <a:lnTo>
                    <a:pt x="40" y="66"/>
                  </a:lnTo>
                  <a:lnTo>
                    <a:pt x="66" y="49"/>
                  </a:lnTo>
                  <a:lnTo>
                    <a:pt x="59" y="39"/>
                  </a:lnTo>
                  <a:lnTo>
                    <a:pt x="33" y="56"/>
                  </a:lnTo>
                  <a:lnTo>
                    <a:pt x="13" y="26"/>
                  </a:lnTo>
                  <a:lnTo>
                    <a:pt x="40" y="10"/>
                  </a:lnTo>
                  <a:lnTo>
                    <a:pt x="33" y="0"/>
                  </a:lnTo>
                  <a:lnTo>
                    <a:pt x="0" y="20"/>
                  </a:lnTo>
                  <a:lnTo>
                    <a:pt x="62" y="112"/>
                  </a:lnTo>
                  <a:lnTo>
                    <a:pt x="98" y="92"/>
                  </a:lnTo>
                  <a:lnTo>
                    <a:pt x="89" y="79"/>
                  </a:lnTo>
                  <a:lnTo>
                    <a:pt x="62"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3" name="işļïḑê"/>
            <p:cNvSpPr/>
            <p:nvPr/>
          </p:nvSpPr>
          <p:spPr bwMode="auto">
            <a:xfrm>
              <a:off x="3876102" y="1636239"/>
              <a:ext cx="82700" cy="78495"/>
            </a:xfrm>
            <a:custGeom>
              <a:avLst/>
              <a:gdLst>
                <a:gd name="T0" fmla="*/ 22 w 36"/>
                <a:gd name="T1" fmla="*/ 16 h 34"/>
                <a:gd name="T2" fmla="*/ 20 w 36"/>
                <a:gd name="T3" fmla="*/ 16 h 34"/>
                <a:gd name="T4" fmla="*/ 22 w 36"/>
                <a:gd name="T5" fmla="*/ 11 h 34"/>
                <a:gd name="T6" fmla="*/ 19 w 36"/>
                <a:gd name="T7" fmla="*/ 5 h 34"/>
                <a:gd name="T8" fmla="*/ 15 w 36"/>
                <a:gd name="T9" fmla="*/ 2 h 34"/>
                <a:gd name="T10" fmla="*/ 12 w 36"/>
                <a:gd name="T11" fmla="*/ 0 h 34"/>
                <a:gd name="T12" fmla="*/ 8 w 36"/>
                <a:gd name="T13" fmla="*/ 2 h 34"/>
                <a:gd name="T14" fmla="*/ 0 w 36"/>
                <a:gd name="T15" fmla="*/ 7 h 34"/>
                <a:gd name="T16" fmla="*/ 21 w 36"/>
                <a:gd name="T17" fmla="*/ 34 h 34"/>
                <a:gd name="T18" fmla="*/ 23 w 36"/>
                <a:gd name="T19" fmla="*/ 33 h 34"/>
                <a:gd name="T20" fmla="*/ 14 w 36"/>
                <a:gd name="T21" fmla="*/ 21 h 34"/>
                <a:gd name="T22" fmla="*/ 16 w 36"/>
                <a:gd name="T23" fmla="*/ 19 h 34"/>
                <a:gd name="T24" fmla="*/ 18 w 36"/>
                <a:gd name="T25" fmla="*/ 18 h 34"/>
                <a:gd name="T26" fmla="*/ 19 w 36"/>
                <a:gd name="T27" fmla="*/ 18 h 34"/>
                <a:gd name="T28" fmla="*/ 22 w 36"/>
                <a:gd name="T29" fmla="*/ 19 h 34"/>
                <a:gd name="T30" fmla="*/ 26 w 36"/>
                <a:gd name="T31" fmla="*/ 22 h 34"/>
                <a:gd name="T32" fmla="*/ 33 w 36"/>
                <a:gd name="T33" fmla="*/ 26 h 34"/>
                <a:gd name="T34" fmla="*/ 36 w 36"/>
                <a:gd name="T35" fmla="*/ 24 h 34"/>
                <a:gd name="T36" fmla="*/ 27 w 36"/>
                <a:gd name="T37" fmla="*/ 19 h 34"/>
                <a:gd name="T38" fmla="*/ 22 w 36"/>
                <a:gd name="T39" fmla="*/ 16 h 34"/>
                <a:gd name="T40" fmla="*/ 18 w 36"/>
                <a:gd name="T41" fmla="*/ 12 h 34"/>
                <a:gd name="T42" fmla="*/ 16 w 36"/>
                <a:gd name="T43" fmla="*/ 14 h 34"/>
                <a:gd name="T44" fmla="*/ 12 w 36"/>
                <a:gd name="T45" fmla="*/ 18 h 34"/>
                <a:gd name="T46" fmla="*/ 5 w 36"/>
                <a:gd name="T47" fmla="*/ 9 h 34"/>
                <a:gd name="T48" fmla="*/ 10 w 36"/>
                <a:gd name="T49" fmla="*/ 5 h 34"/>
                <a:gd name="T50" fmla="*/ 14 w 36"/>
                <a:gd name="T51" fmla="*/ 4 h 34"/>
                <a:gd name="T52" fmla="*/ 17 w 36"/>
                <a:gd name="T53" fmla="*/ 7 h 34"/>
                <a:gd name="T54" fmla="*/ 18 w 36"/>
                <a:gd name="T55" fmla="*/ 10 h 34"/>
                <a:gd name="T56" fmla="*/ 18 w 36"/>
                <a:gd name="T5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4">
                  <a:moveTo>
                    <a:pt x="22" y="16"/>
                  </a:moveTo>
                  <a:cubicBezTo>
                    <a:pt x="22" y="16"/>
                    <a:pt x="21" y="16"/>
                    <a:pt x="20" y="16"/>
                  </a:cubicBezTo>
                  <a:cubicBezTo>
                    <a:pt x="21" y="14"/>
                    <a:pt x="22" y="13"/>
                    <a:pt x="22" y="11"/>
                  </a:cubicBezTo>
                  <a:cubicBezTo>
                    <a:pt x="22" y="9"/>
                    <a:pt x="21" y="7"/>
                    <a:pt x="19" y="5"/>
                  </a:cubicBezTo>
                  <a:cubicBezTo>
                    <a:pt x="18" y="4"/>
                    <a:pt x="17" y="3"/>
                    <a:pt x="15" y="2"/>
                  </a:cubicBezTo>
                  <a:cubicBezTo>
                    <a:pt x="14" y="1"/>
                    <a:pt x="13" y="0"/>
                    <a:pt x="12" y="0"/>
                  </a:cubicBezTo>
                  <a:cubicBezTo>
                    <a:pt x="11" y="0"/>
                    <a:pt x="9" y="1"/>
                    <a:pt x="8" y="2"/>
                  </a:cubicBezTo>
                  <a:cubicBezTo>
                    <a:pt x="0" y="7"/>
                    <a:pt x="0" y="7"/>
                    <a:pt x="0" y="7"/>
                  </a:cubicBezTo>
                  <a:cubicBezTo>
                    <a:pt x="21" y="34"/>
                    <a:pt x="21" y="34"/>
                    <a:pt x="21" y="34"/>
                  </a:cubicBezTo>
                  <a:cubicBezTo>
                    <a:pt x="23" y="33"/>
                    <a:pt x="23" y="33"/>
                    <a:pt x="23" y="33"/>
                  </a:cubicBezTo>
                  <a:cubicBezTo>
                    <a:pt x="14" y="21"/>
                    <a:pt x="14" y="21"/>
                    <a:pt x="14" y="21"/>
                  </a:cubicBezTo>
                  <a:cubicBezTo>
                    <a:pt x="16" y="19"/>
                    <a:pt x="16" y="19"/>
                    <a:pt x="16" y="19"/>
                  </a:cubicBezTo>
                  <a:cubicBezTo>
                    <a:pt x="17" y="19"/>
                    <a:pt x="17" y="18"/>
                    <a:pt x="18" y="18"/>
                  </a:cubicBezTo>
                  <a:cubicBezTo>
                    <a:pt x="18" y="18"/>
                    <a:pt x="19" y="18"/>
                    <a:pt x="19" y="18"/>
                  </a:cubicBezTo>
                  <a:cubicBezTo>
                    <a:pt x="20" y="18"/>
                    <a:pt x="21" y="19"/>
                    <a:pt x="22" y="19"/>
                  </a:cubicBezTo>
                  <a:cubicBezTo>
                    <a:pt x="23" y="20"/>
                    <a:pt x="24" y="21"/>
                    <a:pt x="26" y="22"/>
                  </a:cubicBezTo>
                  <a:cubicBezTo>
                    <a:pt x="33" y="26"/>
                    <a:pt x="33" y="26"/>
                    <a:pt x="33" y="26"/>
                  </a:cubicBezTo>
                  <a:cubicBezTo>
                    <a:pt x="36" y="24"/>
                    <a:pt x="36" y="24"/>
                    <a:pt x="36" y="24"/>
                  </a:cubicBezTo>
                  <a:cubicBezTo>
                    <a:pt x="27" y="19"/>
                    <a:pt x="27" y="19"/>
                    <a:pt x="27" y="19"/>
                  </a:cubicBezTo>
                  <a:cubicBezTo>
                    <a:pt x="25" y="18"/>
                    <a:pt x="24" y="17"/>
                    <a:pt x="22" y="16"/>
                  </a:cubicBezTo>
                  <a:close/>
                  <a:moveTo>
                    <a:pt x="18" y="12"/>
                  </a:moveTo>
                  <a:cubicBezTo>
                    <a:pt x="18" y="13"/>
                    <a:pt x="17" y="14"/>
                    <a:pt x="16" y="14"/>
                  </a:cubicBezTo>
                  <a:cubicBezTo>
                    <a:pt x="12" y="18"/>
                    <a:pt x="12" y="18"/>
                    <a:pt x="12" y="18"/>
                  </a:cubicBezTo>
                  <a:cubicBezTo>
                    <a:pt x="5" y="9"/>
                    <a:pt x="5" y="9"/>
                    <a:pt x="5" y="9"/>
                  </a:cubicBezTo>
                  <a:cubicBezTo>
                    <a:pt x="10" y="5"/>
                    <a:pt x="10" y="5"/>
                    <a:pt x="10" y="5"/>
                  </a:cubicBezTo>
                  <a:cubicBezTo>
                    <a:pt x="11" y="4"/>
                    <a:pt x="13" y="4"/>
                    <a:pt x="14" y="4"/>
                  </a:cubicBezTo>
                  <a:cubicBezTo>
                    <a:pt x="15" y="5"/>
                    <a:pt x="16" y="6"/>
                    <a:pt x="17" y="7"/>
                  </a:cubicBezTo>
                  <a:cubicBezTo>
                    <a:pt x="18" y="8"/>
                    <a:pt x="18" y="9"/>
                    <a:pt x="18" y="10"/>
                  </a:cubicBezTo>
                  <a:cubicBezTo>
                    <a:pt x="19" y="11"/>
                    <a:pt x="19" y="11"/>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4" name="îŝ1îdé"/>
            <p:cNvSpPr/>
            <p:nvPr/>
          </p:nvSpPr>
          <p:spPr bwMode="auto">
            <a:xfrm>
              <a:off x="3915349" y="1611009"/>
              <a:ext cx="77794" cy="61675"/>
            </a:xfrm>
            <a:custGeom>
              <a:avLst/>
              <a:gdLst>
                <a:gd name="T0" fmla="*/ 28 w 34"/>
                <a:gd name="T1" fmla="*/ 10 h 27"/>
                <a:gd name="T2" fmla="*/ 24 w 34"/>
                <a:gd name="T3" fmla="*/ 8 h 27"/>
                <a:gd name="T4" fmla="*/ 19 w 34"/>
                <a:gd name="T5" fmla="*/ 9 h 27"/>
                <a:gd name="T6" fmla="*/ 14 w 34"/>
                <a:gd name="T7" fmla="*/ 12 h 27"/>
                <a:gd name="T8" fmla="*/ 10 w 34"/>
                <a:gd name="T9" fmla="*/ 14 h 27"/>
                <a:gd name="T10" fmla="*/ 7 w 34"/>
                <a:gd name="T11" fmla="*/ 13 h 27"/>
                <a:gd name="T12" fmla="*/ 4 w 34"/>
                <a:gd name="T13" fmla="*/ 10 h 27"/>
                <a:gd name="T14" fmla="*/ 5 w 34"/>
                <a:gd name="T15" fmla="*/ 6 h 27"/>
                <a:gd name="T16" fmla="*/ 9 w 34"/>
                <a:gd name="T17" fmla="*/ 4 h 27"/>
                <a:gd name="T18" fmla="*/ 14 w 34"/>
                <a:gd name="T19" fmla="*/ 5 h 27"/>
                <a:gd name="T20" fmla="*/ 15 w 34"/>
                <a:gd name="T21" fmla="*/ 3 h 27"/>
                <a:gd name="T22" fmla="*/ 10 w 34"/>
                <a:gd name="T23" fmla="*/ 1 h 27"/>
                <a:gd name="T24" fmla="*/ 5 w 34"/>
                <a:gd name="T25" fmla="*/ 1 h 27"/>
                <a:gd name="T26" fmla="*/ 2 w 34"/>
                <a:gd name="T27" fmla="*/ 4 h 27"/>
                <a:gd name="T28" fmla="*/ 0 w 34"/>
                <a:gd name="T29" fmla="*/ 8 h 27"/>
                <a:gd name="T30" fmla="*/ 2 w 34"/>
                <a:gd name="T31" fmla="*/ 13 h 27"/>
                <a:gd name="T32" fmla="*/ 5 w 34"/>
                <a:gd name="T33" fmla="*/ 16 h 27"/>
                <a:gd name="T34" fmla="*/ 9 w 34"/>
                <a:gd name="T35" fmla="*/ 18 h 27"/>
                <a:gd name="T36" fmla="*/ 14 w 34"/>
                <a:gd name="T37" fmla="*/ 17 h 27"/>
                <a:gd name="T38" fmla="*/ 18 w 34"/>
                <a:gd name="T39" fmla="*/ 15 h 27"/>
                <a:gd name="T40" fmla="*/ 21 w 34"/>
                <a:gd name="T41" fmla="*/ 12 h 27"/>
                <a:gd name="T42" fmla="*/ 24 w 34"/>
                <a:gd name="T43" fmla="*/ 11 h 27"/>
                <a:gd name="T44" fmla="*/ 27 w 34"/>
                <a:gd name="T45" fmla="*/ 12 h 27"/>
                <a:gd name="T46" fmla="*/ 29 w 34"/>
                <a:gd name="T47" fmla="*/ 14 h 27"/>
                <a:gd name="T48" fmla="*/ 30 w 34"/>
                <a:gd name="T49" fmla="*/ 17 h 27"/>
                <a:gd name="T50" fmla="*/ 29 w 34"/>
                <a:gd name="T51" fmla="*/ 20 h 27"/>
                <a:gd name="T52" fmla="*/ 26 w 34"/>
                <a:gd name="T53" fmla="*/ 22 h 27"/>
                <a:gd name="T54" fmla="*/ 23 w 34"/>
                <a:gd name="T55" fmla="*/ 23 h 27"/>
                <a:gd name="T56" fmla="*/ 19 w 34"/>
                <a:gd name="T57" fmla="*/ 22 h 27"/>
                <a:gd name="T58" fmla="*/ 17 w 34"/>
                <a:gd name="T59" fmla="*/ 24 h 27"/>
                <a:gd name="T60" fmla="*/ 23 w 34"/>
                <a:gd name="T61" fmla="*/ 26 h 27"/>
                <a:gd name="T62" fmla="*/ 29 w 34"/>
                <a:gd name="T63" fmla="*/ 26 h 27"/>
                <a:gd name="T64" fmla="*/ 33 w 34"/>
                <a:gd name="T65" fmla="*/ 22 h 27"/>
                <a:gd name="T66" fmla="*/ 34 w 34"/>
                <a:gd name="T67" fmla="*/ 18 h 27"/>
                <a:gd name="T68" fmla="*/ 32 w 34"/>
                <a:gd name="T69" fmla="*/ 13 h 27"/>
                <a:gd name="T70" fmla="*/ 28 w 34"/>
                <a:gd name="T7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27">
                  <a:moveTo>
                    <a:pt x="28" y="10"/>
                  </a:moveTo>
                  <a:cubicBezTo>
                    <a:pt x="27" y="9"/>
                    <a:pt x="25" y="8"/>
                    <a:pt x="24" y="8"/>
                  </a:cubicBezTo>
                  <a:cubicBezTo>
                    <a:pt x="22" y="8"/>
                    <a:pt x="20" y="8"/>
                    <a:pt x="19" y="9"/>
                  </a:cubicBezTo>
                  <a:cubicBezTo>
                    <a:pt x="18" y="9"/>
                    <a:pt x="16" y="10"/>
                    <a:pt x="14" y="12"/>
                  </a:cubicBezTo>
                  <a:cubicBezTo>
                    <a:pt x="12" y="13"/>
                    <a:pt x="11" y="14"/>
                    <a:pt x="10" y="14"/>
                  </a:cubicBezTo>
                  <a:cubicBezTo>
                    <a:pt x="9" y="14"/>
                    <a:pt x="8" y="14"/>
                    <a:pt x="7" y="13"/>
                  </a:cubicBezTo>
                  <a:cubicBezTo>
                    <a:pt x="5" y="13"/>
                    <a:pt x="5" y="12"/>
                    <a:pt x="4" y="10"/>
                  </a:cubicBezTo>
                  <a:cubicBezTo>
                    <a:pt x="4" y="9"/>
                    <a:pt x="4" y="8"/>
                    <a:pt x="5" y="6"/>
                  </a:cubicBezTo>
                  <a:cubicBezTo>
                    <a:pt x="6" y="5"/>
                    <a:pt x="7" y="4"/>
                    <a:pt x="9" y="4"/>
                  </a:cubicBezTo>
                  <a:cubicBezTo>
                    <a:pt x="10" y="4"/>
                    <a:pt x="12" y="4"/>
                    <a:pt x="14" y="5"/>
                  </a:cubicBezTo>
                  <a:cubicBezTo>
                    <a:pt x="15" y="3"/>
                    <a:pt x="15" y="3"/>
                    <a:pt x="15" y="3"/>
                  </a:cubicBezTo>
                  <a:cubicBezTo>
                    <a:pt x="13" y="2"/>
                    <a:pt x="12" y="1"/>
                    <a:pt x="10" y="1"/>
                  </a:cubicBezTo>
                  <a:cubicBezTo>
                    <a:pt x="8" y="0"/>
                    <a:pt x="6" y="1"/>
                    <a:pt x="5" y="1"/>
                  </a:cubicBezTo>
                  <a:cubicBezTo>
                    <a:pt x="4" y="2"/>
                    <a:pt x="2" y="3"/>
                    <a:pt x="2" y="4"/>
                  </a:cubicBezTo>
                  <a:cubicBezTo>
                    <a:pt x="1" y="6"/>
                    <a:pt x="0" y="7"/>
                    <a:pt x="0" y="8"/>
                  </a:cubicBezTo>
                  <a:cubicBezTo>
                    <a:pt x="0" y="10"/>
                    <a:pt x="1" y="11"/>
                    <a:pt x="2" y="13"/>
                  </a:cubicBezTo>
                  <a:cubicBezTo>
                    <a:pt x="3" y="14"/>
                    <a:pt x="4" y="15"/>
                    <a:pt x="5" y="16"/>
                  </a:cubicBezTo>
                  <a:cubicBezTo>
                    <a:pt x="7" y="17"/>
                    <a:pt x="8" y="17"/>
                    <a:pt x="9" y="18"/>
                  </a:cubicBezTo>
                  <a:cubicBezTo>
                    <a:pt x="11" y="18"/>
                    <a:pt x="12" y="18"/>
                    <a:pt x="14" y="17"/>
                  </a:cubicBezTo>
                  <a:cubicBezTo>
                    <a:pt x="15" y="17"/>
                    <a:pt x="16" y="16"/>
                    <a:pt x="18" y="15"/>
                  </a:cubicBezTo>
                  <a:cubicBezTo>
                    <a:pt x="20" y="13"/>
                    <a:pt x="21" y="12"/>
                    <a:pt x="21" y="12"/>
                  </a:cubicBezTo>
                  <a:cubicBezTo>
                    <a:pt x="22" y="12"/>
                    <a:pt x="23" y="11"/>
                    <a:pt x="24" y="11"/>
                  </a:cubicBezTo>
                  <a:cubicBezTo>
                    <a:pt x="25" y="11"/>
                    <a:pt x="26" y="12"/>
                    <a:pt x="27" y="12"/>
                  </a:cubicBezTo>
                  <a:cubicBezTo>
                    <a:pt x="28" y="13"/>
                    <a:pt x="29" y="14"/>
                    <a:pt x="29" y="14"/>
                  </a:cubicBezTo>
                  <a:cubicBezTo>
                    <a:pt x="30" y="15"/>
                    <a:pt x="30" y="16"/>
                    <a:pt x="30" y="17"/>
                  </a:cubicBezTo>
                  <a:cubicBezTo>
                    <a:pt x="30" y="18"/>
                    <a:pt x="30" y="19"/>
                    <a:pt x="29" y="20"/>
                  </a:cubicBezTo>
                  <a:cubicBezTo>
                    <a:pt x="28" y="21"/>
                    <a:pt x="27" y="22"/>
                    <a:pt x="26" y="22"/>
                  </a:cubicBezTo>
                  <a:cubicBezTo>
                    <a:pt x="25" y="23"/>
                    <a:pt x="24" y="23"/>
                    <a:pt x="23" y="23"/>
                  </a:cubicBezTo>
                  <a:cubicBezTo>
                    <a:pt x="21" y="23"/>
                    <a:pt x="20" y="22"/>
                    <a:pt x="19" y="22"/>
                  </a:cubicBezTo>
                  <a:cubicBezTo>
                    <a:pt x="17" y="24"/>
                    <a:pt x="17" y="24"/>
                    <a:pt x="17" y="24"/>
                  </a:cubicBezTo>
                  <a:cubicBezTo>
                    <a:pt x="19" y="25"/>
                    <a:pt x="21" y="26"/>
                    <a:pt x="23" y="26"/>
                  </a:cubicBezTo>
                  <a:cubicBezTo>
                    <a:pt x="25" y="27"/>
                    <a:pt x="27" y="26"/>
                    <a:pt x="29" y="26"/>
                  </a:cubicBezTo>
                  <a:cubicBezTo>
                    <a:pt x="30" y="25"/>
                    <a:pt x="31" y="24"/>
                    <a:pt x="33" y="22"/>
                  </a:cubicBezTo>
                  <a:cubicBezTo>
                    <a:pt x="33" y="21"/>
                    <a:pt x="34" y="19"/>
                    <a:pt x="34" y="18"/>
                  </a:cubicBezTo>
                  <a:cubicBezTo>
                    <a:pt x="34" y="16"/>
                    <a:pt x="33" y="15"/>
                    <a:pt x="32" y="13"/>
                  </a:cubicBezTo>
                  <a:cubicBezTo>
                    <a:pt x="31" y="12"/>
                    <a:pt x="30" y="11"/>
                    <a:pt x="2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5" name="iṩlîḍe"/>
            <p:cNvSpPr/>
            <p:nvPr/>
          </p:nvSpPr>
          <p:spPr bwMode="auto">
            <a:xfrm>
              <a:off x="3940580" y="1585778"/>
              <a:ext cx="75692" cy="43453"/>
            </a:xfrm>
            <a:custGeom>
              <a:avLst/>
              <a:gdLst>
                <a:gd name="T0" fmla="*/ 0 w 108"/>
                <a:gd name="T1" fmla="*/ 9 h 62"/>
                <a:gd name="T2" fmla="*/ 101 w 108"/>
                <a:gd name="T3" fmla="*/ 62 h 62"/>
                <a:gd name="T4" fmla="*/ 108 w 108"/>
                <a:gd name="T5" fmla="*/ 52 h 62"/>
                <a:gd name="T6" fmla="*/ 6 w 108"/>
                <a:gd name="T7" fmla="*/ 0 h 62"/>
                <a:gd name="T8" fmla="*/ 0 w 108"/>
                <a:gd name="T9" fmla="*/ 9 h 62"/>
              </a:gdLst>
              <a:ahLst/>
              <a:cxnLst>
                <a:cxn ang="0">
                  <a:pos x="T0" y="T1"/>
                </a:cxn>
                <a:cxn ang="0">
                  <a:pos x="T2" y="T3"/>
                </a:cxn>
                <a:cxn ang="0">
                  <a:pos x="T4" y="T5"/>
                </a:cxn>
                <a:cxn ang="0">
                  <a:pos x="T6" y="T7"/>
                </a:cxn>
                <a:cxn ang="0">
                  <a:pos x="T8" y="T9"/>
                </a:cxn>
              </a:cxnLst>
              <a:rect l="0" t="0" r="r" b="b"/>
              <a:pathLst>
                <a:path w="108" h="62">
                  <a:moveTo>
                    <a:pt x="0" y="9"/>
                  </a:moveTo>
                  <a:lnTo>
                    <a:pt x="101" y="62"/>
                  </a:lnTo>
                  <a:lnTo>
                    <a:pt x="108" y="52"/>
                  </a:lnTo>
                  <a:lnTo>
                    <a:pt x="6"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6" name="ïṣlíḋe"/>
            <p:cNvSpPr/>
            <p:nvPr/>
          </p:nvSpPr>
          <p:spPr bwMode="auto">
            <a:xfrm>
              <a:off x="3951793" y="1539522"/>
              <a:ext cx="82700" cy="55367"/>
            </a:xfrm>
            <a:custGeom>
              <a:avLst/>
              <a:gdLst>
                <a:gd name="T0" fmla="*/ 39 w 118"/>
                <a:gd name="T1" fmla="*/ 6 h 79"/>
                <a:gd name="T2" fmla="*/ 26 w 118"/>
                <a:gd name="T3" fmla="*/ 0 h 79"/>
                <a:gd name="T4" fmla="*/ 0 w 118"/>
                <a:gd name="T5" fmla="*/ 52 h 79"/>
                <a:gd name="T6" fmla="*/ 13 w 118"/>
                <a:gd name="T7" fmla="*/ 59 h 79"/>
                <a:gd name="T8" fmla="*/ 23 w 118"/>
                <a:gd name="T9" fmla="*/ 36 h 79"/>
                <a:gd name="T10" fmla="*/ 115 w 118"/>
                <a:gd name="T11" fmla="*/ 79 h 79"/>
                <a:gd name="T12" fmla="*/ 118 w 118"/>
                <a:gd name="T13" fmla="*/ 69 h 79"/>
                <a:gd name="T14" fmla="*/ 26 w 118"/>
                <a:gd name="T15" fmla="*/ 29 h 79"/>
                <a:gd name="T16" fmla="*/ 39 w 118"/>
                <a:gd name="T17"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79">
                  <a:moveTo>
                    <a:pt x="39" y="6"/>
                  </a:moveTo>
                  <a:lnTo>
                    <a:pt x="26" y="0"/>
                  </a:lnTo>
                  <a:lnTo>
                    <a:pt x="0" y="52"/>
                  </a:lnTo>
                  <a:lnTo>
                    <a:pt x="13" y="59"/>
                  </a:lnTo>
                  <a:lnTo>
                    <a:pt x="23" y="36"/>
                  </a:lnTo>
                  <a:lnTo>
                    <a:pt x="115" y="79"/>
                  </a:lnTo>
                  <a:lnTo>
                    <a:pt x="118" y="69"/>
                  </a:lnTo>
                  <a:lnTo>
                    <a:pt x="26" y="29"/>
                  </a:lnTo>
                  <a:lnTo>
                    <a:pt x="3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7" name="ísļiďè"/>
            <p:cNvSpPr/>
            <p:nvPr/>
          </p:nvSpPr>
          <p:spPr bwMode="auto">
            <a:xfrm>
              <a:off x="3573335" y="1604000"/>
              <a:ext cx="39248" cy="52564"/>
            </a:xfrm>
            <a:custGeom>
              <a:avLst/>
              <a:gdLst>
                <a:gd name="T0" fmla="*/ 17 w 17"/>
                <a:gd name="T1" fmla="*/ 1 h 23"/>
                <a:gd name="T2" fmla="*/ 17 w 17"/>
                <a:gd name="T3" fmla="*/ 0 h 23"/>
                <a:gd name="T4" fmla="*/ 10 w 17"/>
                <a:gd name="T5" fmla="*/ 0 h 23"/>
                <a:gd name="T6" fmla="*/ 10 w 17"/>
                <a:gd name="T7" fmla="*/ 1 h 23"/>
                <a:gd name="T8" fmla="*/ 12 w 17"/>
                <a:gd name="T9" fmla="*/ 1 h 23"/>
                <a:gd name="T10" fmla="*/ 13 w 17"/>
                <a:gd name="T11" fmla="*/ 2 h 23"/>
                <a:gd name="T12" fmla="*/ 13 w 17"/>
                <a:gd name="T13" fmla="*/ 3 h 23"/>
                <a:gd name="T14" fmla="*/ 11 w 17"/>
                <a:gd name="T15" fmla="*/ 5 h 23"/>
                <a:gd name="T16" fmla="*/ 5 w 17"/>
                <a:gd name="T17" fmla="*/ 16 h 23"/>
                <a:gd name="T18" fmla="*/ 3 w 17"/>
                <a:gd name="T19" fmla="*/ 18 h 23"/>
                <a:gd name="T20" fmla="*/ 2 w 17"/>
                <a:gd name="T21" fmla="*/ 19 h 23"/>
                <a:gd name="T22" fmla="*/ 0 w 17"/>
                <a:gd name="T23" fmla="*/ 18 h 23"/>
                <a:gd name="T24" fmla="*/ 0 w 17"/>
                <a:gd name="T25" fmla="*/ 19 h 23"/>
                <a:gd name="T26" fmla="*/ 8 w 17"/>
                <a:gd name="T27" fmla="*/ 23 h 23"/>
                <a:gd name="T28" fmla="*/ 8 w 17"/>
                <a:gd name="T29" fmla="*/ 22 h 23"/>
                <a:gd name="T30" fmla="*/ 6 w 17"/>
                <a:gd name="T31" fmla="*/ 21 h 23"/>
                <a:gd name="T32" fmla="*/ 6 w 17"/>
                <a:gd name="T33" fmla="*/ 20 h 23"/>
                <a:gd name="T34" fmla="*/ 7 w 17"/>
                <a:gd name="T35" fmla="*/ 18 h 23"/>
                <a:gd name="T36" fmla="*/ 17 w 17"/>
                <a:gd name="T3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3">
                  <a:moveTo>
                    <a:pt x="17" y="1"/>
                  </a:moveTo>
                  <a:cubicBezTo>
                    <a:pt x="17" y="0"/>
                    <a:pt x="17" y="0"/>
                    <a:pt x="17" y="0"/>
                  </a:cubicBezTo>
                  <a:cubicBezTo>
                    <a:pt x="10" y="0"/>
                    <a:pt x="10" y="0"/>
                    <a:pt x="10" y="0"/>
                  </a:cubicBezTo>
                  <a:cubicBezTo>
                    <a:pt x="10" y="1"/>
                    <a:pt x="10" y="1"/>
                    <a:pt x="10" y="1"/>
                  </a:cubicBezTo>
                  <a:cubicBezTo>
                    <a:pt x="11" y="1"/>
                    <a:pt x="12" y="1"/>
                    <a:pt x="12" y="1"/>
                  </a:cubicBezTo>
                  <a:cubicBezTo>
                    <a:pt x="12" y="1"/>
                    <a:pt x="13" y="1"/>
                    <a:pt x="13" y="2"/>
                  </a:cubicBezTo>
                  <a:cubicBezTo>
                    <a:pt x="13" y="2"/>
                    <a:pt x="13" y="2"/>
                    <a:pt x="13" y="3"/>
                  </a:cubicBezTo>
                  <a:cubicBezTo>
                    <a:pt x="13" y="3"/>
                    <a:pt x="12" y="4"/>
                    <a:pt x="11" y="5"/>
                  </a:cubicBezTo>
                  <a:cubicBezTo>
                    <a:pt x="5" y="16"/>
                    <a:pt x="5" y="16"/>
                    <a:pt x="5" y="16"/>
                  </a:cubicBezTo>
                  <a:cubicBezTo>
                    <a:pt x="4" y="18"/>
                    <a:pt x="4" y="18"/>
                    <a:pt x="3" y="18"/>
                  </a:cubicBezTo>
                  <a:cubicBezTo>
                    <a:pt x="3" y="19"/>
                    <a:pt x="3" y="19"/>
                    <a:pt x="2" y="19"/>
                  </a:cubicBezTo>
                  <a:cubicBezTo>
                    <a:pt x="2" y="19"/>
                    <a:pt x="1" y="18"/>
                    <a:pt x="0" y="18"/>
                  </a:cubicBezTo>
                  <a:cubicBezTo>
                    <a:pt x="0" y="19"/>
                    <a:pt x="0" y="19"/>
                    <a:pt x="0" y="19"/>
                  </a:cubicBezTo>
                  <a:cubicBezTo>
                    <a:pt x="8" y="23"/>
                    <a:pt x="8" y="23"/>
                    <a:pt x="8" y="23"/>
                  </a:cubicBezTo>
                  <a:cubicBezTo>
                    <a:pt x="8" y="22"/>
                    <a:pt x="8" y="22"/>
                    <a:pt x="8" y="22"/>
                  </a:cubicBezTo>
                  <a:cubicBezTo>
                    <a:pt x="7" y="22"/>
                    <a:pt x="7" y="21"/>
                    <a:pt x="6" y="21"/>
                  </a:cubicBezTo>
                  <a:cubicBezTo>
                    <a:pt x="6" y="21"/>
                    <a:pt x="6" y="20"/>
                    <a:pt x="6" y="20"/>
                  </a:cubicBezTo>
                  <a:cubicBezTo>
                    <a:pt x="6" y="20"/>
                    <a:pt x="7" y="19"/>
                    <a:pt x="7" y="18"/>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8" name="íṡlïde"/>
            <p:cNvSpPr/>
            <p:nvPr/>
          </p:nvSpPr>
          <p:spPr bwMode="auto">
            <a:xfrm>
              <a:off x="3646924" y="1622223"/>
              <a:ext cx="34342" cy="57470"/>
            </a:xfrm>
            <a:custGeom>
              <a:avLst/>
              <a:gdLst>
                <a:gd name="T0" fmla="*/ 9 w 15"/>
                <a:gd name="T1" fmla="*/ 1 h 25"/>
                <a:gd name="T2" fmla="*/ 4 w 15"/>
                <a:gd name="T3" fmla="*/ 2 h 25"/>
                <a:gd name="T4" fmla="*/ 2 w 15"/>
                <a:gd name="T5" fmla="*/ 5 h 25"/>
                <a:gd name="T6" fmla="*/ 2 w 15"/>
                <a:gd name="T7" fmla="*/ 8 h 25"/>
                <a:gd name="T8" fmla="*/ 5 w 15"/>
                <a:gd name="T9" fmla="*/ 12 h 25"/>
                <a:gd name="T10" fmla="*/ 1 w 15"/>
                <a:gd name="T11" fmla="*/ 15 h 25"/>
                <a:gd name="T12" fmla="*/ 0 w 15"/>
                <a:gd name="T13" fmla="*/ 18 h 25"/>
                <a:gd name="T14" fmla="*/ 1 w 15"/>
                <a:gd name="T15" fmla="*/ 22 h 25"/>
                <a:gd name="T16" fmla="*/ 6 w 15"/>
                <a:gd name="T17" fmla="*/ 25 h 25"/>
                <a:gd name="T18" fmla="*/ 11 w 15"/>
                <a:gd name="T19" fmla="*/ 24 h 25"/>
                <a:gd name="T20" fmla="*/ 14 w 15"/>
                <a:gd name="T21" fmla="*/ 20 h 25"/>
                <a:gd name="T22" fmla="*/ 13 w 15"/>
                <a:gd name="T23" fmla="*/ 16 h 25"/>
                <a:gd name="T24" fmla="*/ 9 w 15"/>
                <a:gd name="T25" fmla="*/ 12 h 25"/>
                <a:gd name="T26" fmla="*/ 14 w 15"/>
                <a:gd name="T27" fmla="*/ 9 h 25"/>
                <a:gd name="T28" fmla="*/ 15 w 15"/>
                <a:gd name="T29" fmla="*/ 7 h 25"/>
                <a:gd name="T30" fmla="*/ 14 w 15"/>
                <a:gd name="T31" fmla="*/ 3 h 25"/>
                <a:gd name="T32" fmla="*/ 9 w 15"/>
                <a:gd name="T33" fmla="*/ 1 h 25"/>
                <a:gd name="T34" fmla="*/ 11 w 15"/>
                <a:gd name="T35" fmla="*/ 19 h 25"/>
                <a:gd name="T36" fmla="*/ 11 w 15"/>
                <a:gd name="T37" fmla="*/ 21 h 25"/>
                <a:gd name="T38" fmla="*/ 10 w 15"/>
                <a:gd name="T39" fmla="*/ 23 h 25"/>
                <a:gd name="T40" fmla="*/ 6 w 15"/>
                <a:gd name="T41" fmla="*/ 24 h 25"/>
                <a:gd name="T42" fmla="*/ 3 w 15"/>
                <a:gd name="T43" fmla="*/ 22 h 25"/>
                <a:gd name="T44" fmla="*/ 3 w 15"/>
                <a:gd name="T45" fmla="*/ 18 h 25"/>
                <a:gd name="T46" fmla="*/ 4 w 15"/>
                <a:gd name="T47" fmla="*/ 15 h 25"/>
                <a:gd name="T48" fmla="*/ 6 w 15"/>
                <a:gd name="T49" fmla="*/ 13 h 25"/>
                <a:gd name="T50" fmla="*/ 11 w 15"/>
                <a:gd name="T51" fmla="*/ 19 h 25"/>
                <a:gd name="T52" fmla="*/ 12 w 15"/>
                <a:gd name="T53" fmla="*/ 8 h 25"/>
                <a:gd name="T54" fmla="*/ 8 w 15"/>
                <a:gd name="T55" fmla="*/ 11 h 25"/>
                <a:gd name="T56" fmla="*/ 6 w 15"/>
                <a:gd name="T57" fmla="*/ 8 h 25"/>
                <a:gd name="T58" fmla="*/ 5 w 15"/>
                <a:gd name="T59" fmla="*/ 6 h 25"/>
                <a:gd name="T60" fmla="*/ 5 w 15"/>
                <a:gd name="T61" fmla="*/ 5 h 25"/>
                <a:gd name="T62" fmla="*/ 6 w 15"/>
                <a:gd name="T63" fmla="*/ 2 h 25"/>
                <a:gd name="T64" fmla="*/ 9 w 15"/>
                <a:gd name="T65" fmla="*/ 2 h 25"/>
                <a:gd name="T66" fmla="*/ 12 w 15"/>
                <a:gd name="T67" fmla="*/ 3 h 25"/>
                <a:gd name="T68" fmla="*/ 12 w 15"/>
                <a:gd name="T69" fmla="*/ 6 h 25"/>
                <a:gd name="T70" fmla="*/ 12 w 15"/>
                <a:gd name="T7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5">
                  <a:moveTo>
                    <a:pt x="9" y="1"/>
                  </a:moveTo>
                  <a:cubicBezTo>
                    <a:pt x="7" y="0"/>
                    <a:pt x="6" y="1"/>
                    <a:pt x="4" y="2"/>
                  </a:cubicBezTo>
                  <a:cubicBezTo>
                    <a:pt x="3" y="3"/>
                    <a:pt x="2" y="4"/>
                    <a:pt x="2" y="5"/>
                  </a:cubicBezTo>
                  <a:cubicBezTo>
                    <a:pt x="2" y="6"/>
                    <a:pt x="2" y="7"/>
                    <a:pt x="2" y="8"/>
                  </a:cubicBezTo>
                  <a:cubicBezTo>
                    <a:pt x="3" y="9"/>
                    <a:pt x="4" y="11"/>
                    <a:pt x="5" y="12"/>
                  </a:cubicBezTo>
                  <a:cubicBezTo>
                    <a:pt x="4" y="13"/>
                    <a:pt x="2" y="14"/>
                    <a:pt x="1" y="15"/>
                  </a:cubicBezTo>
                  <a:cubicBezTo>
                    <a:pt x="0" y="16"/>
                    <a:pt x="0" y="17"/>
                    <a:pt x="0" y="18"/>
                  </a:cubicBezTo>
                  <a:cubicBezTo>
                    <a:pt x="0" y="19"/>
                    <a:pt x="0" y="21"/>
                    <a:pt x="1" y="22"/>
                  </a:cubicBezTo>
                  <a:cubicBezTo>
                    <a:pt x="2" y="24"/>
                    <a:pt x="4" y="24"/>
                    <a:pt x="6" y="25"/>
                  </a:cubicBezTo>
                  <a:cubicBezTo>
                    <a:pt x="8" y="25"/>
                    <a:pt x="10" y="25"/>
                    <a:pt x="11" y="24"/>
                  </a:cubicBezTo>
                  <a:cubicBezTo>
                    <a:pt x="13" y="23"/>
                    <a:pt x="14" y="21"/>
                    <a:pt x="14" y="20"/>
                  </a:cubicBezTo>
                  <a:cubicBezTo>
                    <a:pt x="14" y="18"/>
                    <a:pt x="14" y="17"/>
                    <a:pt x="13" y="16"/>
                  </a:cubicBezTo>
                  <a:cubicBezTo>
                    <a:pt x="12" y="15"/>
                    <a:pt x="11" y="14"/>
                    <a:pt x="9" y="12"/>
                  </a:cubicBezTo>
                  <a:cubicBezTo>
                    <a:pt x="11" y="11"/>
                    <a:pt x="13" y="10"/>
                    <a:pt x="14" y="9"/>
                  </a:cubicBezTo>
                  <a:cubicBezTo>
                    <a:pt x="14" y="8"/>
                    <a:pt x="15" y="7"/>
                    <a:pt x="15" y="7"/>
                  </a:cubicBezTo>
                  <a:cubicBezTo>
                    <a:pt x="15" y="5"/>
                    <a:pt x="15" y="4"/>
                    <a:pt x="14" y="3"/>
                  </a:cubicBezTo>
                  <a:cubicBezTo>
                    <a:pt x="13" y="2"/>
                    <a:pt x="11" y="1"/>
                    <a:pt x="9" y="1"/>
                  </a:cubicBezTo>
                  <a:close/>
                  <a:moveTo>
                    <a:pt x="11" y="19"/>
                  </a:moveTo>
                  <a:cubicBezTo>
                    <a:pt x="11" y="19"/>
                    <a:pt x="11" y="20"/>
                    <a:pt x="11" y="21"/>
                  </a:cubicBezTo>
                  <a:cubicBezTo>
                    <a:pt x="11" y="22"/>
                    <a:pt x="10" y="23"/>
                    <a:pt x="10" y="23"/>
                  </a:cubicBezTo>
                  <a:cubicBezTo>
                    <a:pt x="9" y="24"/>
                    <a:pt x="8" y="24"/>
                    <a:pt x="6" y="24"/>
                  </a:cubicBezTo>
                  <a:cubicBezTo>
                    <a:pt x="5" y="24"/>
                    <a:pt x="4" y="23"/>
                    <a:pt x="3" y="22"/>
                  </a:cubicBezTo>
                  <a:cubicBezTo>
                    <a:pt x="3" y="21"/>
                    <a:pt x="2" y="20"/>
                    <a:pt x="3" y="18"/>
                  </a:cubicBezTo>
                  <a:cubicBezTo>
                    <a:pt x="3" y="17"/>
                    <a:pt x="3" y="16"/>
                    <a:pt x="4" y="15"/>
                  </a:cubicBezTo>
                  <a:cubicBezTo>
                    <a:pt x="4" y="15"/>
                    <a:pt x="5" y="14"/>
                    <a:pt x="6" y="13"/>
                  </a:cubicBezTo>
                  <a:cubicBezTo>
                    <a:pt x="9" y="15"/>
                    <a:pt x="10" y="17"/>
                    <a:pt x="11" y="19"/>
                  </a:cubicBezTo>
                  <a:close/>
                  <a:moveTo>
                    <a:pt x="12" y="8"/>
                  </a:moveTo>
                  <a:cubicBezTo>
                    <a:pt x="11" y="9"/>
                    <a:pt x="10" y="10"/>
                    <a:pt x="8" y="11"/>
                  </a:cubicBezTo>
                  <a:cubicBezTo>
                    <a:pt x="6" y="8"/>
                    <a:pt x="6" y="8"/>
                    <a:pt x="6" y="8"/>
                  </a:cubicBezTo>
                  <a:cubicBezTo>
                    <a:pt x="5" y="8"/>
                    <a:pt x="5" y="7"/>
                    <a:pt x="5" y="6"/>
                  </a:cubicBezTo>
                  <a:cubicBezTo>
                    <a:pt x="5" y="6"/>
                    <a:pt x="4" y="5"/>
                    <a:pt x="5" y="5"/>
                  </a:cubicBezTo>
                  <a:cubicBezTo>
                    <a:pt x="5" y="4"/>
                    <a:pt x="5" y="3"/>
                    <a:pt x="6" y="2"/>
                  </a:cubicBezTo>
                  <a:cubicBezTo>
                    <a:pt x="7" y="2"/>
                    <a:pt x="8" y="2"/>
                    <a:pt x="9" y="2"/>
                  </a:cubicBezTo>
                  <a:cubicBezTo>
                    <a:pt x="10" y="2"/>
                    <a:pt x="11" y="2"/>
                    <a:pt x="12" y="3"/>
                  </a:cubicBezTo>
                  <a:cubicBezTo>
                    <a:pt x="12" y="4"/>
                    <a:pt x="13" y="5"/>
                    <a:pt x="12" y="6"/>
                  </a:cubicBezTo>
                  <a:cubicBezTo>
                    <a:pt x="12" y="7"/>
                    <a:pt x="12"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9" name="iṩlide"/>
            <p:cNvSpPr/>
            <p:nvPr/>
          </p:nvSpPr>
          <p:spPr bwMode="auto">
            <a:xfrm>
              <a:off x="3717710" y="1622223"/>
              <a:ext cx="37145" cy="60273"/>
            </a:xfrm>
            <a:custGeom>
              <a:avLst/>
              <a:gdLst>
                <a:gd name="T0" fmla="*/ 15 w 16"/>
                <a:gd name="T1" fmla="*/ 16 h 26"/>
                <a:gd name="T2" fmla="*/ 15 w 16"/>
                <a:gd name="T3" fmla="*/ 9 h 26"/>
                <a:gd name="T4" fmla="*/ 12 w 16"/>
                <a:gd name="T5" fmla="*/ 2 h 26"/>
                <a:gd name="T6" fmla="*/ 6 w 16"/>
                <a:gd name="T7" fmla="*/ 1 h 26"/>
                <a:gd name="T8" fmla="*/ 1 w 16"/>
                <a:gd name="T9" fmla="*/ 4 h 26"/>
                <a:gd name="T10" fmla="*/ 0 w 16"/>
                <a:gd name="T11" fmla="*/ 10 h 26"/>
                <a:gd name="T12" fmla="*/ 3 w 16"/>
                <a:gd name="T13" fmla="*/ 15 h 26"/>
                <a:gd name="T14" fmla="*/ 8 w 16"/>
                <a:gd name="T15" fmla="*/ 16 h 26"/>
                <a:gd name="T16" fmla="*/ 12 w 16"/>
                <a:gd name="T17" fmla="*/ 13 h 26"/>
                <a:gd name="T18" fmla="*/ 11 w 16"/>
                <a:gd name="T19" fmla="*/ 19 h 26"/>
                <a:gd name="T20" fmla="*/ 8 w 16"/>
                <a:gd name="T21" fmla="*/ 23 h 26"/>
                <a:gd name="T22" fmla="*/ 4 w 16"/>
                <a:gd name="T23" fmla="*/ 25 h 26"/>
                <a:gd name="T24" fmla="*/ 4 w 16"/>
                <a:gd name="T25" fmla="*/ 26 h 26"/>
                <a:gd name="T26" fmla="*/ 5 w 16"/>
                <a:gd name="T27" fmla="*/ 26 h 26"/>
                <a:gd name="T28" fmla="*/ 11 w 16"/>
                <a:gd name="T29" fmla="*/ 23 h 26"/>
                <a:gd name="T30" fmla="*/ 15 w 16"/>
                <a:gd name="T31" fmla="*/ 16 h 26"/>
                <a:gd name="T32" fmla="*/ 11 w 16"/>
                <a:gd name="T33" fmla="*/ 13 h 26"/>
                <a:gd name="T34" fmla="*/ 9 w 16"/>
                <a:gd name="T35" fmla="*/ 14 h 26"/>
                <a:gd name="T36" fmla="*/ 6 w 16"/>
                <a:gd name="T37" fmla="*/ 13 h 26"/>
                <a:gd name="T38" fmla="*/ 3 w 16"/>
                <a:gd name="T39" fmla="*/ 8 h 26"/>
                <a:gd name="T40" fmla="*/ 3 w 16"/>
                <a:gd name="T41" fmla="*/ 4 h 26"/>
                <a:gd name="T42" fmla="*/ 6 w 16"/>
                <a:gd name="T43" fmla="*/ 2 h 26"/>
                <a:gd name="T44" fmla="*/ 8 w 16"/>
                <a:gd name="T45" fmla="*/ 2 h 26"/>
                <a:gd name="T46" fmla="*/ 11 w 16"/>
                <a:gd name="T47" fmla="*/ 5 h 26"/>
                <a:gd name="T48" fmla="*/ 12 w 16"/>
                <a:gd name="T49" fmla="*/ 8 h 26"/>
                <a:gd name="T50" fmla="*/ 12 w 16"/>
                <a:gd name="T51" fmla="*/ 12 h 26"/>
                <a:gd name="T52" fmla="*/ 11 w 16"/>
                <a:gd name="T5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6">
                  <a:moveTo>
                    <a:pt x="15" y="16"/>
                  </a:moveTo>
                  <a:cubicBezTo>
                    <a:pt x="16" y="14"/>
                    <a:pt x="16" y="11"/>
                    <a:pt x="15" y="9"/>
                  </a:cubicBezTo>
                  <a:cubicBezTo>
                    <a:pt x="15" y="6"/>
                    <a:pt x="14" y="4"/>
                    <a:pt x="12" y="2"/>
                  </a:cubicBezTo>
                  <a:cubicBezTo>
                    <a:pt x="10" y="1"/>
                    <a:pt x="8" y="0"/>
                    <a:pt x="6" y="1"/>
                  </a:cubicBezTo>
                  <a:cubicBezTo>
                    <a:pt x="4" y="1"/>
                    <a:pt x="2" y="2"/>
                    <a:pt x="1" y="4"/>
                  </a:cubicBezTo>
                  <a:cubicBezTo>
                    <a:pt x="0" y="6"/>
                    <a:pt x="0" y="8"/>
                    <a:pt x="0" y="10"/>
                  </a:cubicBezTo>
                  <a:cubicBezTo>
                    <a:pt x="1" y="12"/>
                    <a:pt x="1" y="14"/>
                    <a:pt x="3" y="15"/>
                  </a:cubicBezTo>
                  <a:cubicBezTo>
                    <a:pt x="4" y="16"/>
                    <a:pt x="6" y="16"/>
                    <a:pt x="8" y="16"/>
                  </a:cubicBezTo>
                  <a:cubicBezTo>
                    <a:pt x="9" y="16"/>
                    <a:pt x="11" y="15"/>
                    <a:pt x="12" y="13"/>
                  </a:cubicBezTo>
                  <a:cubicBezTo>
                    <a:pt x="12" y="15"/>
                    <a:pt x="12" y="17"/>
                    <a:pt x="11" y="19"/>
                  </a:cubicBezTo>
                  <a:cubicBezTo>
                    <a:pt x="10" y="21"/>
                    <a:pt x="9" y="22"/>
                    <a:pt x="8" y="23"/>
                  </a:cubicBezTo>
                  <a:cubicBezTo>
                    <a:pt x="6" y="24"/>
                    <a:pt x="5" y="25"/>
                    <a:pt x="4" y="25"/>
                  </a:cubicBezTo>
                  <a:cubicBezTo>
                    <a:pt x="4" y="26"/>
                    <a:pt x="4" y="26"/>
                    <a:pt x="4" y="26"/>
                  </a:cubicBezTo>
                  <a:cubicBezTo>
                    <a:pt x="5" y="26"/>
                    <a:pt x="5" y="26"/>
                    <a:pt x="5" y="26"/>
                  </a:cubicBezTo>
                  <a:cubicBezTo>
                    <a:pt x="7" y="25"/>
                    <a:pt x="9" y="24"/>
                    <a:pt x="11" y="23"/>
                  </a:cubicBezTo>
                  <a:cubicBezTo>
                    <a:pt x="13" y="21"/>
                    <a:pt x="14" y="19"/>
                    <a:pt x="15" y="16"/>
                  </a:cubicBezTo>
                  <a:close/>
                  <a:moveTo>
                    <a:pt x="11" y="13"/>
                  </a:moveTo>
                  <a:cubicBezTo>
                    <a:pt x="10" y="14"/>
                    <a:pt x="9" y="14"/>
                    <a:pt x="9" y="14"/>
                  </a:cubicBezTo>
                  <a:cubicBezTo>
                    <a:pt x="8" y="14"/>
                    <a:pt x="7" y="14"/>
                    <a:pt x="6" y="13"/>
                  </a:cubicBezTo>
                  <a:cubicBezTo>
                    <a:pt x="4" y="12"/>
                    <a:pt x="3" y="10"/>
                    <a:pt x="3" y="8"/>
                  </a:cubicBezTo>
                  <a:cubicBezTo>
                    <a:pt x="3" y="6"/>
                    <a:pt x="3" y="5"/>
                    <a:pt x="3" y="4"/>
                  </a:cubicBezTo>
                  <a:cubicBezTo>
                    <a:pt x="4" y="3"/>
                    <a:pt x="5" y="2"/>
                    <a:pt x="6" y="2"/>
                  </a:cubicBezTo>
                  <a:cubicBezTo>
                    <a:pt x="7" y="2"/>
                    <a:pt x="8" y="2"/>
                    <a:pt x="8" y="2"/>
                  </a:cubicBezTo>
                  <a:cubicBezTo>
                    <a:pt x="9" y="3"/>
                    <a:pt x="10" y="4"/>
                    <a:pt x="11" y="5"/>
                  </a:cubicBezTo>
                  <a:cubicBezTo>
                    <a:pt x="11" y="6"/>
                    <a:pt x="12" y="7"/>
                    <a:pt x="12" y="8"/>
                  </a:cubicBezTo>
                  <a:cubicBezTo>
                    <a:pt x="12" y="9"/>
                    <a:pt x="12" y="10"/>
                    <a:pt x="12" y="12"/>
                  </a:cubicBezTo>
                  <a:cubicBezTo>
                    <a:pt x="12" y="13"/>
                    <a:pt x="11"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0" name="îs1ïde"/>
            <p:cNvSpPr/>
            <p:nvPr/>
          </p:nvSpPr>
          <p:spPr bwMode="auto">
            <a:xfrm>
              <a:off x="3782188" y="1613112"/>
              <a:ext cx="32239" cy="57470"/>
            </a:xfrm>
            <a:custGeom>
              <a:avLst/>
              <a:gdLst>
                <a:gd name="T0" fmla="*/ 11 w 14"/>
                <a:gd name="T1" fmla="*/ 24 h 25"/>
                <a:gd name="T2" fmla="*/ 14 w 14"/>
                <a:gd name="T3" fmla="*/ 0 h 25"/>
                <a:gd name="T4" fmla="*/ 14 w 14"/>
                <a:gd name="T5" fmla="*/ 0 h 25"/>
                <a:gd name="T6" fmla="*/ 1 w 14"/>
                <a:gd name="T7" fmla="*/ 2 h 25"/>
                <a:gd name="T8" fmla="*/ 0 w 14"/>
                <a:gd name="T9" fmla="*/ 8 h 25"/>
                <a:gd name="T10" fmla="*/ 0 w 14"/>
                <a:gd name="T11" fmla="*/ 8 h 25"/>
                <a:gd name="T12" fmla="*/ 2 w 14"/>
                <a:gd name="T13" fmla="*/ 5 h 25"/>
                <a:gd name="T14" fmla="*/ 5 w 14"/>
                <a:gd name="T15" fmla="*/ 4 h 25"/>
                <a:gd name="T16" fmla="*/ 12 w 14"/>
                <a:gd name="T17" fmla="*/ 3 h 25"/>
                <a:gd name="T18" fmla="*/ 9 w 14"/>
                <a:gd name="T19" fmla="*/ 25 h 25"/>
                <a:gd name="T20" fmla="*/ 11 w 14"/>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5">
                  <a:moveTo>
                    <a:pt x="11" y="24"/>
                  </a:moveTo>
                  <a:cubicBezTo>
                    <a:pt x="14" y="0"/>
                    <a:pt x="14" y="0"/>
                    <a:pt x="14" y="0"/>
                  </a:cubicBezTo>
                  <a:cubicBezTo>
                    <a:pt x="14" y="0"/>
                    <a:pt x="14" y="0"/>
                    <a:pt x="14" y="0"/>
                  </a:cubicBezTo>
                  <a:cubicBezTo>
                    <a:pt x="1" y="2"/>
                    <a:pt x="1" y="2"/>
                    <a:pt x="1" y="2"/>
                  </a:cubicBezTo>
                  <a:cubicBezTo>
                    <a:pt x="0" y="8"/>
                    <a:pt x="0" y="8"/>
                    <a:pt x="0" y="8"/>
                  </a:cubicBezTo>
                  <a:cubicBezTo>
                    <a:pt x="0" y="8"/>
                    <a:pt x="0" y="8"/>
                    <a:pt x="0" y="8"/>
                  </a:cubicBezTo>
                  <a:cubicBezTo>
                    <a:pt x="1" y="7"/>
                    <a:pt x="1" y="6"/>
                    <a:pt x="2" y="5"/>
                  </a:cubicBezTo>
                  <a:cubicBezTo>
                    <a:pt x="3" y="5"/>
                    <a:pt x="4" y="4"/>
                    <a:pt x="5" y="4"/>
                  </a:cubicBezTo>
                  <a:cubicBezTo>
                    <a:pt x="12" y="3"/>
                    <a:pt x="12" y="3"/>
                    <a:pt x="12" y="3"/>
                  </a:cubicBezTo>
                  <a:cubicBezTo>
                    <a:pt x="9" y="25"/>
                    <a:pt x="9" y="25"/>
                    <a:pt x="9" y="25"/>
                  </a:cubicBezTo>
                  <a:lnTo>
                    <a:pt x="1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1" name="i$ľïḑe"/>
            <p:cNvSpPr/>
            <p:nvPr/>
          </p:nvSpPr>
          <p:spPr bwMode="auto">
            <a:xfrm>
              <a:off x="3349063" y="1294926"/>
              <a:ext cx="34342" cy="23128"/>
            </a:xfrm>
            <a:custGeom>
              <a:avLst/>
              <a:gdLst>
                <a:gd name="T0" fmla="*/ 8 w 15"/>
                <a:gd name="T1" fmla="*/ 7 h 10"/>
                <a:gd name="T2" fmla="*/ 12 w 15"/>
                <a:gd name="T3" fmla="*/ 10 h 10"/>
                <a:gd name="T4" fmla="*/ 14 w 15"/>
                <a:gd name="T5" fmla="*/ 3 h 10"/>
                <a:gd name="T6" fmla="*/ 10 w 15"/>
                <a:gd name="T7" fmla="*/ 0 h 10"/>
                <a:gd name="T8" fmla="*/ 0 w 15"/>
                <a:gd name="T9" fmla="*/ 2 h 10"/>
                <a:gd name="T10" fmla="*/ 8 w 15"/>
                <a:gd name="T11" fmla="*/ 7 h 10"/>
              </a:gdLst>
              <a:ahLst/>
              <a:cxnLst>
                <a:cxn ang="0">
                  <a:pos x="T0" y="T1"/>
                </a:cxn>
                <a:cxn ang="0">
                  <a:pos x="T2" y="T3"/>
                </a:cxn>
                <a:cxn ang="0">
                  <a:pos x="T4" y="T5"/>
                </a:cxn>
                <a:cxn ang="0">
                  <a:pos x="T6" y="T7"/>
                </a:cxn>
                <a:cxn ang="0">
                  <a:pos x="T8" y="T9"/>
                </a:cxn>
                <a:cxn ang="0">
                  <a:pos x="T10" y="T11"/>
                </a:cxn>
              </a:cxnLst>
              <a:rect l="0" t="0" r="r" b="b"/>
              <a:pathLst>
                <a:path w="15" h="10">
                  <a:moveTo>
                    <a:pt x="8" y="7"/>
                  </a:moveTo>
                  <a:cubicBezTo>
                    <a:pt x="12" y="10"/>
                    <a:pt x="12" y="10"/>
                    <a:pt x="12" y="10"/>
                  </a:cubicBezTo>
                  <a:cubicBezTo>
                    <a:pt x="12" y="7"/>
                    <a:pt x="15" y="5"/>
                    <a:pt x="14" y="3"/>
                  </a:cubicBezTo>
                  <a:cubicBezTo>
                    <a:pt x="10" y="0"/>
                    <a:pt x="10" y="0"/>
                    <a:pt x="10" y="0"/>
                  </a:cubicBezTo>
                  <a:cubicBezTo>
                    <a:pt x="7" y="0"/>
                    <a:pt x="3" y="0"/>
                    <a:pt x="0" y="2"/>
                  </a:cubicBezTo>
                  <a:cubicBezTo>
                    <a:pt x="1" y="4"/>
                    <a:pt x="4" y="8"/>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2" name="iŝļíḍè"/>
            <p:cNvSpPr/>
            <p:nvPr/>
          </p:nvSpPr>
          <p:spPr bwMode="auto">
            <a:xfrm>
              <a:off x="3378499" y="1327165"/>
              <a:ext cx="27333" cy="18923"/>
            </a:xfrm>
            <a:custGeom>
              <a:avLst/>
              <a:gdLst>
                <a:gd name="T0" fmla="*/ 7 w 12"/>
                <a:gd name="T1" fmla="*/ 7 h 8"/>
                <a:gd name="T2" fmla="*/ 9 w 12"/>
                <a:gd name="T3" fmla="*/ 8 h 8"/>
                <a:gd name="T4" fmla="*/ 12 w 12"/>
                <a:gd name="T5" fmla="*/ 6 h 8"/>
                <a:gd name="T6" fmla="*/ 11 w 12"/>
                <a:gd name="T7" fmla="*/ 2 h 8"/>
                <a:gd name="T8" fmla="*/ 8 w 12"/>
                <a:gd name="T9" fmla="*/ 0 h 8"/>
                <a:gd name="T10" fmla="*/ 0 w 12"/>
                <a:gd name="T11" fmla="*/ 3 h 8"/>
                <a:gd name="T12" fmla="*/ 7 w 1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7" y="7"/>
                  </a:moveTo>
                  <a:cubicBezTo>
                    <a:pt x="9" y="8"/>
                    <a:pt x="9" y="8"/>
                    <a:pt x="9" y="8"/>
                  </a:cubicBezTo>
                  <a:cubicBezTo>
                    <a:pt x="10" y="8"/>
                    <a:pt x="11" y="6"/>
                    <a:pt x="12" y="6"/>
                  </a:cubicBezTo>
                  <a:cubicBezTo>
                    <a:pt x="12" y="4"/>
                    <a:pt x="11" y="2"/>
                    <a:pt x="11" y="2"/>
                  </a:cubicBezTo>
                  <a:cubicBezTo>
                    <a:pt x="11" y="0"/>
                    <a:pt x="9" y="1"/>
                    <a:pt x="8" y="0"/>
                  </a:cubicBezTo>
                  <a:cubicBezTo>
                    <a:pt x="5" y="1"/>
                    <a:pt x="1" y="0"/>
                    <a:pt x="0" y="3"/>
                  </a:cubicBezTo>
                  <a:cubicBezTo>
                    <a:pt x="2" y="5"/>
                    <a:pt x="5" y="6"/>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3" name="íṩḻîḋê"/>
            <p:cNvSpPr/>
            <p:nvPr/>
          </p:nvSpPr>
          <p:spPr bwMode="auto">
            <a:xfrm>
              <a:off x="3394618" y="1244465"/>
              <a:ext cx="100922" cy="166101"/>
            </a:xfrm>
            <a:custGeom>
              <a:avLst/>
              <a:gdLst>
                <a:gd name="T0" fmla="*/ 9 w 44"/>
                <a:gd name="T1" fmla="*/ 32 h 72"/>
                <a:gd name="T2" fmla="*/ 12 w 44"/>
                <a:gd name="T3" fmla="*/ 31 h 72"/>
                <a:gd name="T4" fmla="*/ 15 w 44"/>
                <a:gd name="T5" fmla="*/ 33 h 72"/>
                <a:gd name="T6" fmla="*/ 13 w 44"/>
                <a:gd name="T7" fmla="*/ 44 h 72"/>
                <a:gd name="T8" fmla="*/ 8 w 44"/>
                <a:gd name="T9" fmla="*/ 41 h 72"/>
                <a:gd name="T10" fmla="*/ 14 w 44"/>
                <a:gd name="T11" fmla="*/ 68 h 72"/>
                <a:gd name="T12" fmla="*/ 26 w 44"/>
                <a:gd name="T13" fmla="*/ 72 h 72"/>
                <a:gd name="T14" fmla="*/ 27 w 44"/>
                <a:gd name="T15" fmla="*/ 69 h 72"/>
                <a:gd name="T16" fmla="*/ 15 w 44"/>
                <a:gd name="T17" fmla="*/ 52 h 72"/>
                <a:gd name="T18" fmla="*/ 21 w 44"/>
                <a:gd name="T19" fmla="*/ 49 h 72"/>
                <a:gd name="T20" fmla="*/ 21 w 44"/>
                <a:gd name="T21" fmla="*/ 40 h 72"/>
                <a:gd name="T22" fmla="*/ 26 w 44"/>
                <a:gd name="T23" fmla="*/ 45 h 72"/>
                <a:gd name="T24" fmla="*/ 19 w 44"/>
                <a:gd name="T25" fmla="*/ 31 h 72"/>
                <a:gd name="T26" fmla="*/ 19 w 44"/>
                <a:gd name="T27" fmla="*/ 21 h 72"/>
                <a:gd name="T28" fmla="*/ 30 w 44"/>
                <a:gd name="T29" fmla="*/ 30 h 72"/>
                <a:gd name="T30" fmla="*/ 26 w 44"/>
                <a:gd name="T31" fmla="*/ 19 h 72"/>
                <a:gd name="T32" fmla="*/ 29 w 44"/>
                <a:gd name="T33" fmla="*/ 16 h 72"/>
                <a:gd name="T34" fmla="*/ 43 w 44"/>
                <a:gd name="T35" fmla="*/ 28 h 72"/>
                <a:gd name="T36" fmla="*/ 29 w 44"/>
                <a:gd name="T37" fmla="*/ 8 h 72"/>
                <a:gd name="T38" fmla="*/ 24 w 44"/>
                <a:gd name="T39" fmla="*/ 6 h 72"/>
                <a:gd name="T40" fmla="*/ 24 w 44"/>
                <a:gd name="T41" fmla="*/ 13 h 72"/>
                <a:gd name="T42" fmla="*/ 17 w 44"/>
                <a:gd name="T43" fmla="*/ 11 h 72"/>
                <a:gd name="T44" fmla="*/ 16 w 44"/>
                <a:gd name="T45" fmla="*/ 0 h 72"/>
                <a:gd name="T46" fmla="*/ 14 w 44"/>
                <a:gd name="T47" fmla="*/ 6 h 72"/>
                <a:gd name="T48" fmla="*/ 9 w 44"/>
                <a:gd name="T49" fmla="*/ 8 h 72"/>
                <a:gd name="T50" fmla="*/ 16 w 44"/>
                <a:gd name="T51" fmla="*/ 16 h 72"/>
                <a:gd name="T52" fmla="*/ 16 w 44"/>
                <a:gd name="T53" fmla="*/ 25 h 72"/>
                <a:gd name="T54" fmla="*/ 11 w 44"/>
                <a:gd name="T55" fmla="*/ 20 h 72"/>
                <a:gd name="T56" fmla="*/ 0 w 44"/>
                <a:gd name="T57" fmla="*/ 19 h 72"/>
                <a:gd name="T58" fmla="*/ 9 w 44"/>
                <a:gd name="T59" fmla="*/ 28 h 72"/>
                <a:gd name="T60" fmla="*/ 9 w 44"/>
                <a:gd name="T6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72">
                  <a:moveTo>
                    <a:pt x="9" y="32"/>
                  </a:moveTo>
                  <a:cubicBezTo>
                    <a:pt x="10" y="33"/>
                    <a:pt x="11" y="32"/>
                    <a:pt x="12" y="31"/>
                  </a:cubicBezTo>
                  <a:cubicBezTo>
                    <a:pt x="15" y="33"/>
                    <a:pt x="15" y="33"/>
                    <a:pt x="15" y="33"/>
                  </a:cubicBezTo>
                  <a:cubicBezTo>
                    <a:pt x="16" y="37"/>
                    <a:pt x="15" y="41"/>
                    <a:pt x="13" y="44"/>
                  </a:cubicBezTo>
                  <a:cubicBezTo>
                    <a:pt x="11" y="46"/>
                    <a:pt x="10" y="42"/>
                    <a:pt x="8" y="41"/>
                  </a:cubicBezTo>
                  <a:cubicBezTo>
                    <a:pt x="10" y="50"/>
                    <a:pt x="15" y="60"/>
                    <a:pt x="14" y="68"/>
                  </a:cubicBezTo>
                  <a:cubicBezTo>
                    <a:pt x="20" y="72"/>
                    <a:pt x="24" y="72"/>
                    <a:pt x="26" y="72"/>
                  </a:cubicBezTo>
                  <a:cubicBezTo>
                    <a:pt x="27" y="69"/>
                    <a:pt x="27" y="69"/>
                    <a:pt x="27" y="69"/>
                  </a:cubicBezTo>
                  <a:cubicBezTo>
                    <a:pt x="19" y="64"/>
                    <a:pt x="16" y="54"/>
                    <a:pt x="15" y="52"/>
                  </a:cubicBezTo>
                  <a:cubicBezTo>
                    <a:pt x="21" y="49"/>
                    <a:pt x="21" y="49"/>
                    <a:pt x="21" y="49"/>
                  </a:cubicBezTo>
                  <a:cubicBezTo>
                    <a:pt x="21" y="46"/>
                    <a:pt x="20" y="41"/>
                    <a:pt x="21" y="40"/>
                  </a:cubicBezTo>
                  <a:cubicBezTo>
                    <a:pt x="24" y="41"/>
                    <a:pt x="25" y="43"/>
                    <a:pt x="26" y="45"/>
                  </a:cubicBezTo>
                  <a:cubicBezTo>
                    <a:pt x="33" y="42"/>
                    <a:pt x="22" y="36"/>
                    <a:pt x="19" y="31"/>
                  </a:cubicBezTo>
                  <a:cubicBezTo>
                    <a:pt x="19" y="27"/>
                    <a:pt x="19" y="24"/>
                    <a:pt x="19" y="21"/>
                  </a:cubicBezTo>
                  <a:cubicBezTo>
                    <a:pt x="23" y="22"/>
                    <a:pt x="27" y="27"/>
                    <a:pt x="30" y="30"/>
                  </a:cubicBezTo>
                  <a:cubicBezTo>
                    <a:pt x="33" y="27"/>
                    <a:pt x="27" y="23"/>
                    <a:pt x="26" y="19"/>
                  </a:cubicBezTo>
                  <a:cubicBezTo>
                    <a:pt x="25" y="17"/>
                    <a:pt x="27" y="17"/>
                    <a:pt x="29" y="16"/>
                  </a:cubicBezTo>
                  <a:cubicBezTo>
                    <a:pt x="43" y="28"/>
                    <a:pt x="43" y="28"/>
                    <a:pt x="43" y="28"/>
                  </a:cubicBezTo>
                  <a:cubicBezTo>
                    <a:pt x="44" y="21"/>
                    <a:pt x="34" y="15"/>
                    <a:pt x="29" y="8"/>
                  </a:cubicBezTo>
                  <a:cubicBezTo>
                    <a:pt x="30" y="6"/>
                    <a:pt x="29" y="4"/>
                    <a:pt x="24" y="6"/>
                  </a:cubicBezTo>
                  <a:cubicBezTo>
                    <a:pt x="22" y="6"/>
                    <a:pt x="19" y="7"/>
                    <a:pt x="24" y="13"/>
                  </a:cubicBezTo>
                  <a:cubicBezTo>
                    <a:pt x="21" y="17"/>
                    <a:pt x="19" y="12"/>
                    <a:pt x="17" y="11"/>
                  </a:cubicBezTo>
                  <a:cubicBezTo>
                    <a:pt x="18" y="6"/>
                    <a:pt x="20" y="1"/>
                    <a:pt x="16" y="0"/>
                  </a:cubicBezTo>
                  <a:cubicBezTo>
                    <a:pt x="16" y="2"/>
                    <a:pt x="16" y="4"/>
                    <a:pt x="14" y="6"/>
                  </a:cubicBezTo>
                  <a:cubicBezTo>
                    <a:pt x="9" y="8"/>
                    <a:pt x="9" y="8"/>
                    <a:pt x="9" y="8"/>
                  </a:cubicBezTo>
                  <a:cubicBezTo>
                    <a:pt x="9" y="10"/>
                    <a:pt x="14" y="13"/>
                    <a:pt x="16" y="16"/>
                  </a:cubicBezTo>
                  <a:cubicBezTo>
                    <a:pt x="17" y="20"/>
                    <a:pt x="16" y="23"/>
                    <a:pt x="16" y="25"/>
                  </a:cubicBezTo>
                  <a:cubicBezTo>
                    <a:pt x="12" y="27"/>
                    <a:pt x="13" y="22"/>
                    <a:pt x="11" y="20"/>
                  </a:cubicBezTo>
                  <a:cubicBezTo>
                    <a:pt x="7" y="17"/>
                    <a:pt x="2" y="18"/>
                    <a:pt x="0" y="19"/>
                  </a:cubicBezTo>
                  <a:cubicBezTo>
                    <a:pt x="9" y="28"/>
                    <a:pt x="9" y="28"/>
                    <a:pt x="9" y="28"/>
                  </a:cubicBezTo>
                  <a:cubicBezTo>
                    <a:pt x="9" y="29"/>
                    <a:pt x="6" y="32"/>
                    <a:pt x="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4" name="íṡľiḑê"/>
            <p:cNvSpPr/>
            <p:nvPr/>
          </p:nvSpPr>
          <p:spPr bwMode="auto">
            <a:xfrm>
              <a:off x="3589455" y="1092381"/>
              <a:ext cx="30137" cy="30137"/>
            </a:xfrm>
            <a:custGeom>
              <a:avLst/>
              <a:gdLst>
                <a:gd name="T0" fmla="*/ 2 w 13"/>
                <a:gd name="T1" fmla="*/ 13 h 13"/>
                <a:gd name="T2" fmla="*/ 9 w 13"/>
                <a:gd name="T3" fmla="*/ 13 h 13"/>
                <a:gd name="T4" fmla="*/ 3 w 13"/>
                <a:gd name="T5" fmla="*/ 0 h 13"/>
                <a:gd name="T6" fmla="*/ 2 w 13"/>
                <a:gd name="T7" fmla="*/ 8 h 13"/>
                <a:gd name="T8" fmla="*/ 2 w 13"/>
                <a:gd name="T9" fmla="*/ 13 h 13"/>
              </a:gdLst>
              <a:ahLst/>
              <a:cxnLst>
                <a:cxn ang="0">
                  <a:pos x="T0" y="T1"/>
                </a:cxn>
                <a:cxn ang="0">
                  <a:pos x="T2" y="T3"/>
                </a:cxn>
                <a:cxn ang="0">
                  <a:pos x="T4" y="T5"/>
                </a:cxn>
                <a:cxn ang="0">
                  <a:pos x="T6" y="T7"/>
                </a:cxn>
                <a:cxn ang="0">
                  <a:pos x="T8" y="T9"/>
                </a:cxn>
              </a:cxnLst>
              <a:rect l="0" t="0" r="r" b="b"/>
              <a:pathLst>
                <a:path w="13" h="13">
                  <a:moveTo>
                    <a:pt x="2" y="13"/>
                  </a:moveTo>
                  <a:cubicBezTo>
                    <a:pt x="4" y="13"/>
                    <a:pt x="6" y="13"/>
                    <a:pt x="9" y="13"/>
                  </a:cubicBezTo>
                  <a:cubicBezTo>
                    <a:pt x="13" y="8"/>
                    <a:pt x="6" y="3"/>
                    <a:pt x="3" y="0"/>
                  </a:cubicBezTo>
                  <a:cubicBezTo>
                    <a:pt x="0" y="1"/>
                    <a:pt x="2" y="6"/>
                    <a:pt x="2" y="8"/>
                  </a:cubicBezTo>
                  <a:cubicBezTo>
                    <a:pt x="2" y="9"/>
                    <a:pt x="1" y="11"/>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5" name="iṥļiḓe"/>
            <p:cNvSpPr/>
            <p:nvPr/>
          </p:nvSpPr>
          <p:spPr bwMode="auto">
            <a:xfrm>
              <a:off x="3578241" y="1138637"/>
              <a:ext cx="18222" cy="25231"/>
            </a:xfrm>
            <a:custGeom>
              <a:avLst/>
              <a:gdLst>
                <a:gd name="T0" fmla="*/ 2 w 8"/>
                <a:gd name="T1" fmla="*/ 11 h 11"/>
                <a:gd name="T2" fmla="*/ 8 w 8"/>
                <a:gd name="T3" fmla="*/ 9 h 11"/>
                <a:gd name="T4" fmla="*/ 7 w 8"/>
                <a:gd name="T5" fmla="*/ 4 h 11"/>
                <a:gd name="T6" fmla="*/ 3 w 8"/>
                <a:gd name="T7" fmla="*/ 0 h 11"/>
                <a:gd name="T8" fmla="*/ 1 w 8"/>
                <a:gd name="T9" fmla="*/ 5 h 11"/>
                <a:gd name="T10" fmla="*/ 2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2" y="11"/>
                  </a:moveTo>
                  <a:cubicBezTo>
                    <a:pt x="4" y="11"/>
                    <a:pt x="6" y="10"/>
                    <a:pt x="8" y="9"/>
                  </a:cubicBezTo>
                  <a:cubicBezTo>
                    <a:pt x="8" y="7"/>
                    <a:pt x="8" y="6"/>
                    <a:pt x="7" y="4"/>
                  </a:cubicBezTo>
                  <a:cubicBezTo>
                    <a:pt x="6" y="3"/>
                    <a:pt x="5" y="1"/>
                    <a:pt x="3" y="0"/>
                  </a:cubicBezTo>
                  <a:cubicBezTo>
                    <a:pt x="3" y="0"/>
                    <a:pt x="0" y="1"/>
                    <a:pt x="1" y="5"/>
                  </a:cubicBezTo>
                  <a:cubicBezTo>
                    <a:pt x="2" y="8"/>
                    <a:pt x="2" y="9"/>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6" name="iŝ1îḋé"/>
            <p:cNvSpPr/>
            <p:nvPr/>
          </p:nvSpPr>
          <p:spPr bwMode="auto">
            <a:xfrm>
              <a:off x="3628702" y="1117611"/>
              <a:ext cx="41350" cy="39248"/>
            </a:xfrm>
            <a:custGeom>
              <a:avLst/>
              <a:gdLst>
                <a:gd name="T0" fmla="*/ 5 w 18"/>
                <a:gd name="T1" fmla="*/ 11 h 17"/>
                <a:gd name="T2" fmla="*/ 7 w 18"/>
                <a:gd name="T3" fmla="*/ 11 h 17"/>
                <a:gd name="T4" fmla="*/ 7 w 18"/>
                <a:gd name="T5" fmla="*/ 17 h 17"/>
                <a:gd name="T6" fmla="*/ 8 w 18"/>
                <a:gd name="T7" fmla="*/ 17 h 17"/>
                <a:gd name="T8" fmla="*/ 12 w 18"/>
                <a:gd name="T9" fmla="*/ 14 h 17"/>
                <a:gd name="T10" fmla="*/ 13 w 18"/>
                <a:gd name="T11" fmla="*/ 12 h 17"/>
                <a:gd name="T12" fmla="*/ 17 w 18"/>
                <a:gd name="T13" fmla="*/ 7 h 17"/>
                <a:gd name="T14" fmla="*/ 13 w 18"/>
                <a:gd name="T15" fmla="*/ 0 h 17"/>
                <a:gd name="T16" fmla="*/ 2 w 18"/>
                <a:gd name="T17" fmla="*/ 3 h 17"/>
                <a:gd name="T18" fmla="*/ 5 w 18"/>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5" y="11"/>
                  </a:moveTo>
                  <a:cubicBezTo>
                    <a:pt x="7" y="11"/>
                    <a:pt x="7" y="11"/>
                    <a:pt x="7" y="11"/>
                  </a:cubicBezTo>
                  <a:cubicBezTo>
                    <a:pt x="7" y="13"/>
                    <a:pt x="7" y="15"/>
                    <a:pt x="7" y="17"/>
                  </a:cubicBezTo>
                  <a:cubicBezTo>
                    <a:pt x="8" y="17"/>
                    <a:pt x="8" y="17"/>
                    <a:pt x="8" y="17"/>
                  </a:cubicBezTo>
                  <a:cubicBezTo>
                    <a:pt x="9" y="15"/>
                    <a:pt x="11" y="15"/>
                    <a:pt x="12" y="14"/>
                  </a:cubicBezTo>
                  <a:cubicBezTo>
                    <a:pt x="13" y="12"/>
                    <a:pt x="13" y="12"/>
                    <a:pt x="13" y="12"/>
                  </a:cubicBezTo>
                  <a:cubicBezTo>
                    <a:pt x="17" y="7"/>
                    <a:pt x="17" y="7"/>
                    <a:pt x="17" y="7"/>
                  </a:cubicBezTo>
                  <a:cubicBezTo>
                    <a:pt x="18" y="5"/>
                    <a:pt x="17" y="2"/>
                    <a:pt x="13" y="0"/>
                  </a:cubicBezTo>
                  <a:cubicBezTo>
                    <a:pt x="10" y="1"/>
                    <a:pt x="7" y="2"/>
                    <a:pt x="2" y="3"/>
                  </a:cubicBezTo>
                  <a:cubicBezTo>
                    <a:pt x="0" y="7"/>
                    <a:pt x="3" y="10"/>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7" name="iṩḷiḓè"/>
            <p:cNvSpPr/>
            <p:nvPr/>
          </p:nvSpPr>
          <p:spPr bwMode="auto">
            <a:xfrm>
              <a:off x="3628702" y="1154756"/>
              <a:ext cx="38547" cy="29436"/>
            </a:xfrm>
            <a:custGeom>
              <a:avLst/>
              <a:gdLst>
                <a:gd name="T0" fmla="*/ 6 w 17"/>
                <a:gd name="T1" fmla="*/ 13 h 13"/>
                <a:gd name="T2" fmla="*/ 15 w 17"/>
                <a:gd name="T3" fmla="*/ 4 h 13"/>
                <a:gd name="T4" fmla="*/ 16 w 17"/>
                <a:gd name="T5" fmla="*/ 0 h 13"/>
                <a:gd name="T6" fmla="*/ 1 w 17"/>
                <a:gd name="T7" fmla="*/ 5 h 13"/>
                <a:gd name="T8" fmla="*/ 6 w 17"/>
                <a:gd name="T9" fmla="*/ 13 h 13"/>
              </a:gdLst>
              <a:ahLst/>
              <a:cxnLst>
                <a:cxn ang="0">
                  <a:pos x="T0" y="T1"/>
                </a:cxn>
                <a:cxn ang="0">
                  <a:pos x="T2" y="T3"/>
                </a:cxn>
                <a:cxn ang="0">
                  <a:pos x="T4" y="T5"/>
                </a:cxn>
                <a:cxn ang="0">
                  <a:pos x="T6" y="T7"/>
                </a:cxn>
                <a:cxn ang="0">
                  <a:pos x="T8" y="T9"/>
                </a:cxn>
              </a:cxnLst>
              <a:rect l="0" t="0" r="r" b="b"/>
              <a:pathLst>
                <a:path w="17" h="13">
                  <a:moveTo>
                    <a:pt x="6" y="13"/>
                  </a:moveTo>
                  <a:cubicBezTo>
                    <a:pt x="9" y="10"/>
                    <a:pt x="13" y="8"/>
                    <a:pt x="15" y="4"/>
                  </a:cubicBezTo>
                  <a:cubicBezTo>
                    <a:pt x="16" y="3"/>
                    <a:pt x="17" y="2"/>
                    <a:pt x="16" y="0"/>
                  </a:cubicBezTo>
                  <a:cubicBezTo>
                    <a:pt x="11" y="0"/>
                    <a:pt x="6" y="5"/>
                    <a:pt x="1" y="5"/>
                  </a:cubicBezTo>
                  <a:cubicBezTo>
                    <a:pt x="0" y="10"/>
                    <a:pt x="4" y="11"/>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8" name="îṥ1ïďé"/>
            <p:cNvSpPr/>
            <p:nvPr/>
          </p:nvSpPr>
          <p:spPr bwMode="auto">
            <a:xfrm>
              <a:off x="3548104" y="1165970"/>
              <a:ext cx="53265" cy="73589"/>
            </a:xfrm>
            <a:custGeom>
              <a:avLst/>
              <a:gdLst>
                <a:gd name="T0" fmla="*/ 7 w 23"/>
                <a:gd name="T1" fmla="*/ 32 h 32"/>
                <a:gd name="T2" fmla="*/ 23 w 23"/>
                <a:gd name="T3" fmla="*/ 0 h 32"/>
                <a:gd name="T4" fmla="*/ 3 w 23"/>
                <a:gd name="T5" fmla="*/ 23 h 32"/>
                <a:gd name="T6" fmla="*/ 7 w 23"/>
                <a:gd name="T7" fmla="*/ 32 h 32"/>
              </a:gdLst>
              <a:ahLst/>
              <a:cxnLst>
                <a:cxn ang="0">
                  <a:pos x="T0" y="T1"/>
                </a:cxn>
                <a:cxn ang="0">
                  <a:pos x="T2" y="T3"/>
                </a:cxn>
                <a:cxn ang="0">
                  <a:pos x="T4" y="T5"/>
                </a:cxn>
                <a:cxn ang="0">
                  <a:pos x="T6" y="T7"/>
                </a:cxn>
              </a:cxnLst>
              <a:rect l="0" t="0" r="r" b="b"/>
              <a:pathLst>
                <a:path w="23" h="32">
                  <a:moveTo>
                    <a:pt x="7" y="32"/>
                  </a:moveTo>
                  <a:cubicBezTo>
                    <a:pt x="13" y="23"/>
                    <a:pt x="20" y="11"/>
                    <a:pt x="23" y="0"/>
                  </a:cubicBezTo>
                  <a:cubicBezTo>
                    <a:pt x="17" y="9"/>
                    <a:pt x="11" y="18"/>
                    <a:pt x="3" y="23"/>
                  </a:cubicBezTo>
                  <a:cubicBezTo>
                    <a:pt x="0" y="28"/>
                    <a:pt x="6" y="31"/>
                    <a:pt x="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9" name="iSḷiḍé"/>
            <p:cNvSpPr/>
            <p:nvPr/>
          </p:nvSpPr>
          <p:spPr bwMode="auto">
            <a:xfrm>
              <a:off x="3773077" y="1117611"/>
              <a:ext cx="93914" cy="101623"/>
            </a:xfrm>
            <a:custGeom>
              <a:avLst/>
              <a:gdLst>
                <a:gd name="T0" fmla="*/ 9 w 41"/>
                <a:gd name="T1" fmla="*/ 38 h 44"/>
                <a:gd name="T2" fmla="*/ 22 w 41"/>
                <a:gd name="T3" fmla="*/ 33 h 44"/>
                <a:gd name="T4" fmla="*/ 12 w 41"/>
                <a:gd name="T5" fmla="*/ 44 h 44"/>
                <a:gd name="T6" fmla="*/ 29 w 41"/>
                <a:gd name="T7" fmla="*/ 31 h 44"/>
                <a:gd name="T8" fmla="*/ 39 w 41"/>
                <a:gd name="T9" fmla="*/ 26 h 44"/>
                <a:gd name="T10" fmla="*/ 40 w 41"/>
                <a:gd name="T11" fmla="*/ 22 h 44"/>
                <a:gd name="T12" fmla="*/ 39 w 41"/>
                <a:gd name="T13" fmla="*/ 22 h 44"/>
                <a:gd name="T14" fmla="*/ 36 w 41"/>
                <a:gd name="T15" fmla="*/ 24 h 44"/>
                <a:gd name="T16" fmla="*/ 34 w 41"/>
                <a:gd name="T17" fmla="*/ 23 h 44"/>
                <a:gd name="T18" fmla="*/ 37 w 41"/>
                <a:gd name="T19" fmla="*/ 18 h 44"/>
                <a:gd name="T20" fmla="*/ 40 w 41"/>
                <a:gd name="T21" fmla="*/ 14 h 44"/>
                <a:gd name="T22" fmla="*/ 37 w 41"/>
                <a:gd name="T23" fmla="*/ 0 h 44"/>
                <a:gd name="T24" fmla="*/ 29 w 41"/>
                <a:gd name="T25" fmla="*/ 23 h 44"/>
                <a:gd name="T26" fmla="*/ 23 w 41"/>
                <a:gd name="T27" fmla="*/ 27 h 44"/>
                <a:gd name="T28" fmla="*/ 6 w 41"/>
                <a:gd name="T29" fmla="*/ 29 h 44"/>
                <a:gd name="T30" fmla="*/ 4 w 41"/>
                <a:gd name="T31" fmla="*/ 28 h 44"/>
                <a:gd name="T32" fmla="*/ 6 w 41"/>
                <a:gd name="T33" fmla="*/ 37 h 44"/>
                <a:gd name="T34" fmla="*/ 9 w 41"/>
                <a:gd name="T35"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4">
                  <a:moveTo>
                    <a:pt x="9" y="38"/>
                  </a:moveTo>
                  <a:cubicBezTo>
                    <a:pt x="14" y="36"/>
                    <a:pt x="18" y="33"/>
                    <a:pt x="22" y="33"/>
                  </a:cubicBezTo>
                  <a:cubicBezTo>
                    <a:pt x="22" y="37"/>
                    <a:pt x="15" y="41"/>
                    <a:pt x="12" y="44"/>
                  </a:cubicBezTo>
                  <a:cubicBezTo>
                    <a:pt x="22" y="43"/>
                    <a:pt x="26" y="37"/>
                    <a:pt x="29" y="31"/>
                  </a:cubicBezTo>
                  <a:cubicBezTo>
                    <a:pt x="32" y="28"/>
                    <a:pt x="36" y="27"/>
                    <a:pt x="39" y="26"/>
                  </a:cubicBezTo>
                  <a:cubicBezTo>
                    <a:pt x="40" y="25"/>
                    <a:pt x="41" y="25"/>
                    <a:pt x="40" y="22"/>
                  </a:cubicBezTo>
                  <a:cubicBezTo>
                    <a:pt x="40" y="22"/>
                    <a:pt x="39" y="22"/>
                    <a:pt x="39" y="22"/>
                  </a:cubicBezTo>
                  <a:cubicBezTo>
                    <a:pt x="38" y="23"/>
                    <a:pt x="37" y="24"/>
                    <a:pt x="36" y="24"/>
                  </a:cubicBezTo>
                  <a:cubicBezTo>
                    <a:pt x="35" y="25"/>
                    <a:pt x="33" y="25"/>
                    <a:pt x="34" y="23"/>
                  </a:cubicBezTo>
                  <a:cubicBezTo>
                    <a:pt x="35" y="21"/>
                    <a:pt x="36" y="19"/>
                    <a:pt x="37" y="18"/>
                  </a:cubicBezTo>
                  <a:cubicBezTo>
                    <a:pt x="40" y="14"/>
                    <a:pt x="40" y="14"/>
                    <a:pt x="40" y="14"/>
                  </a:cubicBezTo>
                  <a:cubicBezTo>
                    <a:pt x="40" y="11"/>
                    <a:pt x="40" y="3"/>
                    <a:pt x="37" y="0"/>
                  </a:cubicBezTo>
                  <a:cubicBezTo>
                    <a:pt x="33" y="3"/>
                    <a:pt x="31" y="15"/>
                    <a:pt x="29" y="23"/>
                  </a:cubicBezTo>
                  <a:cubicBezTo>
                    <a:pt x="27" y="27"/>
                    <a:pt x="25" y="27"/>
                    <a:pt x="23" y="27"/>
                  </a:cubicBezTo>
                  <a:cubicBezTo>
                    <a:pt x="18" y="28"/>
                    <a:pt x="10" y="30"/>
                    <a:pt x="6" y="29"/>
                  </a:cubicBezTo>
                  <a:cubicBezTo>
                    <a:pt x="4" y="28"/>
                    <a:pt x="4" y="28"/>
                    <a:pt x="4" y="28"/>
                  </a:cubicBezTo>
                  <a:cubicBezTo>
                    <a:pt x="0" y="32"/>
                    <a:pt x="5" y="35"/>
                    <a:pt x="6" y="37"/>
                  </a:cubicBezTo>
                  <a:lnTo>
                    <a:pt x="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0" name="îşļíďê"/>
            <p:cNvSpPr/>
            <p:nvPr/>
          </p:nvSpPr>
          <p:spPr bwMode="auto">
            <a:xfrm>
              <a:off x="3846666" y="1210123"/>
              <a:ext cx="22427" cy="32239"/>
            </a:xfrm>
            <a:custGeom>
              <a:avLst/>
              <a:gdLst>
                <a:gd name="T0" fmla="*/ 4 w 10"/>
                <a:gd name="T1" fmla="*/ 14 h 14"/>
                <a:gd name="T2" fmla="*/ 9 w 10"/>
                <a:gd name="T3" fmla="*/ 12 h 14"/>
                <a:gd name="T4" fmla="*/ 2 w 10"/>
                <a:gd name="T5" fmla="*/ 0 h 14"/>
                <a:gd name="T6" fmla="*/ 1 w 10"/>
                <a:gd name="T7" fmla="*/ 10 h 14"/>
                <a:gd name="T8" fmla="*/ 4 w 10"/>
                <a:gd name="T9" fmla="*/ 14 h 14"/>
              </a:gdLst>
              <a:ahLst/>
              <a:cxnLst>
                <a:cxn ang="0">
                  <a:pos x="T0" y="T1"/>
                </a:cxn>
                <a:cxn ang="0">
                  <a:pos x="T2" y="T3"/>
                </a:cxn>
                <a:cxn ang="0">
                  <a:pos x="T4" y="T5"/>
                </a:cxn>
                <a:cxn ang="0">
                  <a:pos x="T6" y="T7"/>
                </a:cxn>
                <a:cxn ang="0">
                  <a:pos x="T8" y="T9"/>
                </a:cxn>
              </a:cxnLst>
              <a:rect l="0" t="0" r="r" b="b"/>
              <a:pathLst>
                <a:path w="10" h="14">
                  <a:moveTo>
                    <a:pt x="4" y="14"/>
                  </a:moveTo>
                  <a:cubicBezTo>
                    <a:pt x="6" y="14"/>
                    <a:pt x="7" y="14"/>
                    <a:pt x="9" y="12"/>
                  </a:cubicBezTo>
                  <a:cubicBezTo>
                    <a:pt x="10" y="7"/>
                    <a:pt x="8" y="2"/>
                    <a:pt x="2" y="0"/>
                  </a:cubicBezTo>
                  <a:cubicBezTo>
                    <a:pt x="0" y="3"/>
                    <a:pt x="2" y="6"/>
                    <a:pt x="1" y="10"/>
                  </a:cubicBezTo>
                  <a:cubicBezTo>
                    <a:pt x="0" y="13"/>
                    <a:pt x="3" y="12"/>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2" name="îš1íḍê"/>
            <p:cNvSpPr/>
            <p:nvPr/>
          </p:nvSpPr>
          <p:spPr bwMode="auto">
            <a:xfrm>
              <a:off x="3944785" y="1278806"/>
              <a:ext cx="21025" cy="21025"/>
            </a:xfrm>
            <a:custGeom>
              <a:avLst/>
              <a:gdLst>
                <a:gd name="T0" fmla="*/ 7 w 9"/>
                <a:gd name="T1" fmla="*/ 6 h 9"/>
                <a:gd name="T2" fmla="*/ 8 w 9"/>
                <a:gd name="T3" fmla="*/ 1 h 9"/>
                <a:gd name="T4" fmla="*/ 2 w 9"/>
                <a:gd name="T5" fmla="*/ 2 h 9"/>
                <a:gd name="T6" fmla="*/ 0 w 9"/>
                <a:gd name="T7" fmla="*/ 6 h 9"/>
                <a:gd name="T8" fmla="*/ 7 w 9"/>
                <a:gd name="T9" fmla="*/ 6 h 9"/>
              </a:gdLst>
              <a:ahLst/>
              <a:cxnLst>
                <a:cxn ang="0">
                  <a:pos x="T0" y="T1"/>
                </a:cxn>
                <a:cxn ang="0">
                  <a:pos x="T2" y="T3"/>
                </a:cxn>
                <a:cxn ang="0">
                  <a:pos x="T4" y="T5"/>
                </a:cxn>
                <a:cxn ang="0">
                  <a:pos x="T6" y="T7"/>
                </a:cxn>
                <a:cxn ang="0">
                  <a:pos x="T8" y="T9"/>
                </a:cxn>
              </a:cxnLst>
              <a:rect l="0" t="0" r="r" b="b"/>
              <a:pathLst>
                <a:path w="9" h="9">
                  <a:moveTo>
                    <a:pt x="7" y="6"/>
                  </a:moveTo>
                  <a:cubicBezTo>
                    <a:pt x="8" y="4"/>
                    <a:pt x="9" y="2"/>
                    <a:pt x="8" y="1"/>
                  </a:cubicBezTo>
                  <a:cubicBezTo>
                    <a:pt x="6" y="0"/>
                    <a:pt x="4" y="2"/>
                    <a:pt x="2" y="2"/>
                  </a:cubicBezTo>
                  <a:cubicBezTo>
                    <a:pt x="0" y="3"/>
                    <a:pt x="0" y="5"/>
                    <a:pt x="0" y="6"/>
                  </a:cubicBezTo>
                  <a:cubicBezTo>
                    <a:pt x="1" y="9"/>
                    <a:pt x="4" y="8"/>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3" name="íŝliḓê"/>
            <p:cNvSpPr/>
            <p:nvPr/>
          </p:nvSpPr>
          <p:spPr bwMode="auto">
            <a:xfrm>
              <a:off x="3910443" y="1308943"/>
              <a:ext cx="61675" cy="62376"/>
            </a:xfrm>
            <a:custGeom>
              <a:avLst/>
              <a:gdLst>
                <a:gd name="T0" fmla="*/ 6 w 27"/>
                <a:gd name="T1" fmla="*/ 10 h 27"/>
                <a:gd name="T2" fmla="*/ 14 w 27"/>
                <a:gd name="T3" fmla="*/ 14 h 27"/>
                <a:gd name="T4" fmla="*/ 9 w 27"/>
                <a:gd name="T5" fmla="*/ 18 h 27"/>
                <a:gd name="T6" fmla="*/ 4 w 27"/>
                <a:gd name="T7" fmla="*/ 16 h 27"/>
                <a:gd name="T8" fmla="*/ 2 w 27"/>
                <a:gd name="T9" fmla="*/ 17 h 27"/>
                <a:gd name="T10" fmla="*/ 8 w 27"/>
                <a:gd name="T11" fmla="*/ 27 h 27"/>
                <a:gd name="T12" fmla="*/ 22 w 27"/>
                <a:gd name="T13" fmla="*/ 17 h 27"/>
                <a:gd name="T14" fmla="*/ 25 w 27"/>
                <a:gd name="T15" fmla="*/ 18 h 27"/>
                <a:gd name="T16" fmla="*/ 26 w 27"/>
                <a:gd name="T17" fmla="*/ 16 h 27"/>
                <a:gd name="T18" fmla="*/ 24 w 27"/>
                <a:gd name="T19" fmla="*/ 14 h 27"/>
                <a:gd name="T20" fmla="*/ 24 w 27"/>
                <a:gd name="T21" fmla="*/ 11 h 27"/>
                <a:gd name="T22" fmla="*/ 23 w 27"/>
                <a:gd name="T23" fmla="*/ 9 h 27"/>
                <a:gd name="T24" fmla="*/ 19 w 27"/>
                <a:gd name="T25" fmla="*/ 12 h 27"/>
                <a:gd name="T26" fmla="*/ 11 w 27"/>
                <a:gd name="T27" fmla="*/ 7 h 27"/>
                <a:gd name="T28" fmla="*/ 4 w 27"/>
                <a:gd name="T29" fmla="*/ 2 h 27"/>
                <a:gd name="T30" fmla="*/ 0 w 27"/>
                <a:gd name="T31" fmla="*/ 3 h 27"/>
                <a:gd name="T32" fmla="*/ 6 w 27"/>
                <a:gd name="T3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6" y="10"/>
                  </a:moveTo>
                  <a:cubicBezTo>
                    <a:pt x="9" y="11"/>
                    <a:pt x="12" y="12"/>
                    <a:pt x="14" y="14"/>
                  </a:cubicBezTo>
                  <a:cubicBezTo>
                    <a:pt x="14" y="15"/>
                    <a:pt x="11" y="17"/>
                    <a:pt x="9" y="18"/>
                  </a:cubicBezTo>
                  <a:cubicBezTo>
                    <a:pt x="7" y="19"/>
                    <a:pt x="6" y="16"/>
                    <a:pt x="4" y="16"/>
                  </a:cubicBezTo>
                  <a:cubicBezTo>
                    <a:pt x="3" y="15"/>
                    <a:pt x="2" y="15"/>
                    <a:pt x="2" y="17"/>
                  </a:cubicBezTo>
                  <a:cubicBezTo>
                    <a:pt x="4" y="20"/>
                    <a:pt x="4" y="25"/>
                    <a:pt x="8" y="27"/>
                  </a:cubicBezTo>
                  <a:cubicBezTo>
                    <a:pt x="13" y="23"/>
                    <a:pt x="17" y="20"/>
                    <a:pt x="22" y="17"/>
                  </a:cubicBezTo>
                  <a:cubicBezTo>
                    <a:pt x="25" y="18"/>
                    <a:pt x="25" y="18"/>
                    <a:pt x="25" y="18"/>
                  </a:cubicBezTo>
                  <a:cubicBezTo>
                    <a:pt x="26" y="18"/>
                    <a:pt x="27" y="17"/>
                    <a:pt x="26" y="16"/>
                  </a:cubicBezTo>
                  <a:cubicBezTo>
                    <a:pt x="26" y="16"/>
                    <a:pt x="25" y="14"/>
                    <a:pt x="24" y="14"/>
                  </a:cubicBezTo>
                  <a:cubicBezTo>
                    <a:pt x="24" y="11"/>
                    <a:pt x="24" y="11"/>
                    <a:pt x="24" y="11"/>
                  </a:cubicBezTo>
                  <a:cubicBezTo>
                    <a:pt x="23" y="9"/>
                    <a:pt x="23" y="9"/>
                    <a:pt x="23" y="9"/>
                  </a:cubicBezTo>
                  <a:cubicBezTo>
                    <a:pt x="22" y="10"/>
                    <a:pt x="20" y="11"/>
                    <a:pt x="19" y="12"/>
                  </a:cubicBezTo>
                  <a:cubicBezTo>
                    <a:pt x="16" y="10"/>
                    <a:pt x="13" y="9"/>
                    <a:pt x="11" y="7"/>
                  </a:cubicBezTo>
                  <a:cubicBezTo>
                    <a:pt x="8" y="6"/>
                    <a:pt x="6" y="4"/>
                    <a:pt x="4" y="2"/>
                  </a:cubicBezTo>
                  <a:cubicBezTo>
                    <a:pt x="1" y="0"/>
                    <a:pt x="0" y="1"/>
                    <a:pt x="0" y="3"/>
                  </a:cubicBezTo>
                  <a:cubicBezTo>
                    <a:pt x="0" y="9"/>
                    <a:pt x="3" y="10"/>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4" name="iṡļiḍe"/>
            <p:cNvSpPr/>
            <p:nvPr/>
          </p:nvSpPr>
          <p:spPr bwMode="auto">
            <a:xfrm>
              <a:off x="3935674" y="1271798"/>
              <a:ext cx="124051" cy="76393"/>
            </a:xfrm>
            <a:custGeom>
              <a:avLst/>
              <a:gdLst>
                <a:gd name="T0" fmla="*/ 52 w 54"/>
                <a:gd name="T1" fmla="*/ 10 h 33"/>
                <a:gd name="T2" fmla="*/ 41 w 54"/>
                <a:gd name="T3" fmla="*/ 13 h 33"/>
                <a:gd name="T4" fmla="*/ 37 w 54"/>
                <a:gd name="T5" fmla="*/ 11 h 33"/>
                <a:gd name="T6" fmla="*/ 35 w 54"/>
                <a:gd name="T7" fmla="*/ 12 h 33"/>
                <a:gd name="T8" fmla="*/ 29 w 54"/>
                <a:gd name="T9" fmla="*/ 15 h 33"/>
                <a:gd name="T10" fmla="*/ 28 w 54"/>
                <a:gd name="T11" fmla="*/ 13 h 33"/>
                <a:gd name="T12" fmla="*/ 23 w 54"/>
                <a:gd name="T13" fmla="*/ 15 h 33"/>
                <a:gd name="T14" fmla="*/ 19 w 54"/>
                <a:gd name="T15" fmla="*/ 15 h 33"/>
                <a:gd name="T16" fmla="*/ 26 w 54"/>
                <a:gd name="T17" fmla="*/ 0 h 33"/>
                <a:gd name="T18" fmla="*/ 19 w 54"/>
                <a:gd name="T19" fmla="*/ 6 h 33"/>
                <a:gd name="T20" fmla="*/ 14 w 54"/>
                <a:gd name="T21" fmla="*/ 10 h 33"/>
                <a:gd name="T22" fmla="*/ 10 w 54"/>
                <a:gd name="T23" fmla="*/ 15 h 33"/>
                <a:gd name="T24" fmla="*/ 17 w 54"/>
                <a:gd name="T25" fmla="*/ 16 h 33"/>
                <a:gd name="T26" fmla="*/ 24 w 54"/>
                <a:gd name="T27" fmla="*/ 19 h 33"/>
                <a:gd name="T28" fmla="*/ 23 w 54"/>
                <a:gd name="T29" fmla="*/ 23 h 33"/>
                <a:gd name="T30" fmla="*/ 3 w 54"/>
                <a:gd name="T31" fmla="*/ 13 h 33"/>
                <a:gd name="T32" fmla="*/ 0 w 54"/>
                <a:gd name="T33" fmla="*/ 15 h 33"/>
                <a:gd name="T34" fmla="*/ 4 w 54"/>
                <a:gd name="T35" fmla="*/ 21 h 33"/>
                <a:gd name="T36" fmla="*/ 8 w 54"/>
                <a:gd name="T37" fmla="*/ 22 h 33"/>
                <a:gd name="T38" fmla="*/ 24 w 54"/>
                <a:gd name="T39" fmla="*/ 27 h 33"/>
                <a:gd name="T40" fmla="*/ 14 w 54"/>
                <a:gd name="T41" fmla="*/ 26 h 33"/>
                <a:gd name="T42" fmla="*/ 21 w 54"/>
                <a:gd name="T43" fmla="*/ 30 h 33"/>
                <a:gd name="T44" fmla="*/ 29 w 54"/>
                <a:gd name="T45" fmla="*/ 33 h 33"/>
                <a:gd name="T46" fmla="*/ 34 w 54"/>
                <a:gd name="T47" fmla="*/ 28 h 33"/>
                <a:gd name="T48" fmla="*/ 45 w 54"/>
                <a:gd name="T49" fmla="*/ 28 h 33"/>
                <a:gd name="T50" fmla="*/ 46 w 54"/>
                <a:gd name="T51" fmla="*/ 23 h 33"/>
                <a:gd name="T52" fmla="*/ 42 w 54"/>
                <a:gd name="T53" fmla="*/ 19 h 33"/>
                <a:gd name="T54" fmla="*/ 43 w 54"/>
                <a:gd name="T55" fmla="*/ 18 h 33"/>
                <a:gd name="T56" fmla="*/ 50 w 54"/>
                <a:gd name="T57" fmla="*/ 17 h 33"/>
                <a:gd name="T58" fmla="*/ 52 w 54"/>
                <a:gd name="T59" fmla="*/ 10 h 33"/>
                <a:gd name="T60" fmla="*/ 38 w 54"/>
                <a:gd name="T61" fmla="*/ 23 h 33"/>
                <a:gd name="T62" fmla="*/ 30 w 54"/>
                <a:gd name="T63" fmla="*/ 24 h 33"/>
                <a:gd name="T64" fmla="*/ 33 w 54"/>
                <a:gd name="T65" fmla="*/ 23 h 33"/>
                <a:gd name="T66" fmla="*/ 35 w 54"/>
                <a:gd name="T67" fmla="*/ 21 h 33"/>
                <a:gd name="T68" fmla="*/ 31 w 54"/>
                <a:gd name="T69" fmla="*/ 20 h 33"/>
                <a:gd name="T70" fmla="*/ 30 w 54"/>
                <a:gd name="T71" fmla="*/ 19 h 33"/>
                <a:gd name="T72" fmla="*/ 33 w 54"/>
                <a:gd name="T73" fmla="*/ 17 h 33"/>
                <a:gd name="T74" fmla="*/ 37 w 54"/>
                <a:gd name="T75" fmla="*/ 17 h 33"/>
                <a:gd name="T76" fmla="*/ 38 w 54"/>
                <a:gd name="T7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33">
                  <a:moveTo>
                    <a:pt x="52" y="10"/>
                  </a:moveTo>
                  <a:cubicBezTo>
                    <a:pt x="49" y="11"/>
                    <a:pt x="45" y="11"/>
                    <a:pt x="41" y="13"/>
                  </a:cubicBezTo>
                  <a:cubicBezTo>
                    <a:pt x="39" y="13"/>
                    <a:pt x="38" y="12"/>
                    <a:pt x="37" y="11"/>
                  </a:cubicBezTo>
                  <a:cubicBezTo>
                    <a:pt x="35" y="11"/>
                    <a:pt x="34" y="11"/>
                    <a:pt x="35" y="12"/>
                  </a:cubicBezTo>
                  <a:cubicBezTo>
                    <a:pt x="33" y="14"/>
                    <a:pt x="31" y="15"/>
                    <a:pt x="29" y="15"/>
                  </a:cubicBezTo>
                  <a:cubicBezTo>
                    <a:pt x="28" y="13"/>
                    <a:pt x="28" y="13"/>
                    <a:pt x="28" y="13"/>
                  </a:cubicBezTo>
                  <a:cubicBezTo>
                    <a:pt x="25" y="12"/>
                    <a:pt x="25" y="14"/>
                    <a:pt x="23" y="15"/>
                  </a:cubicBezTo>
                  <a:cubicBezTo>
                    <a:pt x="23" y="14"/>
                    <a:pt x="19" y="16"/>
                    <a:pt x="19" y="15"/>
                  </a:cubicBezTo>
                  <a:cubicBezTo>
                    <a:pt x="21" y="11"/>
                    <a:pt x="26" y="5"/>
                    <a:pt x="26" y="0"/>
                  </a:cubicBezTo>
                  <a:cubicBezTo>
                    <a:pt x="23" y="0"/>
                    <a:pt x="22" y="3"/>
                    <a:pt x="19" y="6"/>
                  </a:cubicBezTo>
                  <a:cubicBezTo>
                    <a:pt x="14" y="10"/>
                    <a:pt x="14" y="10"/>
                    <a:pt x="14" y="10"/>
                  </a:cubicBezTo>
                  <a:cubicBezTo>
                    <a:pt x="12" y="12"/>
                    <a:pt x="10" y="13"/>
                    <a:pt x="10" y="15"/>
                  </a:cubicBezTo>
                  <a:cubicBezTo>
                    <a:pt x="12" y="15"/>
                    <a:pt x="14" y="16"/>
                    <a:pt x="17" y="16"/>
                  </a:cubicBezTo>
                  <a:cubicBezTo>
                    <a:pt x="20" y="18"/>
                    <a:pt x="21" y="19"/>
                    <a:pt x="24" y="19"/>
                  </a:cubicBezTo>
                  <a:cubicBezTo>
                    <a:pt x="25" y="21"/>
                    <a:pt x="24" y="22"/>
                    <a:pt x="23" y="23"/>
                  </a:cubicBezTo>
                  <a:cubicBezTo>
                    <a:pt x="16" y="20"/>
                    <a:pt x="9" y="16"/>
                    <a:pt x="3" y="13"/>
                  </a:cubicBezTo>
                  <a:cubicBezTo>
                    <a:pt x="1" y="13"/>
                    <a:pt x="1" y="14"/>
                    <a:pt x="0" y="15"/>
                  </a:cubicBezTo>
                  <a:cubicBezTo>
                    <a:pt x="2" y="17"/>
                    <a:pt x="3" y="20"/>
                    <a:pt x="4" y="21"/>
                  </a:cubicBezTo>
                  <a:cubicBezTo>
                    <a:pt x="8" y="22"/>
                    <a:pt x="8" y="22"/>
                    <a:pt x="8" y="22"/>
                  </a:cubicBezTo>
                  <a:cubicBezTo>
                    <a:pt x="9" y="22"/>
                    <a:pt x="20" y="25"/>
                    <a:pt x="24" y="27"/>
                  </a:cubicBezTo>
                  <a:cubicBezTo>
                    <a:pt x="23" y="29"/>
                    <a:pt x="15" y="25"/>
                    <a:pt x="14" y="26"/>
                  </a:cubicBezTo>
                  <a:cubicBezTo>
                    <a:pt x="16" y="29"/>
                    <a:pt x="19" y="28"/>
                    <a:pt x="21" y="30"/>
                  </a:cubicBezTo>
                  <a:cubicBezTo>
                    <a:pt x="24" y="31"/>
                    <a:pt x="27" y="32"/>
                    <a:pt x="29" y="33"/>
                  </a:cubicBezTo>
                  <a:cubicBezTo>
                    <a:pt x="31" y="31"/>
                    <a:pt x="32" y="28"/>
                    <a:pt x="34" y="28"/>
                  </a:cubicBezTo>
                  <a:cubicBezTo>
                    <a:pt x="37" y="28"/>
                    <a:pt x="42" y="30"/>
                    <a:pt x="45" y="28"/>
                  </a:cubicBezTo>
                  <a:cubicBezTo>
                    <a:pt x="45" y="26"/>
                    <a:pt x="46" y="24"/>
                    <a:pt x="46" y="23"/>
                  </a:cubicBezTo>
                  <a:cubicBezTo>
                    <a:pt x="45" y="21"/>
                    <a:pt x="42" y="20"/>
                    <a:pt x="42" y="19"/>
                  </a:cubicBezTo>
                  <a:cubicBezTo>
                    <a:pt x="42" y="19"/>
                    <a:pt x="42" y="18"/>
                    <a:pt x="43" y="18"/>
                  </a:cubicBezTo>
                  <a:cubicBezTo>
                    <a:pt x="46" y="18"/>
                    <a:pt x="48" y="18"/>
                    <a:pt x="50" y="17"/>
                  </a:cubicBezTo>
                  <a:cubicBezTo>
                    <a:pt x="51" y="18"/>
                    <a:pt x="54" y="12"/>
                    <a:pt x="52" y="10"/>
                  </a:cubicBezTo>
                  <a:close/>
                  <a:moveTo>
                    <a:pt x="38" y="23"/>
                  </a:moveTo>
                  <a:cubicBezTo>
                    <a:pt x="36" y="24"/>
                    <a:pt x="33" y="24"/>
                    <a:pt x="30" y="24"/>
                  </a:cubicBezTo>
                  <a:cubicBezTo>
                    <a:pt x="29" y="23"/>
                    <a:pt x="32" y="23"/>
                    <a:pt x="33" y="23"/>
                  </a:cubicBezTo>
                  <a:cubicBezTo>
                    <a:pt x="34" y="22"/>
                    <a:pt x="34" y="22"/>
                    <a:pt x="35" y="21"/>
                  </a:cubicBezTo>
                  <a:cubicBezTo>
                    <a:pt x="34" y="20"/>
                    <a:pt x="33" y="19"/>
                    <a:pt x="31" y="20"/>
                  </a:cubicBezTo>
                  <a:cubicBezTo>
                    <a:pt x="30" y="20"/>
                    <a:pt x="29" y="19"/>
                    <a:pt x="30" y="19"/>
                  </a:cubicBezTo>
                  <a:cubicBezTo>
                    <a:pt x="31" y="19"/>
                    <a:pt x="32" y="18"/>
                    <a:pt x="33" y="17"/>
                  </a:cubicBezTo>
                  <a:cubicBezTo>
                    <a:pt x="34" y="17"/>
                    <a:pt x="35" y="17"/>
                    <a:pt x="37" y="17"/>
                  </a:cubicBezTo>
                  <a:cubicBezTo>
                    <a:pt x="37" y="19"/>
                    <a:pt x="39" y="21"/>
                    <a:pt x="3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5" name="ï$ļïdé"/>
            <p:cNvSpPr/>
            <p:nvPr/>
          </p:nvSpPr>
          <p:spPr bwMode="auto">
            <a:xfrm>
              <a:off x="3302807" y="1034911"/>
              <a:ext cx="795464" cy="799669"/>
            </a:xfrm>
            <a:custGeom>
              <a:avLst/>
              <a:gdLst>
                <a:gd name="T0" fmla="*/ 174 w 347"/>
                <a:gd name="T1" fmla="*/ 0 h 347"/>
                <a:gd name="T2" fmla="*/ 0 w 347"/>
                <a:gd name="T3" fmla="*/ 173 h 347"/>
                <a:gd name="T4" fmla="*/ 174 w 347"/>
                <a:gd name="T5" fmla="*/ 347 h 347"/>
                <a:gd name="T6" fmla="*/ 347 w 347"/>
                <a:gd name="T7" fmla="*/ 173 h 347"/>
                <a:gd name="T8" fmla="*/ 174 w 347"/>
                <a:gd name="T9" fmla="*/ 0 h 347"/>
                <a:gd name="T10" fmla="*/ 174 w 347"/>
                <a:gd name="T11" fmla="*/ 343 h 347"/>
                <a:gd name="T12" fmla="*/ 4 w 347"/>
                <a:gd name="T13" fmla="*/ 173 h 347"/>
                <a:gd name="T14" fmla="*/ 174 w 347"/>
                <a:gd name="T15" fmla="*/ 4 h 347"/>
                <a:gd name="T16" fmla="*/ 343 w 347"/>
                <a:gd name="T17" fmla="*/ 173 h 347"/>
                <a:gd name="T18" fmla="*/ 174 w 347"/>
                <a:gd name="T19" fmla="*/ 34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4" y="0"/>
                  </a:moveTo>
                  <a:cubicBezTo>
                    <a:pt x="78" y="0"/>
                    <a:pt x="0" y="78"/>
                    <a:pt x="0" y="173"/>
                  </a:cubicBezTo>
                  <a:cubicBezTo>
                    <a:pt x="0" y="269"/>
                    <a:pt x="78" y="347"/>
                    <a:pt x="174" y="347"/>
                  </a:cubicBezTo>
                  <a:cubicBezTo>
                    <a:pt x="269" y="347"/>
                    <a:pt x="347" y="269"/>
                    <a:pt x="347" y="173"/>
                  </a:cubicBezTo>
                  <a:cubicBezTo>
                    <a:pt x="347" y="78"/>
                    <a:pt x="269" y="0"/>
                    <a:pt x="174" y="0"/>
                  </a:cubicBezTo>
                  <a:close/>
                  <a:moveTo>
                    <a:pt x="174" y="343"/>
                  </a:moveTo>
                  <a:cubicBezTo>
                    <a:pt x="80" y="343"/>
                    <a:pt x="4" y="267"/>
                    <a:pt x="4" y="173"/>
                  </a:cubicBezTo>
                  <a:cubicBezTo>
                    <a:pt x="4" y="80"/>
                    <a:pt x="80" y="4"/>
                    <a:pt x="174" y="4"/>
                  </a:cubicBezTo>
                  <a:cubicBezTo>
                    <a:pt x="267" y="4"/>
                    <a:pt x="343" y="80"/>
                    <a:pt x="343" y="173"/>
                  </a:cubicBezTo>
                  <a:cubicBezTo>
                    <a:pt x="343" y="267"/>
                    <a:pt x="267" y="343"/>
                    <a:pt x="17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6" name="íšlíḓe"/>
            <p:cNvSpPr/>
            <p:nvPr/>
          </p:nvSpPr>
          <p:spPr bwMode="auto">
            <a:xfrm>
              <a:off x="3481524" y="1212226"/>
              <a:ext cx="440834" cy="377758"/>
            </a:xfrm>
            <a:custGeom>
              <a:avLst/>
              <a:gdLst>
                <a:gd name="T0" fmla="*/ 28 w 192"/>
                <a:gd name="T1" fmla="*/ 164 h 164"/>
                <a:gd name="T2" fmla="*/ 31 w 192"/>
                <a:gd name="T3" fmla="*/ 164 h 164"/>
                <a:gd name="T4" fmla="*/ 2 w 192"/>
                <a:gd name="T5" fmla="*/ 96 h 164"/>
                <a:gd name="T6" fmla="*/ 96 w 192"/>
                <a:gd name="T7" fmla="*/ 2 h 164"/>
                <a:gd name="T8" fmla="*/ 190 w 192"/>
                <a:gd name="T9" fmla="*/ 96 h 164"/>
                <a:gd name="T10" fmla="*/ 160 w 192"/>
                <a:gd name="T11" fmla="*/ 164 h 164"/>
                <a:gd name="T12" fmla="*/ 163 w 192"/>
                <a:gd name="T13" fmla="*/ 164 h 164"/>
                <a:gd name="T14" fmla="*/ 192 w 192"/>
                <a:gd name="T15" fmla="*/ 96 h 164"/>
                <a:gd name="T16" fmla="*/ 96 w 192"/>
                <a:gd name="T17" fmla="*/ 0 h 164"/>
                <a:gd name="T18" fmla="*/ 0 w 192"/>
                <a:gd name="T19" fmla="*/ 96 h 164"/>
                <a:gd name="T20" fmla="*/ 28 w 192"/>
                <a:gd name="T2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64">
                  <a:moveTo>
                    <a:pt x="28" y="164"/>
                  </a:moveTo>
                  <a:cubicBezTo>
                    <a:pt x="31" y="164"/>
                    <a:pt x="31" y="164"/>
                    <a:pt x="31" y="164"/>
                  </a:cubicBezTo>
                  <a:cubicBezTo>
                    <a:pt x="13" y="147"/>
                    <a:pt x="2" y="123"/>
                    <a:pt x="2" y="96"/>
                  </a:cubicBezTo>
                  <a:cubicBezTo>
                    <a:pt x="2" y="45"/>
                    <a:pt x="44" y="2"/>
                    <a:pt x="96" y="2"/>
                  </a:cubicBezTo>
                  <a:cubicBezTo>
                    <a:pt x="147" y="2"/>
                    <a:pt x="190" y="45"/>
                    <a:pt x="190" y="96"/>
                  </a:cubicBezTo>
                  <a:cubicBezTo>
                    <a:pt x="190" y="123"/>
                    <a:pt x="178" y="147"/>
                    <a:pt x="160" y="164"/>
                  </a:cubicBezTo>
                  <a:cubicBezTo>
                    <a:pt x="163" y="164"/>
                    <a:pt x="163" y="164"/>
                    <a:pt x="163" y="164"/>
                  </a:cubicBezTo>
                  <a:cubicBezTo>
                    <a:pt x="181" y="147"/>
                    <a:pt x="192" y="123"/>
                    <a:pt x="192" y="96"/>
                  </a:cubicBezTo>
                  <a:cubicBezTo>
                    <a:pt x="192" y="43"/>
                    <a:pt x="148" y="0"/>
                    <a:pt x="96" y="0"/>
                  </a:cubicBezTo>
                  <a:cubicBezTo>
                    <a:pt x="43" y="0"/>
                    <a:pt x="0" y="43"/>
                    <a:pt x="0" y="96"/>
                  </a:cubicBezTo>
                  <a:cubicBezTo>
                    <a:pt x="0" y="123"/>
                    <a:pt x="11" y="147"/>
                    <a:pt x="28"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7" name="ïṣļïḍê"/>
            <p:cNvSpPr/>
            <p:nvPr/>
          </p:nvSpPr>
          <p:spPr bwMode="auto">
            <a:xfrm>
              <a:off x="3972118" y="1573864"/>
              <a:ext cx="85504" cy="46256"/>
            </a:xfrm>
            <a:custGeom>
              <a:avLst/>
              <a:gdLst>
                <a:gd name="T0" fmla="*/ 36 w 37"/>
                <a:gd name="T1" fmla="*/ 20 h 20"/>
                <a:gd name="T2" fmla="*/ 22 w 37"/>
                <a:gd name="T3" fmla="*/ 16 h 20"/>
                <a:gd name="T4" fmla="*/ 0 w 37"/>
                <a:gd name="T5" fmla="*/ 20 h 20"/>
                <a:gd name="T6" fmla="*/ 1 w 37"/>
                <a:gd name="T7" fmla="*/ 16 h 20"/>
                <a:gd name="T8" fmla="*/ 12 w 37"/>
                <a:gd name="T9" fmla="*/ 14 h 20"/>
                <a:gd name="T10" fmla="*/ 19 w 37"/>
                <a:gd name="T11" fmla="*/ 14 h 20"/>
                <a:gd name="T12" fmla="*/ 13 w 37"/>
                <a:gd name="T13" fmla="*/ 10 h 20"/>
                <a:gd name="T14" fmla="*/ 5 w 37"/>
                <a:gd name="T15" fmla="*/ 3 h 20"/>
                <a:gd name="T16" fmla="*/ 6 w 37"/>
                <a:gd name="T17" fmla="*/ 0 h 20"/>
                <a:gd name="T18" fmla="*/ 23 w 37"/>
                <a:gd name="T19" fmla="*/ 13 h 20"/>
                <a:gd name="T20" fmla="*/ 37 w 37"/>
                <a:gd name="T21" fmla="*/ 17 h 20"/>
                <a:gd name="T22" fmla="*/ 36 w 37"/>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36" y="20"/>
                  </a:moveTo>
                  <a:cubicBezTo>
                    <a:pt x="22" y="16"/>
                    <a:pt x="22" y="16"/>
                    <a:pt x="22" y="16"/>
                  </a:cubicBezTo>
                  <a:cubicBezTo>
                    <a:pt x="0" y="20"/>
                    <a:pt x="0" y="20"/>
                    <a:pt x="0" y="20"/>
                  </a:cubicBezTo>
                  <a:cubicBezTo>
                    <a:pt x="1" y="16"/>
                    <a:pt x="1" y="16"/>
                    <a:pt x="1" y="16"/>
                  </a:cubicBezTo>
                  <a:cubicBezTo>
                    <a:pt x="12" y="14"/>
                    <a:pt x="12" y="14"/>
                    <a:pt x="12" y="14"/>
                  </a:cubicBezTo>
                  <a:cubicBezTo>
                    <a:pt x="14" y="14"/>
                    <a:pt x="17" y="14"/>
                    <a:pt x="19" y="14"/>
                  </a:cubicBezTo>
                  <a:cubicBezTo>
                    <a:pt x="17" y="13"/>
                    <a:pt x="15" y="11"/>
                    <a:pt x="13" y="10"/>
                  </a:cubicBezTo>
                  <a:cubicBezTo>
                    <a:pt x="5" y="3"/>
                    <a:pt x="5" y="3"/>
                    <a:pt x="5" y="3"/>
                  </a:cubicBezTo>
                  <a:cubicBezTo>
                    <a:pt x="6" y="0"/>
                    <a:pt x="6" y="0"/>
                    <a:pt x="6" y="0"/>
                  </a:cubicBezTo>
                  <a:cubicBezTo>
                    <a:pt x="23" y="13"/>
                    <a:pt x="23" y="13"/>
                    <a:pt x="23" y="13"/>
                  </a:cubicBezTo>
                  <a:cubicBezTo>
                    <a:pt x="37" y="17"/>
                    <a:pt x="37" y="17"/>
                    <a:pt x="37" y="17"/>
                  </a:cubicBez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8" name="ís1íḍe"/>
            <p:cNvSpPr/>
            <p:nvPr/>
          </p:nvSpPr>
          <p:spPr bwMode="auto">
            <a:xfrm>
              <a:off x="4302919" y="1198209"/>
              <a:ext cx="54666" cy="94615"/>
            </a:xfrm>
            <a:custGeom>
              <a:avLst/>
              <a:gdLst>
                <a:gd name="T0" fmla="*/ 20 w 24"/>
                <a:gd name="T1" fmla="*/ 28 h 41"/>
                <a:gd name="T2" fmla="*/ 14 w 24"/>
                <a:gd name="T3" fmla="*/ 9 h 41"/>
                <a:gd name="T4" fmla="*/ 4 w 24"/>
                <a:gd name="T5" fmla="*/ 10 h 41"/>
                <a:gd name="T6" fmla="*/ 5 w 24"/>
                <a:gd name="T7" fmla="*/ 32 h 41"/>
                <a:gd name="T8" fmla="*/ 20 w 24"/>
                <a:gd name="T9" fmla="*/ 28 h 41"/>
              </a:gdLst>
              <a:ahLst/>
              <a:cxnLst>
                <a:cxn ang="0">
                  <a:pos x="T0" y="T1"/>
                </a:cxn>
                <a:cxn ang="0">
                  <a:pos x="T2" y="T3"/>
                </a:cxn>
                <a:cxn ang="0">
                  <a:pos x="T4" y="T5"/>
                </a:cxn>
                <a:cxn ang="0">
                  <a:pos x="T6" y="T7"/>
                </a:cxn>
                <a:cxn ang="0">
                  <a:pos x="T8" y="T9"/>
                </a:cxn>
              </a:cxnLst>
              <a:rect l="0" t="0" r="r" b="b"/>
              <a:pathLst>
                <a:path w="24" h="41">
                  <a:moveTo>
                    <a:pt x="20" y="28"/>
                  </a:moveTo>
                  <a:cubicBezTo>
                    <a:pt x="24" y="20"/>
                    <a:pt x="14" y="9"/>
                    <a:pt x="14" y="9"/>
                  </a:cubicBezTo>
                  <a:cubicBezTo>
                    <a:pt x="14" y="9"/>
                    <a:pt x="8" y="0"/>
                    <a:pt x="4" y="10"/>
                  </a:cubicBezTo>
                  <a:cubicBezTo>
                    <a:pt x="0" y="20"/>
                    <a:pt x="0" y="23"/>
                    <a:pt x="5" y="32"/>
                  </a:cubicBezTo>
                  <a:cubicBezTo>
                    <a:pt x="9" y="41"/>
                    <a:pt x="16" y="35"/>
                    <a:pt x="2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9" name="íşlïḋe"/>
            <p:cNvSpPr/>
            <p:nvPr/>
          </p:nvSpPr>
          <p:spPr bwMode="auto">
            <a:xfrm>
              <a:off x="4279791" y="1281610"/>
              <a:ext cx="57470" cy="91811"/>
            </a:xfrm>
            <a:custGeom>
              <a:avLst/>
              <a:gdLst>
                <a:gd name="T0" fmla="*/ 4 w 25"/>
                <a:gd name="T1" fmla="*/ 34 h 40"/>
                <a:gd name="T2" fmla="*/ 13 w 25"/>
                <a:gd name="T3" fmla="*/ 36 h 40"/>
                <a:gd name="T4" fmla="*/ 21 w 25"/>
                <a:gd name="T5" fmla="*/ 17 h 40"/>
                <a:gd name="T6" fmla="*/ 14 w 25"/>
                <a:gd name="T7" fmla="*/ 10 h 40"/>
                <a:gd name="T8" fmla="*/ 10 w 25"/>
                <a:gd name="T9" fmla="*/ 4 h 40"/>
                <a:gd name="T10" fmla="*/ 0 w 25"/>
                <a:gd name="T11" fmla="*/ 13 h 40"/>
                <a:gd name="T12" fmla="*/ 5 w 25"/>
                <a:gd name="T13" fmla="*/ 25 h 40"/>
                <a:gd name="T14" fmla="*/ 4 w 25"/>
                <a:gd name="T15" fmla="*/ 3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4" y="34"/>
                  </a:moveTo>
                  <a:cubicBezTo>
                    <a:pt x="4" y="34"/>
                    <a:pt x="2" y="40"/>
                    <a:pt x="13" y="36"/>
                  </a:cubicBezTo>
                  <a:cubicBezTo>
                    <a:pt x="23" y="31"/>
                    <a:pt x="25" y="21"/>
                    <a:pt x="21" y="17"/>
                  </a:cubicBezTo>
                  <a:cubicBezTo>
                    <a:pt x="18" y="12"/>
                    <a:pt x="14" y="10"/>
                    <a:pt x="14" y="10"/>
                  </a:cubicBezTo>
                  <a:cubicBezTo>
                    <a:pt x="14" y="10"/>
                    <a:pt x="11" y="8"/>
                    <a:pt x="10" y="4"/>
                  </a:cubicBezTo>
                  <a:cubicBezTo>
                    <a:pt x="9" y="0"/>
                    <a:pt x="1" y="9"/>
                    <a:pt x="0" y="13"/>
                  </a:cubicBezTo>
                  <a:cubicBezTo>
                    <a:pt x="0" y="18"/>
                    <a:pt x="1" y="20"/>
                    <a:pt x="5" y="25"/>
                  </a:cubicBezTo>
                  <a:cubicBezTo>
                    <a:pt x="8" y="30"/>
                    <a:pt x="4" y="34"/>
                    <a:pt x="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0" name="iŝļîḍé"/>
            <p:cNvSpPr/>
            <p:nvPr/>
          </p:nvSpPr>
          <p:spPr bwMode="auto">
            <a:xfrm>
              <a:off x="4231432" y="1248670"/>
              <a:ext cx="330100" cy="295058"/>
            </a:xfrm>
            <a:custGeom>
              <a:avLst/>
              <a:gdLst>
                <a:gd name="T0" fmla="*/ 138 w 144"/>
                <a:gd name="T1" fmla="*/ 24 h 128"/>
                <a:gd name="T2" fmla="*/ 135 w 144"/>
                <a:gd name="T3" fmla="*/ 20 h 128"/>
                <a:gd name="T4" fmla="*/ 126 w 144"/>
                <a:gd name="T5" fmla="*/ 23 h 128"/>
                <a:gd name="T6" fmla="*/ 117 w 144"/>
                <a:gd name="T7" fmla="*/ 29 h 128"/>
                <a:gd name="T8" fmla="*/ 120 w 144"/>
                <a:gd name="T9" fmla="*/ 23 h 128"/>
                <a:gd name="T10" fmla="*/ 131 w 144"/>
                <a:gd name="T11" fmla="*/ 15 h 128"/>
                <a:gd name="T12" fmla="*/ 138 w 144"/>
                <a:gd name="T13" fmla="*/ 9 h 128"/>
                <a:gd name="T14" fmla="*/ 127 w 144"/>
                <a:gd name="T15" fmla="*/ 5 h 128"/>
                <a:gd name="T16" fmla="*/ 112 w 144"/>
                <a:gd name="T17" fmla="*/ 5 h 128"/>
                <a:gd name="T18" fmla="*/ 102 w 144"/>
                <a:gd name="T19" fmla="*/ 8 h 128"/>
                <a:gd name="T20" fmla="*/ 100 w 144"/>
                <a:gd name="T21" fmla="*/ 24 h 128"/>
                <a:gd name="T22" fmla="*/ 88 w 144"/>
                <a:gd name="T23" fmla="*/ 33 h 128"/>
                <a:gd name="T24" fmla="*/ 83 w 144"/>
                <a:gd name="T25" fmla="*/ 31 h 128"/>
                <a:gd name="T26" fmla="*/ 91 w 144"/>
                <a:gd name="T27" fmla="*/ 26 h 128"/>
                <a:gd name="T28" fmla="*/ 91 w 144"/>
                <a:gd name="T29" fmla="*/ 21 h 128"/>
                <a:gd name="T30" fmla="*/ 82 w 144"/>
                <a:gd name="T31" fmla="*/ 10 h 128"/>
                <a:gd name="T32" fmla="*/ 70 w 144"/>
                <a:gd name="T33" fmla="*/ 12 h 128"/>
                <a:gd name="T34" fmla="*/ 63 w 144"/>
                <a:gd name="T35" fmla="*/ 30 h 128"/>
                <a:gd name="T36" fmla="*/ 58 w 144"/>
                <a:gd name="T37" fmla="*/ 42 h 128"/>
                <a:gd name="T38" fmla="*/ 58 w 144"/>
                <a:gd name="T39" fmla="*/ 52 h 128"/>
                <a:gd name="T40" fmla="*/ 39 w 144"/>
                <a:gd name="T41" fmla="*/ 61 h 128"/>
                <a:gd name="T42" fmla="*/ 35 w 144"/>
                <a:gd name="T43" fmla="*/ 58 h 128"/>
                <a:gd name="T44" fmla="*/ 9 w 144"/>
                <a:gd name="T45" fmla="*/ 90 h 128"/>
                <a:gd name="T46" fmla="*/ 3 w 144"/>
                <a:gd name="T47" fmla="*/ 115 h 128"/>
                <a:gd name="T48" fmla="*/ 20 w 144"/>
                <a:gd name="T49" fmla="*/ 114 h 128"/>
                <a:gd name="T50" fmla="*/ 33 w 144"/>
                <a:gd name="T51" fmla="*/ 82 h 128"/>
                <a:gd name="T52" fmla="*/ 42 w 144"/>
                <a:gd name="T53" fmla="*/ 80 h 128"/>
                <a:gd name="T54" fmla="*/ 56 w 144"/>
                <a:gd name="T55" fmla="*/ 73 h 128"/>
                <a:gd name="T56" fmla="*/ 58 w 144"/>
                <a:gd name="T57" fmla="*/ 79 h 128"/>
                <a:gd name="T58" fmla="*/ 58 w 144"/>
                <a:gd name="T59" fmla="*/ 89 h 128"/>
                <a:gd name="T60" fmla="*/ 76 w 144"/>
                <a:gd name="T61" fmla="*/ 70 h 128"/>
                <a:gd name="T62" fmla="*/ 77 w 144"/>
                <a:gd name="T63" fmla="*/ 60 h 128"/>
                <a:gd name="T64" fmla="*/ 95 w 144"/>
                <a:gd name="T65" fmla="*/ 42 h 128"/>
                <a:gd name="T66" fmla="*/ 95 w 144"/>
                <a:gd name="T67" fmla="*/ 53 h 128"/>
                <a:gd name="T68" fmla="*/ 96 w 144"/>
                <a:gd name="T69" fmla="*/ 67 h 128"/>
                <a:gd name="T70" fmla="*/ 113 w 144"/>
                <a:gd name="T71" fmla="*/ 50 h 128"/>
                <a:gd name="T72" fmla="*/ 116 w 144"/>
                <a:gd name="T73" fmla="*/ 50 h 128"/>
                <a:gd name="T74" fmla="*/ 117 w 144"/>
                <a:gd name="T75" fmla="*/ 87 h 128"/>
                <a:gd name="T76" fmla="*/ 135 w 144"/>
                <a:gd name="T77" fmla="*/ 66 h 128"/>
                <a:gd name="T78" fmla="*/ 134 w 144"/>
                <a:gd name="T79" fmla="*/ 40 h 128"/>
                <a:gd name="T80" fmla="*/ 144 w 144"/>
                <a:gd name="T81" fmla="*/ 28 h 128"/>
                <a:gd name="T82" fmla="*/ 138 w 144"/>
                <a:gd name="T8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28">
                  <a:moveTo>
                    <a:pt x="138" y="24"/>
                  </a:moveTo>
                  <a:cubicBezTo>
                    <a:pt x="138" y="24"/>
                    <a:pt x="135" y="23"/>
                    <a:pt x="135" y="20"/>
                  </a:cubicBezTo>
                  <a:cubicBezTo>
                    <a:pt x="135" y="20"/>
                    <a:pt x="130" y="17"/>
                    <a:pt x="126" y="23"/>
                  </a:cubicBezTo>
                  <a:cubicBezTo>
                    <a:pt x="122" y="28"/>
                    <a:pt x="120" y="30"/>
                    <a:pt x="117" y="29"/>
                  </a:cubicBezTo>
                  <a:cubicBezTo>
                    <a:pt x="114" y="28"/>
                    <a:pt x="118" y="25"/>
                    <a:pt x="120" y="23"/>
                  </a:cubicBezTo>
                  <a:cubicBezTo>
                    <a:pt x="123" y="22"/>
                    <a:pt x="127" y="16"/>
                    <a:pt x="131" y="15"/>
                  </a:cubicBezTo>
                  <a:cubicBezTo>
                    <a:pt x="136" y="14"/>
                    <a:pt x="138" y="14"/>
                    <a:pt x="138" y="9"/>
                  </a:cubicBezTo>
                  <a:cubicBezTo>
                    <a:pt x="138" y="5"/>
                    <a:pt x="137" y="0"/>
                    <a:pt x="127" y="5"/>
                  </a:cubicBezTo>
                  <a:cubicBezTo>
                    <a:pt x="117" y="10"/>
                    <a:pt x="114" y="9"/>
                    <a:pt x="112" y="5"/>
                  </a:cubicBezTo>
                  <a:cubicBezTo>
                    <a:pt x="109" y="0"/>
                    <a:pt x="103" y="1"/>
                    <a:pt x="102" y="8"/>
                  </a:cubicBezTo>
                  <a:cubicBezTo>
                    <a:pt x="102" y="16"/>
                    <a:pt x="100" y="24"/>
                    <a:pt x="100" y="24"/>
                  </a:cubicBezTo>
                  <a:cubicBezTo>
                    <a:pt x="88" y="33"/>
                    <a:pt x="88" y="33"/>
                    <a:pt x="88" y="33"/>
                  </a:cubicBezTo>
                  <a:cubicBezTo>
                    <a:pt x="88" y="33"/>
                    <a:pt x="79" y="34"/>
                    <a:pt x="83" y="31"/>
                  </a:cubicBezTo>
                  <a:cubicBezTo>
                    <a:pt x="87" y="27"/>
                    <a:pt x="91" y="26"/>
                    <a:pt x="91" y="26"/>
                  </a:cubicBezTo>
                  <a:cubicBezTo>
                    <a:pt x="91" y="21"/>
                    <a:pt x="91" y="21"/>
                    <a:pt x="91" y="21"/>
                  </a:cubicBezTo>
                  <a:cubicBezTo>
                    <a:pt x="91" y="21"/>
                    <a:pt x="84" y="15"/>
                    <a:pt x="82" y="10"/>
                  </a:cubicBezTo>
                  <a:cubicBezTo>
                    <a:pt x="80" y="4"/>
                    <a:pt x="71" y="2"/>
                    <a:pt x="70" y="12"/>
                  </a:cubicBezTo>
                  <a:cubicBezTo>
                    <a:pt x="69" y="22"/>
                    <a:pt x="68" y="27"/>
                    <a:pt x="63" y="30"/>
                  </a:cubicBezTo>
                  <a:cubicBezTo>
                    <a:pt x="58" y="34"/>
                    <a:pt x="48" y="39"/>
                    <a:pt x="58" y="42"/>
                  </a:cubicBezTo>
                  <a:cubicBezTo>
                    <a:pt x="67" y="45"/>
                    <a:pt x="61" y="48"/>
                    <a:pt x="58" y="52"/>
                  </a:cubicBezTo>
                  <a:cubicBezTo>
                    <a:pt x="54" y="56"/>
                    <a:pt x="42" y="65"/>
                    <a:pt x="39" y="61"/>
                  </a:cubicBezTo>
                  <a:cubicBezTo>
                    <a:pt x="35" y="58"/>
                    <a:pt x="35" y="58"/>
                    <a:pt x="35" y="58"/>
                  </a:cubicBezTo>
                  <a:cubicBezTo>
                    <a:pt x="35" y="58"/>
                    <a:pt x="18" y="82"/>
                    <a:pt x="9" y="90"/>
                  </a:cubicBezTo>
                  <a:cubicBezTo>
                    <a:pt x="1" y="97"/>
                    <a:pt x="0" y="105"/>
                    <a:pt x="3" y="115"/>
                  </a:cubicBezTo>
                  <a:cubicBezTo>
                    <a:pt x="5" y="126"/>
                    <a:pt x="17" y="128"/>
                    <a:pt x="20" y="114"/>
                  </a:cubicBezTo>
                  <a:cubicBezTo>
                    <a:pt x="22" y="100"/>
                    <a:pt x="29" y="88"/>
                    <a:pt x="33" y="82"/>
                  </a:cubicBezTo>
                  <a:cubicBezTo>
                    <a:pt x="37" y="75"/>
                    <a:pt x="42" y="80"/>
                    <a:pt x="42" y="80"/>
                  </a:cubicBezTo>
                  <a:cubicBezTo>
                    <a:pt x="42" y="80"/>
                    <a:pt x="51" y="80"/>
                    <a:pt x="56" y="73"/>
                  </a:cubicBezTo>
                  <a:cubicBezTo>
                    <a:pt x="60" y="66"/>
                    <a:pt x="60" y="76"/>
                    <a:pt x="58" y="79"/>
                  </a:cubicBezTo>
                  <a:cubicBezTo>
                    <a:pt x="56" y="82"/>
                    <a:pt x="49" y="89"/>
                    <a:pt x="58" y="89"/>
                  </a:cubicBezTo>
                  <a:cubicBezTo>
                    <a:pt x="66" y="89"/>
                    <a:pt x="73" y="80"/>
                    <a:pt x="76" y="70"/>
                  </a:cubicBezTo>
                  <a:cubicBezTo>
                    <a:pt x="77" y="60"/>
                    <a:pt x="77" y="60"/>
                    <a:pt x="77" y="60"/>
                  </a:cubicBezTo>
                  <a:cubicBezTo>
                    <a:pt x="77" y="60"/>
                    <a:pt x="88" y="47"/>
                    <a:pt x="95" y="42"/>
                  </a:cubicBezTo>
                  <a:cubicBezTo>
                    <a:pt x="95" y="53"/>
                    <a:pt x="95" y="53"/>
                    <a:pt x="95" y="53"/>
                  </a:cubicBezTo>
                  <a:cubicBezTo>
                    <a:pt x="95" y="53"/>
                    <a:pt x="86" y="65"/>
                    <a:pt x="96" y="67"/>
                  </a:cubicBezTo>
                  <a:cubicBezTo>
                    <a:pt x="106" y="69"/>
                    <a:pt x="110" y="61"/>
                    <a:pt x="113" y="50"/>
                  </a:cubicBezTo>
                  <a:cubicBezTo>
                    <a:pt x="116" y="50"/>
                    <a:pt x="116" y="50"/>
                    <a:pt x="116" y="50"/>
                  </a:cubicBezTo>
                  <a:cubicBezTo>
                    <a:pt x="117" y="87"/>
                    <a:pt x="117" y="87"/>
                    <a:pt x="117" y="87"/>
                  </a:cubicBezTo>
                  <a:cubicBezTo>
                    <a:pt x="117" y="87"/>
                    <a:pt x="132" y="87"/>
                    <a:pt x="135" y="66"/>
                  </a:cubicBezTo>
                  <a:cubicBezTo>
                    <a:pt x="134" y="40"/>
                    <a:pt x="134" y="40"/>
                    <a:pt x="134" y="40"/>
                  </a:cubicBezTo>
                  <a:cubicBezTo>
                    <a:pt x="134" y="40"/>
                    <a:pt x="143" y="34"/>
                    <a:pt x="144" y="28"/>
                  </a:cubicBezTo>
                  <a:cubicBezTo>
                    <a:pt x="144" y="23"/>
                    <a:pt x="138" y="24"/>
                    <a:pt x="1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1" name="íṧḷídé"/>
            <p:cNvSpPr/>
            <p:nvPr/>
          </p:nvSpPr>
          <p:spPr bwMode="auto">
            <a:xfrm>
              <a:off x="4768283" y="1194004"/>
              <a:ext cx="52564" cy="82700"/>
            </a:xfrm>
            <a:custGeom>
              <a:avLst/>
              <a:gdLst>
                <a:gd name="T0" fmla="*/ 10 w 23"/>
                <a:gd name="T1" fmla="*/ 6 h 36"/>
                <a:gd name="T2" fmla="*/ 3 w 23"/>
                <a:gd name="T3" fmla="*/ 10 h 36"/>
                <a:gd name="T4" fmla="*/ 3 w 23"/>
                <a:gd name="T5" fmla="*/ 30 h 36"/>
                <a:gd name="T6" fmla="*/ 19 w 23"/>
                <a:gd name="T7" fmla="*/ 30 h 36"/>
                <a:gd name="T8" fmla="*/ 18 w 23"/>
                <a:gd name="T9" fmla="*/ 14 h 36"/>
                <a:gd name="T10" fmla="*/ 10 w 23"/>
                <a:gd name="T11" fmla="*/ 6 h 36"/>
              </a:gdLst>
              <a:ahLst/>
              <a:cxnLst>
                <a:cxn ang="0">
                  <a:pos x="T0" y="T1"/>
                </a:cxn>
                <a:cxn ang="0">
                  <a:pos x="T2" y="T3"/>
                </a:cxn>
                <a:cxn ang="0">
                  <a:pos x="T4" y="T5"/>
                </a:cxn>
                <a:cxn ang="0">
                  <a:pos x="T6" y="T7"/>
                </a:cxn>
                <a:cxn ang="0">
                  <a:pos x="T8" y="T9"/>
                </a:cxn>
                <a:cxn ang="0">
                  <a:pos x="T10" y="T11"/>
                </a:cxn>
              </a:cxnLst>
              <a:rect l="0" t="0" r="r" b="b"/>
              <a:pathLst>
                <a:path w="23" h="36">
                  <a:moveTo>
                    <a:pt x="10" y="6"/>
                  </a:moveTo>
                  <a:cubicBezTo>
                    <a:pt x="10" y="6"/>
                    <a:pt x="6" y="0"/>
                    <a:pt x="3" y="10"/>
                  </a:cubicBezTo>
                  <a:cubicBezTo>
                    <a:pt x="0" y="19"/>
                    <a:pt x="4" y="24"/>
                    <a:pt x="3" y="30"/>
                  </a:cubicBezTo>
                  <a:cubicBezTo>
                    <a:pt x="2" y="36"/>
                    <a:pt x="15" y="34"/>
                    <a:pt x="19" y="30"/>
                  </a:cubicBezTo>
                  <a:cubicBezTo>
                    <a:pt x="23" y="27"/>
                    <a:pt x="23" y="18"/>
                    <a:pt x="18" y="14"/>
                  </a:cubicBezTo>
                  <a:cubicBezTo>
                    <a:pt x="12" y="9"/>
                    <a:pt x="10"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2" name="îSḻiḋe"/>
            <p:cNvSpPr/>
            <p:nvPr/>
          </p:nvSpPr>
          <p:spPr bwMode="auto">
            <a:xfrm>
              <a:off x="4726932" y="1285815"/>
              <a:ext cx="61675" cy="80598"/>
            </a:xfrm>
            <a:custGeom>
              <a:avLst/>
              <a:gdLst>
                <a:gd name="T0" fmla="*/ 8 w 27"/>
                <a:gd name="T1" fmla="*/ 31 h 35"/>
                <a:gd name="T2" fmla="*/ 21 w 27"/>
                <a:gd name="T3" fmla="*/ 25 h 35"/>
                <a:gd name="T4" fmla="*/ 16 w 27"/>
                <a:gd name="T5" fmla="*/ 8 h 35"/>
                <a:gd name="T6" fmla="*/ 8 w 27"/>
                <a:gd name="T7" fmla="*/ 4 h 35"/>
                <a:gd name="T8" fmla="*/ 2 w 27"/>
                <a:gd name="T9" fmla="*/ 19 h 35"/>
                <a:gd name="T10" fmla="*/ 8 w 27"/>
                <a:gd name="T11" fmla="*/ 31 h 35"/>
              </a:gdLst>
              <a:ahLst/>
              <a:cxnLst>
                <a:cxn ang="0">
                  <a:pos x="T0" y="T1"/>
                </a:cxn>
                <a:cxn ang="0">
                  <a:pos x="T2" y="T3"/>
                </a:cxn>
                <a:cxn ang="0">
                  <a:pos x="T4" y="T5"/>
                </a:cxn>
                <a:cxn ang="0">
                  <a:pos x="T6" y="T7"/>
                </a:cxn>
                <a:cxn ang="0">
                  <a:pos x="T8" y="T9"/>
                </a:cxn>
                <a:cxn ang="0">
                  <a:pos x="T10" y="T11"/>
                </a:cxn>
              </a:cxnLst>
              <a:rect l="0" t="0" r="r" b="b"/>
              <a:pathLst>
                <a:path w="27" h="35">
                  <a:moveTo>
                    <a:pt x="8" y="31"/>
                  </a:moveTo>
                  <a:cubicBezTo>
                    <a:pt x="8" y="31"/>
                    <a:pt x="15" y="35"/>
                    <a:pt x="21" y="25"/>
                  </a:cubicBezTo>
                  <a:cubicBezTo>
                    <a:pt x="27" y="14"/>
                    <a:pt x="16" y="8"/>
                    <a:pt x="16" y="8"/>
                  </a:cubicBezTo>
                  <a:cubicBezTo>
                    <a:pt x="16" y="8"/>
                    <a:pt x="13" y="0"/>
                    <a:pt x="8" y="4"/>
                  </a:cubicBezTo>
                  <a:cubicBezTo>
                    <a:pt x="3" y="7"/>
                    <a:pt x="0" y="13"/>
                    <a:pt x="2" y="19"/>
                  </a:cubicBezTo>
                  <a:cubicBezTo>
                    <a:pt x="5" y="25"/>
                    <a:pt x="7" y="23"/>
                    <a:pt x="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3" name="í$ḻîḓè"/>
            <p:cNvSpPr/>
            <p:nvPr/>
          </p:nvSpPr>
          <p:spPr bwMode="auto">
            <a:xfrm>
              <a:off x="4635121" y="1341182"/>
              <a:ext cx="160495" cy="198341"/>
            </a:xfrm>
            <a:custGeom>
              <a:avLst/>
              <a:gdLst>
                <a:gd name="T0" fmla="*/ 63 w 70"/>
                <a:gd name="T1" fmla="*/ 12 h 86"/>
                <a:gd name="T2" fmla="*/ 15 w 70"/>
                <a:gd name="T3" fmla="*/ 58 h 86"/>
                <a:gd name="T4" fmla="*/ 17 w 70"/>
                <a:gd name="T5" fmla="*/ 76 h 86"/>
                <a:gd name="T6" fmla="*/ 33 w 70"/>
                <a:gd name="T7" fmla="*/ 73 h 86"/>
                <a:gd name="T8" fmla="*/ 70 w 70"/>
                <a:gd name="T9" fmla="*/ 14 h 86"/>
                <a:gd name="T10" fmla="*/ 70 w 70"/>
                <a:gd name="T11" fmla="*/ 10 h 86"/>
                <a:gd name="T12" fmla="*/ 63 w 70"/>
                <a:gd name="T13" fmla="*/ 12 h 86"/>
              </a:gdLst>
              <a:ahLst/>
              <a:cxnLst>
                <a:cxn ang="0">
                  <a:pos x="T0" y="T1"/>
                </a:cxn>
                <a:cxn ang="0">
                  <a:pos x="T2" y="T3"/>
                </a:cxn>
                <a:cxn ang="0">
                  <a:pos x="T4" y="T5"/>
                </a:cxn>
                <a:cxn ang="0">
                  <a:pos x="T6" y="T7"/>
                </a:cxn>
                <a:cxn ang="0">
                  <a:pos x="T8" y="T9"/>
                </a:cxn>
                <a:cxn ang="0">
                  <a:pos x="T10" y="T11"/>
                </a:cxn>
                <a:cxn ang="0">
                  <a:pos x="T12" y="T13"/>
                </a:cxn>
              </a:cxnLst>
              <a:rect l="0" t="0" r="r" b="b"/>
              <a:pathLst>
                <a:path w="70" h="86">
                  <a:moveTo>
                    <a:pt x="63" y="12"/>
                  </a:moveTo>
                  <a:cubicBezTo>
                    <a:pt x="56" y="25"/>
                    <a:pt x="29" y="52"/>
                    <a:pt x="15" y="58"/>
                  </a:cubicBezTo>
                  <a:cubicBezTo>
                    <a:pt x="0" y="64"/>
                    <a:pt x="17" y="76"/>
                    <a:pt x="17" y="76"/>
                  </a:cubicBezTo>
                  <a:cubicBezTo>
                    <a:pt x="17" y="76"/>
                    <a:pt x="24" y="86"/>
                    <a:pt x="33" y="73"/>
                  </a:cubicBezTo>
                  <a:cubicBezTo>
                    <a:pt x="43" y="60"/>
                    <a:pt x="59" y="40"/>
                    <a:pt x="70" y="14"/>
                  </a:cubicBezTo>
                  <a:cubicBezTo>
                    <a:pt x="70" y="12"/>
                    <a:pt x="70" y="10"/>
                    <a:pt x="70" y="10"/>
                  </a:cubicBezTo>
                  <a:cubicBezTo>
                    <a:pt x="70" y="10"/>
                    <a:pt x="70" y="0"/>
                    <a:pt x="6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4" name="ïŝḷíḍe"/>
            <p:cNvSpPr/>
            <p:nvPr/>
          </p:nvSpPr>
          <p:spPr bwMode="auto">
            <a:xfrm>
              <a:off x="4850282" y="1255679"/>
              <a:ext cx="119845" cy="108632"/>
            </a:xfrm>
            <a:custGeom>
              <a:avLst/>
              <a:gdLst>
                <a:gd name="T0" fmla="*/ 37 w 52"/>
                <a:gd name="T1" fmla="*/ 2 h 47"/>
                <a:gd name="T2" fmla="*/ 10 w 52"/>
                <a:gd name="T3" fmla="*/ 11 h 47"/>
                <a:gd name="T4" fmla="*/ 6 w 52"/>
                <a:gd name="T5" fmla="*/ 21 h 47"/>
                <a:gd name="T6" fmla="*/ 19 w 52"/>
                <a:gd name="T7" fmla="*/ 29 h 47"/>
                <a:gd name="T8" fmla="*/ 25 w 52"/>
                <a:gd name="T9" fmla="*/ 32 h 47"/>
                <a:gd name="T10" fmla="*/ 20 w 52"/>
                <a:gd name="T11" fmla="*/ 47 h 47"/>
                <a:gd name="T12" fmla="*/ 36 w 52"/>
                <a:gd name="T13" fmla="*/ 41 h 47"/>
                <a:gd name="T14" fmla="*/ 51 w 52"/>
                <a:gd name="T15" fmla="*/ 17 h 47"/>
                <a:gd name="T16" fmla="*/ 37 w 52"/>
                <a:gd name="T1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7">
                  <a:moveTo>
                    <a:pt x="37" y="2"/>
                  </a:moveTo>
                  <a:cubicBezTo>
                    <a:pt x="27" y="5"/>
                    <a:pt x="10" y="11"/>
                    <a:pt x="10" y="11"/>
                  </a:cubicBezTo>
                  <a:cubicBezTo>
                    <a:pt x="10" y="11"/>
                    <a:pt x="0" y="14"/>
                    <a:pt x="6" y="21"/>
                  </a:cubicBezTo>
                  <a:cubicBezTo>
                    <a:pt x="12" y="28"/>
                    <a:pt x="12" y="33"/>
                    <a:pt x="19" y="29"/>
                  </a:cubicBezTo>
                  <a:cubicBezTo>
                    <a:pt x="27" y="26"/>
                    <a:pt x="27" y="28"/>
                    <a:pt x="25" y="32"/>
                  </a:cubicBezTo>
                  <a:cubicBezTo>
                    <a:pt x="24" y="36"/>
                    <a:pt x="19" y="43"/>
                    <a:pt x="20" y="47"/>
                  </a:cubicBezTo>
                  <a:cubicBezTo>
                    <a:pt x="20" y="47"/>
                    <a:pt x="32" y="46"/>
                    <a:pt x="36" y="41"/>
                  </a:cubicBezTo>
                  <a:cubicBezTo>
                    <a:pt x="39" y="35"/>
                    <a:pt x="50" y="24"/>
                    <a:pt x="51" y="17"/>
                  </a:cubicBezTo>
                  <a:cubicBezTo>
                    <a:pt x="52" y="9"/>
                    <a:pt x="46" y="0"/>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5" name="íṩļiḋe"/>
            <p:cNvSpPr/>
            <p:nvPr/>
          </p:nvSpPr>
          <p:spPr bwMode="auto">
            <a:xfrm>
              <a:off x="4839068" y="1362208"/>
              <a:ext cx="100922" cy="66581"/>
            </a:xfrm>
            <a:custGeom>
              <a:avLst/>
              <a:gdLst>
                <a:gd name="T0" fmla="*/ 31 w 44"/>
                <a:gd name="T1" fmla="*/ 3 h 29"/>
                <a:gd name="T2" fmla="*/ 8 w 44"/>
                <a:gd name="T3" fmla="*/ 9 h 29"/>
                <a:gd name="T4" fmla="*/ 7 w 44"/>
                <a:gd name="T5" fmla="*/ 20 h 29"/>
                <a:gd name="T6" fmla="*/ 31 w 44"/>
                <a:gd name="T7" fmla="*/ 23 h 29"/>
                <a:gd name="T8" fmla="*/ 44 w 44"/>
                <a:gd name="T9" fmla="*/ 2 h 29"/>
                <a:gd name="T10" fmla="*/ 31 w 44"/>
                <a:gd name="T11" fmla="*/ 3 h 29"/>
              </a:gdLst>
              <a:ahLst/>
              <a:cxnLst>
                <a:cxn ang="0">
                  <a:pos x="T0" y="T1"/>
                </a:cxn>
                <a:cxn ang="0">
                  <a:pos x="T2" y="T3"/>
                </a:cxn>
                <a:cxn ang="0">
                  <a:pos x="T4" y="T5"/>
                </a:cxn>
                <a:cxn ang="0">
                  <a:pos x="T6" y="T7"/>
                </a:cxn>
                <a:cxn ang="0">
                  <a:pos x="T8" y="T9"/>
                </a:cxn>
                <a:cxn ang="0">
                  <a:pos x="T10" y="T11"/>
                </a:cxn>
              </a:cxnLst>
              <a:rect l="0" t="0" r="r" b="b"/>
              <a:pathLst>
                <a:path w="44" h="29">
                  <a:moveTo>
                    <a:pt x="31" y="3"/>
                  </a:moveTo>
                  <a:cubicBezTo>
                    <a:pt x="24" y="6"/>
                    <a:pt x="8" y="9"/>
                    <a:pt x="8" y="9"/>
                  </a:cubicBezTo>
                  <a:cubicBezTo>
                    <a:pt x="8" y="9"/>
                    <a:pt x="0" y="13"/>
                    <a:pt x="7" y="20"/>
                  </a:cubicBezTo>
                  <a:cubicBezTo>
                    <a:pt x="13" y="27"/>
                    <a:pt x="22" y="29"/>
                    <a:pt x="31" y="23"/>
                  </a:cubicBezTo>
                  <a:cubicBezTo>
                    <a:pt x="41" y="17"/>
                    <a:pt x="43" y="13"/>
                    <a:pt x="44" y="2"/>
                  </a:cubicBezTo>
                  <a:cubicBezTo>
                    <a:pt x="44" y="2"/>
                    <a:pt x="38" y="0"/>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6" name="îṡlïḍé"/>
            <p:cNvSpPr/>
            <p:nvPr/>
          </p:nvSpPr>
          <p:spPr bwMode="auto">
            <a:xfrm>
              <a:off x="5091374" y="1186995"/>
              <a:ext cx="250203" cy="276135"/>
            </a:xfrm>
            <a:custGeom>
              <a:avLst/>
              <a:gdLst>
                <a:gd name="T0" fmla="*/ 108 w 109"/>
                <a:gd name="T1" fmla="*/ 54 h 120"/>
                <a:gd name="T2" fmla="*/ 97 w 109"/>
                <a:gd name="T3" fmla="*/ 52 h 120"/>
                <a:gd name="T4" fmla="*/ 84 w 109"/>
                <a:gd name="T5" fmla="*/ 58 h 120"/>
                <a:gd name="T6" fmla="*/ 89 w 109"/>
                <a:gd name="T7" fmla="*/ 43 h 120"/>
                <a:gd name="T8" fmla="*/ 85 w 109"/>
                <a:gd name="T9" fmla="*/ 10 h 120"/>
                <a:gd name="T10" fmla="*/ 70 w 109"/>
                <a:gd name="T11" fmla="*/ 16 h 120"/>
                <a:gd name="T12" fmla="*/ 68 w 109"/>
                <a:gd name="T13" fmla="*/ 53 h 120"/>
                <a:gd name="T14" fmla="*/ 53 w 109"/>
                <a:gd name="T15" fmla="*/ 72 h 120"/>
                <a:gd name="T16" fmla="*/ 11 w 109"/>
                <a:gd name="T17" fmla="*/ 79 h 120"/>
                <a:gd name="T18" fmla="*/ 2 w 109"/>
                <a:gd name="T19" fmla="*/ 89 h 120"/>
                <a:gd name="T20" fmla="*/ 20 w 109"/>
                <a:gd name="T21" fmla="*/ 100 h 120"/>
                <a:gd name="T22" fmla="*/ 31 w 109"/>
                <a:gd name="T23" fmla="*/ 98 h 120"/>
                <a:gd name="T24" fmla="*/ 41 w 109"/>
                <a:gd name="T25" fmla="*/ 94 h 120"/>
                <a:gd name="T26" fmla="*/ 49 w 109"/>
                <a:gd name="T27" fmla="*/ 90 h 120"/>
                <a:gd name="T28" fmla="*/ 54 w 109"/>
                <a:gd name="T29" fmla="*/ 92 h 120"/>
                <a:gd name="T30" fmla="*/ 32 w 109"/>
                <a:gd name="T31" fmla="*/ 110 h 120"/>
                <a:gd name="T32" fmla="*/ 35 w 109"/>
                <a:gd name="T33" fmla="*/ 119 h 120"/>
                <a:gd name="T34" fmla="*/ 70 w 109"/>
                <a:gd name="T35" fmla="*/ 92 h 120"/>
                <a:gd name="T36" fmla="*/ 89 w 109"/>
                <a:gd name="T37" fmla="*/ 72 h 120"/>
                <a:gd name="T38" fmla="*/ 108 w 109"/>
                <a:gd name="T39"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20">
                  <a:moveTo>
                    <a:pt x="108" y="54"/>
                  </a:moveTo>
                  <a:cubicBezTo>
                    <a:pt x="109" y="45"/>
                    <a:pt x="101" y="49"/>
                    <a:pt x="97" y="52"/>
                  </a:cubicBezTo>
                  <a:cubicBezTo>
                    <a:pt x="94" y="54"/>
                    <a:pt x="86" y="57"/>
                    <a:pt x="84" y="58"/>
                  </a:cubicBezTo>
                  <a:cubicBezTo>
                    <a:pt x="84" y="58"/>
                    <a:pt x="86" y="48"/>
                    <a:pt x="89" y="43"/>
                  </a:cubicBezTo>
                  <a:cubicBezTo>
                    <a:pt x="92" y="37"/>
                    <a:pt x="96" y="21"/>
                    <a:pt x="85" y="10"/>
                  </a:cubicBezTo>
                  <a:cubicBezTo>
                    <a:pt x="74" y="0"/>
                    <a:pt x="72" y="5"/>
                    <a:pt x="70" y="16"/>
                  </a:cubicBezTo>
                  <a:cubicBezTo>
                    <a:pt x="67" y="26"/>
                    <a:pt x="72" y="36"/>
                    <a:pt x="68" y="53"/>
                  </a:cubicBezTo>
                  <a:cubicBezTo>
                    <a:pt x="64" y="70"/>
                    <a:pt x="64" y="68"/>
                    <a:pt x="53" y="72"/>
                  </a:cubicBezTo>
                  <a:cubicBezTo>
                    <a:pt x="42" y="76"/>
                    <a:pt x="27" y="81"/>
                    <a:pt x="11" y="79"/>
                  </a:cubicBezTo>
                  <a:cubicBezTo>
                    <a:pt x="3" y="78"/>
                    <a:pt x="0" y="75"/>
                    <a:pt x="2" y="89"/>
                  </a:cubicBezTo>
                  <a:cubicBezTo>
                    <a:pt x="2" y="89"/>
                    <a:pt x="4" y="97"/>
                    <a:pt x="20" y="100"/>
                  </a:cubicBezTo>
                  <a:cubicBezTo>
                    <a:pt x="24" y="101"/>
                    <a:pt x="27" y="99"/>
                    <a:pt x="31" y="98"/>
                  </a:cubicBezTo>
                  <a:cubicBezTo>
                    <a:pt x="35" y="98"/>
                    <a:pt x="38" y="96"/>
                    <a:pt x="41" y="94"/>
                  </a:cubicBezTo>
                  <a:cubicBezTo>
                    <a:pt x="46" y="92"/>
                    <a:pt x="49" y="90"/>
                    <a:pt x="49" y="90"/>
                  </a:cubicBezTo>
                  <a:cubicBezTo>
                    <a:pt x="49" y="90"/>
                    <a:pt x="55" y="89"/>
                    <a:pt x="54" y="92"/>
                  </a:cubicBezTo>
                  <a:cubicBezTo>
                    <a:pt x="53" y="95"/>
                    <a:pt x="47" y="104"/>
                    <a:pt x="32" y="110"/>
                  </a:cubicBezTo>
                  <a:cubicBezTo>
                    <a:pt x="17" y="116"/>
                    <a:pt x="29" y="120"/>
                    <a:pt x="35" y="119"/>
                  </a:cubicBezTo>
                  <a:cubicBezTo>
                    <a:pt x="40" y="118"/>
                    <a:pt x="61" y="116"/>
                    <a:pt x="70" y="92"/>
                  </a:cubicBezTo>
                  <a:cubicBezTo>
                    <a:pt x="80" y="69"/>
                    <a:pt x="89" y="72"/>
                    <a:pt x="89" y="72"/>
                  </a:cubicBezTo>
                  <a:cubicBezTo>
                    <a:pt x="89" y="72"/>
                    <a:pt x="107" y="63"/>
                    <a:pt x="10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7" name="iS1îḓè"/>
            <p:cNvSpPr/>
            <p:nvPr/>
          </p:nvSpPr>
          <p:spPr bwMode="auto">
            <a:xfrm>
              <a:off x="5288313" y="1394447"/>
              <a:ext cx="71487" cy="82700"/>
            </a:xfrm>
            <a:custGeom>
              <a:avLst/>
              <a:gdLst>
                <a:gd name="T0" fmla="*/ 17 w 31"/>
                <a:gd name="T1" fmla="*/ 6 h 36"/>
                <a:gd name="T2" fmla="*/ 3 w 31"/>
                <a:gd name="T3" fmla="*/ 7 h 36"/>
                <a:gd name="T4" fmla="*/ 9 w 31"/>
                <a:gd name="T5" fmla="*/ 27 h 36"/>
                <a:gd name="T6" fmla="*/ 12 w 31"/>
                <a:gd name="T7" fmla="*/ 36 h 36"/>
                <a:gd name="T8" fmla="*/ 26 w 31"/>
                <a:gd name="T9" fmla="*/ 17 h 36"/>
                <a:gd name="T10" fmla="*/ 17 w 31"/>
                <a:gd name="T11" fmla="*/ 6 h 36"/>
              </a:gdLst>
              <a:ahLst/>
              <a:cxnLst>
                <a:cxn ang="0">
                  <a:pos x="T0" y="T1"/>
                </a:cxn>
                <a:cxn ang="0">
                  <a:pos x="T2" y="T3"/>
                </a:cxn>
                <a:cxn ang="0">
                  <a:pos x="T4" y="T5"/>
                </a:cxn>
                <a:cxn ang="0">
                  <a:pos x="T6" y="T7"/>
                </a:cxn>
                <a:cxn ang="0">
                  <a:pos x="T8" y="T9"/>
                </a:cxn>
                <a:cxn ang="0">
                  <a:pos x="T10" y="T11"/>
                </a:cxn>
              </a:cxnLst>
              <a:rect l="0" t="0" r="r" b="b"/>
              <a:pathLst>
                <a:path w="31" h="36">
                  <a:moveTo>
                    <a:pt x="17" y="6"/>
                  </a:moveTo>
                  <a:cubicBezTo>
                    <a:pt x="17" y="6"/>
                    <a:pt x="6" y="0"/>
                    <a:pt x="3" y="7"/>
                  </a:cubicBezTo>
                  <a:cubicBezTo>
                    <a:pt x="0" y="14"/>
                    <a:pt x="6" y="23"/>
                    <a:pt x="9" y="27"/>
                  </a:cubicBezTo>
                  <a:cubicBezTo>
                    <a:pt x="12" y="31"/>
                    <a:pt x="5" y="36"/>
                    <a:pt x="12" y="36"/>
                  </a:cubicBezTo>
                  <a:cubicBezTo>
                    <a:pt x="20" y="36"/>
                    <a:pt x="31" y="33"/>
                    <a:pt x="26" y="17"/>
                  </a:cubicBezTo>
                  <a:cubicBezTo>
                    <a:pt x="23" y="10"/>
                    <a:pt x="17" y="6"/>
                    <a:pt x="1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8" name="íṡḷiḑê"/>
            <p:cNvSpPr/>
            <p:nvPr/>
          </p:nvSpPr>
          <p:spPr bwMode="auto">
            <a:xfrm>
              <a:off x="5490157" y="1294926"/>
              <a:ext cx="41350" cy="64478"/>
            </a:xfrm>
            <a:custGeom>
              <a:avLst/>
              <a:gdLst>
                <a:gd name="T0" fmla="*/ 11 w 18"/>
                <a:gd name="T1" fmla="*/ 27 h 28"/>
                <a:gd name="T2" fmla="*/ 17 w 18"/>
                <a:gd name="T3" fmla="*/ 10 h 28"/>
                <a:gd name="T4" fmla="*/ 14 w 18"/>
                <a:gd name="T5" fmla="*/ 4 h 28"/>
                <a:gd name="T6" fmla="*/ 8 w 18"/>
                <a:gd name="T7" fmla="*/ 0 h 28"/>
                <a:gd name="T8" fmla="*/ 1 w 18"/>
                <a:gd name="T9" fmla="*/ 12 h 28"/>
                <a:gd name="T10" fmla="*/ 11 w 18"/>
                <a:gd name="T11" fmla="*/ 27 h 28"/>
              </a:gdLst>
              <a:ahLst/>
              <a:cxnLst>
                <a:cxn ang="0">
                  <a:pos x="T0" y="T1"/>
                </a:cxn>
                <a:cxn ang="0">
                  <a:pos x="T2" y="T3"/>
                </a:cxn>
                <a:cxn ang="0">
                  <a:pos x="T4" y="T5"/>
                </a:cxn>
                <a:cxn ang="0">
                  <a:pos x="T6" y="T7"/>
                </a:cxn>
                <a:cxn ang="0">
                  <a:pos x="T8" y="T9"/>
                </a:cxn>
                <a:cxn ang="0">
                  <a:pos x="T10" y="T11"/>
                </a:cxn>
              </a:cxnLst>
              <a:rect l="0" t="0" r="r" b="b"/>
              <a:pathLst>
                <a:path w="18" h="28">
                  <a:moveTo>
                    <a:pt x="11" y="27"/>
                  </a:moveTo>
                  <a:cubicBezTo>
                    <a:pt x="15" y="25"/>
                    <a:pt x="18" y="21"/>
                    <a:pt x="17" y="10"/>
                  </a:cubicBezTo>
                  <a:cubicBezTo>
                    <a:pt x="16" y="7"/>
                    <a:pt x="15" y="6"/>
                    <a:pt x="14" y="4"/>
                  </a:cubicBezTo>
                  <a:cubicBezTo>
                    <a:pt x="11" y="2"/>
                    <a:pt x="9" y="0"/>
                    <a:pt x="8" y="0"/>
                  </a:cubicBezTo>
                  <a:cubicBezTo>
                    <a:pt x="6" y="0"/>
                    <a:pt x="0" y="2"/>
                    <a:pt x="1" y="12"/>
                  </a:cubicBezTo>
                  <a:cubicBezTo>
                    <a:pt x="2" y="21"/>
                    <a:pt x="7" y="28"/>
                    <a:pt x="1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89" name="iṩ1íḓê"/>
            <p:cNvSpPr/>
            <p:nvPr/>
          </p:nvSpPr>
          <p:spPr bwMode="auto">
            <a:xfrm>
              <a:off x="5464927" y="1142842"/>
              <a:ext cx="275434" cy="373553"/>
            </a:xfrm>
            <a:custGeom>
              <a:avLst/>
              <a:gdLst>
                <a:gd name="T0" fmla="*/ 100 w 120"/>
                <a:gd name="T1" fmla="*/ 60 h 162"/>
                <a:gd name="T2" fmla="*/ 107 w 120"/>
                <a:gd name="T3" fmla="*/ 27 h 162"/>
                <a:gd name="T4" fmla="*/ 95 w 120"/>
                <a:gd name="T5" fmla="*/ 23 h 162"/>
                <a:gd name="T6" fmla="*/ 91 w 120"/>
                <a:gd name="T7" fmla="*/ 3 h 162"/>
                <a:gd name="T8" fmla="*/ 84 w 120"/>
                <a:gd name="T9" fmla="*/ 9 h 162"/>
                <a:gd name="T10" fmla="*/ 77 w 120"/>
                <a:gd name="T11" fmla="*/ 19 h 162"/>
                <a:gd name="T12" fmla="*/ 69 w 120"/>
                <a:gd name="T13" fmla="*/ 19 h 162"/>
                <a:gd name="T14" fmla="*/ 56 w 120"/>
                <a:gd name="T15" fmla="*/ 28 h 162"/>
                <a:gd name="T16" fmla="*/ 60 w 120"/>
                <a:gd name="T17" fmla="*/ 33 h 162"/>
                <a:gd name="T18" fmla="*/ 59 w 120"/>
                <a:gd name="T19" fmla="*/ 43 h 162"/>
                <a:gd name="T20" fmla="*/ 50 w 120"/>
                <a:gd name="T21" fmla="*/ 52 h 162"/>
                <a:gd name="T22" fmla="*/ 52 w 120"/>
                <a:gd name="T23" fmla="*/ 60 h 162"/>
                <a:gd name="T24" fmla="*/ 48 w 120"/>
                <a:gd name="T25" fmla="*/ 56 h 162"/>
                <a:gd name="T26" fmla="*/ 32 w 120"/>
                <a:gd name="T27" fmla="*/ 37 h 162"/>
                <a:gd name="T28" fmla="*/ 26 w 120"/>
                <a:gd name="T29" fmla="*/ 50 h 162"/>
                <a:gd name="T30" fmla="*/ 33 w 120"/>
                <a:gd name="T31" fmla="*/ 76 h 162"/>
                <a:gd name="T32" fmla="*/ 45 w 120"/>
                <a:gd name="T33" fmla="*/ 77 h 162"/>
                <a:gd name="T34" fmla="*/ 58 w 120"/>
                <a:gd name="T35" fmla="*/ 72 h 162"/>
                <a:gd name="T36" fmla="*/ 62 w 120"/>
                <a:gd name="T37" fmla="*/ 75 h 162"/>
                <a:gd name="T38" fmla="*/ 22 w 120"/>
                <a:gd name="T39" fmla="*/ 101 h 162"/>
                <a:gd name="T40" fmla="*/ 25 w 120"/>
                <a:gd name="T41" fmla="*/ 111 h 162"/>
                <a:gd name="T42" fmla="*/ 55 w 120"/>
                <a:gd name="T43" fmla="*/ 100 h 162"/>
                <a:gd name="T44" fmla="*/ 59 w 120"/>
                <a:gd name="T45" fmla="*/ 103 h 162"/>
                <a:gd name="T46" fmla="*/ 39 w 120"/>
                <a:gd name="T47" fmla="*/ 119 h 162"/>
                <a:gd name="T48" fmla="*/ 12 w 120"/>
                <a:gd name="T49" fmla="*/ 128 h 162"/>
                <a:gd name="T50" fmla="*/ 7 w 120"/>
                <a:gd name="T51" fmla="*/ 136 h 162"/>
                <a:gd name="T52" fmla="*/ 30 w 120"/>
                <a:gd name="T53" fmla="*/ 141 h 162"/>
                <a:gd name="T54" fmla="*/ 55 w 120"/>
                <a:gd name="T55" fmla="*/ 136 h 162"/>
                <a:gd name="T56" fmla="*/ 43 w 120"/>
                <a:gd name="T57" fmla="*/ 148 h 162"/>
                <a:gd name="T58" fmla="*/ 50 w 120"/>
                <a:gd name="T59" fmla="*/ 158 h 162"/>
                <a:gd name="T60" fmla="*/ 71 w 120"/>
                <a:gd name="T61" fmla="*/ 149 h 162"/>
                <a:gd name="T62" fmla="*/ 71 w 120"/>
                <a:gd name="T63" fmla="*/ 125 h 162"/>
                <a:gd name="T64" fmla="*/ 79 w 120"/>
                <a:gd name="T65" fmla="*/ 120 h 162"/>
                <a:gd name="T66" fmla="*/ 75 w 120"/>
                <a:gd name="T67" fmla="*/ 102 h 162"/>
                <a:gd name="T68" fmla="*/ 96 w 120"/>
                <a:gd name="T69" fmla="*/ 86 h 162"/>
                <a:gd name="T70" fmla="*/ 102 w 120"/>
                <a:gd name="T71" fmla="*/ 75 h 162"/>
                <a:gd name="T72" fmla="*/ 100 w 120"/>
                <a:gd name="T73" fmla="*/ 60 h 162"/>
                <a:gd name="T74" fmla="*/ 90 w 120"/>
                <a:gd name="T75" fmla="*/ 49 h 162"/>
                <a:gd name="T76" fmla="*/ 86 w 120"/>
                <a:gd name="T77" fmla="*/ 53 h 162"/>
                <a:gd name="T78" fmla="*/ 83 w 120"/>
                <a:gd name="T79" fmla="*/ 53 h 162"/>
                <a:gd name="T80" fmla="*/ 80 w 120"/>
                <a:gd name="T81" fmla="*/ 48 h 162"/>
                <a:gd name="T82" fmla="*/ 89 w 120"/>
                <a:gd name="T83" fmla="*/ 44 h 162"/>
                <a:gd name="T84" fmla="*/ 90 w 120"/>
                <a:gd name="T85"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62">
                  <a:moveTo>
                    <a:pt x="100" y="60"/>
                  </a:moveTo>
                  <a:cubicBezTo>
                    <a:pt x="108" y="50"/>
                    <a:pt x="120" y="40"/>
                    <a:pt x="107" y="27"/>
                  </a:cubicBezTo>
                  <a:cubicBezTo>
                    <a:pt x="107" y="27"/>
                    <a:pt x="105" y="24"/>
                    <a:pt x="95" y="23"/>
                  </a:cubicBezTo>
                  <a:cubicBezTo>
                    <a:pt x="95" y="23"/>
                    <a:pt x="105" y="8"/>
                    <a:pt x="91" y="3"/>
                  </a:cubicBezTo>
                  <a:cubicBezTo>
                    <a:pt x="91" y="3"/>
                    <a:pt x="88" y="0"/>
                    <a:pt x="84" y="9"/>
                  </a:cubicBezTo>
                  <a:cubicBezTo>
                    <a:pt x="80" y="17"/>
                    <a:pt x="77" y="17"/>
                    <a:pt x="77" y="19"/>
                  </a:cubicBezTo>
                  <a:cubicBezTo>
                    <a:pt x="77" y="21"/>
                    <a:pt x="74" y="21"/>
                    <a:pt x="69" y="19"/>
                  </a:cubicBezTo>
                  <a:cubicBezTo>
                    <a:pt x="64" y="17"/>
                    <a:pt x="56" y="19"/>
                    <a:pt x="56" y="28"/>
                  </a:cubicBezTo>
                  <a:cubicBezTo>
                    <a:pt x="56" y="28"/>
                    <a:pt x="56" y="31"/>
                    <a:pt x="60" y="33"/>
                  </a:cubicBezTo>
                  <a:cubicBezTo>
                    <a:pt x="63" y="36"/>
                    <a:pt x="66" y="37"/>
                    <a:pt x="59" y="43"/>
                  </a:cubicBezTo>
                  <a:cubicBezTo>
                    <a:pt x="53" y="49"/>
                    <a:pt x="50" y="40"/>
                    <a:pt x="50" y="52"/>
                  </a:cubicBezTo>
                  <a:cubicBezTo>
                    <a:pt x="50" y="52"/>
                    <a:pt x="57" y="57"/>
                    <a:pt x="52" y="60"/>
                  </a:cubicBezTo>
                  <a:cubicBezTo>
                    <a:pt x="47" y="63"/>
                    <a:pt x="48" y="59"/>
                    <a:pt x="48" y="56"/>
                  </a:cubicBezTo>
                  <a:cubicBezTo>
                    <a:pt x="48" y="59"/>
                    <a:pt x="43" y="42"/>
                    <a:pt x="32" y="37"/>
                  </a:cubicBezTo>
                  <a:cubicBezTo>
                    <a:pt x="30" y="37"/>
                    <a:pt x="24" y="37"/>
                    <a:pt x="26" y="50"/>
                  </a:cubicBezTo>
                  <a:cubicBezTo>
                    <a:pt x="28" y="63"/>
                    <a:pt x="32" y="66"/>
                    <a:pt x="33" y="76"/>
                  </a:cubicBezTo>
                  <a:cubicBezTo>
                    <a:pt x="33" y="87"/>
                    <a:pt x="43" y="82"/>
                    <a:pt x="45" y="77"/>
                  </a:cubicBezTo>
                  <a:cubicBezTo>
                    <a:pt x="46" y="72"/>
                    <a:pt x="58" y="72"/>
                    <a:pt x="58" y="72"/>
                  </a:cubicBezTo>
                  <a:cubicBezTo>
                    <a:pt x="58" y="72"/>
                    <a:pt x="68" y="71"/>
                    <a:pt x="62" y="75"/>
                  </a:cubicBezTo>
                  <a:cubicBezTo>
                    <a:pt x="56" y="80"/>
                    <a:pt x="22" y="101"/>
                    <a:pt x="22" y="101"/>
                  </a:cubicBezTo>
                  <a:cubicBezTo>
                    <a:pt x="22" y="101"/>
                    <a:pt x="9" y="108"/>
                    <a:pt x="25" y="111"/>
                  </a:cubicBezTo>
                  <a:cubicBezTo>
                    <a:pt x="42" y="113"/>
                    <a:pt x="55" y="100"/>
                    <a:pt x="55" y="100"/>
                  </a:cubicBezTo>
                  <a:cubicBezTo>
                    <a:pt x="55" y="100"/>
                    <a:pt x="61" y="95"/>
                    <a:pt x="59" y="103"/>
                  </a:cubicBezTo>
                  <a:cubicBezTo>
                    <a:pt x="56" y="111"/>
                    <a:pt x="39" y="119"/>
                    <a:pt x="39" y="119"/>
                  </a:cubicBezTo>
                  <a:cubicBezTo>
                    <a:pt x="39" y="119"/>
                    <a:pt x="23" y="125"/>
                    <a:pt x="12" y="128"/>
                  </a:cubicBezTo>
                  <a:cubicBezTo>
                    <a:pt x="0" y="130"/>
                    <a:pt x="4" y="130"/>
                    <a:pt x="7" y="136"/>
                  </a:cubicBezTo>
                  <a:cubicBezTo>
                    <a:pt x="10" y="143"/>
                    <a:pt x="21" y="147"/>
                    <a:pt x="30" y="141"/>
                  </a:cubicBezTo>
                  <a:cubicBezTo>
                    <a:pt x="38" y="135"/>
                    <a:pt x="56" y="129"/>
                    <a:pt x="55" y="136"/>
                  </a:cubicBezTo>
                  <a:cubicBezTo>
                    <a:pt x="55" y="143"/>
                    <a:pt x="54" y="145"/>
                    <a:pt x="43" y="148"/>
                  </a:cubicBezTo>
                  <a:cubicBezTo>
                    <a:pt x="32" y="152"/>
                    <a:pt x="37" y="154"/>
                    <a:pt x="50" y="158"/>
                  </a:cubicBezTo>
                  <a:cubicBezTo>
                    <a:pt x="63" y="162"/>
                    <a:pt x="71" y="157"/>
                    <a:pt x="71" y="149"/>
                  </a:cubicBezTo>
                  <a:cubicBezTo>
                    <a:pt x="71" y="140"/>
                    <a:pt x="71" y="125"/>
                    <a:pt x="71" y="125"/>
                  </a:cubicBezTo>
                  <a:cubicBezTo>
                    <a:pt x="71" y="125"/>
                    <a:pt x="76" y="121"/>
                    <a:pt x="79" y="120"/>
                  </a:cubicBezTo>
                  <a:cubicBezTo>
                    <a:pt x="82" y="119"/>
                    <a:pt x="85" y="103"/>
                    <a:pt x="75" y="102"/>
                  </a:cubicBezTo>
                  <a:cubicBezTo>
                    <a:pt x="75" y="102"/>
                    <a:pt x="81" y="90"/>
                    <a:pt x="96" y="86"/>
                  </a:cubicBezTo>
                  <a:cubicBezTo>
                    <a:pt x="96" y="86"/>
                    <a:pt x="102" y="84"/>
                    <a:pt x="102" y="75"/>
                  </a:cubicBezTo>
                  <a:cubicBezTo>
                    <a:pt x="102" y="66"/>
                    <a:pt x="91" y="70"/>
                    <a:pt x="100" y="60"/>
                  </a:cubicBezTo>
                  <a:close/>
                  <a:moveTo>
                    <a:pt x="90" y="49"/>
                  </a:moveTo>
                  <a:cubicBezTo>
                    <a:pt x="88" y="51"/>
                    <a:pt x="86" y="53"/>
                    <a:pt x="86" y="53"/>
                  </a:cubicBezTo>
                  <a:cubicBezTo>
                    <a:pt x="85" y="59"/>
                    <a:pt x="85" y="55"/>
                    <a:pt x="83" y="53"/>
                  </a:cubicBezTo>
                  <a:cubicBezTo>
                    <a:pt x="80" y="51"/>
                    <a:pt x="80" y="48"/>
                    <a:pt x="80" y="48"/>
                  </a:cubicBezTo>
                  <a:cubicBezTo>
                    <a:pt x="81" y="38"/>
                    <a:pt x="89" y="44"/>
                    <a:pt x="89" y="44"/>
                  </a:cubicBezTo>
                  <a:cubicBezTo>
                    <a:pt x="89" y="44"/>
                    <a:pt x="92" y="48"/>
                    <a:pt x="9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0" name="ïşľïďé"/>
            <p:cNvSpPr/>
            <p:nvPr/>
          </p:nvSpPr>
          <p:spPr bwMode="auto">
            <a:xfrm>
              <a:off x="4199193" y="1624325"/>
              <a:ext cx="73589" cy="92512"/>
            </a:xfrm>
            <a:custGeom>
              <a:avLst/>
              <a:gdLst>
                <a:gd name="T0" fmla="*/ 0 w 105"/>
                <a:gd name="T1" fmla="*/ 132 h 132"/>
                <a:gd name="T2" fmla="*/ 0 w 105"/>
                <a:gd name="T3" fmla="*/ 109 h 132"/>
                <a:gd name="T4" fmla="*/ 69 w 105"/>
                <a:gd name="T5" fmla="*/ 23 h 132"/>
                <a:gd name="T6" fmla="*/ 7 w 105"/>
                <a:gd name="T7" fmla="*/ 23 h 132"/>
                <a:gd name="T8" fmla="*/ 7 w 105"/>
                <a:gd name="T9" fmla="*/ 0 h 132"/>
                <a:gd name="T10" fmla="*/ 102 w 105"/>
                <a:gd name="T11" fmla="*/ 0 h 132"/>
                <a:gd name="T12" fmla="*/ 102 w 105"/>
                <a:gd name="T13" fmla="*/ 23 h 132"/>
                <a:gd name="T14" fmla="*/ 33 w 105"/>
                <a:gd name="T15" fmla="*/ 112 h 132"/>
                <a:gd name="T16" fmla="*/ 105 w 105"/>
                <a:gd name="T17" fmla="*/ 112 h 132"/>
                <a:gd name="T18" fmla="*/ 105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109"/>
                  </a:lnTo>
                  <a:lnTo>
                    <a:pt x="69" y="23"/>
                  </a:lnTo>
                  <a:lnTo>
                    <a:pt x="7" y="23"/>
                  </a:lnTo>
                  <a:lnTo>
                    <a:pt x="7" y="0"/>
                  </a:lnTo>
                  <a:lnTo>
                    <a:pt x="102" y="0"/>
                  </a:lnTo>
                  <a:lnTo>
                    <a:pt x="102" y="23"/>
                  </a:lnTo>
                  <a:lnTo>
                    <a:pt x="33" y="112"/>
                  </a:lnTo>
                  <a:lnTo>
                    <a:pt x="105" y="112"/>
                  </a:lnTo>
                  <a:lnTo>
                    <a:pt x="105"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1" name="ïśḷïḍê"/>
            <p:cNvSpPr/>
            <p:nvPr/>
          </p:nvSpPr>
          <p:spPr bwMode="auto">
            <a:xfrm>
              <a:off x="4291004" y="1624325"/>
              <a:ext cx="73589" cy="92512"/>
            </a:xfrm>
            <a:custGeom>
              <a:avLst/>
              <a:gdLst>
                <a:gd name="T0" fmla="*/ 0 w 105"/>
                <a:gd name="T1" fmla="*/ 132 h 132"/>
                <a:gd name="T2" fmla="*/ 0 w 105"/>
                <a:gd name="T3" fmla="*/ 0 h 132"/>
                <a:gd name="T4" fmla="*/ 30 w 105"/>
                <a:gd name="T5" fmla="*/ 0 h 132"/>
                <a:gd name="T6" fmla="*/ 30 w 105"/>
                <a:gd name="T7" fmla="*/ 53 h 132"/>
                <a:gd name="T8" fmla="*/ 79 w 105"/>
                <a:gd name="T9" fmla="*/ 53 h 132"/>
                <a:gd name="T10" fmla="*/ 79 w 105"/>
                <a:gd name="T11" fmla="*/ 0 h 132"/>
                <a:gd name="T12" fmla="*/ 105 w 105"/>
                <a:gd name="T13" fmla="*/ 0 h 132"/>
                <a:gd name="T14" fmla="*/ 105 w 105"/>
                <a:gd name="T15" fmla="*/ 132 h 132"/>
                <a:gd name="T16" fmla="*/ 79 w 105"/>
                <a:gd name="T17" fmla="*/ 132 h 132"/>
                <a:gd name="T18" fmla="*/ 79 w 105"/>
                <a:gd name="T19" fmla="*/ 76 h 132"/>
                <a:gd name="T20" fmla="*/ 30 w 105"/>
                <a:gd name="T21" fmla="*/ 76 h 132"/>
                <a:gd name="T22" fmla="*/ 30 w 105"/>
                <a:gd name="T23" fmla="*/ 132 h 132"/>
                <a:gd name="T24" fmla="*/ 0 w 105"/>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32">
                  <a:moveTo>
                    <a:pt x="0" y="132"/>
                  </a:moveTo>
                  <a:lnTo>
                    <a:pt x="0" y="0"/>
                  </a:lnTo>
                  <a:lnTo>
                    <a:pt x="30" y="0"/>
                  </a:lnTo>
                  <a:lnTo>
                    <a:pt x="30" y="53"/>
                  </a:lnTo>
                  <a:lnTo>
                    <a:pt x="79" y="53"/>
                  </a:lnTo>
                  <a:lnTo>
                    <a:pt x="79" y="0"/>
                  </a:lnTo>
                  <a:lnTo>
                    <a:pt x="105" y="0"/>
                  </a:lnTo>
                  <a:lnTo>
                    <a:pt x="105" y="132"/>
                  </a:lnTo>
                  <a:lnTo>
                    <a:pt x="79" y="132"/>
                  </a:lnTo>
                  <a:lnTo>
                    <a:pt x="79" y="76"/>
                  </a:lnTo>
                  <a:lnTo>
                    <a:pt x="30" y="76"/>
                  </a:lnTo>
                  <a:lnTo>
                    <a:pt x="30"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2" name="ïṡḷíḑé"/>
            <p:cNvSpPr/>
            <p:nvPr/>
          </p:nvSpPr>
          <p:spPr bwMode="auto">
            <a:xfrm>
              <a:off x="4391926" y="1624325"/>
              <a:ext cx="68683" cy="92512"/>
            </a:xfrm>
            <a:custGeom>
              <a:avLst/>
              <a:gdLst>
                <a:gd name="T0" fmla="*/ 0 w 98"/>
                <a:gd name="T1" fmla="*/ 132 h 132"/>
                <a:gd name="T2" fmla="*/ 0 w 98"/>
                <a:gd name="T3" fmla="*/ 0 h 132"/>
                <a:gd name="T4" fmla="*/ 95 w 98"/>
                <a:gd name="T5" fmla="*/ 0 h 132"/>
                <a:gd name="T6" fmla="*/ 95 w 98"/>
                <a:gd name="T7" fmla="*/ 23 h 132"/>
                <a:gd name="T8" fmla="*/ 26 w 98"/>
                <a:gd name="T9" fmla="*/ 23 h 132"/>
                <a:gd name="T10" fmla="*/ 26 w 98"/>
                <a:gd name="T11" fmla="*/ 53 h 132"/>
                <a:gd name="T12" fmla="*/ 92 w 98"/>
                <a:gd name="T13" fmla="*/ 53 h 132"/>
                <a:gd name="T14" fmla="*/ 92 w 98"/>
                <a:gd name="T15" fmla="*/ 76 h 132"/>
                <a:gd name="T16" fmla="*/ 26 w 98"/>
                <a:gd name="T17" fmla="*/ 76 h 132"/>
                <a:gd name="T18" fmla="*/ 26 w 98"/>
                <a:gd name="T19" fmla="*/ 112 h 132"/>
                <a:gd name="T20" fmla="*/ 98 w 98"/>
                <a:gd name="T21" fmla="*/ 112 h 132"/>
                <a:gd name="T22" fmla="*/ 98 w 98"/>
                <a:gd name="T23" fmla="*/ 132 h 132"/>
                <a:gd name="T24" fmla="*/ 0 w 98"/>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2">
                  <a:moveTo>
                    <a:pt x="0" y="132"/>
                  </a:moveTo>
                  <a:lnTo>
                    <a:pt x="0" y="0"/>
                  </a:lnTo>
                  <a:lnTo>
                    <a:pt x="95" y="0"/>
                  </a:lnTo>
                  <a:lnTo>
                    <a:pt x="95" y="23"/>
                  </a:lnTo>
                  <a:lnTo>
                    <a:pt x="26" y="23"/>
                  </a:lnTo>
                  <a:lnTo>
                    <a:pt x="26" y="53"/>
                  </a:lnTo>
                  <a:lnTo>
                    <a:pt x="92" y="53"/>
                  </a:lnTo>
                  <a:lnTo>
                    <a:pt x="92" y="76"/>
                  </a:lnTo>
                  <a:lnTo>
                    <a:pt x="26" y="76"/>
                  </a:lnTo>
                  <a:lnTo>
                    <a:pt x="26" y="112"/>
                  </a:lnTo>
                  <a:lnTo>
                    <a:pt x="98" y="112"/>
                  </a:lnTo>
                  <a:lnTo>
                    <a:pt x="98"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3" name="iśḻíde"/>
            <p:cNvSpPr/>
            <p:nvPr/>
          </p:nvSpPr>
          <p:spPr bwMode="auto">
            <a:xfrm>
              <a:off x="4476729" y="1624325"/>
              <a:ext cx="59572" cy="94615"/>
            </a:xfrm>
            <a:custGeom>
              <a:avLst/>
              <a:gdLst>
                <a:gd name="T0" fmla="*/ 18 w 26"/>
                <a:gd name="T1" fmla="*/ 0 h 41"/>
                <a:gd name="T2" fmla="*/ 26 w 26"/>
                <a:gd name="T3" fmla="*/ 0 h 41"/>
                <a:gd name="T4" fmla="*/ 26 w 26"/>
                <a:gd name="T5" fmla="*/ 26 h 41"/>
                <a:gd name="T6" fmla="*/ 25 w 26"/>
                <a:gd name="T7" fmla="*/ 33 h 41"/>
                <a:gd name="T8" fmla="*/ 20 w 26"/>
                <a:gd name="T9" fmla="*/ 39 h 41"/>
                <a:gd name="T10" fmla="*/ 12 w 26"/>
                <a:gd name="T11" fmla="*/ 41 h 41"/>
                <a:gd name="T12" fmla="*/ 3 w 26"/>
                <a:gd name="T13" fmla="*/ 38 h 41"/>
                <a:gd name="T14" fmla="*/ 0 w 26"/>
                <a:gd name="T15" fmla="*/ 28 h 41"/>
                <a:gd name="T16" fmla="*/ 8 w 26"/>
                <a:gd name="T17" fmla="*/ 27 h 41"/>
                <a:gd name="T18" fmla="*/ 9 w 26"/>
                <a:gd name="T19" fmla="*/ 32 h 41"/>
                <a:gd name="T20" fmla="*/ 13 w 26"/>
                <a:gd name="T21" fmla="*/ 34 h 41"/>
                <a:gd name="T22" fmla="*/ 16 w 26"/>
                <a:gd name="T23" fmla="*/ 33 h 41"/>
                <a:gd name="T24" fmla="*/ 18 w 26"/>
                <a:gd name="T25" fmla="*/ 26 h 41"/>
                <a:gd name="T26" fmla="*/ 18 w 26"/>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1">
                  <a:moveTo>
                    <a:pt x="18" y="0"/>
                  </a:moveTo>
                  <a:cubicBezTo>
                    <a:pt x="26" y="0"/>
                    <a:pt x="26" y="0"/>
                    <a:pt x="26" y="0"/>
                  </a:cubicBezTo>
                  <a:cubicBezTo>
                    <a:pt x="26" y="26"/>
                    <a:pt x="26" y="26"/>
                    <a:pt x="26" y="26"/>
                  </a:cubicBezTo>
                  <a:cubicBezTo>
                    <a:pt x="26" y="29"/>
                    <a:pt x="25" y="32"/>
                    <a:pt x="25" y="33"/>
                  </a:cubicBezTo>
                  <a:cubicBezTo>
                    <a:pt x="24" y="36"/>
                    <a:pt x="23" y="37"/>
                    <a:pt x="20" y="39"/>
                  </a:cubicBezTo>
                  <a:cubicBezTo>
                    <a:pt x="18" y="40"/>
                    <a:pt x="16" y="41"/>
                    <a:pt x="12" y="41"/>
                  </a:cubicBezTo>
                  <a:cubicBezTo>
                    <a:pt x="8" y="41"/>
                    <a:pt x="5" y="40"/>
                    <a:pt x="3" y="38"/>
                  </a:cubicBezTo>
                  <a:cubicBezTo>
                    <a:pt x="1" y="35"/>
                    <a:pt x="0" y="32"/>
                    <a:pt x="0" y="28"/>
                  </a:cubicBezTo>
                  <a:cubicBezTo>
                    <a:pt x="8" y="27"/>
                    <a:pt x="8" y="27"/>
                    <a:pt x="8" y="27"/>
                  </a:cubicBezTo>
                  <a:cubicBezTo>
                    <a:pt x="8" y="29"/>
                    <a:pt x="8" y="31"/>
                    <a:pt x="9" y="32"/>
                  </a:cubicBezTo>
                  <a:cubicBezTo>
                    <a:pt x="10" y="33"/>
                    <a:pt x="11" y="34"/>
                    <a:pt x="13" y="34"/>
                  </a:cubicBezTo>
                  <a:cubicBezTo>
                    <a:pt x="14" y="34"/>
                    <a:pt x="16" y="34"/>
                    <a:pt x="16" y="33"/>
                  </a:cubicBezTo>
                  <a:cubicBezTo>
                    <a:pt x="17" y="32"/>
                    <a:pt x="18" y="29"/>
                    <a:pt x="18" y="26"/>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4" name="í$ḻîdê"/>
            <p:cNvSpPr/>
            <p:nvPr/>
          </p:nvSpPr>
          <p:spPr bwMode="auto">
            <a:xfrm>
              <a:off x="4561532"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95" name="iṩḷídé"/>
            <p:cNvSpPr/>
            <p:nvPr/>
          </p:nvSpPr>
          <p:spPr bwMode="auto">
            <a:xfrm>
              <a:off x="4595874" y="1624325"/>
              <a:ext cx="91811" cy="92512"/>
            </a:xfrm>
            <a:custGeom>
              <a:avLst/>
              <a:gdLst>
                <a:gd name="T0" fmla="*/ 131 w 131"/>
                <a:gd name="T1" fmla="*/ 132 h 132"/>
                <a:gd name="T2" fmla="*/ 102 w 131"/>
                <a:gd name="T3" fmla="*/ 132 h 132"/>
                <a:gd name="T4" fmla="*/ 92 w 131"/>
                <a:gd name="T5" fmla="*/ 102 h 132"/>
                <a:gd name="T6" fmla="*/ 40 w 131"/>
                <a:gd name="T7" fmla="*/ 102 h 132"/>
                <a:gd name="T8" fmla="*/ 26 w 131"/>
                <a:gd name="T9" fmla="*/ 132 h 132"/>
                <a:gd name="T10" fmla="*/ 0 w 131"/>
                <a:gd name="T11" fmla="*/ 132 h 132"/>
                <a:gd name="T12" fmla="*/ 49 w 131"/>
                <a:gd name="T13" fmla="*/ 0 h 132"/>
                <a:gd name="T14" fmla="*/ 79 w 131"/>
                <a:gd name="T15" fmla="*/ 0 h 132"/>
                <a:gd name="T16" fmla="*/ 131 w 131"/>
                <a:gd name="T17" fmla="*/ 132 h 132"/>
                <a:gd name="T18" fmla="*/ 131 w 131"/>
                <a:gd name="T19" fmla="*/ 132 h 132"/>
                <a:gd name="T20" fmla="*/ 82 w 131"/>
                <a:gd name="T21" fmla="*/ 83 h 132"/>
                <a:gd name="T22" fmla="*/ 66 w 131"/>
                <a:gd name="T23" fmla="*/ 33 h 132"/>
                <a:gd name="T24" fmla="*/ 46 w 131"/>
                <a:gd name="T25" fmla="*/ 83 h 132"/>
                <a:gd name="T26" fmla="*/ 82 w 131"/>
                <a:gd name="T27"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32">
                  <a:moveTo>
                    <a:pt x="131" y="132"/>
                  </a:moveTo>
                  <a:lnTo>
                    <a:pt x="102" y="132"/>
                  </a:lnTo>
                  <a:lnTo>
                    <a:pt x="92" y="102"/>
                  </a:lnTo>
                  <a:lnTo>
                    <a:pt x="40" y="102"/>
                  </a:lnTo>
                  <a:lnTo>
                    <a:pt x="26" y="132"/>
                  </a:lnTo>
                  <a:lnTo>
                    <a:pt x="0" y="132"/>
                  </a:lnTo>
                  <a:lnTo>
                    <a:pt x="49" y="0"/>
                  </a:lnTo>
                  <a:lnTo>
                    <a:pt x="79" y="0"/>
                  </a:lnTo>
                  <a:lnTo>
                    <a:pt x="131" y="132"/>
                  </a:lnTo>
                  <a:lnTo>
                    <a:pt x="131" y="132"/>
                  </a:lnTo>
                  <a:close/>
                  <a:moveTo>
                    <a:pt x="82" y="83"/>
                  </a:moveTo>
                  <a:lnTo>
                    <a:pt x="66" y="33"/>
                  </a:lnTo>
                  <a:lnTo>
                    <a:pt x="46" y="83"/>
                  </a:lnTo>
                  <a:lnTo>
                    <a:pt x="82"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6" name="iślíḓè"/>
            <p:cNvSpPr/>
            <p:nvPr/>
          </p:nvSpPr>
          <p:spPr bwMode="auto">
            <a:xfrm>
              <a:off x="4703805" y="1624325"/>
              <a:ext cx="73589" cy="92512"/>
            </a:xfrm>
            <a:custGeom>
              <a:avLst/>
              <a:gdLst>
                <a:gd name="T0" fmla="*/ 0 w 105"/>
                <a:gd name="T1" fmla="*/ 132 h 132"/>
                <a:gd name="T2" fmla="*/ 0 w 105"/>
                <a:gd name="T3" fmla="*/ 0 h 132"/>
                <a:gd name="T4" fmla="*/ 26 w 105"/>
                <a:gd name="T5" fmla="*/ 0 h 132"/>
                <a:gd name="T6" fmla="*/ 82 w 105"/>
                <a:gd name="T7" fmla="*/ 89 h 132"/>
                <a:gd name="T8" fmla="*/ 82 w 105"/>
                <a:gd name="T9" fmla="*/ 0 h 132"/>
                <a:gd name="T10" fmla="*/ 105 w 105"/>
                <a:gd name="T11" fmla="*/ 0 h 132"/>
                <a:gd name="T12" fmla="*/ 105 w 105"/>
                <a:gd name="T13" fmla="*/ 132 h 132"/>
                <a:gd name="T14" fmla="*/ 79 w 105"/>
                <a:gd name="T15" fmla="*/ 132 h 132"/>
                <a:gd name="T16" fmla="*/ 26 w 105"/>
                <a:gd name="T17" fmla="*/ 46 h 132"/>
                <a:gd name="T18" fmla="*/ 26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0"/>
                  </a:lnTo>
                  <a:lnTo>
                    <a:pt x="26" y="0"/>
                  </a:lnTo>
                  <a:lnTo>
                    <a:pt x="82" y="89"/>
                  </a:lnTo>
                  <a:lnTo>
                    <a:pt x="82" y="0"/>
                  </a:lnTo>
                  <a:lnTo>
                    <a:pt x="105" y="0"/>
                  </a:lnTo>
                  <a:lnTo>
                    <a:pt x="105" y="132"/>
                  </a:lnTo>
                  <a:lnTo>
                    <a:pt x="79" y="132"/>
                  </a:lnTo>
                  <a:lnTo>
                    <a:pt x="26" y="46"/>
                  </a:lnTo>
                  <a:lnTo>
                    <a:pt x="26"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7" name="îṥ1ïḋe"/>
            <p:cNvSpPr/>
            <p:nvPr/>
          </p:nvSpPr>
          <p:spPr bwMode="auto">
            <a:xfrm>
              <a:off x="4799821" y="1624325"/>
              <a:ext cx="87606" cy="94615"/>
            </a:xfrm>
            <a:custGeom>
              <a:avLst/>
              <a:gdLst>
                <a:gd name="T0" fmla="*/ 20 w 38"/>
                <a:gd name="T1" fmla="*/ 26 h 41"/>
                <a:gd name="T2" fmla="*/ 20 w 38"/>
                <a:gd name="T3" fmla="*/ 19 h 41"/>
                <a:gd name="T4" fmla="*/ 38 w 38"/>
                <a:gd name="T5" fmla="*/ 19 h 41"/>
                <a:gd name="T6" fmla="*/ 38 w 38"/>
                <a:gd name="T7" fmla="*/ 35 h 41"/>
                <a:gd name="T8" fmla="*/ 30 w 38"/>
                <a:gd name="T9" fmla="*/ 39 h 41"/>
                <a:gd name="T10" fmla="*/ 21 w 38"/>
                <a:gd name="T11" fmla="*/ 41 h 41"/>
                <a:gd name="T12" fmla="*/ 10 w 38"/>
                <a:gd name="T13" fmla="*/ 38 h 41"/>
                <a:gd name="T14" fmla="*/ 3 w 38"/>
                <a:gd name="T15" fmla="*/ 31 h 41"/>
                <a:gd name="T16" fmla="*/ 0 w 38"/>
                <a:gd name="T17" fmla="*/ 20 h 41"/>
                <a:gd name="T18" fmla="*/ 3 w 38"/>
                <a:gd name="T19" fmla="*/ 9 h 41"/>
                <a:gd name="T20" fmla="*/ 11 w 38"/>
                <a:gd name="T21" fmla="*/ 2 h 41"/>
                <a:gd name="T22" fmla="*/ 20 w 38"/>
                <a:gd name="T23" fmla="*/ 0 h 41"/>
                <a:gd name="T24" fmla="*/ 32 w 38"/>
                <a:gd name="T25" fmla="*/ 3 h 41"/>
                <a:gd name="T26" fmla="*/ 37 w 38"/>
                <a:gd name="T27" fmla="*/ 11 h 41"/>
                <a:gd name="T28" fmla="*/ 29 w 38"/>
                <a:gd name="T29" fmla="*/ 13 h 41"/>
                <a:gd name="T30" fmla="*/ 26 w 38"/>
                <a:gd name="T31" fmla="*/ 8 h 41"/>
                <a:gd name="T32" fmla="*/ 20 w 38"/>
                <a:gd name="T33" fmla="*/ 7 h 41"/>
                <a:gd name="T34" fmla="*/ 12 w 38"/>
                <a:gd name="T35" fmla="*/ 10 h 41"/>
                <a:gd name="T36" fmla="*/ 9 w 38"/>
                <a:gd name="T37" fmla="*/ 20 h 41"/>
                <a:gd name="T38" fmla="*/ 12 w 38"/>
                <a:gd name="T39" fmla="*/ 31 h 41"/>
                <a:gd name="T40" fmla="*/ 20 w 38"/>
                <a:gd name="T41" fmla="*/ 34 h 41"/>
                <a:gd name="T42" fmla="*/ 25 w 38"/>
                <a:gd name="T43" fmla="*/ 33 h 41"/>
                <a:gd name="T44" fmla="*/ 29 w 38"/>
                <a:gd name="T45" fmla="*/ 31 h 41"/>
                <a:gd name="T46" fmla="*/ 29 w 38"/>
                <a:gd name="T47" fmla="*/ 26 h 41"/>
                <a:gd name="T48" fmla="*/ 20 w 38"/>
                <a:gd name="T49"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41">
                  <a:moveTo>
                    <a:pt x="20" y="26"/>
                  </a:moveTo>
                  <a:cubicBezTo>
                    <a:pt x="20" y="19"/>
                    <a:pt x="20" y="19"/>
                    <a:pt x="20" y="19"/>
                  </a:cubicBezTo>
                  <a:cubicBezTo>
                    <a:pt x="38" y="19"/>
                    <a:pt x="38" y="19"/>
                    <a:pt x="38" y="19"/>
                  </a:cubicBezTo>
                  <a:cubicBezTo>
                    <a:pt x="38" y="35"/>
                    <a:pt x="38" y="35"/>
                    <a:pt x="38" y="35"/>
                  </a:cubicBezTo>
                  <a:cubicBezTo>
                    <a:pt x="36" y="36"/>
                    <a:pt x="33" y="38"/>
                    <a:pt x="30" y="39"/>
                  </a:cubicBezTo>
                  <a:cubicBezTo>
                    <a:pt x="27" y="40"/>
                    <a:pt x="24" y="41"/>
                    <a:pt x="21" y="41"/>
                  </a:cubicBezTo>
                  <a:cubicBezTo>
                    <a:pt x="16" y="41"/>
                    <a:pt x="13" y="40"/>
                    <a:pt x="10" y="38"/>
                  </a:cubicBezTo>
                  <a:cubicBezTo>
                    <a:pt x="6" y="37"/>
                    <a:pt x="4" y="34"/>
                    <a:pt x="3" y="31"/>
                  </a:cubicBezTo>
                  <a:cubicBezTo>
                    <a:pt x="1" y="28"/>
                    <a:pt x="0" y="24"/>
                    <a:pt x="0" y="20"/>
                  </a:cubicBezTo>
                  <a:cubicBezTo>
                    <a:pt x="0" y="16"/>
                    <a:pt x="1" y="12"/>
                    <a:pt x="3" y="9"/>
                  </a:cubicBezTo>
                  <a:cubicBezTo>
                    <a:pt x="5" y="6"/>
                    <a:pt x="7" y="3"/>
                    <a:pt x="11" y="2"/>
                  </a:cubicBezTo>
                  <a:cubicBezTo>
                    <a:pt x="13" y="0"/>
                    <a:pt x="16" y="0"/>
                    <a:pt x="20" y="0"/>
                  </a:cubicBezTo>
                  <a:cubicBezTo>
                    <a:pt x="25" y="0"/>
                    <a:pt x="29" y="1"/>
                    <a:pt x="32" y="3"/>
                  </a:cubicBezTo>
                  <a:cubicBezTo>
                    <a:pt x="34" y="5"/>
                    <a:pt x="36" y="8"/>
                    <a:pt x="37" y="11"/>
                  </a:cubicBezTo>
                  <a:cubicBezTo>
                    <a:pt x="29" y="13"/>
                    <a:pt x="29" y="13"/>
                    <a:pt x="29" y="13"/>
                  </a:cubicBezTo>
                  <a:cubicBezTo>
                    <a:pt x="29" y="11"/>
                    <a:pt x="27" y="9"/>
                    <a:pt x="26" y="8"/>
                  </a:cubicBezTo>
                  <a:cubicBezTo>
                    <a:pt x="24" y="7"/>
                    <a:pt x="22" y="7"/>
                    <a:pt x="20" y="7"/>
                  </a:cubicBezTo>
                  <a:cubicBezTo>
                    <a:pt x="17" y="7"/>
                    <a:pt x="14" y="8"/>
                    <a:pt x="12" y="10"/>
                  </a:cubicBezTo>
                  <a:cubicBezTo>
                    <a:pt x="10" y="12"/>
                    <a:pt x="9" y="16"/>
                    <a:pt x="9" y="20"/>
                  </a:cubicBezTo>
                  <a:cubicBezTo>
                    <a:pt x="9" y="25"/>
                    <a:pt x="10" y="28"/>
                    <a:pt x="12" y="31"/>
                  </a:cubicBezTo>
                  <a:cubicBezTo>
                    <a:pt x="14" y="33"/>
                    <a:pt x="17" y="34"/>
                    <a:pt x="20" y="34"/>
                  </a:cubicBezTo>
                  <a:cubicBezTo>
                    <a:pt x="22" y="34"/>
                    <a:pt x="23" y="34"/>
                    <a:pt x="25" y="33"/>
                  </a:cubicBezTo>
                  <a:cubicBezTo>
                    <a:pt x="27" y="32"/>
                    <a:pt x="28" y="32"/>
                    <a:pt x="29" y="31"/>
                  </a:cubicBezTo>
                  <a:cubicBezTo>
                    <a:pt x="29" y="26"/>
                    <a:pt x="29" y="26"/>
                    <a:pt x="29" y="26"/>
                  </a:cubicBezTo>
                  <a:lnTo>
                    <a:pt x="2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8" name="iṧḷídè"/>
            <p:cNvSpPr/>
            <p:nvPr/>
          </p:nvSpPr>
          <p:spPr bwMode="auto">
            <a:xfrm>
              <a:off x="4937888" y="1624325"/>
              <a:ext cx="72888" cy="94615"/>
            </a:xfrm>
            <a:custGeom>
              <a:avLst/>
              <a:gdLst>
                <a:gd name="T0" fmla="*/ 0 w 32"/>
                <a:gd name="T1" fmla="*/ 0 h 41"/>
                <a:gd name="T2" fmla="*/ 9 w 32"/>
                <a:gd name="T3" fmla="*/ 0 h 41"/>
                <a:gd name="T4" fmla="*/ 9 w 32"/>
                <a:gd name="T5" fmla="*/ 22 h 41"/>
                <a:gd name="T6" fmla="*/ 9 w 32"/>
                <a:gd name="T7" fmla="*/ 29 h 41"/>
                <a:gd name="T8" fmla="*/ 11 w 32"/>
                <a:gd name="T9" fmla="*/ 33 h 41"/>
                <a:gd name="T10" fmla="*/ 17 w 32"/>
                <a:gd name="T11" fmla="*/ 34 h 41"/>
                <a:gd name="T12" fmla="*/ 22 w 32"/>
                <a:gd name="T13" fmla="*/ 33 h 41"/>
                <a:gd name="T14" fmla="*/ 24 w 32"/>
                <a:gd name="T15" fmla="*/ 29 h 41"/>
                <a:gd name="T16" fmla="*/ 24 w 32"/>
                <a:gd name="T17" fmla="*/ 22 h 41"/>
                <a:gd name="T18" fmla="*/ 24 w 32"/>
                <a:gd name="T19" fmla="*/ 0 h 41"/>
                <a:gd name="T20" fmla="*/ 32 w 32"/>
                <a:gd name="T21" fmla="*/ 0 h 41"/>
                <a:gd name="T22" fmla="*/ 32 w 32"/>
                <a:gd name="T23" fmla="*/ 21 h 41"/>
                <a:gd name="T24" fmla="*/ 32 w 32"/>
                <a:gd name="T25" fmla="*/ 32 h 41"/>
                <a:gd name="T26" fmla="*/ 29 w 32"/>
                <a:gd name="T27" fmla="*/ 37 h 41"/>
                <a:gd name="T28" fmla="*/ 25 w 32"/>
                <a:gd name="T29" fmla="*/ 40 h 41"/>
                <a:gd name="T30" fmla="*/ 17 w 32"/>
                <a:gd name="T31" fmla="*/ 41 h 41"/>
                <a:gd name="T32" fmla="*/ 8 w 32"/>
                <a:gd name="T33" fmla="*/ 40 h 41"/>
                <a:gd name="T34" fmla="*/ 4 w 32"/>
                <a:gd name="T35" fmla="*/ 36 h 41"/>
                <a:gd name="T36" fmla="*/ 1 w 32"/>
                <a:gd name="T37" fmla="*/ 32 h 41"/>
                <a:gd name="T38" fmla="*/ 0 w 32"/>
                <a:gd name="T39" fmla="*/ 22 h 41"/>
                <a:gd name="T40" fmla="*/ 0 w 32"/>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1">
                  <a:moveTo>
                    <a:pt x="0" y="0"/>
                  </a:moveTo>
                  <a:cubicBezTo>
                    <a:pt x="9" y="0"/>
                    <a:pt x="9" y="0"/>
                    <a:pt x="9" y="0"/>
                  </a:cubicBezTo>
                  <a:cubicBezTo>
                    <a:pt x="9" y="22"/>
                    <a:pt x="9" y="22"/>
                    <a:pt x="9" y="22"/>
                  </a:cubicBezTo>
                  <a:cubicBezTo>
                    <a:pt x="9" y="25"/>
                    <a:pt x="9" y="28"/>
                    <a:pt x="9" y="29"/>
                  </a:cubicBezTo>
                  <a:cubicBezTo>
                    <a:pt x="9" y="30"/>
                    <a:pt x="10" y="32"/>
                    <a:pt x="11" y="33"/>
                  </a:cubicBezTo>
                  <a:cubicBezTo>
                    <a:pt x="13" y="34"/>
                    <a:pt x="14" y="34"/>
                    <a:pt x="17" y="34"/>
                  </a:cubicBezTo>
                  <a:cubicBezTo>
                    <a:pt x="19" y="34"/>
                    <a:pt x="21" y="34"/>
                    <a:pt x="22" y="33"/>
                  </a:cubicBezTo>
                  <a:cubicBezTo>
                    <a:pt x="23" y="32"/>
                    <a:pt x="24" y="31"/>
                    <a:pt x="24" y="29"/>
                  </a:cubicBezTo>
                  <a:cubicBezTo>
                    <a:pt x="24" y="28"/>
                    <a:pt x="24" y="26"/>
                    <a:pt x="24" y="22"/>
                  </a:cubicBezTo>
                  <a:cubicBezTo>
                    <a:pt x="24" y="0"/>
                    <a:pt x="24" y="0"/>
                    <a:pt x="24" y="0"/>
                  </a:cubicBezTo>
                  <a:cubicBezTo>
                    <a:pt x="32" y="0"/>
                    <a:pt x="32" y="0"/>
                    <a:pt x="32" y="0"/>
                  </a:cubicBezTo>
                  <a:cubicBezTo>
                    <a:pt x="32" y="21"/>
                    <a:pt x="32" y="21"/>
                    <a:pt x="32" y="21"/>
                  </a:cubicBezTo>
                  <a:cubicBezTo>
                    <a:pt x="32" y="26"/>
                    <a:pt x="32" y="30"/>
                    <a:pt x="32" y="32"/>
                  </a:cubicBezTo>
                  <a:cubicBezTo>
                    <a:pt x="31" y="34"/>
                    <a:pt x="30" y="35"/>
                    <a:pt x="29" y="37"/>
                  </a:cubicBezTo>
                  <a:cubicBezTo>
                    <a:pt x="28" y="38"/>
                    <a:pt x="27" y="39"/>
                    <a:pt x="25" y="40"/>
                  </a:cubicBezTo>
                  <a:cubicBezTo>
                    <a:pt x="23" y="41"/>
                    <a:pt x="20" y="41"/>
                    <a:pt x="17" y="41"/>
                  </a:cubicBezTo>
                  <a:cubicBezTo>
                    <a:pt x="13" y="41"/>
                    <a:pt x="10" y="41"/>
                    <a:pt x="8" y="40"/>
                  </a:cubicBezTo>
                  <a:cubicBezTo>
                    <a:pt x="6" y="39"/>
                    <a:pt x="5" y="38"/>
                    <a:pt x="4" y="36"/>
                  </a:cubicBezTo>
                  <a:cubicBezTo>
                    <a:pt x="2" y="35"/>
                    <a:pt x="2" y="33"/>
                    <a:pt x="1" y="32"/>
                  </a:cubicBezTo>
                  <a:cubicBezTo>
                    <a:pt x="1" y="30"/>
                    <a:pt x="0" y="26"/>
                    <a:pt x="0" y="2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9" name="ïṩḷíḍé"/>
            <p:cNvSpPr/>
            <p:nvPr/>
          </p:nvSpPr>
          <p:spPr bwMode="auto">
            <a:xfrm>
              <a:off x="5038810" y="1624325"/>
              <a:ext cx="72888" cy="92512"/>
            </a:xfrm>
            <a:custGeom>
              <a:avLst/>
              <a:gdLst>
                <a:gd name="T0" fmla="*/ 0 w 104"/>
                <a:gd name="T1" fmla="*/ 132 h 132"/>
                <a:gd name="T2" fmla="*/ 0 w 104"/>
                <a:gd name="T3" fmla="*/ 0 h 132"/>
                <a:gd name="T4" fmla="*/ 26 w 104"/>
                <a:gd name="T5" fmla="*/ 0 h 132"/>
                <a:gd name="T6" fmla="*/ 78 w 104"/>
                <a:gd name="T7" fmla="*/ 89 h 132"/>
                <a:gd name="T8" fmla="*/ 78 w 104"/>
                <a:gd name="T9" fmla="*/ 0 h 132"/>
                <a:gd name="T10" fmla="*/ 104 w 104"/>
                <a:gd name="T11" fmla="*/ 0 h 132"/>
                <a:gd name="T12" fmla="*/ 104 w 104"/>
                <a:gd name="T13" fmla="*/ 132 h 132"/>
                <a:gd name="T14" fmla="*/ 78 w 104"/>
                <a:gd name="T15" fmla="*/ 132 h 132"/>
                <a:gd name="T16" fmla="*/ 23 w 104"/>
                <a:gd name="T17" fmla="*/ 46 h 132"/>
                <a:gd name="T18" fmla="*/ 23 w 104"/>
                <a:gd name="T19" fmla="*/ 132 h 132"/>
                <a:gd name="T20" fmla="*/ 0 w 104"/>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2">
                  <a:moveTo>
                    <a:pt x="0" y="132"/>
                  </a:moveTo>
                  <a:lnTo>
                    <a:pt x="0" y="0"/>
                  </a:lnTo>
                  <a:lnTo>
                    <a:pt x="26" y="0"/>
                  </a:lnTo>
                  <a:lnTo>
                    <a:pt x="78" y="89"/>
                  </a:lnTo>
                  <a:lnTo>
                    <a:pt x="78" y="0"/>
                  </a:lnTo>
                  <a:lnTo>
                    <a:pt x="104" y="0"/>
                  </a:lnTo>
                  <a:lnTo>
                    <a:pt x="104" y="132"/>
                  </a:lnTo>
                  <a:lnTo>
                    <a:pt x="78" y="132"/>
                  </a:lnTo>
                  <a:lnTo>
                    <a:pt x="23" y="46"/>
                  </a:lnTo>
                  <a:lnTo>
                    <a:pt x="23"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0" name="ï$liḓê"/>
            <p:cNvSpPr/>
            <p:nvPr/>
          </p:nvSpPr>
          <p:spPr bwMode="auto">
            <a:xfrm>
              <a:off x="5136929" y="1624325"/>
              <a:ext cx="18923"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01" name="iṩlidè"/>
            <p:cNvSpPr/>
            <p:nvPr/>
          </p:nvSpPr>
          <p:spPr bwMode="auto">
            <a:xfrm>
              <a:off x="5171271" y="1624325"/>
              <a:ext cx="84803" cy="92512"/>
            </a:xfrm>
            <a:custGeom>
              <a:avLst/>
              <a:gdLst>
                <a:gd name="T0" fmla="*/ 46 w 121"/>
                <a:gd name="T1" fmla="*/ 132 h 132"/>
                <a:gd name="T2" fmla="*/ 0 w 121"/>
                <a:gd name="T3" fmla="*/ 0 h 132"/>
                <a:gd name="T4" fmla="*/ 30 w 121"/>
                <a:gd name="T5" fmla="*/ 0 h 132"/>
                <a:gd name="T6" fmla="*/ 63 w 121"/>
                <a:gd name="T7" fmla="*/ 99 h 132"/>
                <a:gd name="T8" fmla="*/ 92 w 121"/>
                <a:gd name="T9" fmla="*/ 0 h 132"/>
                <a:gd name="T10" fmla="*/ 121 w 121"/>
                <a:gd name="T11" fmla="*/ 0 h 132"/>
                <a:gd name="T12" fmla="*/ 76 w 121"/>
                <a:gd name="T13" fmla="*/ 132 h 132"/>
                <a:gd name="T14" fmla="*/ 46 w 121"/>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32">
                  <a:moveTo>
                    <a:pt x="46" y="132"/>
                  </a:moveTo>
                  <a:lnTo>
                    <a:pt x="0" y="0"/>
                  </a:lnTo>
                  <a:lnTo>
                    <a:pt x="30" y="0"/>
                  </a:lnTo>
                  <a:lnTo>
                    <a:pt x="63" y="99"/>
                  </a:lnTo>
                  <a:lnTo>
                    <a:pt x="92" y="0"/>
                  </a:lnTo>
                  <a:lnTo>
                    <a:pt x="121" y="0"/>
                  </a:lnTo>
                  <a:lnTo>
                    <a:pt x="76"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2" name="íṧļîḓé"/>
            <p:cNvSpPr/>
            <p:nvPr/>
          </p:nvSpPr>
          <p:spPr bwMode="auto">
            <a:xfrm>
              <a:off x="5272193" y="1624325"/>
              <a:ext cx="71487" cy="92512"/>
            </a:xfrm>
            <a:custGeom>
              <a:avLst/>
              <a:gdLst>
                <a:gd name="T0" fmla="*/ 0 w 102"/>
                <a:gd name="T1" fmla="*/ 132 h 132"/>
                <a:gd name="T2" fmla="*/ 0 w 102"/>
                <a:gd name="T3" fmla="*/ 0 h 132"/>
                <a:gd name="T4" fmla="*/ 99 w 102"/>
                <a:gd name="T5" fmla="*/ 0 h 132"/>
                <a:gd name="T6" fmla="*/ 99 w 102"/>
                <a:gd name="T7" fmla="*/ 23 h 132"/>
                <a:gd name="T8" fmla="*/ 27 w 102"/>
                <a:gd name="T9" fmla="*/ 23 h 132"/>
                <a:gd name="T10" fmla="*/ 27 w 102"/>
                <a:gd name="T11" fmla="*/ 53 h 132"/>
                <a:gd name="T12" fmla="*/ 92 w 102"/>
                <a:gd name="T13" fmla="*/ 53 h 132"/>
                <a:gd name="T14" fmla="*/ 92 w 102"/>
                <a:gd name="T15" fmla="*/ 76 h 132"/>
                <a:gd name="T16" fmla="*/ 27 w 102"/>
                <a:gd name="T17" fmla="*/ 76 h 132"/>
                <a:gd name="T18" fmla="*/ 27 w 102"/>
                <a:gd name="T19" fmla="*/ 112 h 132"/>
                <a:gd name="T20" fmla="*/ 102 w 102"/>
                <a:gd name="T21" fmla="*/ 112 h 132"/>
                <a:gd name="T22" fmla="*/ 102 w 102"/>
                <a:gd name="T23" fmla="*/ 132 h 132"/>
                <a:gd name="T24" fmla="*/ 0 w 102"/>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2">
                  <a:moveTo>
                    <a:pt x="0" y="132"/>
                  </a:moveTo>
                  <a:lnTo>
                    <a:pt x="0" y="0"/>
                  </a:lnTo>
                  <a:lnTo>
                    <a:pt x="99" y="0"/>
                  </a:lnTo>
                  <a:lnTo>
                    <a:pt x="99" y="23"/>
                  </a:lnTo>
                  <a:lnTo>
                    <a:pt x="27" y="23"/>
                  </a:lnTo>
                  <a:lnTo>
                    <a:pt x="27" y="53"/>
                  </a:lnTo>
                  <a:lnTo>
                    <a:pt x="92" y="53"/>
                  </a:lnTo>
                  <a:lnTo>
                    <a:pt x="92" y="76"/>
                  </a:lnTo>
                  <a:lnTo>
                    <a:pt x="27" y="76"/>
                  </a:lnTo>
                  <a:lnTo>
                    <a:pt x="27" y="112"/>
                  </a:lnTo>
                  <a:lnTo>
                    <a:pt x="102" y="112"/>
                  </a:lnTo>
                  <a:lnTo>
                    <a:pt x="102"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3" name="iṩḻîḑè"/>
            <p:cNvSpPr/>
            <p:nvPr/>
          </p:nvSpPr>
          <p:spPr bwMode="auto">
            <a:xfrm>
              <a:off x="5366808" y="1624325"/>
              <a:ext cx="79897" cy="92512"/>
            </a:xfrm>
            <a:custGeom>
              <a:avLst/>
              <a:gdLst>
                <a:gd name="T0" fmla="*/ 0 w 35"/>
                <a:gd name="T1" fmla="*/ 40 h 40"/>
                <a:gd name="T2" fmla="*/ 0 w 35"/>
                <a:gd name="T3" fmla="*/ 0 h 40"/>
                <a:gd name="T4" fmla="*/ 17 w 35"/>
                <a:gd name="T5" fmla="*/ 0 h 40"/>
                <a:gd name="T6" fmla="*/ 26 w 35"/>
                <a:gd name="T7" fmla="*/ 1 h 40"/>
                <a:gd name="T8" fmla="*/ 30 w 35"/>
                <a:gd name="T9" fmla="*/ 5 h 40"/>
                <a:gd name="T10" fmla="*/ 32 w 35"/>
                <a:gd name="T11" fmla="*/ 12 h 40"/>
                <a:gd name="T12" fmla="*/ 30 w 35"/>
                <a:gd name="T13" fmla="*/ 19 h 40"/>
                <a:gd name="T14" fmla="*/ 22 w 35"/>
                <a:gd name="T15" fmla="*/ 23 h 40"/>
                <a:gd name="T16" fmla="*/ 26 w 35"/>
                <a:gd name="T17" fmla="*/ 26 h 40"/>
                <a:gd name="T18" fmla="*/ 31 w 35"/>
                <a:gd name="T19" fmla="*/ 33 h 40"/>
                <a:gd name="T20" fmla="*/ 35 w 35"/>
                <a:gd name="T21" fmla="*/ 40 h 40"/>
                <a:gd name="T22" fmla="*/ 26 w 35"/>
                <a:gd name="T23" fmla="*/ 40 h 40"/>
                <a:gd name="T24" fmla="*/ 20 w 35"/>
                <a:gd name="T25" fmla="*/ 32 h 40"/>
                <a:gd name="T26" fmla="*/ 16 w 35"/>
                <a:gd name="T27" fmla="*/ 26 h 40"/>
                <a:gd name="T28" fmla="*/ 13 w 35"/>
                <a:gd name="T29" fmla="*/ 24 h 40"/>
                <a:gd name="T30" fmla="*/ 9 w 35"/>
                <a:gd name="T31" fmla="*/ 24 h 40"/>
                <a:gd name="T32" fmla="*/ 8 w 35"/>
                <a:gd name="T33" fmla="*/ 24 h 40"/>
                <a:gd name="T34" fmla="*/ 8 w 35"/>
                <a:gd name="T35" fmla="*/ 40 h 40"/>
                <a:gd name="T36" fmla="*/ 0 w 35"/>
                <a:gd name="T37" fmla="*/ 40 h 40"/>
                <a:gd name="T38" fmla="*/ 8 w 35"/>
                <a:gd name="T39" fmla="*/ 17 h 40"/>
                <a:gd name="T40" fmla="*/ 14 w 35"/>
                <a:gd name="T41" fmla="*/ 17 h 40"/>
                <a:gd name="T42" fmla="*/ 21 w 35"/>
                <a:gd name="T43" fmla="*/ 17 h 40"/>
                <a:gd name="T44" fmla="*/ 23 w 35"/>
                <a:gd name="T45" fmla="*/ 15 h 40"/>
                <a:gd name="T46" fmla="*/ 24 w 35"/>
                <a:gd name="T47" fmla="*/ 12 h 40"/>
                <a:gd name="T48" fmla="*/ 23 w 35"/>
                <a:gd name="T49" fmla="*/ 9 h 40"/>
                <a:gd name="T50" fmla="*/ 20 w 35"/>
                <a:gd name="T51" fmla="*/ 7 h 40"/>
                <a:gd name="T52" fmla="*/ 14 w 35"/>
                <a:gd name="T53" fmla="*/ 7 h 40"/>
                <a:gd name="T54" fmla="*/ 8 w 35"/>
                <a:gd name="T55" fmla="*/ 7 h 40"/>
                <a:gd name="T56" fmla="*/ 8 w 35"/>
                <a:gd name="T5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0">
                  <a:moveTo>
                    <a:pt x="0" y="40"/>
                  </a:moveTo>
                  <a:cubicBezTo>
                    <a:pt x="0" y="0"/>
                    <a:pt x="0" y="0"/>
                    <a:pt x="0" y="0"/>
                  </a:cubicBezTo>
                  <a:cubicBezTo>
                    <a:pt x="17" y="0"/>
                    <a:pt x="17" y="0"/>
                    <a:pt x="17" y="0"/>
                  </a:cubicBezTo>
                  <a:cubicBezTo>
                    <a:pt x="21" y="0"/>
                    <a:pt x="24" y="1"/>
                    <a:pt x="26" y="1"/>
                  </a:cubicBezTo>
                  <a:cubicBezTo>
                    <a:pt x="28" y="2"/>
                    <a:pt x="29" y="3"/>
                    <a:pt x="30" y="5"/>
                  </a:cubicBezTo>
                  <a:cubicBezTo>
                    <a:pt x="32" y="7"/>
                    <a:pt x="32" y="9"/>
                    <a:pt x="32" y="12"/>
                  </a:cubicBezTo>
                  <a:cubicBezTo>
                    <a:pt x="32" y="15"/>
                    <a:pt x="31" y="17"/>
                    <a:pt x="30" y="19"/>
                  </a:cubicBezTo>
                  <a:cubicBezTo>
                    <a:pt x="28" y="21"/>
                    <a:pt x="25" y="22"/>
                    <a:pt x="22" y="23"/>
                  </a:cubicBezTo>
                  <a:cubicBezTo>
                    <a:pt x="23" y="24"/>
                    <a:pt x="25" y="25"/>
                    <a:pt x="26" y="26"/>
                  </a:cubicBezTo>
                  <a:cubicBezTo>
                    <a:pt x="27" y="27"/>
                    <a:pt x="29" y="29"/>
                    <a:pt x="31" y="33"/>
                  </a:cubicBezTo>
                  <a:cubicBezTo>
                    <a:pt x="35" y="40"/>
                    <a:pt x="35" y="40"/>
                    <a:pt x="35" y="40"/>
                  </a:cubicBezTo>
                  <a:cubicBezTo>
                    <a:pt x="26" y="40"/>
                    <a:pt x="26" y="40"/>
                    <a:pt x="26" y="40"/>
                  </a:cubicBezTo>
                  <a:cubicBezTo>
                    <a:pt x="20" y="32"/>
                    <a:pt x="20" y="32"/>
                    <a:pt x="20" y="32"/>
                  </a:cubicBezTo>
                  <a:cubicBezTo>
                    <a:pt x="18" y="29"/>
                    <a:pt x="17" y="27"/>
                    <a:pt x="16" y="26"/>
                  </a:cubicBezTo>
                  <a:cubicBezTo>
                    <a:pt x="15" y="25"/>
                    <a:pt x="14" y="24"/>
                    <a:pt x="13" y="24"/>
                  </a:cubicBezTo>
                  <a:cubicBezTo>
                    <a:pt x="12" y="24"/>
                    <a:pt x="11" y="24"/>
                    <a:pt x="9" y="24"/>
                  </a:cubicBezTo>
                  <a:cubicBezTo>
                    <a:pt x="8" y="24"/>
                    <a:pt x="8" y="24"/>
                    <a:pt x="8" y="24"/>
                  </a:cubicBezTo>
                  <a:cubicBezTo>
                    <a:pt x="8" y="40"/>
                    <a:pt x="8" y="40"/>
                    <a:pt x="8" y="40"/>
                  </a:cubicBezTo>
                  <a:cubicBezTo>
                    <a:pt x="0" y="40"/>
                    <a:pt x="0" y="40"/>
                    <a:pt x="0" y="40"/>
                  </a:cubicBezTo>
                  <a:close/>
                  <a:moveTo>
                    <a:pt x="8" y="17"/>
                  </a:moveTo>
                  <a:cubicBezTo>
                    <a:pt x="14" y="17"/>
                    <a:pt x="14" y="17"/>
                    <a:pt x="14" y="17"/>
                  </a:cubicBezTo>
                  <a:cubicBezTo>
                    <a:pt x="17" y="17"/>
                    <a:pt x="20" y="17"/>
                    <a:pt x="21" y="17"/>
                  </a:cubicBezTo>
                  <a:cubicBezTo>
                    <a:pt x="22" y="16"/>
                    <a:pt x="23" y="16"/>
                    <a:pt x="23" y="15"/>
                  </a:cubicBezTo>
                  <a:cubicBezTo>
                    <a:pt x="24" y="14"/>
                    <a:pt x="24" y="13"/>
                    <a:pt x="24" y="12"/>
                  </a:cubicBezTo>
                  <a:cubicBezTo>
                    <a:pt x="24" y="11"/>
                    <a:pt x="24" y="10"/>
                    <a:pt x="23" y="9"/>
                  </a:cubicBezTo>
                  <a:cubicBezTo>
                    <a:pt x="22" y="8"/>
                    <a:pt x="21" y="8"/>
                    <a:pt x="20" y="7"/>
                  </a:cubicBezTo>
                  <a:cubicBezTo>
                    <a:pt x="19" y="7"/>
                    <a:pt x="17" y="7"/>
                    <a:pt x="14" y="7"/>
                  </a:cubicBezTo>
                  <a:cubicBezTo>
                    <a:pt x="8" y="7"/>
                    <a:pt x="8" y="7"/>
                    <a:pt x="8" y="7"/>
                  </a:cubicBezTo>
                  <a:lnTo>
                    <a:pt x="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4" name="ïṣľíḑé"/>
            <p:cNvSpPr/>
            <p:nvPr/>
          </p:nvSpPr>
          <p:spPr bwMode="auto">
            <a:xfrm>
              <a:off x="5460722" y="1624325"/>
              <a:ext cx="72888" cy="94615"/>
            </a:xfrm>
            <a:custGeom>
              <a:avLst/>
              <a:gdLst>
                <a:gd name="T0" fmla="*/ 0 w 32"/>
                <a:gd name="T1" fmla="*/ 27 h 41"/>
                <a:gd name="T2" fmla="*/ 8 w 32"/>
                <a:gd name="T3" fmla="*/ 27 h 41"/>
                <a:gd name="T4" fmla="*/ 11 w 32"/>
                <a:gd name="T5" fmla="*/ 32 h 41"/>
                <a:gd name="T6" fmla="*/ 16 w 32"/>
                <a:gd name="T7" fmla="*/ 34 h 41"/>
                <a:gd name="T8" fmla="*/ 22 w 32"/>
                <a:gd name="T9" fmla="*/ 33 h 41"/>
                <a:gd name="T10" fmla="*/ 24 w 32"/>
                <a:gd name="T11" fmla="*/ 29 h 41"/>
                <a:gd name="T12" fmla="*/ 23 w 32"/>
                <a:gd name="T13" fmla="*/ 26 h 41"/>
                <a:gd name="T14" fmla="*/ 21 w 32"/>
                <a:gd name="T15" fmla="*/ 25 h 41"/>
                <a:gd name="T16" fmla="*/ 14 w 32"/>
                <a:gd name="T17" fmla="*/ 23 h 41"/>
                <a:gd name="T18" fmla="*/ 5 w 32"/>
                <a:gd name="T19" fmla="*/ 19 h 41"/>
                <a:gd name="T20" fmla="*/ 1 w 32"/>
                <a:gd name="T21" fmla="*/ 11 h 41"/>
                <a:gd name="T22" fmla="*/ 3 w 32"/>
                <a:gd name="T23" fmla="*/ 5 h 41"/>
                <a:gd name="T24" fmla="*/ 8 w 32"/>
                <a:gd name="T25" fmla="*/ 1 h 41"/>
                <a:gd name="T26" fmla="*/ 16 w 32"/>
                <a:gd name="T27" fmla="*/ 0 h 41"/>
                <a:gd name="T28" fmla="*/ 27 w 32"/>
                <a:gd name="T29" fmla="*/ 3 h 41"/>
                <a:gd name="T30" fmla="*/ 31 w 32"/>
                <a:gd name="T31" fmla="*/ 12 h 41"/>
                <a:gd name="T32" fmla="*/ 23 w 32"/>
                <a:gd name="T33" fmla="*/ 12 h 41"/>
                <a:gd name="T34" fmla="*/ 21 w 32"/>
                <a:gd name="T35" fmla="*/ 8 h 41"/>
                <a:gd name="T36" fmla="*/ 16 w 32"/>
                <a:gd name="T37" fmla="*/ 6 h 41"/>
                <a:gd name="T38" fmla="*/ 10 w 32"/>
                <a:gd name="T39" fmla="*/ 8 h 41"/>
                <a:gd name="T40" fmla="*/ 9 w 32"/>
                <a:gd name="T41" fmla="*/ 10 h 41"/>
                <a:gd name="T42" fmla="*/ 10 w 32"/>
                <a:gd name="T43" fmla="*/ 13 h 41"/>
                <a:gd name="T44" fmla="*/ 18 w 32"/>
                <a:gd name="T45" fmla="*/ 15 h 41"/>
                <a:gd name="T46" fmla="*/ 26 w 32"/>
                <a:gd name="T47" fmla="*/ 18 h 41"/>
                <a:gd name="T48" fmla="*/ 31 w 32"/>
                <a:gd name="T49" fmla="*/ 22 h 41"/>
                <a:gd name="T50" fmla="*/ 32 w 32"/>
                <a:gd name="T51" fmla="*/ 29 h 41"/>
                <a:gd name="T52" fmla="*/ 30 w 32"/>
                <a:gd name="T53" fmla="*/ 35 h 41"/>
                <a:gd name="T54" fmla="*/ 25 w 32"/>
                <a:gd name="T55" fmla="*/ 40 h 41"/>
                <a:gd name="T56" fmla="*/ 16 w 32"/>
                <a:gd name="T57" fmla="*/ 41 h 41"/>
                <a:gd name="T58" fmla="*/ 5 w 32"/>
                <a:gd name="T59" fmla="*/ 38 h 41"/>
                <a:gd name="T60" fmla="*/ 0 w 32"/>
                <a:gd name="T6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41">
                  <a:moveTo>
                    <a:pt x="0" y="27"/>
                  </a:moveTo>
                  <a:cubicBezTo>
                    <a:pt x="8" y="27"/>
                    <a:pt x="8" y="27"/>
                    <a:pt x="8" y="27"/>
                  </a:cubicBezTo>
                  <a:cubicBezTo>
                    <a:pt x="8" y="29"/>
                    <a:pt x="9" y="31"/>
                    <a:pt x="11" y="32"/>
                  </a:cubicBezTo>
                  <a:cubicBezTo>
                    <a:pt x="12" y="34"/>
                    <a:pt x="14" y="34"/>
                    <a:pt x="16" y="34"/>
                  </a:cubicBezTo>
                  <a:cubicBezTo>
                    <a:pt x="19" y="34"/>
                    <a:pt x="21" y="34"/>
                    <a:pt x="22" y="33"/>
                  </a:cubicBezTo>
                  <a:cubicBezTo>
                    <a:pt x="24" y="31"/>
                    <a:pt x="24" y="30"/>
                    <a:pt x="24" y="29"/>
                  </a:cubicBezTo>
                  <a:cubicBezTo>
                    <a:pt x="24" y="28"/>
                    <a:pt x="24" y="27"/>
                    <a:pt x="23" y="26"/>
                  </a:cubicBezTo>
                  <a:cubicBezTo>
                    <a:pt x="23" y="26"/>
                    <a:pt x="22" y="25"/>
                    <a:pt x="21" y="25"/>
                  </a:cubicBezTo>
                  <a:cubicBezTo>
                    <a:pt x="20" y="24"/>
                    <a:pt x="17" y="24"/>
                    <a:pt x="14" y="23"/>
                  </a:cubicBezTo>
                  <a:cubicBezTo>
                    <a:pt x="10" y="22"/>
                    <a:pt x="7" y="20"/>
                    <a:pt x="5" y="19"/>
                  </a:cubicBezTo>
                  <a:cubicBezTo>
                    <a:pt x="3" y="17"/>
                    <a:pt x="1" y="14"/>
                    <a:pt x="1" y="11"/>
                  </a:cubicBezTo>
                  <a:cubicBezTo>
                    <a:pt x="1" y="9"/>
                    <a:pt x="2" y="7"/>
                    <a:pt x="3" y="5"/>
                  </a:cubicBezTo>
                  <a:cubicBezTo>
                    <a:pt x="4" y="3"/>
                    <a:pt x="6" y="2"/>
                    <a:pt x="8" y="1"/>
                  </a:cubicBezTo>
                  <a:cubicBezTo>
                    <a:pt x="10" y="0"/>
                    <a:pt x="13" y="0"/>
                    <a:pt x="16" y="0"/>
                  </a:cubicBezTo>
                  <a:cubicBezTo>
                    <a:pt x="21" y="0"/>
                    <a:pt x="25" y="1"/>
                    <a:pt x="27" y="3"/>
                  </a:cubicBezTo>
                  <a:cubicBezTo>
                    <a:pt x="30" y="5"/>
                    <a:pt x="31" y="8"/>
                    <a:pt x="31" y="12"/>
                  </a:cubicBezTo>
                  <a:cubicBezTo>
                    <a:pt x="23" y="12"/>
                    <a:pt x="23" y="12"/>
                    <a:pt x="23" y="12"/>
                  </a:cubicBezTo>
                  <a:cubicBezTo>
                    <a:pt x="23" y="10"/>
                    <a:pt x="22" y="9"/>
                    <a:pt x="21" y="8"/>
                  </a:cubicBezTo>
                  <a:cubicBezTo>
                    <a:pt x="20" y="7"/>
                    <a:pt x="18" y="6"/>
                    <a:pt x="16" y="6"/>
                  </a:cubicBezTo>
                  <a:cubicBezTo>
                    <a:pt x="13" y="6"/>
                    <a:pt x="12" y="7"/>
                    <a:pt x="10" y="8"/>
                  </a:cubicBezTo>
                  <a:cubicBezTo>
                    <a:pt x="9" y="8"/>
                    <a:pt x="9" y="9"/>
                    <a:pt x="9" y="10"/>
                  </a:cubicBezTo>
                  <a:cubicBezTo>
                    <a:pt x="9" y="11"/>
                    <a:pt x="9" y="12"/>
                    <a:pt x="10" y="13"/>
                  </a:cubicBezTo>
                  <a:cubicBezTo>
                    <a:pt x="11" y="14"/>
                    <a:pt x="14" y="14"/>
                    <a:pt x="18" y="15"/>
                  </a:cubicBezTo>
                  <a:cubicBezTo>
                    <a:pt x="22" y="16"/>
                    <a:pt x="24" y="17"/>
                    <a:pt x="26" y="18"/>
                  </a:cubicBezTo>
                  <a:cubicBezTo>
                    <a:pt x="28" y="19"/>
                    <a:pt x="30" y="21"/>
                    <a:pt x="31" y="22"/>
                  </a:cubicBezTo>
                  <a:cubicBezTo>
                    <a:pt x="32" y="24"/>
                    <a:pt x="32" y="26"/>
                    <a:pt x="32" y="29"/>
                  </a:cubicBezTo>
                  <a:cubicBezTo>
                    <a:pt x="32" y="31"/>
                    <a:pt x="32" y="33"/>
                    <a:pt x="30" y="35"/>
                  </a:cubicBezTo>
                  <a:cubicBezTo>
                    <a:pt x="29" y="37"/>
                    <a:pt x="27" y="39"/>
                    <a:pt x="25" y="40"/>
                  </a:cubicBezTo>
                  <a:cubicBezTo>
                    <a:pt x="23" y="41"/>
                    <a:pt x="20" y="41"/>
                    <a:pt x="16" y="41"/>
                  </a:cubicBezTo>
                  <a:cubicBezTo>
                    <a:pt x="11" y="41"/>
                    <a:pt x="7" y="40"/>
                    <a:pt x="5" y="38"/>
                  </a:cubicBezTo>
                  <a:cubicBezTo>
                    <a:pt x="2" y="35"/>
                    <a:pt x="0" y="32"/>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5" name="îşḻîḑè"/>
            <p:cNvSpPr/>
            <p:nvPr/>
          </p:nvSpPr>
          <p:spPr bwMode="auto">
            <a:xfrm>
              <a:off x="5556738"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06" name="iṣḷiḓê"/>
            <p:cNvSpPr/>
            <p:nvPr/>
          </p:nvSpPr>
          <p:spPr bwMode="auto">
            <a:xfrm>
              <a:off x="5593182" y="1624325"/>
              <a:ext cx="73589" cy="92512"/>
            </a:xfrm>
            <a:custGeom>
              <a:avLst/>
              <a:gdLst>
                <a:gd name="T0" fmla="*/ 40 w 105"/>
                <a:gd name="T1" fmla="*/ 132 h 132"/>
                <a:gd name="T2" fmla="*/ 40 w 105"/>
                <a:gd name="T3" fmla="*/ 23 h 132"/>
                <a:gd name="T4" fmla="*/ 0 w 105"/>
                <a:gd name="T5" fmla="*/ 23 h 132"/>
                <a:gd name="T6" fmla="*/ 0 w 105"/>
                <a:gd name="T7" fmla="*/ 0 h 132"/>
                <a:gd name="T8" fmla="*/ 105 w 105"/>
                <a:gd name="T9" fmla="*/ 0 h 132"/>
                <a:gd name="T10" fmla="*/ 105 w 105"/>
                <a:gd name="T11" fmla="*/ 23 h 132"/>
                <a:gd name="T12" fmla="*/ 66 w 105"/>
                <a:gd name="T13" fmla="*/ 23 h 132"/>
                <a:gd name="T14" fmla="*/ 66 w 105"/>
                <a:gd name="T15" fmla="*/ 132 h 132"/>
                <a:gd name="T16" fmla="*/ 40 w 105"/>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2">
                  <a:moveTo>
                    <a:pt x="40" y="132"/>
                  </a:moveTo>
                  <a:lnTo>
                    <a:pt x="40" y="23"/>
                  </a:lnTo>
                  <a:lnTo>
                    <a:pt x="0" y="23"/>
                  </a:lnTo>
                  <a:lnTo>
                    <a:pt x="0" y="0"/>
                  </a:lnTo>
                  <a:lnTo>
                    <a:pt x="105" y="0"/>
                  </a:lnTo>
                  <a:lnTo>
                    <a:pt x="105" y="23"/>
                  </a:lnTo>
                  <a:lnTo>
                    <a:pt x="66" y="23"/>
                  </a:lnTo>
                  <a:lnTo>
                    <a:pt x="66" y="132"/>
                  </a:lnTo>
                  <a:lnTo>
                    <a:pt x="4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7" name="işļídè"/>
            <p:cNvSpPr/>
            <p:nvPr/>
          </p:nvSpPr>
          <p:spPr bwMode="auto">
            <a:xfrm>
              <a:off x="5675882" y="1624325"/>
              <a:ext cx="84803" cy="92512"/>
            </a:xfrm>
            <a:custGeom>
              <a:avLst/>
              <a:gdLst>
                <a:gd name="T0" fmla="*/ 46 w 121"/>
                <a:gd name="T1" fmla="*/ 132 h 132"/>
                <a:gd name="T2" fmla="*/ 46 w 121"/>
                <a:gd name="T3" fmla="*/ 79 h 132"/>
                <a:gd name="T4" fmla="*/ 0 w 121"/>
                <a:gd name="T5" fmla="*/ 0 h 132"/>
                <a:gd name="T6" fmla="*/ 30 w 121"/>
                <a:gd name="T7" fmla="*/ 0 h 132"/>
                <a:gd name="T8" fmla="*/ 62 w 121"/>
                <a:gd name="T9" fmla="*/ 53 h 132"/>
                <a:gd name="T10" fmla="*/ 92 w 121"/>
                <a:gd name="T11" fmla="*/ 0 h 132"/>
                <a:gd name="T12" fmla="*/ 121 w 121"/>
                <a:gd name="T13" fmla="*/ 0 h 132"/>
                <a:gd name="T14" fmla="*/ 75 w 121"/>
                <a:gd name="T15" fmla="*/ 79 h 132"/>
                <a:gd name="T16" fmla="*/ 75 w 121"/>
                <a:gd name="T17" fmla="*/ 132 h 132"/>
                <a:gd name="T18" fmla="*/ 46 w 121"/>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32">
                  <a:moveTo>
                    <a:pt x="46" y="132"/>
                  </a:moveTo>
                  <a:lnTo>
                    <a:pt x="46" y="79"/>
                  </a:lnTo>
                  <a:lnTo>
                    <a:pt x="0" y="0"/>
                  </a:lnTo>
                  <a:lnTo>
                    <a:pt x="30" y="0"/>
                  </a:lnTo>
                  <a:lnTo>
                    <a:pt x="62" y="53"/>
                  </a:lnTo>
                  <a:lnTo>
                    <a:pt x="92" y="0"/>
                  </a:lnTo>
                  <a:lnTo>
                    <a:pt x="121" y="0"/>
                  </a:lnTo>
                  <a:lnTo>
                    <a:pt x="75" y="79"/>
                  </a:lnTo>
                  <a:lnTo>
                    <a:pt x="75"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AC698C12-413D-45C0-9AD9-C72A6D11CD69}" type="datetime1">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158AF178-7028-46B8-B227-1B7A5FDAC3B5}" type="datetime1">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4CCFC36B-FEB6-4842-88BA-8D822531BFD4}" type="datetime1">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9414BC2-D1DD-4487-BC9B-263F1385394B}" type="datetime1">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CBECEF1-1935-4692-9C86-5FD89D9EDF4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0A0BF5D-1EA0-43A9-8B73-E8769F776C4E}" type="datetime1">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CBECEF1-1935-4692-9C86-5FD89D9EDF4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直角三角形 346"/>
          <p:cNvSpPr/>
          <p:nvPr/>
        </p:nvSpPr>
        <p:spPr>
          <a:xfrm rot="16200000">
            <a:off x="6427481" y="2409082"/>
            <a:ext cx="2751138" cy="275113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5400000">
            <a:off x="-28260" y="0"/>
            <a:ext cx="2751138" cy="275113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49235" y="598468"/>
            <a:ext cx="8851889" cy="3954390"/>
            <a:chOff x="149236" y="598468"/>
            <a:chExt cx="8834372" cy="3946565"/>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20218" b="20218"/>
            <a:stretch>
              <a:fillRect/>
            </a:stretch>
          </p:blipFill>
          <p:spPr>
            <a:xfrm>
              <a:off x="149236" y="598469"/>
              <a:ext cx="8834372" cy="3946564"/>
            </a:xfrm>
            <a:prstGeom prst="rect">
              <a:avLst/>
            </a:prstGeom>
          </p:spPr>
        </p:pic>
        <p:sp>
          <p:nvSpPr>
            <p:cNvPr id="93" name="矩形 92"/>
            <p:cNvSpPr/>
            <p:nvPr/>
          </p:nvSpPr>
          <p:spPr>
            <a:xfrm>
              <a:off x="149236" y="598468"/>
              <a:ext cx="8834372" cy="3946564"/>
            </a:xfrm>
            <a:prstGeom prst="rect">
              <a:avLst/>
            </a:prstGeom>
            <a:solidFill>
              <a:schemeClr val="bg1">
                <a:alpha val="80000"/>
              </a:schemeClr>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894687" y="1959857"/>
            <a:ext cx="5393600" cy="70788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zh-CN" altLang="en-US" sz="4000" b="1">
                <a:solidFill>
                  <a:schemeClr val="accent1"/>
                </a:solidFill>
                <a:latin typeface="+mj-ea"/>
                <a:ea typeface="+mj-ea"/>
                <a:sym typeface="Calibri" panose="020F0502020204030204" pitchFamily="34" charset="0"/>
              </a:rPr>
              <a:t>深蓝质感简约答辩模板</a:t>
            </a:r>
          </a:p>
        </p:txBody>
      </p:sp>
      <p:sp>
        <p:nvSpPr>
          <p:cNvPr id="63" name="文本框 6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592725" y="2734418"/>
            <a:ext cx="5997525" cy="307777"/>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1400" spc="3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BLUE TEXTURED SIMPLE REPLY TEMPLATE</a:t>
            </a:r>
            <a:endParaRPr lang="zh-CN" altLang="en-US" sz="1400" spc="3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endParaRPr>
          </a:p>
        </p:txBody>
      </p:sp>
      <p:cxnSp>
        <p:nvCxnSpPr>
          <p:cNvPr id="65" name="直接连接符 64"/>
          <p:cNvCxnSpPr/>
          <p:nvPr/>
        </p:nvCxnSpPr>
        <p:spPr>
          <a:xfrm>
            <a:off x="4411462" y="3082046"/>
            <a:ext cx="27954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2695012" y="3267911"/>
            <a:ext cx="351052" cy="35105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68" name="文本框 6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032769" y="3311186"/>
            <a:ext cx="2071900" cy="30670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514350" fontAlgn="base">
              <a:spcBef>
                <a:spcPct val="0"/>
              </a:spcBef>
              <a:spcAft>
                <a:spcPct val="0"/>
              </a:spcAft>
              <a:tabLst>
                <a:tab pos="2149475" algn="l"/>
              </a:tabLst>
            </a:pPr>
            <a:r>
              <a:rPr lang="zh-CN" altLang="en-US"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日期：</a:t>
            </a:r>
            <a:r>
              <a:rPr lang="en-US" altLang="zh-CN"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2020.4.15</a:t>
            </a:r>
            <a:endParaRPr lang="zh-CN" altLang="en-US"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endParaRPr>
          </a:p>
        </p:txBody>
      </p:sp>
      <p:sp>
        <p:nvSpPr>
          <p:cNvPr id="69" name="椭圆 68"/>
          <p:cNvSpPr/>
          <p:nvPr/>
        </p:nvSpPr>
        <p:spPr>
          <a:xfrm>
            <a:off x="4753617" y="3264859"/>
            <a:ext cx="351052" cy="35105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70" name="文本框 6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091374" y="3308134"/>
            <a:ext cx="2071900" cy="30670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514350" fontAlgn="base">
              <a:spcBef>
                <a:spcPct val="0"/>
              </a:spcBef>
              <a:spcAft>
                <a:spcPct val="0"/>
              </a:spcAft>
              <a:tabLst>
                <a:tab pos="2149475" algn="l"/>
              </a:tabLst>
            </a:pPr>
            <a:r>
              <a:rPr lang="zh-CN" altLang="en-US" sz="140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答辩人：</a:t>
            </a:r>
            <a:r>
              <a:rPr lang="en-US" altLang="zh-CN" sz="140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xiazaii</a:t>
            </a:r>
            <a:endParaRPr lang="zh-CN" altLang="en-US"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endParaRPr>
          </a:p>
        </p:txBody>
      </p:sp>
      <p:grpSp>
        <p:nvGrpSpPr>
          <p:cNvPr id="72" name="Group 59"/>
          <p:cNvGrpSpPr>
            <a:grpSpLocks noChangeAspect="1"/>
          </p:cNvGrpSpPr>
          <p:nvPr/>
        </p:nvGrpSpPr>
        <p:grpSpPr bwMode="auto">
          <a:xfrm>
            <a:off x="2759141" y="3323138"/>
            <a:ext cx="218168" cy="238153"/>
            <a:chOff x="1066" y="1985"/>
            <a:chExt cx="262" cy="286"/>
          </a:xfrm>
          <a:solidFill>
            <a:schemeClr val="bg1"/>
          </a:solidFill>
        </p:grpSpPr>
        <p:sp>
          <p:nvSpPr>
            <p:cNvPr id="74" name="Freeform 60"/>
            <p:cNvSpPr>
              <a:spLocks noEditPoints="1"/>
            </p:cNvSpPr>
            <p:nvPr/>
          </p:nvSpPr>
          <p:spPr bwMode="auto">
            <a:xfrm>
              <a:off x="1066" y="2005"/>
              <a:ext cx="262" cy="266"/>
            </a:xfrm>
            <a:custGeom>
              <a:avLst/>
              <a:gdLst>
                <a:gd name="T0" fmla="*/ 572 w 642"/>
                <a:gd name="T1" fmla="*/ 655 h 655"/>
                <a:gd name="T2" fmla="*/ 70 w 642"/>
                <a:gd name="T3" fmla="*/ 655 h 655"/>
                <a:gd name="T4" fmla="*/ 19 w 642"/>
                <a:gd name="T5" fmla="*/ 630 h 655"/>
                <a:gd name="T6" fmla="*/ 0 w 642"/>
                <a:gd name="T7" fmla="*/ 575 h 655"/>
                <a:gd name="T8" fmla="*/ 0 w 642"/>
                <a:gd name="T9" fmla="*/ 80 h 655"/>
                <a:gd name="T10" fmla="*/ 19 w 642"/>
                <a:gd name="T11" fmla="*/ 25 h 655"/>
                <a:gd name="T12" fmla="*/ 70 w 642"/>
                <a:gd name="T13" fmla="*/ 0 h 655"/>
                <a:gd name="T14" fmla="*/ 93 w 642"/>
                <a:gd name="T15" fmla="*/ 0 h 655"/>
                <a:gd name="T16" fmla="*/ 111 w 642"/>
                <a:gd name="T17" fmla="*/ 18 h 655"/>
                <a:gd name="T18" fmla="*/ 93 w 642"/>
                <a:gd name="T19" fmla="*/ 36 h 655"/>
                <a:gd name="T20" fmla="*/ 70 w 642"/>
                <a:gd name="T21" fmla="*/ 36 h 655"/>
                <a:gd name="T22" fmla="*/ 47 w 642"/>
                <a:gd name="T23" fmla="*/ 48 h 655"/>
                <a:gd name="T24" fmla="*/ 36 w 642"/>
                <a:gd name="T25" fmla="*/ 80 h 655"/>
                <a:gd name="T26" fmla="*/ 36 w 642"/>
                <a:gd name="T27" fmla="*/ 575 h 655"/>
                <a:gd name="T28" fmla="*/ 47 w 642"/>
                <a:gd name="T29" fmla="*/ 607 h 655"/>
                <a:gd name="T30" fmla="*/ 70 w 642"/>
                <a:gd name="T31" fmla="*/ 619 h 655"/>
                <a:gd name="T32" fmla="*/ 572 w 642"/>
                <a:gd name="T33" fmla="*/ 619 h 655"/>
                <a:gd name="T34" fmla="*/ 595 w 642"/>
                <a:gd name="T35" fmla="*/ 607 h 655"/>
                <a:gd name="T36" fmla="*/ 606 w 642"/>
                <a:gd name="T37" fmla="*/ 575 h 655"/>
                <a:gd name="T38" fmla="*/ 606 w 642"/>
                <a:gd name="T39" fmla="*/ 80 h 655"/>
                <a:gd name="T40" fmla="*/ 595 w 642"/>
                <a:gd name="T41" fmla="*/ 48 h 655"/>
                <a:gd name="T42" fmla="*/ 572 w 642"/>
                <a:gd name="T43" fmla="*/ 36 h 655"/>
                <a:gd name="T44" fmla="*/ 547 w 642"/>
                <a:gd name="T45" fmla="*/ 36 h 655"/>
                <a:gd name="T46" fmla="*/ 529 w 642"/>
                <a:gd name="T47" fmla="*/ 18 h 655"/>
                <a:gd name="T48" fmla="*/ 547 w 642"/>
                <a:gd name="T49" fmla="*/ 0 h 655"/>
                <a:gd name="T50" fmla="*/ 572 w 642"/>
                <a:gd name="T51" fmla="*/ 0 h 655"/>
                <a:gd name="T52" fmla="*/ 622 w 642"/>
                <a:gd name="T53" fmla="*/ 25 h 655"/>
                <a:gd name="T54" fmla="*/ 642 w 642"/>
                <a:gd name="T55" fmla="*/ 80 h 655"/>
                <a:gd name="T56" fmla="*/ 642 w 642"/>
                <a:gd name="T57" fmla="*/ 575 h 655"/>
                <a:gd name="T58" fmla="*/ 622 w 642"/>
                <a:gd name="T59" fmla="*/ 630 h 655"/>
                <a:gd name="T60" fmla="*/ 572 w 642"/>
                <a:gd name="T61" fmla="*/ 655 h 655"/>
                <a:gd name="T62" fmla="*/ 418 w 642"/>
                <a:gd name="T63" fmla="*/ 36 h 655"/>
                <a:gd name="T64" fmla="*/ 224 w 642"/>
                <a:gd name="T65" fmla="*/ 36 h 655"/>
                <a:gd name="T66" fmla="*/ 206 w 642"/>
                <a:gd name="T67" fmla="*/ 18 h 655"/>
                <a:gd name="T68" fmla="*/ 224 w 642"/>
                <a:gd name="T69" fmla="*/ 0 h 655"/>
                <a:gd name="T70" fmla="*/ 418 w 642"/>
                <a:gd name="T71" fmla="*/ 0 h 655"/>
                <a:gd name="T72" fmla="*/ 436 w 642"/>
                <a:gd name="T73" fmla="*/ 18 h 655"/>
                <a:gd name="T74" fmla="*/ 418 w 642"/>
                <a:gd name="T75" fmla="*/ 3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55">
                  <a:moveTo>
                    <a:pt x="572" y="655"/>
                  </a:moveTo>
                  <a:cubicBezTo>
                    <a:pt x="70" y="655"/>
                    <a:pt x="70" y="655"/>
                    <a:pt x="70" y="655"/>
                  </a:cubicBezTo>
                  <a:cubicBezTo>
                    <a:pt x="51" y="655"/>
                    <a:pt x="33" y="646"/>
                    <a:pt x="19" y="630"/>
                  </a:cubicBezTo>
                  <a:cubicBezTo>
                    <a:pt x="7" y="615"/>
                    <a:pt x="0" y="596"/>
                    <a:pt x="0" y="575"/>
                  </a:cubicBezTo>
                  <a:cubicBezTo>
                    <a:pt x="0" y="80"/>
                    <a:pt x="0" y="80"/>
                    <a:pt x="0" y="80"/>
                  </a:cubicBezTo>
                  <a:cubicBezTo>
                    <a:pt x="0" y="60"/>
                    <a:pt x="7" y="40"/>
                    <a:pt x="19" y="25"/>
                  </a:cubicBezTo>
                  <a:cubicBezTo>
                    <a:pt x="33" y="9"/>
                    <a:pt x="51" y="0"/>
                    <a:pt x="70" y="0"/>
                  </a:cubicBezTo>
                  <a:cubicBezTo>
                    <a:pt x="93" y="0"/>
                    <a:pt x="93" y="0"/>
                    <a:pt x="93" y="0"/>
                  </a:cubicBezTo>
                  <a:cubicBezTo>
                    <a:pt x="103" y="0"/>
                    <a:pt x="111" y="8"/>
                    <a:pt x="111" y="18"/>
                  </a:cubicBezTo>
                  <a:cubicBezTo>
                    <a:pt x="111" y="28"/>
                    <a:pt x="103" y="36"/>
                    <a:pt x="93" y="36"/>
                  </a:cubicBezTo>
                  <a:cubicBezTo>
                    <a:pt x="70" y="36"/>
                    <a:pt x="70" y="36"/>
                    <a:pt x="70" y="36"/>
                  </a:cubicBezTo>
                  <a:cubicBezTo>
                    <a:pt x="61" y="36"/>
                    <a:pt x="53" y="40"/>
                    <a:pt x="47" y="48"/>
                  </a:cubicBezTo>
                  <a:cubicBezTo>
                    <a:pt x="40" y="56"/>
                    <a:pt x="36" y="68"/>
                    <a:pt x="36" y="80"/>
                  </a:cubicBezTo>
                  <a:cubicBezTo>
                    <a:pt x="36" y="575"/>
                    <a:pt x="36" y="575"/>
                    <a:pt x="36" y="575"/>
                  </a:cubicBezTo>
                  <a:cubicBezTo>
                    <a:pt x="36" y="587"/>
                    <a:pt x="40" y="599"/>
                    <a:pt x="47" y="607"/>
                  </a:cubicBezTo>
                  <a:cubicBezTo>
                    <a:pt x="53" y="615"/>
                    <a:pt x="61" y="619"/>
                    <a:pt x="70" y="619"/>
                  </a:cubicBezTo>
                  <a:cubicBezTo>
                    <a:pt x="572" y="619"/>
                    <a:pt x="572" y="619"/>
                    <a:pt x="572" y="619"/>
                  </a:cubicBezTo>
                  <a:cubicBezTo>
                    <a:pt x="580" y="619"/>
                    <a:pt x="588" y="615"/>
                    <a:pt x="595" y="607"/>
                  </a:cubicBezTo>
                  <a:cubicBezTo>
                    <a:pt x="602" y="599"/>
                    <a:pt x="606" y="587"/>
                    <a:pt x="606" y="575"/>
                  </a:cubicBezTo>
                  <a:cubicBezTo>
                    <a:pt x="606" y="80"/>
                    <a:pt x="606" y="80"/>
                    <a:pt x="606" y="80"/>
                  </a:cubicBezTo>
                  <a:cubicBezTo>
                    <a:pt x="606" y="68"/>
                    <a:pt x="602" y="56"/>
                    <a:pt x="595" y="48"/>
                  </a:cubicBezTo>
                  <a:cubicBezTo>
                    <a:pt x="588" y="40"/>
                    <a:pt x="580" y="36"/>
                    <a:pt x="572" y="36"/>
                  </a:cubicBezTo>
                  <a:cubicBezTo>
                    <a:pt x="547" y="36"/>
                    <a:pt x="547" y="36"/>
                    <a:pt x="547" y="36"/>
                  </a:cubicBezTo>
                  <a:cubicBezTo>
                    <a:pt x="537" y="36"/>
                    <a:pt x="529" y="28"/>
                    <a:pt x="529" y="18"/>
                  </a:cubicBezTo>
                  <a:cubicBezTo>
                    <a:pt x="529" y="8"/>
                    <a:pt x="537" y="0"/>
                    <a:pt x="547" y="0"/>
                  </a:cubicBezTo>
                  <a:cubicBezTo>
                    <a:pt x="572" y="0"/>
                    <a:pt x="572" y="0"/>
                    <a:pt x="572" y="0"/>
                  </a:cubicBezTo>
                  <a:cubicBezTo>
                    <a:pt x="591" y="0"/>
                    <a:pt x="609" y="9"/>
                    <a:pt x="622" y="25"/>
                  </a:cubicBezTo>
                  <a:cubicBezTo>
                    <a:pt x="635" y="40"/>
                    <a:pt x="642" y="60"/>
                    <a:pt x="642" y="80"/>
                  </a:cubicBezTo>
                  <a:cubicBezTo>
                    <a:pt x="642" y="575"/>
                    <a:pt x="642" y="575"/>
                    <a:pt x="642" y="575"/>
                  </a:cubicBezTo>
                  <a:cubicBezTo>
                    <a:pt x="642" y="596"/>
                    <a:pt x="635" y="615"/>
                    <a:pt x="622" y="630"/>
                  </a:cubicBezTo>
                  <a:cubicBezTo>
                    <a:pt x="609" y="646"/>
                    <a:pt x="591" y="655"/>
                    <a:pt x="572" y="655"/>
                  </a:cubicBezTo>
                  <a:close/>
                  <a:moveTo>
                    <a:pt x="418" y="36"/>
                  </a:moveTo>
                  <a:cubicBezTo>
                    <a:pt x="224" y="36"/>
                    <a:pt x="224" y="36"/>
                    <a:pt x="224" y="36"/>
                  </a:cubicBezTo>
                  <a:cubicBezTo>
                    <a:pt x="214" y="36"/>
                    <a:pt x="206" y="28"/>
                    <a:pt x="206" y="18"/>
                  </a:cubicBezTo>
                  <a:cubicBezTo>
                    <a:pt x="206" y="8"/>
                    <a:pt x="214" y="0"/>
                    <a:pt x="224" y="0"/>
                  </a:cubicBezTo>
                  <a:cubicBezTo>
                    <a:pt x="418" y="0"/>
                    <a:pt x="418" y="0"/>
                    <a:pt x="418" y="0"/>
                  </a:cubicBezTo>
                  <a:cubicBezTo>
                    <a:pt x="428" y="0"/>
                    <a:pt x="436" y="8"/>
                    <a:pt x="436" y="18"/>
                  </a:cubicBezTo>
                  <a:cubicBezTo>
                    <a:pt x="436" y="28"/>
                    <a:pt x="428" y="36"/>
                    <a:pt x="4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75" name="Freeform 61"/>
            <p:cNvSpPr>
              <a:spLocks noEditPoints="1"/>
            </p:cNvSpPr>
            <p:nvPr/>
          </p:nvSpPr>
          <p:spPr bwMode="auto">
            <a:xfrm>
              <a:off x="1124" y="1985"/>
              <a:ext cx="146" cy="64"/>
            </a:xfrm>
            <a:custGeom>
              <a:avLst/>
              <a:gdLst>
                <a:gd name="T0" fmla="*/ 18 w 357"/>
                <a:gd name="T1" fmla="*/ 0 h 157"/>
                <a:gd name="T2" fmla="*/ 36 w 357"/>
                <a:gd name="T3" fmla="*/ 18 h 157"/>
                <a:gd name="T4" fmla="*/ 36 w 357"/>
                <a:gd name="T5" fmla="*/ 139 h 157"/>
                <a:gd name="T6" fmla="*/ 18 w 357"/>
                <a:gd name="T7" fmla="*/ 157 h 157"/>
                <a:gd name="T8" fmla="*/ 0 w 357"/>
                <a:gd name="T9" fmla="*/ 139 h 157"/>
                <a:gd name="T10" fmla="*/ 0 w 357"/>
                <a:gd name="T11" fmla="*/ 18 h 157"/>
                <a:gd name="T12" fmla="*/ 18 w 357"/>
                <a:gd name="T13" fmla="*/ 0 h 157"/>
                <a:gd name="T14" fmla="*/ 339 w 357"/>
                <a:gd name="T15" fmla="*/ 0 h 157"/>
                <a:gd name="T16" fmla="*/ 357 w 357"/>
                <a:gd name="T17" fmla="*/ 18 h 157"/>
                <a:gd name="T18" fmla="*/ 357 w 357"/>
                <a:gd name="T19" fmla="*/ 139 h 157"/>
                <a:gd name="T20" fmla="*/ 339 w 357"/>
                <a:gd name="T21" fmla="*/ 157 h 157"/>
                <a:gd name="T22" fmla="*/ 321 w 357"/>
                <a:gd name="T23" fmla="*/ 139 h 157"/>
                <a:gd name="T24" fmla="*/ 321 w 357"/>
                <a:gd name="T25" fmla="*/ 18 h 157"/>
                <a:gd name="T26" fmla="*/ 339 w 357"/>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157">
                  <a:moveTo>
                    <a:pt x="18" y="0"/>
                  </a:moveTo>
                  <a:cubicBezTo>
                    <a:pt x="28" y="0"/>
                    <a:pt x="36" y="8"/>
                    <a:pt x="36" y="18"/>
                  </a:cubicBezTo>
                  <a:cubicBezTo>
                    <a:pt x="36" y="139"/>
                    <a:pt x="36" y="139"/>
                    <a:pt x="36" y="139"/>
                  </a:cubicBezTo>
                  <a:cubicBezTo>
                    <a:pt x="36" y="149"/>
                    <a:pt x="28" y="157"/>
                    <a:pt x="18" y="157"/>
                  </a:cubicBezTo>
                  <a:cubicBezTo>
                    <a:pt x="8" y="157"/>
                    <a:pt x="0" y="149"/>
                    <a:pt x="0" y="139"/>
                  </a:cubicBezTo>
                  <a:cubicBezTo>
                    <a:pt x="0" y="18"/>
                    <a:pt x="0" y="18"/>
                    <a:pt x="0" y="18"/>
                  </a:cubicBezTo>
                  <a:cubicBezTo>
                    <a:pt x="0" y="8"/>
                    <a:pt x="8" y="0"/>
                    <a:pt x="18" y="0"/>
                  </a:cubicBezTo>
                  <a:close/>
                  <a:moveTo>
                    <a:pt x="339" y="0"/>
                  </a:moveTo>
                  <a:cubicBezTo>
                    <a:pt x="349" y="0"/>
                    <a:pt x="357" y="8"/>
                    <a:pt x="357" y="18"/>
                  </a:cubicBezTo>
                  <a:cubicBezTo>
                    <a:pt x="357" y="139"/>
                    <a:pt x="357" y="139"/>
                    <a:pt x="357" y="139"/>
                  </a:cubicBezTo>
                  <a:cubicBezTo>
                    <a:pt x="357" y="149"/>
                    <a:pt x="349" y="157"/>
                    <a:pt x="339" y="157"/>
                  </a:cubicBezTo>
                  <a:cubicBezTo>
                    <a:pt x="329" y="157"/>
                    <a:pt x="321" y="149"/>
                    <a:pt x="321" y="139"/>
                  </a:cubicBezTo>
                  <a:cubicBezTo>
                    <a:pt x="321" y="18"/>
                    <a:pt x="321" y="18"/>
                    <a:pt x="321" y="18"/>
                  </a:cubicBezTo>
                  <a:cubicBezTo>
                    <a:pt x="321" y="8"/>
                    <a:pt x="329"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76" name="Freeform 62"/>
            <p:cNvSpPr>
              <a:spLocks noEditPoints="1"/>
            </p:cNvSpPr>
            <p:nvPr/>
          </p:nvSpPr>
          <p:spPr bwMode="auto">
            <a:xfrm>
              <a:off x="1074" y="2044"/>
              <a:ext cx="246" cy="183"/>
            </a:xfrm>
            <a:custGeom>
              <a:avLst/>
              <a:gdLst>
                <a:gd name="T0" fmla="*/ 0 w 603"/>
                <a:gd name="T1" fmla="*/ 18 h 450"/>
                <a:gd name="T2" fmla="*/ 18 w 603"/>
                <a:gd name="T3" fmla="*/ 0 h 450"/>
                <a:gd name="T4" fmla="*/ 585 w 603"/>
                <a:gd name="T5" fmla="*/ 0 h 450"/>
                <a:gd name="T6" fmla="*/ 603 w 603"/>
                <a:gd name="T7" fmla="*/ 18 h 450"/>
                <a:gd name="T8" fmla="*/ 585 w 603"/>
                <a:gd name="T9" fmla="*/ 36 h 450"/>
                <a:gd name="T10" fmla="*/ 18 w 603"/>
                <a:gd name="T11" fmla="*/ 36 h 450"/>
                <a:gd name="T12" fmla="*/ 0 w 603"/>
                <a:gd name="T13" fmla="*/ 18 h 450"/>
                <a:gd name="T14" fmla="*/ 306 w 603"/>
                <a:gd name="T15" fmla="*/ 450 h 450"/>
                <a:gd name="T16" fmla="*/ 184 w 603"/>
                <a:gd name="T17" fmla="*/ 400 h 450"/>
                <a:gd name="T18" fmla="*/ 134 w 603"/>
                <a:gd name="T19" fmla="*/ 279 h 450"/>
                <a:gd name="T20" fmla="*/ 184 w 603"/>
                <a:gd name="T21" fmla="*/ 158 h 450"/>
                <a:gd name="T22" fmla="*/ 306 w 603"/>
                <a:gd name="T23" fmla="*/ 107 h 450"/>
                <a:gd name="T24" fmla="*/ 324 w 603"/>
                <a:gd name="T25" fmla="*/ 125 h 450"/>
                <a:gd name="T26" fmla="*/ 306 w 603"/>
                <a:gd name="T27" fmla="*/ 143 h 450"/>
                <a:gd name="T28" fmla="*/ 170 w 603"/>
                <a:gd name="T29" fmla="*/ 279 h 450"/>
                <a:gd name="T30" fmla="*/ 306 w 603"/>
                <a:gd name="T31" fmla="*/ 414 h 450"/>
                <a:gd name="T32" fmla="*/ 441 w 603"/>
                <a:gd name="T33" fmla="*/ 279 h 450"/>
                <a:gd name="T34" fmla="*/ 459 w 603"/>
                <a:gd name="T35" fmla="*/ 261 h 450"/>
                <a:gd name="T36" fmla="*/ 477 w 603"/>
                <a:gd name="T37" fmla="*/ 279 h 450"/>
                <a:gd name="T38" fmla="*/ 427 w 603"/>
                <a:gd name="T39" fmla="*/ 400 h 450"/>
                <a:gd name="T40" fmla="*/ 306 w 603"/>
                <a:gd name="T4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3" h="450">
                  <a:moveTo>
                    <a:pt x="0" y="18"/>
                  </a:moveTo>
                  <a:cubicBezTo>
                    <a:pt x="0" y="8"/>
                    <a:pt x="8" y="0"/>
                    <a:pt x="18" y="0"/>
                  </a:cubicBezTo>
                  <a:cubicBezTo>
                    <a:pt x="585" y="0"/>
                    <a:pt x="585" y="0"/>
                    <a:pt x="585" y="0"/>
                  </a:cubicBezTo>
                  <a:cubicBezTo>
                    <a:pt x="595" y="0"/>
                    <a:pt x="603" y="8"/>
                    <a:pt x="603" y="18"/>
                  </a:cubicBezTo>
                  <a:cubicBezTo>
                    <a:pt x="603" y="28"/>
                    <a:pt x="595" y="36"/>
                    <a:pt x="585" y="36"/>
                  </a:cubicBezTo>
                  <a:cubicBezTo>
                    <a:pt x="18" y="36"/>
                    <a:pt x="18" y="36"/>
                    <a:pt x="18" y="36"/>
                  </a:cubicBezTo>
                  <a:cubicBezTo>
                    <a:pt x="8" y="36"/>
                    <a:pt x="0" y="28"/>
                    <a:pt x="0" y="18"/>
                  </a:cubicBezTo>
                  <a:close/>
                  <a:moveTo>
                    <a:pt x="306" y="450"/>
                  </a:moveTo>
                  <a:cubicBezTo>
                    <a:pt x="260" y="450"/>
                    <a:pt x="217" y="433"/>
                    <a:pt x="184" y="400"/>
                  </a:cubicBezTo>
                  <a:cubicBezTo>
                    <a:pt x="152" y="368"/>
                    <a:pt x="134" y="325"/>
                    <a:pt x="134" y="279"/>
                  </a:cubicBezTo>
                  <a:cubicBezTo>
                    <a:pt x="134" y="233"/>
                    <a:pt x="152" y="190"/>
                    <a:pt x="184" y="158"/>
                  </a:cubicBezTo>
                  <a:cubicBezTo>
                    <a:pt x="217" y="125"/>
                    <a:pt x="260" y="107"/>
                    <a:pt x="306" y="107"/>
                  </a:cubicBezTo>
                  <a:cubicBezTo>
                    <a:pt x="316" y="107"/>
                    <a:pt x="324" y="115"/>
                    <a:pt x="324" y="125"/>
                  </a:cubicBezTo>
                  <a:cubicBezTo>
                    <a:pt x="324" y="135"/>
                    <a:pt x="316" y="143"/>
                    <a:pt x="306" y="143"/>
                  </a:cubicBezTo>
                  <a:cubicBezTo>
                    <a:pt x="231" y="143"/>
                    <a:pt x="170" y="204"/>
                    <a:pt x="170" y="279"/>
                  </a:cubicBezTo>
                  <a:cubicBezTo>
                    <a:pt x="170" y="354"/>
                    <a:pt x="231" y="414"/>
                    <a:pt x="306" y="414"/>
                  </a:cubicBezTo>
                  <a:cubicBezTo>
                    <a:pt x="380" y="414"/>
                    <a:pt x="441" y="354"/>
                    <a:pt x="441" y="279"/>
                  </a:cubicBezTo>
                  <a:cubicBezTo>
                    <a:pt x="441" y="269"/>
                    <a:pt x="449" y="261"/>
                    <a:pt x="459" y="261"/>
                  </a:cubicBezTo>
                  <a:cubicBezTo>
                    <a:pt x="469" y="261"/>
                    <a:pt x="477" y="269"/>
                    <a:pt x="477" y="279"/>
                  </a:cubicBezTo>
                  <a:cubicBezTo>
                    <a:pt x="477" y="325"/>
                    <a:pt x="459" y="368"/>
                    <a:pt x="427" y="400"/>
                  </a:cubicBezTo>
                  <a:cubicBezTo>
                    <a:pt x="395" y="433"/>
                    <a:pt x="351" y="450"/>
                    <a:pt x="306" y="4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77" name="Freeform 63"/>
            <p:cNvSpPr/>
            <p:nvPr/>
          </p:nvSpPr>
          <p:spPr bwMode="auto">
            <a:xfrm>
              <a:off x="1193" y="2088"/>
              <a:ext cx="53" cy="72"/>
            </a:xfrm>
            <a:custGeom>
              <a:avLst/>
              <a:gdLst>
                <a:gd name="T0" fmla="*/ 113 w 131"/>
                <a:gd name="T1" fmla="*/ 176 h 176"/>
                <a:gd name="T2" fmla="*/ 18 w 131"/>
                <a:gd name="T3" fmla="*/ 176 h 176"/>
                <a:gd name="T4" fmla="*/ 0 w 131"/>
                <a:gd name="T5" fmla="*/ 158 h 176"/>
                <a:gd name="T6" fmla="*/ 0 w 131"/>
                <a:gd name="T7" fmla="*/ 18 h 176"/>
                <a:gd name="T8" fmla="*/ 18 w 131"/>
                <a:gd name="T9" fmla="*/ 0 h 176"/>
                <a:gd name="T10" fmla="*/ 36 w 131"/>
                <a:gd name="T11" fmla="*/ 18 h 176"/>
                <a:gd name="T12" fmla="*/ 36 w 131"/>
                <a:gd name="T13" fmla="*/ 140 h 176"/>
                <a:gd name="T14" fmla="*/ 113 w 131"/>
                <a:gd name="T15" fmla="*/ 140 h 176"/>
                <a:gd name="T16" fmla="*/ 131 w 131"/>
                <a:gd name="T17" fmla="*/ 158 h 176"/>
                <a:gd name="T18" fmla="*/ 113 w 131"/>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6">
                  <a:moveTo>
                    <a:pt x="113" y="176"/>
                  </a:moveTo>
                  <a:cubicBezTo>
                    <a:pt x="18" y="176"/>
                    <a:pt x="18" y="176"/>
                    <a:pt x="18" y="176"/>
                  </a:cubicBezTo>
                  <a:cubicBezTo>
                    <a:pt x="8" y="176"/>
                    <a:pt x="0" y="168"/>
                    <a:pt x="0" y="158"/>
                  </a:cubicBezTo>
                  <a:cubicBezTo>
                    <a:pt x="0" y="18"/>
                    <a:pt x="0" y="18"/>
                    <a:pt x="0" y="18"/>
                  </a:cubicBezTo>
                  <a:cubicBezTo>
                    <a:pt x="0" y="8"/>
                    <a:pt x="8" y="0"/>
                    <a:pt x="18" y="0"/>
                  </a:cubicBezTo>
                  <a:cubicBezTo>
                    <a:pt x="28" y="0"/>
                    <a:pt x="36" y="8"/>
                    <a:pt x="36" y="18"/>
                  </a:cubicBezTo>
                  <a:cubicBezTo>
                    <a:pt x="36" y="140"/>
                    <a:pt x="36" y="140"/>
                    <a:pt x="36" y="140"/>
                  </a:cubicBezTo>
                  <a:cubicBezTo>
                    <a:pt x="113" y="140"/>
                    <a:pt x="113" y="140"/>
                    <a:pt x="113" y="140"/>
                  </a:cubicBezTo>
                  <a:cubicBezTo>
                    <a:pt x="123" y="140"/>
                    <a:pt x="131" y="148"/>
                    <a:pt x="131" y="158"/>
                  </a:cubicBezTo>
                  <a:cubicBezTo>
                    <a:pt x="131" y="168"/>
                    <a:pt x="123" y="176"/>
                    <a:pt x="11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grpSp>
      <p:grpSp>
        <p:nvGrpSpPr>
          <p:cNvPr id="79" name="Group 66"/>
          <p:cNvGrpSpPr>
            <a:grpSpLocks noChangeAspect="1"/>
          </p:cNvGrpSpPr>
          <p:nvPr/>
        </p:nvGrpSpPr>
        <p:grpSpPr bwMode="auto">
          <a:xfrm>
            <a:off x="4833100" y="3338400"/>
            <a:ext cx="192087" cy="207963"/>
            <a:chOff x="2111" y="2322"/>
            <a:chExt cx="121" cy="131"/>
          </a:xfrm>
          <a:solidFill>
            <a:schemeClr val="bg1"/>
          </a:solidFill>
        </p:grpSpPr>
        <p:sp>
          <p:nvSpPr>
            <p:cNvPr id="81" name="Freeform 67"/>
            <p:cNvSpPr/>
            <p:nvPr/>
          </p:nvSpPr>
          <p:spPr bwMode="auto">
            <a:xfrm>
              <a:off x="2159" y="2350"/>
              <a:ext cx="40" cy="37"/>
            </a:xfrm>
            <a:custGeom>
              <a:avLst/>
              <a:gdLst>
                <a:gd name="T0" fmla="*/ 89 w 213"/>
                <a:gd name="T1" fmla="*/ 19 h 198"/>
                <a:gd name="T2" fmla="*/ 196 w 213"/>
                <a:gd name="T3" fmla="*/ 143 h 198"/>
                <a:gd name="T4" fmla="*/ 208 w 213"/>
                <a:gd name="T5" fmla="*/ 189 h 198"/>
                <a:gd name="T6" fmla="*/ 206 w 213"/>
                <a:gd name="T7" fmla="*/ 191 h 198"/>
                <a:gd name="T8" fmla="*/ 158 w 213"/>
                <a:gd name="T9" fmla="*/ 186 h 198"/>
                <a:gd name="T10" fmla="*/ 22 w 213"/>
                <a:gd name="T11" fmla="*/ 92 h 198"/>
                <a:gd name="T12" fmla="*/ 13 w 213"/>
                <a:gd name="T13" fmla="*/ 44 h 198"/>
                <a:gd name="T14" fmla="*/ 40 w 213"/>
                <a:gd name="T15" fmla="*/ 15 h 198"/>
                <a:gd name="T16" fmla="*/ 89 w 213"/>
                <a:gd name="T17"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89" y="19"/>
                  </a:moveTo>
                  <a:cubicBezTo>
                    <a:pt x="196" y="143"/>
                    <a:pt x="196" y="143"/>
                    <a:pt x="196" y="143"/>
                  </a:cubicBezTo>
                  <a:cubicBezTo>
                    <a:pt x="210" y="160"/>
                    <a:pt x="213" y="183"/>
                    <a:pt x="208" y="189"/>
                  </a:cubicBezTo>
                  <a:cubicBezTo>
                    <a:pt x="206" y="191"/>
                    <a:pt x="206" y="191"/>
                    <a:pt x="206" y="191"/>
                  </a:cubicBezTo>
                  <a:cubicBezTo>
                    <a:pt x="200" y="197"/>
                    <a:pt x="176" y="198"/>
                    <a:pt x="158" y="186"/>
                  </a:cubicBezTo>
                  <a:cubicBezTo>
                    <a:pt x="22" y="92"/>
                    <a:pt x="22" y="92"/>
                    <a:pt x="22" y="92"/>
                  </a:cubicBezTo>
                  <a:cubicBezTo>
                    <a:pt x="4" y="80"/>
                    <a:pt x="0" y="58"/>
                    <a:pt x="13" y="44"/>
                  </a:cubicBezTo>
                  <a:cubicBezTo>
                    <a:pt x="40" y="15"/>
                    <a:pt x="40" y="15"/>
                    <a:pt x="40" y="15"/>
                  </a:cubicBezTo>
                  <a:cubicBezTo>
                    <a:pt x="53" y="0"/>
                    <a:pt x="74" y="2"/>
                    <a:pt x="89" y="1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1"/>
                </a:solidFill>
              </a:endParaRPr>
            </a:p>
          </p:txBody>
        </p:sp>
        <p:sp>
          <p:nvSpPr>
            <p:cNvPr id="82" name="Freeform 68"/>
            <p:cNvSpPr>
              <a:spLocks noEditPoints="1"/>
            </p:cNvSpPr>
            <p:nvPr/>
          </p:nvSpPr>
          <p:spPr bwMode="auto">
            <a:xfrm>
              <a:off x="2129" y="2322"/>
              <a:ext cx="71" cy="90"/>
            </a:xfrm>
            <a:custGeom>
              <a:avLst/>
              <a:gdLst>
                <a:gd name="T0" fmla="*/ 142 w 381"/>
                <a:gd name="T1" fmla="*/ 449 h 481"/>
                <a:gd name="T2" fmla="*/ 348 w 381"/>
                <a:gd name="T3" fmla="*/ 236 h 481"/>
                <a:gd name="T4" fmla="*/ 374 w 381"/>
                <a:gd name="T5" fmla="*/ 235 h 481"/>
                <a:gd name="T6" fmla="*/ 374 w 381"/>
                <a:gd name="T7" fmla="*/ 260 h 481"/>
                <a:gd name="T8" fmla="*/ 168 w 381"/>
                <a:gd name="T9" fmla="*/ 474 h 481"/>
                <a:gd name="T10" fmla="*/ 142 w 381"/>
                <a:gd name="T11" fmla="*/ 474 h 481"/>
                <a:gd name="T12" fmla="*/ 142 w 381"/>
                <a:gd name="T13" fmla="*/ 449 h 481"/>
                <a:gd name="T14" fmla="*/ 122 w 381"/>
                <a:gd name="T15" fmla="*/ 245 h 481"/>
                <a:gd name="T16" fmla="*/ 0 w 381"/>
                <a:gd name="T17" fmla="*/ 123 h 481"/>
                <a:gd name="T18" fmla="*/ 20 w 381"/>
                <a:gd name="T19" fmla="*/ 56 h 481"/>
                <a:gd name="T20" fmla="*/ 45 w 381"/>
                <a:gd name="T21" fmla="*/ 51 h 481"/>
                <a:gd name="T22" fmla="*/ 50 w 381"/>
                <a:gd name="T23" fmla="*/ 76 h 481"/>
                <a:gd name="T24" fmla="*/ 36 w 381"/>
                <a:gd name="T25" fmla="*/ 123 h 481"/>
                <a:gd name="T26" fmla="*/ 122 w 381"/>
                <a:gd name="T27" fmla="*/ 209 h 481"/>
                <a:gd name="T28" fmla="*/ 209 w 381"/>
                <a:gd name="T29" fmla="*/ 123 h 481"/>
                <a:gd name="T30" fmla="*/ 133 w 381"/>
                <a:gd name="T31" fmla="*/ 37 h 481"/>
                <a:gd name="T32" fmla="*/ 117 w 381"/>
                <a:gd name="T33" fmla="*/ 17 h 481"/>
                <a:gd name="T34" fmla="*/ 137 w 381"/>
                <a:gd name="T35" fmla="*/ 2 h 481"/>
                <a:gd name="T36" fmla="*/ 245 w 381"/>
                <a:gd name="T37" fmla="*/ 123 h 481"/>
                <a:gd name="T38" fmla="*/ 122 w 381"/>
                <a:gd name="T39" fmla="*/ 245 h 481"/>
                <a:gd name="T40" fmla="*/ 67 w 381"/>
                <a:gd name="T41" fmla="*/ 52 h 481"/>
                <a:gd name="T42" fmla="*/ 52 w 381"/>
                <a:gd name="T43" fmla="*/ 44 h 481"/>
                <a:gd name="T44" fmla="*/ 58 w 381"/>
                <a:gd name="T45" fmla="*/ 19 h 481"/>
                <a:gd name="T46" fmla="*/ 81 w 381"/>
                <a:gd name="T47" fmla="*/ 8 h 481"/>
                <a:gd name="T48" fmla="*/ 104 w 381"/>
                <a:gd name="T49" fmla="*/ 19 h 481"/>
                <a:gd name="T50" fmla="*/ 93 w 381"/>
                <a:gd name="T51" fmla="*/ 42 h 481"/>
                <a:gd name="T52" fmla="*/ 77 w 381"/>
                <a:gd name="T53" fmla="*/ 50 h 481"/>
                <a:gd name="T54" fmla="*/ 67 w 381"/>
                <a:gd name="T55" fmla="*/ 5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81">
                  <a:moveTo>
                    <a:pt x="142" y="449"/>
                  </a:moveTo>
                  <a:cubicBezTo>
                    <a:pt x="348" y="236"/>
                    <a:pt x="348" y="236"/>
                    <a:pt x="348" y="236"/>
                  </a:cubicBezTo>
                  <a:cubicBezTo>
                    <a:pt x="355" y="228"/>
                    <a:pt x="366" y="228"/>
                    <a:pt x="374" y="235"/>
                  </a:cubicBezTo>
                  <a:cubicBezTo>
                    <a:pt x="381" y="242"/>
                    <a:pt x="381" y="253"/>
                    <a:pt x="374" y="260"/>
                  </a:cubicBezTo>
                  <a:cubicBezTo>
                    <a:pt x="168" y="474"/>
                    <a:pt x="168" y="474"/>
                    <a:pt x="168" y="474"/>
                  </a:cubicBezTo>
                  <a:cubicBezTo>
                    <a:pt x="161" y="481"/>
                    <a:pt x="150" y="481"/>
                    <a:pt x="142" y="474"/>
                  </a:cubicBezTo>
                  <a:cubicBezTo>
                    <a:pt x="135" y="467"/>
                    <a:pt x="135" y="456"/>
                    <a:pt x="142" y="449"/>
                  </a:cubicBezTo>
                  <a:close/>
                  <a:moveTo>
                    <a:pt x="122" y="245"/>
                  </a:moveTo>
                  <a:cubicBezTo>
                    <a:pt x="55" y="245"/>
                    <a:pt x="0" y="190"/>
                    <a:pt x="0" y="123"/>
                  </a:cubicBezTo>
                  <a:cubicBezTo>
                    <a:pt x="0" y="99"/>
                    <a:pt x="7" y="76"/>
                    <a:pt x="20" y="56"/>
                  </a:cubicBezTo>
                  <a:cubicBezTo>
                    <a:pt x="26" y="48"/>
                    <a:pt x="37" y="45"/>
                    <a:pt x="45" y="51"/>
                  </a:cubicBezTo>
                  <a:cubicBezTo>
                    <a:pt x="53" y="56"/>
                    <a:pt x="56" y="67"/>
                    <a:pt x="50" y="76"/>
                  </a:cubicBezTo>
                  <a:cubicBezTo>
                    <a:pt x="41" y="90"/>
                    <a:pt x="36" y="106"/>
                    <a:pt x="36" y="123"/>
                  </a:cubicBezTo>
                  <a:cubicBezTo>
                    <a:pt x="36" y="171"/>
                    <a:pt x="75" y="209"/>
                    <a:pt x="122" y="209"/>
                  </a:cubicBezTo>
                  <a:cubicBezTo>
                    <a:pt x="170" y="209"/>
                    <a:pt x="209" y="171"/>
                    <a:pt x="209" y="123"/>
                  </a:cubicBezTo>
                  <a:cubicBezTo>
                    <a:pt x="209" y="79"/>
                    <a:pt x="176" y="42"/>
                    <a:pt x="133" y="37"/>
                  </a:cubicBezTo>
                  <a:cubicBezTo>
                    <a:pt x="123" y="36"/>
                    <a:pt x="116" y="27"/>
                    <a:pt x="117" y="17"/>
                  </a:cubicBezTo>
                  <a:cubicBezTo>
                    <a:pt x="118" y="7"/>
                    <a:pt x="127" y="0"/>
                    <a:pt x="137" y="2"/>
                  </a:cubicBezTo>
                  <a:cubicBezTo>
                    <a:pt x="198" y="9"/>
                    <a:pt x="245" y="61"/>
                    <a:pt x="245" y="123"/>
                  </a:cubicBezTo>
                  <a:cubicBezTo>
                    <a:pt x="245" y="190"/>
                    <a:pt x="190" y="245"/>
                    <a:pt x="122" y="245"/>
                  </a:cubicBezTo>
                  <a:close/>
                  <a:moveTo>
                    <a:pt x="67" y="52"/>
                  </a:moveTo>
                  <a:cubicBezTo>
                    <a:pt x="61" y="52"/>
                    <a:pt x="55" y="50"/>
                    <a:pt x="52" y="44"/>
                  </a:cubicBezTo>
                  <a:cubicBezTo>
                    <a:pt x="47" y="36"/>
                    <a:pt x="49" y="25"/>
                    <a:pt x="58" y="19"/>
                  </a:cubicBezTo>
                  <a:cubicBezTo>
                    <a:pt x="65" y="15"/>
                    <a:pt x="73" y="11"/>
                    <a:pt x="81" y="8"/>
                  </a:cubicBezTo>
                  <a:cubicBezTo>
                    <a:pt x="91" y="5"/>
                    <a:pt x="101" y="9"/>
                    <a:pt x="104" y="19"/>
                  </a:cubicBezTo>
                  <a:cubicBezTo>
                    <a:pt x="107" y="28"/>
                    <a:pt x="103" y="38"/>
                    <a:pt x="93" y="42"/>
                  </a:cubicBezTo>
                  <a:cubicBezTo>
                    <a:pt x="87" y="44"/>
                    <a:pt x="82" y="47"/>
                    <a:pt x="77" y="50"/>
                  </a:cubicBezTo>
                  <a:cubicBezTo>
                    <a:pt x="74" y="52"/>
                    <a:pt x="71" y="52"/>
                    <a:pt x="67" y="52"/>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1"/>
                </a:solidFill>
              </a:endParaRPr>
            </a:p>
          </p:txBody>
        </p:sp>
        <p:sp>
          <p:nvSpPr>
            <p:cNvPr id="83" name="Freeform 69"/>
            <p:cNvSpPr>
              <a:spLocks noEditPoints="1"/>
            </p:cNvSpPr>
            <p:nvPr/>
          </p:nvSpPr>
          <p:spPr bwMode="auto">
            <a:xfrm>
              <a:off x="2111" y="2406"/>
              <a:ext cx="121" cy="47"/>
            </a:xfrm>
            <a:custGeom>
              <a:avLst/>
              <a:gdLst>
                <a:gd name="T0" fmla="*/ 597 w 648"/>
                <a:gd name="T1" fmla="*/ 249 h 249"/>
                <a:gd name="T2" fmla="*/ 50 w 648"/>
                <a:gd name="T3" fmla="*/ 249 h 249"/>
                <a:gd name="T4" fmla="*/ 0 w 648"/>
                <a:gd name="T5" fmla="*/ 198 h 249"/>
                <a:gd name="T6" fmla="*/ 0 w 648"/>
                <a:gd name="T7" fmla="*/ 50 h 249"/>
                <a:gd name="T8" fmla="*/ 50 w 648"/>
                <a:gd name="T9" fmla="*/ 0 h 249"/>
                <a:gd name="T10" fmla="*/ 597 w 648"/>
                <a:gd name="T11" fmla="*/ 0 h 249"/>
                <a:gd name="T12" fmla="*/ 648 w 648"/>
                <a:gd name="T13" fmla="*/ 50 h 249"/>
                <a:gd name="T14" fmla="*/ 648 w 648"/>
                <a:gd name="T15" fmla="*/ 198 h 249"/>
                <a:gd name="T16" fmla="*/ 597 w 648"/>
                <a:gd name="T17" fmla="*/ 249 h 249"/>
                <a:gd name="T18" fmla="*/ 50 w 648"/>
                <a:gd name="T19" fmla="*/ 35 h 249"/>
                <a:gd name="T20" fmla="*/ 36 w 648"/>
                <a:gd name="T21" fmla="*/ 50 h 249"/>
                <a:gd name="T22" fmla="*/ 36 w 648"/>
                <a:gd name="T23" fmla="*/ 198 h 249"/>
                <a:gd name="T24" fmla="*/ 50 w 648"/>
                <a:gd name="T25" fmla="*/ 213 h 249"/>
                <a:gd name="T26" fmla="*/ 597 w 648"/>
                <a:gd name="T27" fmla="*/ 213 h 249"/>
                <a:gd name="T28" fmla="*/ 612 w 648"/>
                <a:gd name="T29" fmla="*/ 198 h 249"/>
                <a:gd name="T30" fmla="*/ 612 w 648"/>
                <a:gd name="T31" fmla="*/ 50 h 249"/>
                <a:gd name="T32" fmla="*/ 597 w 648"/>
                <a:gd name="T33" fmla="*/ 35 h 249"/>
                <a:gd name="T34" fmla="*/ 50 w 648"/>
                <a:gd name="T35"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8" h="249">
                  <a:moveTo>
                    <a:pt x="597" y="249"/>
                  </a:moveTo>
                  <a:cubicBezTo>
                    <a:pt x="50" y="249"/>
                    <a:pt x="50" y="249"/>
                    <a:pt x="50" y="249"/>
                  </a:cubicBezTo>
                  <a:cubicBezTo>
                    <a:pt x="22" y="249"/>
                    <a:pt x="0" y="226"/>
                    <a:pt x="0" y="198"/>
                  </a:cubicBezTo>
                  <a:cubicBezTo>
                    <a:pt x="0" y="50"/>
                    <a:pt x="0" y="50"/>
                    <a:pt x="0" y="50"/>
                  </a:cubicBezTo>
                  <a:cubicBezTo>
                    <a:pt x="0" y="22"/>
                    <a:pt x="22" y="0"/>
                    <a:pt x="50" y="0"/>
                  </a:cubicBezTo>
                  <a:cubicBezTo>
                    <a:pt x="597" y="0"/>
                    <a:pt x="597" y="0"/>
                    <a:pt x="597" y="0"/>
                  </a:cubicBezTo>
                  <a:cubicBezTo>
                    <a:pt x="625" y="0"/>
                    <a:pt x="648" y="22"/>
                    <a:pt x="648" y="50"/>
                  </a:cubicBezTo>
                  <a:cubicBezTo>
                    <a:pt x="648" y="198"/>
                    <a:pt x="648" y="198"/>
                    <a:pt x="648" y="198"/>
                  </a:cubicBezTo>
                  <a:cubicBezTo>
                    <a:pt x="648" y="226"/>
                    <a:pt x="625" y="249"/>
                    <a:pt x="597" y="249"/>
                  </a:cubicBezTo>
                  <a:close/>
                  <a:moveTo>
                    <a:pt x="50" y="35"/>
                  </a:moveTo>
                  <a:cubicBezTo>
                    <a:pt x="42" y="35"/>
                    <a:pt x="36" y="42"/>
                    <a:pt x="36" y="50"/>
                  </a:cubicBezTo>
                  <a:cubicBezTo>
                    <a:pt x="36" y="198"/>
                    <a:pt x="36" y="198"/>
                    <a:pt x="36" y="198"/>
                  </a:cubicBezTo>
                  <a:cubicBezTo>
                    <a:pt x="36" y="206"/>
                    <a:pt x="42" y="213"/>
                    <a:pt x="50" y="213"/>
                  </a:cubicBezTo>
                  <a:cubicBezTo>
                    <a:pt x="597" y="213"/>
                    <a:pt x="597" y="213"/>
                    <a:pt x="597" y="213"/>
                  </a:cubicBezTo>
                  <a:cubicBezTo>
                    <a:pt x="605" y="213"/>
                    <a:pt x="612" y="206"/>
                    <a:pt x="612" y="198"/>
                  </a:cubicBezTo>
                  <a:cubicBezTo>
                    <a:pt x="612" y="50"/>
                    <a:pt x="612" y="50"/>
                    <a:pt x="612" y="50"/>
                  </a:cubicBezTo>
                  <a:cubicBezTo>
                    <a:pt x="612" y="42"/>
                    <a:pt x="605" y="35"/>
                    <a:pt x="597" y="35"/>
                  </a:cubicBezTo>
                  <a:lnTo>
                    <a:pt x="50" y="35"/>
                  </a:lnTo>
                  <a:close/>
                </a:path>
              </a:pathLst>
            </a:custGeom>
            <a:grpFill/>
            <a:ln w="9525">
              <a:noFill/>
              <a:round/>
            </a:ln>
          </p:spPr>
          <p:txBody>
            <a:bodyPr vert="horz" wrap="square" lIns="91440" tIns="45720" rIns="91440" bIns="45720" numCol="1" anchor="t" anchorCtr="0" compatLnSpc="1"/>
            <a:lstStyle/>
            <a:p>
              <a:endParaRPr lang="zh-CN" altLang="en-US">
                <a:solidFill>
                  <a:schemeClr val="accent1"/>
                </a:solidFill>
              </a:endParaRPr>
            </a:p>
          </p:txBody>
        </p:sp>
      </p:grpSp>
      <p:grpSp>
        <p:nvGrpSpPr>
          <p:cNvPr id="3" name="组合 2"/>
          <p:cNvGrpSpPr/>
          <p:nvPr/>
        </p:nvGrpSpPr>
        <p:grpSpPr>
          <a:xfrm>
            <a:off x="3302807" y="1034911"/>
            <a:ext cx="2457878" cy="799669"/>
            <a:chOff x="3302807" y="1034911"/>
            <a:chExt cx="2457878" cy="799669"/>
          </a:xfrm>
          <a:solidFill>
            <a:schemeClr val="accent1"/>
          </a:solidFill>
        </p:grpSpPr>
        <p:sp>
          <p:nvSpPr>
            <p:cNvPr id="278" name="íṡḷîḍê"/>
            <p:cNvSpPr/>
            <p:nvPr/>
          </p:nvSpPr>
          <p:spPr bwMode="auto">
            <a:xfrm>
              <a:off x="3518669" y="1287918"/>
              <a:ext cx="364442" cy="336408"/>
            </a:xfrm>
            <a:custGeom>
              <a:avLst/>
              <a:gdLst>
                <a:gd name="T0" fmla="*/ 154 w 159"/>
                <a:gd name="T1" fmla="*/ 43 h 146"/>
                <a:gd name="T2" fmla="*/ 133 w 159"/>
                <a:gd name="T3" fmla="*/ 41 h 146"/>
                <a:gd name="T4" fmla="*/ 159 w 159"/>
                <a:gd name="T5" fmla="*/ 25 h 146"/>
                <a:gd name="T6" fmla="*/ 133 w 159"/>
                <a:gd name="T7" fmla="*/ 24 h 146"/>
                <a:gd name="T8" fmla="*/ 97 w 159"/>
                <a:gd name="T9" fmla="*/ 38 h 146"/>
                <a:gd name="T10" fmla="*/ 106 w 159"/>
                <a:gd name="T11" fmla="*/ 24 h 146"/>
                <a:gd name="T12" fmla="*/ 72 w 159"/>
                <a:gd name="T13" fmla="*/ 34 h 146"/>
                <a:gd name="T14" fmla="*/ 66 w 159"/>
                <a:gd name="T15" fmla="*/ 36 h 146"/>
                <a:gd name="T16" fmla="*/ 0 w 159"/>
                <a:gd name="T17" fmla="*/ 23 h 146"/>
                <a:gd name="T18" fmla="*/ 28 w 159"/>
                <a:gd name="T19" fmla="*/ 34 h 146"/>
                <a:gd name="T20" fmla="*/ 30 w 159"/>
                <a:gd name="T21" fmla="*/ 41 h 146"/>
                <a:gd name="T22" fmla="*/ 11 w 159"/>
                <a:gd name="T23" fmla="*/ 40 h 146"/>
                <a:gd name="T24" fmla="*/ 41 w 159"/>
                <a:gd name="T25" fmla="*/ 60 h 146"/>
                <a:gd name="T26" fmla="*/ 24 w 159"/>
                <a:gd name="T27" fmla="*/ 60 h 146"/>
                <a:gd name="T28" fmla="*/ 46 w 159"/>
                <a:gd name="T29" fmla="*/ 79 h 146"/>
                <a:gd name="T30" fmla="*/ 35 w 159"/>
                <a:gd name="T31" fmla="*/ 78 h 146"/>
                <a:gd name="T32" fmla="*/ 54 w 159"/>
                <a:gd name="T33" fmla="*/ 92 h 146"/>
                <a:gd name="T34" fmla="*/ 54 w 159"/>
                <a:gd name="T35" fmla="*/ 96 h 146"/>
                <a:gd name="T36" fmla="*/ 46 w 159"/>
                <a:gd name="T37" fmla="*/ 96 h 146"/>
                <a:gd name="T38" fmla="*/ 64 w 159"/>
                <a:gd name="T39" fmla="*/ 108 h 146"/>
                <a:gd name="T40" fmla="*/ 64 w 159"/>
                <a:gd name="T41" fmla="*/ 114 h 146"/>
                <a:gd name="T42" fmla="*/ 60 w 159"/>
                <a:gd name="T43" fmla="*/ 115 h 146"/>
                <a:gd name="T44" fmla="*/ 81 w 159"/>
                <a:gd name="T45" fmla="*/ 146 h 146"/>
                <a:gd name="T46" fmla="*/ 103 w 159"/>
                <a:gd name="T47" fmla="*/ 117 h 146"/>
                <a:gd name="T48" fmla="*/ 98 w 159"/>
                <a:gd name="T49" fmla="*/ 114 h 146"/>
                <a:gd name="T50" fmla="*/ 99 w 159"/>
                <a:gd name="T51" fmla="*/ 107 h 146"/>
                <a:gd name="T52" fmla="*/ 115 w 159"/>
                <a:gd name="T53" fmla="*/ 97 h 146"/>
                <a:gd name="T54" fmla="*/ 112 w 159"/>
                <a:gd name="T55" fmla="*/ 92 h 146"/>
                <a:gd name="T56" fmla="*/ 131 w 159"/>
                <a:gd name="T57" fmla="*/ 79 h 146"/>
                <a:gd name="T58" fmla="*/ 119 w 159"/>
                <a:gd name="T59" fmla="*/ 79 h 146"/>
                <a:gd name="T60" fmla="*/ 117 w 159"/>
                <a:gd name="T61" fmla="*/ 75 h 146"/>
                <a:gd name="T62" fmla="*/ 141 w 159"/>
                <a:gd name="T63" fmla="*/ 59 h 146"/>
                <a:gd name="T64" fmla="*/ 125 w 159"/>
                <a:gd name="T65" fmla="*/ 58 h 146"/>
                <a:gd name="T66" fmla="*/ 124 w 159"/>
                <a:gd name="T67" fmla="*/ 54 h 146"/>
                <a:gd name="T68" fmla="*/ 154 w 159"/>
                <a:gd name="T69"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146">
                  <a:moveTo>
                    <a:pt x="154" y="43"/>
                  </a:moveTo>
                  <a:cubicBezTo>
                    <a:pt x="133" y="41"/>
                    <a:pt x="133" y="41"/>
                    <a:pt x="133" y="41"/>
                  </a:cubicBezTo>
                  <a:cubicBezTo>
                    <a:pt x="137" y="34"/>
                    <a:pt x="155" y="37"/>
                    <a:pt x="159" y="25"/>
                  </a:cubicBezTo>
                  <a:cubicBezTo>
                    <a:pt x="133" y="24"/>
                    <a:pt x="133" y="24"/>
                    <a:pt x="133" y="24"/>
                  </a:cubicBezTo>
                  <a:cubicBezTo>
                    <a:pt x="114" y="21"/>
                    <a:pt x="107" y="39"/>
                    <a:pt x="97" y="38"/>
                  </a:cubicBezTo>
                  <a:cubicBezTo>
                    <a:pt x="88" y="29"/>
                    <a:pt x="100" y="28"/>
                    <a:pt x="106" y="24"/>
                  </a:cubicBezTo>
                  <a:cubicBezTo>
                    <a:pt x="80" y="0"/>
                    <a:pt x="72" y="32"/>
                    <a:pt x="72" y="34"/>
                  </a:cubicBezTo>
                  <a:cubicBezTo>
                    <a:pt x="71" y="37"/>
                    <a:pt x="68" y="38"/>
                    <a:pt x="66" y="36"/>
                  </a:cubicBezTo>
                  <a:cubicBezTo>
                    <a:pt x="58" y="12"/>
                    <a:pt x="33" y="22"/>
                    <a:pt x="0" y="23"/>
                  </a:cubicBezTo>
                  <a:cubicBezTo>
                    <a:pt x="8" y="31"/>
                    <a:pt x="17" y="32"/>
                    <a:pt x="28" y="34"/>
                  </a:cubicBezTo>
                  <a:cubicBezTo>
                    <a:pt x="30" y="36"/>
                    <a:pt x="32" y="38"/>
                    <a:pt x="30" y="41"/>
                  </a:cubicBezTo>
                  <a:cubicBezTo>
                    <a:pt x="11" y="40"/>
                    <a:pt x="11" y="40"/>
                    <a:pt x="11" y="40"/>
                  </a:cubicBezTo>
                  <a:cubicBezTo>
                    <a:pt x="19" y="58"/>
                    <a:pt x="35" y="49"/>
                    <a:pt x="41" y="60"/>
                  </a:cubicBezTo>
                  <a:cubicBezTo>
                    <a:pt x="24" y="60"/>
                    <a:pt x="24" y="60"/>
                    <a:pt x="24" y="60"/>
                  </a:cubicBezTo>
                  <a:cubicBezTo>
                    <a:pt x="25" y="75"/>
                    <a:pt x="41" y="68"/>
                    <a:pt x="46" y="79"/>
                  </a:cubicBezTo>
                  <a:cubicBezTo>
                    <a:pt x="35" y="78"/>
                    <a:pt x="35" y="78"/>
                    <a:pt x="35" y="78"/>
                  </a:cubicBezTo>
                  <a:cubicBezTo>
                    <a:pt x="40" y="90"/>
                    <a:pt x="48" y="91"/>
                    <a:pt x="54" y="92"/>
                  </a:cubicBezTo>
                  <a:cubicBezTo>
                    <a:pt x="54" y="96"/>
                    <a:pt x="54" y="96"/>
                    <a:pt x="54" y="96"/>
                  </a:cubicBezTo>
                  <a:cubicBezTo>
                    <a:pt x="46" y="96"/>
                    <a:pt x="46" y="96"/>
                    <a:pt x="46" y="96"/>
                  </a:cubicBezTo>
                  <a:cubicBezTo>
                    <a:pt x="46" y="104"/>
                    <a:pt x="57" y="109"/>
                    <a:pt x="64" y="108"/>
                  </a:cubicBezTo>
                  <a:cubicBezTo>
                    <a:pt x="64" y="114"/>
                    <a:pt x="64" y="114"/>
                    <a:pt x="64" y="114"/>
                  </a:cubicBezTo>
                  <a:cubicBezTo>
                    <a:pt x="60" y="115"/>
                    <a:pt x="60" y="115"/>
                    <a:pt x="60" y="115"/>
                  </a:cubicBezTo>
                  <a:cubicBezTo>
                    <a:pt x="81" y="146"/>
                    <a:pt x="81" y="146"/>
                    <a:pt x="81" y="146"/>
                  </a:cubicBezTo>
                  <a:cubicBezTo>
                    <a:pt x="103" y="117"/>
                    <a:pt x="103" y="117"/>
                    <a:pt x="103" y="117"/>
                  </a:cubicBezTo>
                  <a:cubicBezTo>
                    <a:pt x="98" y="114"/>
                    <a:pt x="98" y="114"/>
                    <a:pt x="98" y="114"/>
                  </a:cubicBezTo>
                  <a:cubicBezTo>
                    <a:pt x="99" y="107"/>
                    <a:pt x="99" y="107"/>
                    <a:pt x="99" y="107"/>
                  </a:cubicBezTo>
                  <a:cubicBezTo>
                    <a:pt x="105" y="108"/>
                    <a:pt x="111" y="106"/>
                    <a:pt x="115" y="97"/>
                  </a:cubicBezTo>
                  <a:cubicBezTo>
                    <a:pt x="114" y="95"/>
                    <a:pt x="99" y="99"/>
                    <a:pt x="112" y="92"/>
                  </a:cubicBezTo>
                  <a:cubicBezTo>
                    <a:pt x="120" y="91"/>
                    <a:pt x="125" y="85"/>
                    <a:pt x="131" y="79"/>
                  </a:cubicBezTo>
                  <a:cubicBezTo>
                    <a:pt x="119" y="79"/>
                    <a:pt x="119" y="79"/>
                    <a:pt x="119" y="79"/>
                  </a:cubicBezTo>
                  <a:cubicBezTo>
                    <a:pt x="117" y="78"/>
                    <a:pt x="116" y="76"/>
                    <a:pt x="117" y="75"/>
                  </a:cubicBezTo>
                  <a:cubicBezTo>
                    <a:pt x="125" y="74"/>
                    <a:pt x="137" y="70"/>
                    <a:pt x="141" y="59"/>
                  </a:cubicBezTo>
                  <a:cubicBezTo>
                    <a:pt x="125" y="58"/>
                    <a:pt x="125" y="58"/>
                    <a:pt x="125" y="58"/>
                  </a:cubicBezTo>
                  <a:cubicBezTo>
                    <a:pt x="122" y="57"/>
                    <a:pt x="123" y="55"/>
                    <a:pt x="124" y="54"/>
                  </a:cubicBezTo>
                  <a:cubicBezTo>
                    <a:pt x="134" y="54"/>
                    <a:pt x="145" y="50"/>
                    <a:pt x="1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79" name="íŝḻiḍè"/>
            <p:cNvSpPr/>
            <p:nvPr/>
          </p:nvSpPr>
          <p:spPr bwMode="auto">
            <a:xfrm>
              <a:off x="3344157" y="1504480"/>
              <a:ext cx="93914" cy="74290"/>
            </a:xfrm>
            <a:custGeom>
              <a:avLst/>
              <a:gdLst>
                <a:gd name="T0" fmla="*/ 6 w 41"/>
                <a:gd name="T1" fmla="*/ 15 h 32"/>
                <a:gd name="T2" fmla="*/ 9 w 41"/>
                <a:gd name="T3" fmla="*/ 16 h 32"/>
                <a:gd name="T4" fmla="*/ 37 w 41"/>
                <a:gd name="T5" fmla="*/ 18 h 32"/>
                <a:gd name="T6" fmla="*/ 41 w 41"/>
                <a:gd name="T7" fmla="*/ 16 h 32"/>
                <a:gd name="T8" fmla="*/ 32 w 41"/>
                <a:gd name="T9" fmla="*/ 0 h 32"/>
                <a:gd name="T10" fmla="*/ 28 w 41"/>
                <a:gd name="T11" fmla="*/ 1 h 32"/>
                <a:gd name="T12" fmla="*/ 35 w 41"/>
                <a:gd name="T13" fmla="*/ 14 h 32"/>
                <a:gd name="T14" fmla="*/ 30 w 41"/>
                <a:gd name="T15" fmla="*/ 13 h 32"/>
                <a:gd name="T16" fmla="*/ 4 w 41"/>
                <a:gd name="T17" fmla="*/ 12 h 32"/>
                <a:gd name="T18" fmla="*/ 0 w 41"/>
                <a:gd name="T19" fmla="*/ 14 h 32"/>
                <a:gd name="T20" fmla="*/ 10 w 41"/>
                <a:gd name="T21" fmla="*/ 32 h 32"/>
                <a:gd name="T22" fmla="*/ 14 w 41"/>
                <a:gd name="T23" fmla="*/ 30 h 32"/>
                <a:gd name="T24" fmla="*/ 6 w 41"/>
                <a:gd name="T2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2">
                  <a:moveTo>
                    <a:pt x="6" y="15"/>
                  </a:moveTo>
                  <a:cubicBezTo>
                    <a:pt x="9" y="16"/>
                    <a:pt x="9" y="16"/>
                    <a:pt x="9" y="16"/>
                  </a:cubicBezTo>
                  <a:cubicBezTo>
                    <a:pt x="37" y="18"/>
                    <a:pt x="37" y="18"/>
                    <a:pt x="37" y="18"/>
                  </a:cubicBezTo>
                  <a:cubicBezTo>
                    <a:pt x="41" y="16"/>
                    <a:pt x="41" y="16"/>
                    <a:pt x="41" y="16"/>
                  </a:cubicBezTo>
                  <a:cubicBezTo>
                    <a:pt x="32" y="0"/>
                    <a:pt x="32" y="0"/>
                    <a:pt x="32" y="0"/>
                  </a:cubicBezTo>
                  <a:cubicBezTo>
                    <a:pt x="28" y="1"/>
                    <a:pt x="28" y="1"/>
                    <a:pt x="28" y="1"/>
                  </a:cubicBezTo>
                  <a:cubicBezTo>
                    <a:pt x="35" y="14"/>
                    <a:pt x="35" y="14"/>
                    <a:pt x="35" y="14"/>
                  </a:cubicBezTo>
                  <a:cubicBezTo>
                    <a:pt x="34" y="14"/>
                    <a:pt x="32" y="14"/>
                    <a:pt x="30" y="13"/>
                  </a:cubicBezTo>
                  <a:cubicBezTo>
                    <a:pt x="4" y="12"/>
                    <a:pt x="4" y="12"/>
                    <a:pt x="4" y="12"/>
                  </a:cubicBezTo>
                  <a:cubicBezTo>
                    <a:pt x="0" y="14"/>
                    <a:pt x="0" y="14"/>
                    <a:pt x="0" y="14"/>
                  </a:cubicBezTo>
                  <a:cubicBezTo>
                    <a:pt x="10" y="32"/>
                    <a:pt x="10" y="32"/>
                    <a:pt x="10" y="32"/>
                  </a:cubicBezTo>
                  <a:cubicBezTo>
                    <a:pt x="14" y="30"/>
                    <a:pt x="14" y="30"/>
                    <a:pt x="14" y="30"/>
                  </a:cubicBezTo>
                  <a:lnTo>
                    <a:pt x="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0" name="îS1iďê"/>
            <p:cNvSpPr/>
            <p:nvPr/>
          </p:nvSpPr>
          <p:spPr bwMode="auto">
            <a:xfrm>
              <a:off x="3369388" y="1550736"/>
              <a:ext cx="91811" cy="71487"/>
            </a:xfrm>
            <a:custGeom>
              <a:avLst/>
              <a:gdLst>
                <a:gd name="T0" fmla="*/ 128 w 131"/>
                <a:gd name="T1" fmla="*/ 46 h 102"/>
                <a:gd name="T2" fmla="*/ 85 w 131"/>
                <a:gd name="T3" fmla="*/ 66 h 102"/>
                <a:gd name="T4" fmla="*/ 66 w 131"/>
                <a:gd name="T5" fmla="*/ 30 h 102"/>
                <a:gd name="T6" fmla="*/ 108 w 131"/>
                <a:gd name="T7" fmla="*/ 10 h 102"/>
                <a:gd name="T8" fmla="*/ 105 w 131"/>
                <a:gd name="T9" fmla="*/ 0 h 102"/>
                <a:gd name="T10" fmla="*/ 0 w 131"/>
                <a:gd name="T11" fmla="*/ 46 h 102"/>
                <a:gd name="T12" fmla="*/ 7 w 131"/>
                <a:gd name="T13" fmla="*/ 56 h 102"/>
                <a:gd name="T14" fmla="*/ 56 w 131"/>
                <a:gd name="T15" fmla="*/ 33 h 102"/>
                <a:gd name="T16" fmla="*/ 72 w 131"/>
                <a:gd name="T17" fmla="*/ 73 h 102"/>
                <a:gd name="T18" fmla="*/ 23 w 131"/>
                <a:gd name="T19" fmla="*/ 92 h 102"/>
                <a:gd name="T20" fmla="*/ 30 w 131"/>
                <a:gd name="T21" fmla="*/ 102 h 102"/>
                <a:gd name="T22" fmla="*/ 131 w 131"/>
                <a:gd name="T23" fmla="*/ 56 h 102"/>
                <a:gd name="T24" fmla="*/ 128 w 131"/>
                <a:gd name="T25"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128" y="46"/>
                  </a:moveTo>
                  <a:lnTo>
                    <a:pt x="85" y="66"/>
                  </a:lnTo>
                  <a:lnTo>
                    <a:pt x="66" y="30"/>
                  </a:lnTo>
                  <a:lnTo>
                    <a:pt x="108" y="10"/>
                  </a:lnTo>
                  <a:lnTo>
                    <a:pt x="105" y="0"/>
                  </a:lnTo>
                  <a:lnTo>
                    <a:pt x="0" y="46"/>
                  </a:lnTo>
                  <a:lnTo>
                    <a:pt x="7" y="56"/>
                  </a:lnTo>
                  <a:lnTo>
                    <a:pt x="56" y="33"/>
                  </a:lnTo>
                  <a:lnTo>
                    <a:pt x="72" y="73"/>
                  </a:lnTo>
                  <a:lnTo>
                    <a:pt x="23" y="92"/>
                  </a:lnTo>
                  <a:lnTo>
                    <a:pt x="30" y="102"/>
                  </a:lnTo>
                  <a:lnTo>
                    <a:pt x="131" y="56"/>
                  </a:lnTo>
                  <a:lnTo>
                    <a:pt x="12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1" name="i$ḷíḓe"/>
            <p:cNvSpPr/>
            <p:nvPr/>
          </p:nvSpPr>
          <p:spPr bwMode="auto">
            <a:xfrm>
              <a:off x="3394618" y="1599095"/>
              <a:ext cx="91811" cy="71487"/>
            </a:xfrm>
            <a:custGeom>
              <a:avLst/>
              <a:gdLst>
                <a:gd name="T0" fmla="*/ 72 w 131"/>
                <a:gd name="T1" fmla="*/ 76 h 102"/>
                <a:gd name="T2" fmla="*/ 85 w 131"/>
                <a:gd name="T3" fmla="*/ 69 h 102"/>
                <a:gd name="T4" fmla="*/ 66 w 131"/>
                <a:gd name="T5" fmla="*/ 30 h 102"/>
                <a:gd name="T6" fmla="*/ 98 w 131"/>
                <a:gd name="T7" fmla="*/ 17 h 102"/>
                <a:gd name="T8" fmla="*/ 118 w 131"/>
                <a:gd name="T9" fmla="*/ 56 h 102"/>
                <a:gd name="T10" fmla="*/ 131 w 131"/>
                <a:gd name="T11" fmla="*/ 53 h 102"/>
                <a:gd name="T12" fmla="*/ 105 w 131"/>
                <a:gd name="T13" fmla="*/ 0 h 102"/>
                <a:gd name="T14" fmla="*/ 0 w 131"/>
                <a:gd name="T15" fmla="*/ 50 h 102"/>
                <a:gd name="T16" fmla="*/ 30 w 131"/>
                <a:gd name="T17" fmla="*/ 102 h 102"/>
                <a:gd name="T18" fmla="*/ 39 w 131"/>
                <a:gd name="T19" fmla="*/ 96 h 102"/>
                <a:gd name="T20" fmla="*/ 20 w 131"/>
                <a:gd name="T21" fmla="*/ 53 h 102"/>
                <a:gd name="T22" fmla="*/ 52 w 131"/>
                <a:gd name="T23" fmla="*/ 36 h 102"/>
                <a:gd name="T24" fmla="*/ 72 w 131"/>
                <a:gd name="T25"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72" y="76"/>
                  </a:moveTo>
                  <a:lnTo>
                    <a:pt x="85" y="69"/>
                  </a:lnTo>
                  <a:lnTo>
                    <a:pt x="66" y="30"/>
                  </a:lnTo>
                  <a:lnTo>
                    <a:pt x="98" y="17"/>
                  </a:lnTo>
                  <a:lnTo>
                    <a:pt x="118" y="56"/>
                  </a:lnTo>
                  <a:lnTo>
                    <a:pt x="131" y="53"/>
                  </a:lnTo>
                  <a:lnTo>
                    <a:pt x="105" y="0"/>
                  </a:lnTo>
                  <a:lnTo>
                    <a:pt x="0" y="50"/>
                  </a:lnTo>
                  <a:lnTo>
                    <a:pt x="30" y="102"/>
                  </a:lnTo>
                  <a:lnTo>
                    <a:pt x="39" y="96"/>
                  </a:lnTo>
                  <a:lnTo>
                    <a:pt x="20" y="53"/>
                  </a:lnTo>
                  <a:lnTo>
                    <a:pt x="52" y="36"/>
                  </a:lnTo>
                  <a:lnTo>
                    <a:pt x="72"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2" name="îş1íḍé"/>
            <p:cNvSpPr/>
            <p:nvPr/>
          </p:nvSpPr>
          <p:spPr bwMode="auto">
            <a:xfrm>
              <a:off x="3431063" y="1647453"/>
              <a:ext cx="73589" cy="53265"/>
            </a:xfrm>
            <a:custGeom>
              <a:avLst/>
              <a:gdLst>
                <a:gd name="T0" fmla="*/ 32 w 32"/>
                <a:gd name="T1" fmla="*/ 3 h 23"/>
                <a:gd name="T2" fmla="*/ 30 w 32"/>
                <a:gd name="T3" fmla="*/ 0 h 23"/>
                <a:gd name="T4" fmla="*/ 13 w 32"/>
                <a:gd name="T5" fmla="*/ 16 h 23"/>
                <a:gd name="T6" fmla="*/ 10 w 32"/>
                <a:gd name="T7" fmla="*/ 19 h 23"/>
                <a:gd name="T8" fmla="*/ 7 w 32"/>
                <a:gd name="T9" fmla="*/ 20 h 23"/>
                <a:gd name="T10" fmla="*/ 5 w 32"/>
                <a:gd name="T11" fmla="*/ 19 h 23"/>
                <a:gd name="T12" fmla="*/ 4 w 32"/>
                <a:gd name="T13" fmla="*/ 16 h 23"/>
                <a:gd name="T14" fmla="*/ 7 w 32"/>
                <a:gd name="T15" fmla="*/ 11 h 23"/>
                <a:gd name="T16" fmla="*/ 5 w 32"/>
                <a:gd name="T17" fmla="*/ 10 h 23"/>
                <a:gd name="T18" fmla="*/ 0 w 32"/>
                <a:gd name="T19" fmla="*/ 16 h 23"/>
                <a:gd name="T20" fmla="*/ 2 w 32"/>
                <a:gd name="T21" fmla="*/ 21 h 23"/>
                <a:gd name="T22" fmla="*/ 6 w 32"/>
                <a:gd name="T23" fmla="*/ 23 h 23"/>
                <a:gd name="T24" fmla="*/ 10 w 32"/>
                <a:gd name="T25" fmla="*/ 22 h 23"/>
                <a:gd name="T26" fmla="*/ 15 w 32"/>
                <a:gd name="T27" fmla="*/ 18 h 23"/>
                <a:gd name="T28" fmla="*/ 32 w 32"/>
                <a:gd name="T2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3">
                  <a:moveTo>
                    <a:pt x="32" y="3"/>
                  </a:moveTo>
                  <a:cubicBezTo>
                    <a:pt x="30" y="0"/>
                    <a:pt x="30" y="0"/>
                    <a:pt x="30" y="0"/>
                  </a:cubicBezTo>
                  <a:cubicBezTo>
                    <a:pt x="13" y="16"/>
                    <a:pt x="13" y="16"/>
                    <a:pt x="13" y="16"/>
                  </a:cubicBezTo>
                  <a:cubicBezTo>
                    <a:pt x="11" y="18"/>
                    <a:pt x="10" y="19"/>
                    <a:pt x="10" y="19"/>
                  </a:cubicBezTo>
                  <a:cubicBezTo>
                    <a:pt x="9" y="19"/>
                    <a:pt x="8" y="20"/>
                    <a:pt x="7" y="20"/>
                  </a:cubicBezTo>
                  <a:cubicBezTo>
                    <a:pt x="6" y="20"/>
                    <a:pt x="6" y="19"/>
                    <a:pt x="5" y="19"/>
                  </a:cubicBezTo>
                  <a:cubicBezTo>
                    <a:pt x="4" y="18"/>
                    <a:pt x="4" y="17"/>
                    <a:pt x="4" y="16"/>
                  </a:cubicBezTo>
                  <a:cubicBezTo>
                    <a:pt x="4" y="15"/>
                    <a:pt x="6" y="13"/>
                    <a:pt x="7" y="11"/>
                  </a:cubicBezTo>
                  <a:cubicBezTo>
                    <a:pt x="5" y="10"/>
                    <a:pt x="5" y="10"/>
                    <a:pt x="5" y="10"/>
                  </a:cubicBezTo>
                  <a:cubicBezTo>
                    <a:pt x="2" y="12"/>
                    <a:pt x="1" y="14"/>
                    <a:pt x="0" y="16"/>
                  </a:cubicBezTo>
                  <a:cubicBezTo>
                    <a:pt x="0" y="18"/>
                    <a:pt x="1" y="20"/>
                    <a:pt x="2" y="21"/>
                  </a:cubicBezTo>
                  <a:cubicBezTo>
                    <a:pt x="3" y="22"/>
                    <a:pt x="4" y="23"/>
                    <a:pt x="6" y="23"/>
                  </a:cubicBezTo>
                  <a:cubicBezTo>
                    <a:pt x="7" y="23"/>
                    <a:pt x="9" y="23"/>
                    <a:pt x="10" y="22"/>
                  </a:cubicBezTo>
                  <a:cubicBezTo>
                    <a:pt x="12" y="22"/>
                    <a:pt x="13" y="20"/>
                    <a:pt x="15" y="18"/>
                  </a:cubicBezTo>
                  <a:lnTo>
                    <a:pt x="3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3" name="išḻïde"/>
            <p:cNvSpPr/>
            <p:nvPr/>
          </p:nvSpPr>
          <p:spPr bwMode="auto">
            <a:xfrm>
              <a:off x="3465404" y="1659368"/>
              <a:ext cx="60273" cy="59572"/>
            </a:xfrm>
            <a:custGeom>
              <a:avLst/>
              <a:gdLst>
                <a:gd name="T0" fmla="*/ 79 w 86"/>
                <a:gd name="T1" fmla="*/ 0 h 85"/>
                <a:gd name="T2" fmla="*/ 0 w 86"/>
                <a:gd name="T3" fmla="*/ 79 h 85"/>
                <a:gd name="T4" fmla="*/ 7 w 86"/>
                <a:gd name="T5" fmla="*/ 85 h 85"/>
                <a:gd name="T6" fmla="*/ 86 w 86"/>
                <a:gd name="T7" fmla="*/ 6 h 85"/>
                <a:gd name="T8" fmla="*/ 79 w 86"/>
                <a:gd name="T9" fmla="*/ 0 h 85"/>
              </a:gdLst>
              <a:ahLst/>
              <a:cxnLst>
                <a:cxn ang="0">
                  <a:pos x="T0" y="T1"/>
                </a:cxn>
                <a:cxn ang="0">
                  <a:pos x="T2" y="T3"/>
                </a:cxn>
                <a:cxn ang="0">
                  <a:pos x="T4" y="T5"/>
                </a:cxn>
                <a:cxn ang="0">
                  <a:pos x="T6" y="T7"/>
                </a:cxn>
                <a:cxn ang="0">
                  <a:pos x="T8" y="T9"/>
                </a:cxn>
              </a:cxnLst>
              <a:rect l="0" t="0" r="r" b="b"/>
              <a:pathLst>
                <a:path w="86" h="85">
                  <a:moveTo>
                    <a:pt x="79" y="0"/>
                  </a:moveTo>
                  <a:lnTo>
                    <a:pt x="0" y="79"/>
                  </a:lnTo>
                  <a:lnTo>
                    <a:pt x="7" y="85"/>
                  </a:lnTo>
                  <a:lnTo>
                    <a:pt x="86" y="6"/>
                  </a:lnTo>
                  <a:lnTo>
                    <a:pt x="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4" name="ís1ïḓè"/>
            <p:cNvSpPr/>
            <p:nvPr/>
          </p:nvSpPr>
          <p:spPr bwMode="auto">
            <a:xfrm>
              <a:off x="3477319" y="1675487"/>
              <a:ext cx="73589" cy="80598"/>
            </a:xfrm>
            <a:custGeom>
              <a:avLst/>
              <a:gdLst>
                <a:gd name="T0" fmla="*/ 29 w 32"/>
                <a:gd name="T1" fmla="*/ 0 h 35"/>
                <a:gd name="T2" fmla="*/ 0 w 32"/>
                <a:gd name="T3" fmla="*/ 21 h 35"/>
                <a:gd name="T4" fmla="*/ 3 w 32"/>
                <a:gd name="T5" fmla="*/ 23 h 35"/>
                <a:gd name="T6" fmla="*/ 12 w 32"/>
                <a:gd name="T7" fmla="*/ 17 h 35"/>
                <a:gd name="T8" fmla="*/ 20 w 32"/>
                <a:gd name="T9" fmla="*/ 23 h 35"/>
                <a:gd name="T10" fmla="*/ 16 w 32"/>
                <a:gd name="T11" fmla="*/ 33 h 35"/>
                <a:gd name="T12" fmla="*/ 19 w 32"/>
                <a:gd name="T13" fmla="*/ 35 h 35"/>
                <a:gd name="T14" fmla="*/ 32 w 32"/>
                <a:gd name="T15" fmla="*/ 3 h 35"/>
                <a:gd name="T16" fmla="*/ 29 w 32"/>
                <a:gd name="T17" fmla="*/ 0 h 35"/>
                <a:gd name="T18" fmla="*/ 25 w 32"/>
                <a:gd name="T19" fmla="*/ 11 h 35"/>
                <a:gd name="T20" fmla="*/ 22 w 32"/>
                <a:gd name="T21" fmla="*/ 20 h 35"/>
                <a:gd name="T22" fmla="*/ 15 w 32"/>
                <a:gd name="T23" fmla="*/ 15 h 35"/>
                <a:gd name="T24" fmla="*/ 23 w 32"/>
                <a:gd name="T25" fmla="*/ 8 h 35"/>
                <a:gd name="T26" fmla="*/ 28 w 32"/>
                <a:gd name="T27" fmla="*/ 4 h 35"/>
                <a:gd name="T28" fmla="*/ 25 w 32"/>
                <a:gd name="T2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5">
                  <a:moveTo>
                    <a:pt x="29" y="0"/>
                  </a:moveTo>
                  <a:cubicBezTo>
                    <a:pt x="0" y="21"/>
                    <a:pt x="0" y="21"/>
                    <a:pt x="0" y="21"/>
                  </a:cubicBezTo>
                  <a:cubicBezTo>
                    <a:pt x="3" y="23"/>
                    <a:pt x="3" y="23"/>
                    <a:pt x="3" y="23"/>
                  </a:cubicBezTo>
                  <a:cubicBezTo>
                    <a:pt x="12" y="17"/>
                    <a:pt x="12" y="17"/>
                    <a:pt x="12" y="17"/>
                  </a:cubicBezTo>
                  <a:cubicBezTo>
                    <a:pt x="20" y="23"/>
                    <a:pt x="20" y="23"/>
                    <a:pt x="20" y="23"/>
                  </a:cubicBezTo>
                  <a:cubicBezTo>
                    <a:pt x="16" y="33"/>
                    <a:pt x="16" y="33"/>
                    <a:pt x="16" y="33"/>
                  </a:cubicBezTo>
                  <a:cubicBezTo>
                    <a:pt x="19" y="35"/>
                    <a:pt x="19" y="35"/>
                    <a:pt x="19" y="35"/>
                  </a:cubicBezTo>
                  <a:cubicBezTo>
                    <a:pt x="32" y="3"/>
                    <a:pt x="32" y="3"/>
                    <a:pt x="32" y="3"/>
                  </a:cubicBezTo>
                  <a:lnTo>
                    <a:pt x="29" y="0"/>
                  </a:lnTo>
                  <a:close/>
                  <a:moveTo>
                    <a:pt x="25" y="11"/>
                  </a:moveTo>
                  <a:cubicBezTo>
                    <a:pt x="22" y="20"/>
                    <a:pt x="22" y="20"/>
                    <a:pt x="22" y="20"/>
                  </a:cubicBezTo>
                  <a:cubicBezTo>
                    <a:pt x="15" y="15"/>
                    <a:pt x="15" y="15"/>
                    <a:pt x="15" y="15"/>
                  </a:cubicBezTo>
                  <a:cubicBezTo>
                    <a:pt x="23" y="8"/>
                    <a:pt x="23" y="8"/>
                    <a:pt x="23" y="8"/>
                  </a:cubicBezTo>
                  <a:cubicBezTo>
                    <a:pt x="25" y="7"/>
                    <a:pt x="27" y="6"/>
                    <a:pt x="28" y="4"/>
                  </a:cubicBezTo>
                  <a:cubicBezTo>
                    <a:pt x="28" y="6"/>
                    <a:pt x="27" y="8"/>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5" name="ïṩlïďê"/>
            <p:cNvSpPr/>
            <p:nvPr/>
          </p:nvSpPr>
          <p:spPr bwMode="auto">
            <a:xfrm>
              <a:off x="3529882" y="1688803"/>
              <a:ext cx="80598" cy="87606"/>
            </a:xfrm>
            <a:custGeom>
              <a:avLst/>
              <a:gdLst>
                <a:gd name="T0" fmla="*/ 108 w 115"/>
                <a:gd name="T1" fmla="*/ 27 h 125"/>
                <a:gd name="T2" fmla="*/ 62 w 115"/>
                <a:gd name="T3" fmla="*/ 102 h 125"/>
                <a:gd name="T4" fmla="*/ 69 w 115"/>
                <a:gd name="T5" fmla="*/ 7 h 125"/>
                <a:gd name="T6" fmla="*/ 59 w 115"/>
                <a:gd name="T7" fmla="*/ 0 h 125"/>
                <a:gd name="T8" fmla="*/ 0 w 115"/>
                <a:gd name="T9" fmla="*/ 96 h 125"/>
                <a:gd name="T10" fmla="*/ 10 w 115"/>
                <a:gd name="T11" fmla="*/ 99 h 125"/>
                <a:gd name="T12" fmla="*/ 56 w 115"/>
                <a:gd name="T13" fmla="*/ 27 h 125"/>
                <a:gd name="T14" fmla="*/ 49 w 115"/>
                <a:gd name="T15" fmla="*/ 122 h 125"/>
                <a:gd name="T16" fmla="*/ 59 w 115"/>
                <a:gd name="T17" fmla="*/ 125 h 125"/>
                <a:gd name="T18" fmla="*/ 115 w 115"/>
                <a:gd name="T19" fmla="*/ 33 h 125"/>
                <a:gd name="T20" fmla="*/ 108 w 115"/>
                <a:gd name="T21"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25">
                  <a:moveTo>
                    <a:pt x="108" y="27"/>
                  </a:moveTo>
                  <a:lnTo>
                    <a:pt x="62" y="102"/>
                  </a:lnTo>
                  <a:lnTo>
                    <a:pt x="69" y="7"/>
                  </a:lnTo>
                  <a:lnTo>
                    <a:pt x="59" y="0"/>
                  </a:lnTo>
                  <a:lnTo>
                    <a:pt x="0" y="96"/>
                  </a:lnTo>
                  <a:lnTo>
                    <a:pt x="10" y="99"/>
                  </a:lnTo>
                  <a:lnTo>
                    <a:pt x="56" y="27"/>
                  </a:lnTo>
                  <a:lnTo>
                    <a:pt x="49" y="122"/>
                  </a:lnTo>
                  <a:lnTo>
                    <a:pt x="59" y="125"/>
                  </a:lnTo>
                  <a:lnTo>
                    <a:pt x="115" y="33"/>
                  </a:lnTo>
                  <a:lnTo>
                    <a:pt x="10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6" name="íSliḋê"/>
            <p:cNvSpPr/>
            <p:nvPr/>
          </p:nvSpPr>
          <p:spPr bwMode="auto">
            <a:xfrm>
              <a:off x="3594360" y="1714735"/>
              <a:ext cx="56769" cy="77794"/>
            </a:xfrm>
            <a:custGeom>
              <a:avLst/>
              <a:gdLst>
                <a:gd name="T0" fmla="*/ 19 w 25"/>
                <a:gd name="T1" fmla="*/ 1 h 34"/>
                <a:gd name="T2" fmla="*/ 13 w 25"/>
                <a:gd name="T3" fmla="*/ 1 h 34"/>
                <a:gd name="T4" fmla="*/ 8 w 25"/>
                <a:gd name="T5" fmla="*/ 5 h 34"/>
                <a:gd name="T6" fmla="*/ 3 w 25"/>
                <a:gd name="T7" fmla="*/ 13 h 34"/>
                <a:gd name="T8" fmla="*/ 1 w 25"/>
                <a:gd name="T9" fmla="*/ 22 h 34"/>
                <a:gd name="T10" fmla="*/ 2 w 25"/>
                <a:gd name="T11" fmla="*/ 29 h 34"/>
                <a:gd name="T12" fmla="*/ 6 w 25"/>
                <a:gd name="T13" fmla="*/ 33 h 34"/>
                <a:gd name="T14" fmla="*/ 11 w 25"/>
                <a:gd name="T15" fmla="*/ 33 h 34"/>
                <a:gd name="T16" fmla="*/ 17 w 25"/>
                <a:gd name="T17" fmla="*/ 31 h 34"/>
                <a:gd name="T18" fmla="*/ 21 w 25"/>
                <a:gd name="T19" fmla="*/ 20 h 34"/>
                <a:gd name="T20" fmla="*/ 13 w 25"/>
                <a:gd name="T21" fmla="*/ 17 h 34"/>
                <a:gd name="T22" fmla="*/ 11 w 25"/>
                <a:gd name="T23" fmla="*/ 20 h 34"/>
                <a:gd name="T24" fmla="*/ 17 w 25"/>
                <a:gd name="T25" fmla="*/ 22 h 34"/>
                <a:gd name="T26" fmla="*/ 15 w 25"/>
                <a:gd name="T27" fmla="*/ 28 h 34"/>
                <a:gd name="T28" fmla="*/ 12 w 25"/>
                <a:gd name="T29" fmla="*/ 29 h 34"/>
                <a:gd name="T30" fmla="*/ 8 w 25"/>
                <a:gd name="T31" fmla="*/ 29 h 34"/>
                <a:gd name="T32" fmla="*/ 5 w 25"/>
                <a:gd name="T33" fmla="*/ 26 h 34"/>
                <a:gd name="T34" fmla="*/ 4 w 25"/>
                <a:gd name="T35" fmla="*/ 21 h 34"/>
                <a:gd name="T36" fmla="*/ 6 w 25"/>
                <a:gd name="T37" fmla="*/ 14 h 34"/>
                <a:gd name="T38" fmla="*/ 9 w 25"/>
                <a:gd name="T39" fmla="*/ 8 h 34"/>
                <a:gd name="T40" fmla="*/ 11 w 25"/>
                <a:gd name="T41" fmla="*/ 5 h 34"/>
                <a:gd name="T42" fmla="*/ 15 w 25"/>
                <a:gd name="T43" fmla="*/ 4 h 34"/>
                <a:gd name="T44" fmla="*/ 18 w 25"/>
                <a:gd name="T45" fmla="*/ 4 h 34"/>
                <a:gd name="T46" fmla="*/ 20 w 25"/>
                <a:gd name="T47" fmla="*/ 6 h 34"/>
                <a:gd name="T48" fmla="*/ 21 w 25"/>
                <a:gd name="T49" fmla="*/ 9 h 34"/>
                <a:gd name="T50" fmla="*/ 21 w 25"/>
                <a:gd name="T51" fmla="*/ 13 h 34"/>
                <a:gd name="T52" fmla="*/ 24 w 25"/>
                <a:gd name="T53" fmla="*/ 13 h 34"/>
                <a:gd name="T54" fmla="*/ 24 w 25"/>
                <a:gd name="T55" fmla="*/ 7 h 34"/>
                <a:gd name="T56" fmla="*/ 23 w 25"/>
                <a:gd name="T57" fmla="*/ 3 h 34"/>
                <a:gd name="T58" fmla="*/ 19 w 25"/>
                <a:gd name="T5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34">
                  <a:moveTo>
                    <a:pt x="19" y="1"/>
                  </a:moveTo>
                  <a:cubicBezTo>
                    <a:pt x="18" y="0"/>
                    <a:pt x="15" y="0"/>
                    <a:pt x="13" y="1"/>
                  </a:cubicBezTo>
                  <a:cubicBezTo>
                    <a:pt x="11" y="1"/>
                    <a:pt x="9" y="3"/>
                    <a:pt x="8" y="5"/>
                  </a:cubicBezTo>
                  <a:cubicBezTo>
                    <a:pt x="6" y="7"/>
                    <a:pt x="4" y="10"/>
                    <a:pt x="3" y="13"/>
                  </a:cubicBezTo>
                  <a:cubicBezTo>
                    <a:pt x="2" y="16"/>
                    <a:pt x="1" y="19"/>
                    <a:pt x="1" y="22"/>
                  </a:cubicBezTo>
                  <a:cubicBezTo>
                    <a:pt x="0" y="25"/>
                    <a:pt x="1" y="27"/>
                    <a:pt x="2" y="29"/>
                  </a:cubicBezTo>
                  <a:cubicBezTo>
                    <a:pt x="3" y="31"/>
                    <a:pt x="4" y="32"/>
                    <a:pt x="6" y="33"/>
                  </a:cubicBezTo>
                  <a:cubicBezTo>
                    <a:pt x="8" y="34"/>
                    <a:pt x="9" y="34"/>
                    <a:pt x="11" y="33"/>
                  </a:cubicBezTo>
                  <a:cubicBezTo>
                    <a:pt x="13" y="33"/>
                    <a:pt x="15" y="32"/>
                    <a:pt x="17" y="31"/>
                  </a:cubicBezTo>
                  <a:cubicBezTo>
                    <a:pt x="21" y="20"/>
                    <a:pt x="21" y="20"/>
                    <a:pt x="21" y="20"/>
                  </a:cubicBezTo>
                  <a:cubicBezTo>
                    <a:pt x="13" y="17"/>
                    <a:pt x="13" y="17"/>
                    <a:pt x="13" y="17"/>
                  </a:cubicBezTo>
                  <a:cubicBezTo>
                    <a:pt x="11" y="20"/>
                    <a:pt x="11" y="20"/>
                    <a:pt x="11" y="20"/>
                  </a:cubicBezTo>
                  <a:cubicBezTo>
                    <a:pt x="17" y="22"/>
                    <a:pt x="17" y="22"/>
                    <a:pt x="17" y="22"/>
                  </a:cubicBezTo>
                  <a:cubicBezTo>
                    <a:pt x="15" y="28"/>
                    <a:pt x="15" y="28"/>
                    <a:pt x="15" y="28"/>
                  </a:cubicBezTo>
                  <a:cubicBezTo>
                    <a:pt x="14" y="29"/>
                    <a:pt x="13" y="29"/>
                    <a:pt x="12" y="29"/>
                  </a:cubicBezTo>
                  <a:cubicBezTo>
                    <a:pt x="10" y="30"/>
                    <a:pt x="9" y="30"/>
                    <a:pt x="8" y="29"/>
                  </a:cubicBezTo>
                  <a:cubicBezTo>
                    <a:pt x="6" y="29"/>
                    <a:pt x="5" y="28"/>
                    <a:pt x="5" y="26"/>
                  </a:cubicBezTo>
                  <a:cubicBezTo>
                    <a:pt x="4" y="25"/>
                    <a:pt x="3" y="23"/>
                    <a:pt x="4" y="21"/>
                  </a:cubicBezTo>
                  <a:cubicBezTo>
                    <a:pt x="4" y="19"/>
                    <a:pt x="4" y="17"/>
                    <a:pt x="6" y="14"/>
                  </a:cubicBezTo>
                  <a:cubicBezTo>
                    <a:pt x="7" y="12"/>
                    <a:pt x="8" y="10"/>
                    <a:pt x="9" y="8"/>
                  </a:cubicBezTo>
                  <a:cubicBezTo>
                    <a:pt x="10" y="7"/>
                    <a:pt x="11" y="6"/>
                    <a:pt x="11" y="5"/>
                  </a:cubicBezTo>
                  <a:cubicBezTo>
                    <a:pt x="12" y="5"/>
                    <a:pt x="13" y="4"/>
                    <a:pt x="15" y="4"/>
                  </a:cubicBezTo>
                  <a:cubicBezTo>
                    <a:pt x="16" y="4"/>
                    <a:pt x="17" y="4"/>
                    <a:pt x="18" y="4"/>
                  </a:cubicBezTo>
                  <a:cubicBezTo>
                    <a:pt x="19" y="5"/>
                    <a:pt x="20" y="5"/>
                    <a:pt x="20" y="6"/>
                  </a:cubicBezTo>
                  <a:cubicBezTo>
                    <a:pt x="21" y="7"/>
                    <a:pt x="21" y="8"/>
                    <a:pt x="21" y="9"/>
                  </a:cubicBezTo>
                  <a:cubicBezTo>
                    <a:pt x="22" y="10"/>
                    <a:pt x="21" y="11"/>
                    <a:pt x="21" y="13"/>
                  </a:cubicBezTo>
                  <a:cubicBezTo>
                    <a:pt x="24" y="13"/>
                    <a:pt x="24" y="13"/>
                    <a:pt x="24" y="13"/>
                  </a:cubicBezTo>
                  <a:cubicBezTo>
                    <a:pt x="24" y="11"/>
                    <a:pt x="25" y="9"/>
                    <a:pt x="24" y="7"/>
                  </a:cubicBezTo>
                  <a:cubicBezTo>
                    <a:pt x="24" y="6"/>
                    <a:pt x="24" y="4"/>
                    <a:pt x="23" y="3"/>
                  </a:cubicBezTo>
                  <a:cubicBezTo>
                    <a:pt x="22" y="2"/>
                    <a:pt x="21" y="1"/>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7" name="ísļîdè"/>
            <p:cNvSpPr/>
            <p:nvPr/>
          </p:nvSpPr>
          <p:spPr bwMode="auto">
            <a:xfrm>
              <a:off x="3681266" y="1716837"/>
              <a:ext cx="45555" cy="78495"/>
            </a:xfrm>
            <a:custGeom>
              <a:avLst/>
              <a:gdLst>
                <a:gd name="T0" fmla="*/ 17 w 20"/>
                <a:gd name="T1" fmla="*/ 19 h 34"/>
                <a:gd name="T2" fmla="*/ 15 w 20"/>
                <a:gd name="T3" fmla="*/ 27 h 34"/>
                <a:gd name="T4" fmla="*/ 10 w 20"/>
                <a:gd name="T5" fmla="*/ 30 h 34"/>
                <a:gd name="T6" fmla="*/ 7 w 20"/>
                <a:gd name="T7" fmla="*/ 29 h 34"/>
                <a:gd name="T8" fmla="*/ 4 w 20"/>
                <a:gd name="T9" fmla="*/ 25 h 34"/>
                <a:gd name="T10" fmla="*/ 4 w 20"/>
                <a:gd name="T11" fmla="*/ 19 h 34"/>
                <a:gd name="T12" fmla="*/ 4 w 20"/>
                <a:gd name="T13" fmla="*/ 0 h 34"/>
                <a:gd name="T14" fmla="*/ 0 w 20"/>
                <a:gd name="T15" fmla="*/ 0 h 34"/>
                <a:gd name="T16" fmla="*/ 0 w 20"/>
                <a:gd name="T17" fmla="*/ 19 h 34"/>
                <a:gd name="T18" fmla="*/ 1 w 20"/>
                <a:gd name="T19" fmla="*/ 27 h 34"/>
                <a:gd name="T20" fmla="*/ 5 w 20"/>
                <a:gd name="T21" fmla="*/ 32 h 34"/>
                <a:gd name="T22" fmla="*/ 10 w 20"/>
                <a:gd name="T23" fmla="*/ 34 h 34"/>
                <a:gd name="T24" fmla="*/ 16 w 20"/>
                <a:gd name="T25" fmla="*/ 32 h 34"/>
                <a:gd name="T26" fmla="*/ 19 w 20"/>
                <a:gd name="T27" fmla="*/ 27 h 34"/>
                <a:gd name="T28" fmla="*/ 20 w 20"/>
                <a:gd name="T29" fmla="*/ 19 h 34"/>
                <a:gd name="T30" fmla="*/ 20 w 20"/>
                <a:gd name="T31" fmla="*/ 0 h 34"/>
                <a:gd name="T32" fmla="*/ 17 w 20"/>
                <a:gd name="T33" fmla="*/ 0 h 34"/>
                <a:gd name="T34" fmla="*/ 17 w 20"/>
                <a:gd name="T3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4">
                  <a:moveTo>
                    <a:pt x="17" y="19"/>
                  </a:moveTo>
                  <a:cubicBezTo>
                    <a:pt x="17" y="23"/>
                    <a:pt x="16" y="26"/>
                    <a:pt x="15" y="27"/>
                  </a:cubicBezTo>
                  <a:cubicBezTo>
                    <a:pt x="14" y="29"/>
                    <a:pt x="13" y="30"/>
                    <a:pt x="10" y="30"/>
                  </a:cubicBezTo>
                  <a:cubicBezTo>
                    <a:pt x="9" y="30"/>
                    <a:pt x="8" y="29"/>
                    <a:pt x="7" y="29"/>
                  </a:cubicBezTo>
                  <a:cubicBezTo>
                    <a:pt x="6" y="28"/>
                    <a:pt x="5" y="27"/>
                    <a:pt x="4" y="25"/>
                  </a:cubicBezTo>
                  <a:cubicBezTo>
                    <a:pt x="4" y="24"/>
                    <a:pt x="4" y="22"/>
                    <a:pt x="4" y="19"/>
                  </a:cubicBezTo>
                  <a:cubicBezTo>
                    <a:pt x="4" y="0"/>
                    <a:pt x="4" y="0"/>
                    <a:pt x="4" y="0"/>
                  </a:cubicBezTo>
                  <a:cubicBezTo>
                    <a:pt x="0" y="0"/>
                    <a:pt x="0" y="0"/>
                    <a:pt x="0" y="0"/>
                  </a:cubicBezTo>
                  <a:cubicBezTo>
                    <a:pt x="0" y="19"/>
                    <a:pt x="0" y="19"/>
                    <a:pt x="0" y="19"/>
                  </a:cubicBezTo>
                  <a:cubicBezTo>
                    <a:pt x="0" y="23"/>
                    <a:pt x="1" y="25"/>
                    <a:pt x="1" y="27"/>
                  </a:cubicBezTo>
                  <a:cubicBezTo>
                    <a:pt x="2" y="29"/>
                    <a:pt x="3" y="31"/>
                    <a:pt x="5" y="32"/>
                  </a:cubicBezTo>
                  <a:cubicBezTo>
                    <a:pt x="6" y="33"/>
                    <a:pt x="8" y="34"/>
                    <a:pt x="10" y="34"/>
                  </a:cubicBezTo>
                  <a:cubicBezTo>
                    <a:pt x="13" y="34"/>
                    <a:pt x="15" y="33"/>
                    <a:pt x="16" y="32"/>
                  </a:cubicBezTo>
                  <a:cubicBezTo>
                    <a:pt x="18" y="31"/>
                    <a:pt x="19" y="29"/>
                    <a:pt x="19" y="27"/>
                  </a:cubicBezTo>
                  <a:cubicBezTo>
                    <a:pt x="20" y="25"/>
                    <a:pt x="20" y="22"/>
                    <a:pt x="20" y="19"/>
                  </a:cubicBezTo>
                  <a:cubicBezTo>
                    <a:pt x="20" y="0"/>
                    <a:pt x="20" y="0"/>
                    <a:pt x="20" y="0"/>
                  </a:cubicBezTo>
                  <a:cubicBezTo>
                    <a:pt x="17" y="0"/>
                    <a:pt x="17" y="0"/>
                    <a:pt x="17" y="0"/>
                  </a:cubicBezTo>
                  <a:lnTo>
                    <a:pt x="17"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8" name="îSlíḋé"/>
            <p:cNvSpPr/>
            <p:nvPr/>
          </p:nvSpPr>
          <p:spPr bwMode="auto">
            <a:xfrm>
              <a:off x="3733829" y="1709829"/>
              <a:ext cx="55367" cy="80598"/>
            </a:xfrm>
            <a:custGeom>
              <a:avLst/>
              <a:gdLst>
                <a:gd name="T0" fmla="*/ 53 w 79"/>
                <a:gd name="T1" fmla="*/ 0 h 115"/>
                <a:gd name="T2" fmla="*/ 62 w 79"/>
                <a:gd name="T3" fmla="*/ 86 h 115"/>
                <a:gd name="T4" fmla="*/ 10 w 79"/>
                <a:gd name="T5" fmla="*/ 3 h 115"/>
                <a:gd name="T6" fmla="*/ 0 w 79"/>
                <a:gd name="T7" fmla="*/ 7 h 115"/>
                <a:gd name="T8" fmla="*/ 13 w 79"/>
                <a:gd name="T9" fmla="*/ 115 h 115"/>
                <a:gd name="T10" fmla="*/ 23 w 79"/>
                <a:gd name="T11" fmla="*/ 115 h 115"/>
                <a:gd name="T12" fmla="*/ 13 w 79"/>
                <a:gd name="T13" fmla="*/ 30 h 115"/>
                <a:gd name="T14" fmla="*/ 66 w 79"/>
                <a:gd name="T15" fmla="*/ 109 h 115"/>
                <a:gd name="T16" fmla="*/ 79 w 79"/>
                <a:gd name="T17" fmla="*/ 109 h 115"/>
                <a:gd name="T18" fmla="*/ 62 w 79"/>
                <a:gd name="T19" fmla="*/ 0 h 115"/>
                <a:gd name="T20" fmla="*/ 53 w 79"/>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5">
                  <a:moveTo>
                    <a:pt x="53" y="0"/>
                  </a:moveTo>
                  <a:lnTo>
                    <a:pt x="62" y="86"/>
                  </a:lnTo>
                  <a:lnTo>
                    <a:pt x="10" y="3"/>
                  </a:lnTo>
                  <a:lnTo>
                    <a:pt x="0" y="7"/>
                  </a:lnTo>
                  <a:lnTo>
                    <a:pt x="13" y="115"/>
                  </a:lnTo>
                  <a:lnTo>
                    <a:pt x="23" y="115"/>
                  </a:lnTo>
                  <a:lnTo>
                    <a:pt x="13" y="30"/>
                  </a:lnTo>
                  <a:lnTo>
                    <a:pt x="66" y="109"/>
                  </a:lnTo>
                  <a:lnTo>
                    <a:pt x="79" y="109"/>
                  </a:lnTo>
                  <a:lnTo>
                    <a:pt x="62" y="0"/>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9" name="íŝ1ïḓê"/>
            <p:cNvSpPr/>
            <p:nvPr/>
          </p:nvSpPr>
          <p:spPr bwMode="auto">
            <a:xfrm>
              <a:off x="3782188" y="1695812"/>
              <a:ext cx="32239" cy="76393"/>
            </a:xfrm>
            <a:custGeom>
              <a:avLst/>
              <a:gdLst>
                <a:gd name="T0" fmla="*/ 0 w 46"/>
                <a:gd name="T1" fmla="*/ 4 h 109"/>
                <a:gd name="T2" fmla="*/ 36 w 46"/>
                <a:gd name="T3" fmla="*/ 109 h 109"/>
                <a:gd name="T4" fmla="*/ 46 w 46"/>
                <a:gd name="T5" fmla="*/ 106 h 109"/>
                <a:gd name="T6" fmla="*/ 10 w 46"/>
                <a:gd name="T7" fmla="*/ 0 h 109"/>
                <a:gd name="T8" fmla="*/ 0 w 46"/>
                <a:gd name="T9" fmla="*/ 4 h 109"/>
              </a:gdLst>
              <a:ahLst/>
              <a:cxnLst>
                <a:cxn ang="0">
                  <a:pos x="T0" y="T1"/>
                </a:cxn>
                <a:cxn ang="0">
                  <a:pos x="T2" y="T3"/>
                </a:cxn>
                <a:cxn ang="0">
                  <a:pos x="T4" y="T5"/>
                </a:cxn>
                <a:cxn ang="0">
                  <a:pos x="T6" y="T7"/>
                </a:cxn>
                <a:cxn ang="0">
                  <a:pos x="T8" y="T9"/>
                </a:cxn>
              </a:cxnLst>
              <a:rect l="0" t="0" r="r" b="b"/>
              <a:pathLst>
                <a:path w="46" h="109">
                  <a:moveTo>
                    <a:pt x="0" y="4"/>
                  </a:moveTo>
                  <a:lnTo>
                    <a:pt x="36" y="109"/>
                  </a:lnTo>
                  <a:lnTo>
                    <a:pt x="46" y="106"/>
                  </a:lnTo>
                  <a:lnTo>
                    <a:pt x="10"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0" name="ï$ľíḑè"/>
            <p:cNvSpPr/>
            <p:nvPr/>
          </p:nvSpPr>
          <p:spPr bwMode="auto">
            <a:xfrm>
              <a:off x="3793401" y="1679692"/>
              <a:ext cx="55367" cy="83401"/>
            </a:xfrm>
            <a:custGeom>
              <a:avLst/>
              <a:gdLst>
                <a:gd name="T0" fmla="*/ 17 w 24"/>
                <a:gd name="T1" fmla="*/ 1 h 36"/>
                <a:gd name="T2" fmla="*/ 20 w 24"/>
                <a:gd name="T3" fmla="*/ 26 h 36"/>
                <a:gd name="T4" fmla="*/ 21 w 24"/>
                <a:gd name="T5" fmla="*/ 32 h 36"/>
                <a:gd name="T6" fmla="*/ 18 w 24"/>
                <a:gd name="T7" fmla="*/ 27 h 36"/>
                <a:gd name="T8" fmla="*/ 3 w 24"/>
                <a:gd name="T9" fmla="*/ 7 h 36"/>
                <a:gd name="T10" fmla="*/ 0 w 24"/>
                <a:gd name="T11" fmla="*/ 8 h 36"/>
                <a:gd name="T12" fmla="*/ 21 w 24"/>
                <a:gd name="T13" fmla="*/ 36 h 36"/>
                <a:gd name="T14" fmla="*/ 24 w 24"/>
                <a:gd name="T15" fmla="*/ 35 h 36"/>
                <a:gd name="T16" fmla="*/ 19 w 24"/>
                <a:gd name="T17" fmla="*/ 0 h 36"/>
                <a:gd name="T18" fmla="*/ 17 w 24"/>
                <a:gd name="T1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6">
                  <a:moveTo>
                    <a:pt x="17" y="1"/>
                  </a:moveTo>
                  <a:cubicBezTo>
                    <a:pt x="20" y="26"/>
                    <a:pt x="20" y="26"/>
                    <a:pt x="20" y="26"/>
                  </a:cubicBezTo>
                  <a:cubicBezTo>
                    <a:pt x="20" y="28"/>
                    <a:pt x="21" y="30"/>
                    <a:pt x="21" y="32"/>
                  </a:cubicBezTo>
                  <a:cubicBezTo>
                    <a:pt x="20" y="30"/>
                    <a:pt x="19" y="29"/>
                    <a:pt x="18" y="27"/>
                  </a:cubicBezTo>
                  <a:cubicBezTo>
                    <a:pt x="3" y="7"/>
                    <a:pt x="3" y="7"/>
                    <a:pt x="3" y="7"/>
                  </a:cubicBezTo>
                  <a:cubicBezTo>
                    <a:pt x="0" y="8"/>
                    <a:pt x="0" y="8"/>
                    <a:pt x="0" y="8"/>
                  </a:cubicBezTo>
                  <a:cubicBezTo>
                    <a:pt x="21" y="36"/>
                    <a:pt x="21" y="36"/>
                    <a:pt x="21" y="36"/>
                  </a:cubicBezTo>
                  <a:cubicBezTo>
                    <a:pt x="24" y="35"/>
                    <a:pt x="24" y="35"/>
                    <a:pt x="24" y="35"/>
                  </a:cubicBezTo>
                  <a:cubicBezTo>
                    <a:pt x="19" y="0"/>
                    <a:pt x="19" y="0"/>
                    <a:pt x="19" y="0"/>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1" name="ïṧ1íḓè"/>
            <p:cNvSpPr/>
            <p:nvPr/>
          </p:nvSpPr>
          <p:spPr bwMode="auto">
            <a:xfrm>
              <a:off x="3843863" y="1661470"/>
              <a:ext cx="68683" cy="78495"/>
            </a:xfrm>
            <a:custGeom>
              <a:avLst/>
              <a:gdLst>
                <a:gd name="T0" fmla="*/ 62 w 98"/>
                <a:gd name="T1" fmla="*/ 99 h 112"/>
                <a:gd name="T2" fmla="*/ 40 w 98"/>
                <a:gd name="T3" fmla="*/ 66 h 112"/>
                <a:gd name="T4" fmla="*/ 66 w 98"/>
                <a:gd name="T5" fmla="*/ 49 h 112"/>
                <a:gd name="T6" fmla="*/ 59 w 98"/>
                <a:gd name="T7" fmla="*/ 39 h 112"/>
                <a:gd name="T8" fmla="*/ 33 w 98"/>
                <a:gd name="T9" fmla="*/ 56 h 112"/>
                <a:gd name="T10" fmla="*/ 13 w 98"/>
                <a:gd name="T11" fmla="*/ 26 h 112"/>
                <a:gd name="T12" fmla="*/ 40 w 98"/>
                <a:gd name="T13" fmla="*/ 10 h 112"/>
                <a:gd name="T14" fmla="*/ 33 w 98"/>
                <a:gd name="T15" fmla="*/ 0 h 112"/>
                <a:gd name="T16" fmla="*/ 0 w 98"/>
                <a:gd name="T17" fmla="*/ 20 h 112"/>
                <a:gd name="T18" fmla="*/ 62 w 98"/>
                <a:gd name="T19" fmla="*/ 112 h 112"/>
                <a:gd name="T20" fmla="*/ 98 w 98"/>
                <a:gd name="T21" fmla="*/ 92 h 112"/>
                <a:gd name="T22" fmla="*/ 89 w 98"/>
                <a:gd name="T23" fmla="*/ 79 h 112"/>
                <a:gd name="T24" fmla="*/ 62 w 98"/>
                <a:gd name="T25" fmla="*/ 9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62" y="99"/>
                  </a:moveTo>
                  <a:lnTo>
                    <a:pt x="40" y="66"/>
                  </a:lnTo>
                  <a:lnTo>
                    <a:pt x="66" y="49"/>
                  </a:lnTo>
                  <a:lnTo>
                    <a:pt x="59" y="39"/>
                  </a:lnTo>
                  <a:lnTo>
                    <a:pt x="33" y="56"/>
                  </a:lnTo>
                  <a:lnTo>
                    <a:pt x="13" y="26"/>
                  </a:lnTo>
                  <a:lnTo>
                    <a:pt x="40" y="10"/>
                  </a:lnTo>
                  <a:lnTo>
                    <a:pt x="33" y="0"/>
                  </a:lnTo>
                  <a:lnTo>
                    <a:pt x="0" y="20"/>
                  </a:lnTo>
                  <a:lnTo>
                    <a:pt x="62" y="112"/>
                  </a:lnTo>
                  <a:lnTo>
                    <a:pt x="98" y="92"/>
                  </a:lnTo>
                  <a:lnTo>
                    <a:pt x="89" y="79"/>
                  </a:lnTo>
                  <a:lnTo>
                    <a:pt x="62"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2" name="işļïḑê"/>
            <p:cNvSpPr/>
            <p:nvPr/>
          </p:nvSpPr>
          <p:spPr bwMode="auto">
            <a:xfrm>
              <a:off x="3876102" y="1636239"/>
              <a:ext cx="82700" cy="78495"/>
            </a:xfrm>
            <a:custGeom>
              <a:avLst/>
              <a:gdLst>
                <a:gd name="T0" fmla="*/ 22 w 36"/>
                <a:gd name="T1" fmla="*/ 16 h 34"/>
                <a:gd name="T2" fmla="*/ 20 w 36"/>
                <a:gd name="T3" fmla="*/ 16 h 34"/>
                <a:gd name="T4" fmla="*/ 22 w 36"/>
                <a:gd name="T5" fmla="*/ 11 h 34"/>
                <a:gd name="T6" fmla="*/ 19 w 36"/>
                <a:gd name="T7" fmla="*/ 5 h 34"/>
                <a:gd name="T8" fmla="*/ 15 w 36"/>
                <a:gd name="T9" fmla="*/ 2 h 34"/>
                <a:gd name="T10" fmla="*/ 12 w 36"/>
                <a:gd name="T11" fmla="*/ 0 h 34"/>
                <a:gd name="T12" fmla="*/ 8 w 36"/>
                <a:gd name="T13" fmla="*/ 2 h 34"/>
                <a:gd name="T14" fmla="*/ 0 w 36"/>
                <a:gd name="T15" fmla="*/ 7 h 34"/>
                <a:gd name="T16" fmla="*/ 21 w 36"/>
                <a:gd name="T17" fmla="*/ 34 h 34"/>
                <a:gd name="T18" fmla="*/ 23 w 36"/>
                <a:gd name="T19" fmla="*/ 33 h 34"/>
                <a:gd name="T20" fmla="*/ 14 w 36"/>
                <a:gd name="T21" fmla="*/ 21 h 34"/>
                <a:gd name="T22" fmla="*/ 16 w 36"/>
                <a:gd name="T23" fmla="*/ 19 h 34"/>
                <a:gd name="T24" fmla="*/ 18 w 36"/>
                <a:gd name="T25" fmla="*/ 18 h 34"/>
                <a:gd name="T26" fmla="*/ 19 w 36"/>
                <a:gd name="T27" fmla="*/ 18 h 34"/>
                <a:gd name="T28" fmla="*/ 22 w 36"/>
                <a:gd name="T29" fmla="*/ 19 h 34"/>
                <a:gd name="T30" fmla="*/ 26 w 36"/>
                <a:gd name="T31" fmla="*/ 22 h 34"/>
                <a:gd name="T32" fmla="*/ 33 w 36"/>
                <a:gd name="T33" fmla="*/ 26 h 34"/>
                <a:gd name="T34" fmla="*/ 36 w 36"/>
                <a:gd name="T35" fmla="*/ 24 h 34"/>
                <a:gd name="T36" fmla="*/ 27 w 36"/>
                <a:gd name="T37" fmla="*/ 19 h 34"/>
                <a:gd name="T38" fmla="*/ 22 w 36"/>
                <a:gd name="T39" fmla="*/ 16 h 34"/>
                <a:gd name="T40" fmla="*/ 18 w 36"/>
                <a:gd name="T41" fmla="*/ 12 h 34"/>
                <a:gd name="T42" fmla="*/ 16 w 36"/>
                <a:gd name="T43" fmla="*/ 14 h 34"/>
                <a:gd name="T44" fmla="*/ 12 w 36"/>
                <a:gd name="T45" fmla="*/ 18 h 34"/>
                <a:gd name="T46" fmla="*/ 5 w 36"/>
                <a:gd name="T47" fmla="*/ 9 h 34"/>
                <a:gd name="T48" fmla="*/ 10 w 36"/>
                <a:gd name="T49" fmla="*/ 5 h 34"/>
                <a:gd name="T50" fmla="*/ 14 w 36"/>
                <a:gd name="T51" fmla="*/ 4 h 34"/>
                <a:gd name="T52" fmla="*/ 17 w 36"/>
                <a:gd name="T53" fmla="*/ 7 h 34"/>
                <a:gd name="T54" fmla="*/ 18 w 36"/>
                <a:gd name="T55" fmla="*/ 10 h 34"/>
                <a:gd name="T56" fmla="*/ 18 w 36"/>
                <a:gd name="T5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4">
                  <a:moveTo>
                    <a:pt x="22" y="16"/>
                  </a:moveTo>
                  <a:cubicBezTo>
                    <a:pt x="22" y="16"/>
                    <a:pt x="21" y="16"/>
                    <a:pt x="20" y="16"/>
                  </a:cubicBezTo>
                  <a:cubicBezTo>
                    <a:pt x="21" y="14"/>
                    <a:pt x="22" y="13"/>
                    <a:pt x="22" y="11"/>
                  </a:cubicBezTo>
                  <a:cubicBezTo>
                    <a:pt x="22" y="9"/>
                    <a:pt x="21" y="7"/>
                    <a:pt x="19" y="5"/>
                  </a:cubicBezTo>
                  <a:cubicBezTo>
                    <a:pt x="18" y="4"/>
                    <a:pt x="17" y="3"/>
                    <a:pt x="15" y="2"/>
                  </a:cubicBezTo>
                  <a:cubicBezTo>
                    <a:pt x="14" y="1"/>
                    <a:pt x="13" y="0"/>
                    <a:pt x="12" y="0"/>
                  </a:cubicBezTo>
                  <a:cubicBezTo>
                    <a:pt x="11" y="0"/>
                    <a:pt x="9" y="1"/>
                    <a:pt x="8" y="2"/>
                  </a:cubicBezTo>
                  <a:cubicBezTo>
                    <a:pt x="0" y="7"/>
                    <a:pt x="0" y="7"/>
                    <a:pt x="0" y="7"/>
                  </a:cubicBezTo>
                  <a:cubicBezTo>
                    <a:pt x="21" y="34"/>
                    <a:pt x="21" y="34"/>
                    <a:pt x="21" y="34"/>
                  </a:cubicBezTo>
                  <a:cubicBezTo>
                    <a:pt x="23" y="33"/>
                    <a:pt x="23" y="33"/>
                    <a:pt x="23" y="33"/>
                  </a:cubicBezTo>
                  <a:cubicBezTo>
                    <a:pt x="14" y="21"/>
                    <a:pt x="14" y="21"/>
                    <a:pt x="14" y="21"/>
                  </a:cubicBezTo>
                  <a:cubicBezTo>
                    <a:pt x="16" y="19"/>
                    <a:pt x="16" y="19"/>
                    <a:pt x="16" y="19"/>
                  </a:cubicBezTo>
                  <a:cubicBezTo>
                    <a:pt x="17" y="19"/>
                    <a:pt x="17" y="18"/>
                    <a:pt x="18" y="18"/>
                  </a:cubicBezTo>
                  <a:cubicBezTo>
                    <a:pt x="18" y="18"/>
                    <a:pt x="19" y="18"/>
                    <a:pt x="19" y="18"/>
                  </a:cubicBezTo>
                  <a:cubicBezTo>
                    <a:pt x="20" y="18"/>
                    <a:pt x="21" y="19"/>
                    <a:pt x="22" y="19"/>
                  </a:cubicBezTo>
                  <a:cubicBezTo>
                    <a:pt x="23" y="20"/>
                    <a:pt x="24" y="21"/>
                    <a:pt x="26" y="22"/>
                  </a:cubicBezTo>
                  <a:cubicBezTo>
                    <a:pt x="33" y="26"/>
                    <a:pt x="33" y="26"/>
                    <a:pt x="33" y="26"/>
                  </a:cubicBezTo>
                  <a:cubicBezTo>
                    <a:pt x="36" y="24"/>
                    <a:pt x="36" y="24"/>
                    <a:pt x="36" y="24"/>
                  </a:cubicBezTo>
                  <a:cubicBezTo>
                    <a:pt x="27" y="19"/>
                    <a:pt x="27" y="19"/>
                    <a:pt x="27" y="19"/>
                  </a:cubicBezTo>
                  <a:cubicBezTo>
                    <a:pt x="25" y="18"/>
                    <a:pt x="24" y="17"/>
                    <a:pt x="22" y="16"/>
                  </a:cubicBezTo>
                  <a:close/>
                  <a:moveTo>
                    <a:pt x="18" y="12"/>
                  </a:moveTo>
                  <a:cubicBezTo>
                    <a:pt x="18" y="13"/>
                    <a:pt x="17" y="14"/>
                    <a:pt x="16" y="14"/>
                  </a:cubicBezTo>
                  <a:cubicBezTo>
                    <a:pt x="12" y="18"/>
                    <a:pt x="12" y="18"/>
                    <a:pt x="12" y="18"/>
                  </a:cubicBezTo>
                  <a:cubicBezTo>
                    <a:pt x="5" y="9"/>
                    <a:pt x="5" y="9"/>
                    <a:pt x="5" y="9"/>
                  </a:cubicBezTo>
                  <a:cubicBezTo>
                    <a:pt x="10" y="5"/>
                    <a:pt x="10" y="5"/>
                    <a:pt x="10" y="5"/>
                  </a:cubicBezTo>
                  <a:cubicBezTo>
                    <a:pt x="11" y="4"/>
                    <a:pt x="13" y="4"/>
                    <a:pt x="14" y="4"/>
                  </a:cubicBezTo>
                  <a:cubicBezTo>
                    <a:pt x="15" y="5"/>
                    <a:pt x="16" y="6"/>
                    <a:pt x="17" y="7"/>
                  </a:cubicBezTo>
                  <a:cubicBezTo>
                    <a:pt x="18" y="8"/>
                    <a:pt x="18" y="9"/>
                    <a:pt x="18" y="10"/>
                  </a:cubicBezTo>
                  <a:cubicBezTo>
                    <a:pt x="19" y="11"/>
                    <a:pt x="19" y="11"/>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3" name="îŝ1îdé"/>
            <p:cNvSpPr/>
            <p:nvPr/>
          </p:nvSpPr>
          <p:spPr bwMode="auto">
            <a:xfrm>
              <a:off x="3915349" y="1611009"/>
              <a:ext cx="77794" cy="61675"/>
            </a:xfrm>
            <a:custGeom>
              <a:avLst/>
              <a:gdLst>
                <a:gd name="T0" fmla="*/ 28 w 34"/>
                <a:gd name="T1" fmla="*/ 10 h 27"/>
                <a:gd name="T2" fmla="*/ 24 w 34"/>
                <a:gd name="T3" fmla="*/ 8 h 27"/>
                <a:gd name="T4" fmla="*/ 19 w 34"/>
                <a:gd name="T5" fmla="*/ 9 h 27"/>
                <a:gd name="T6" fmla="*/ 14 w 34"/>
                <a:gd name="T7" fmla="*/ 12 h 27"/>
                <a:gd name="T8" fmla="*/ 10 w 34"/>
                <a:gd name="T9" fmla="*/ 14 h 27"/>
                <a:gd name="T10" fmla="*/ 7 w 34"/>
                <a:gd name="T11" fmla="*/ 13 h 27"/>
                <a:gd name="T12" fmla="*/ 4 w 34"/>
                <a:gd name="T13" fmla="*/ 10 h 27"/>
                <a:gd name="T14" fmla="*/ 5 w 34"/>
                <a:gd name="T15" fmla="*/ 6 h 27"/>
                <a:gd name="T16" fmla="*/ 9 w 34"/>
                <a:gd name="T17" fmla="*/ 4 h 27"/>
                <a:gd name="T18" fmla="*/ 14 w 34"/>
                <a:gd name="T19" fmla="*/ 5 h 27"/>
                <a:gd name="T20" fmla="*/ 15 w 34"/>
                <a:gd name="T21" fmla="*/ 3 h 27"/>
                <a:gd name="T22" fmla="*/ 10 w 34"/>
                <a:gd name="T23" fmla="*/ 1 h 27"/>
                <a:gd name="T24" fmla="*/ 5 w 34"/>
                <a:gd name="T25" fmla="*/ 1 h 27"/>
                <a:gd name="T26" fmla="*/ 2 w 34"/>
                <a:gd name="T27" fmla="*/ 4 h 27"/>
                <a:gd name="T28" fmla="*/ 0 w 34"/>
                <a:gd name="T29" fmla="*/ 8 h 27"/>
                <a:gd name="T30" fmla="*/ 2 w 34"/>
                <a:gd name="T31" fmla="*/ 13 h 27"/>
                <a:gd name="T32" fmla="*/ 5 w 34"/>
                <a:gd name="T33" fmla="*/ 16 h 27"/>
                <a:gd name="T34" fmla="*/ 9 w 34"/>
                <a:gd name="T35" fmla="*/ 18 h 27"/>
                <a:gd name="T36" fmla="*/ 14 w 34"/>
                <a:gd name="T37" fmla="*/ 17 h 27"/>
                <a:gd name="T38" fmla="*/ 18 w 34"/>
                <a:gd name="T39" fmla="*/ 15 h 27"/>
                <a:gd name="T40" fmla="*/ 21 w 34"/>
                <a:gd name="T41" fmla="*/ 12 h 27"/>
                <a:gd name="T42" fmla="*/ 24 w 34"/>
                <a:gd name="T43" fmla="*/ 11 h 27"/>
                <a:gd name="T44" fmla="*/ 27 w 34"/>
                <a:gd name="T45" fmla="*/ 12 h 27"/>
                <a:gd name="T46" fmla="*/ 29 w 34"/>
                <a:gd name="T47" fmla="*/ 14 h 27"/>
                <a:gd name="T48" fmla="*/ 30 w 34"/>
                <a:gd name="T49" fmla="*/ 17 h 27"/>
                <a:gd name="T50" fmla="*/ 29 w 34"/>
                <a:gd name="T51" fmla="*/ 20 h 27"/>
                <a:gd name="T52" fmla="*/ 26 w 34"/>
                <a:gd name="T53" fmla="*/ 22 h 27"/>
                <a:gd name="T54" fmla="*/ 23 w 34"/>
                <a:gd name="T55" fmla="*/ 23 h 27"/>
                <a:gd name="T56" fmla="*/ 19 w 34"/>
                <a:gd name="T57" fmla="*/ 22 h 27"/>
                <a:gd name="T58" fmla="*/ 17 w 34"/>
                <a:gd name="T59" fmla="*/ 24 h 27"/>
                <a:gd name="T60" fmla="*/ 23 w 34"/>
                <a:gd name="T61" fmla="*/ 26 h 27"/>
                <a:gd name="T62" fmla="*/ 29 w 34"/>
                <a:gd name="T63" fmla="*/ 26 h 27"/>
                <a:gd name="T64" fmla="*/ 33 w 34"/>
                <a:gd name="T65" fmla="*/ 22 h 27"/>
                <a:gd name="T66" fmla="*/ 34 w 34"/>
                <a:gd name="T67" fmla="*/ 18 h 27"/>
                <a:gd name="T68" fmla="*/ 32 w 34"/>
                <a:gd name="T69" fmla="*/ 13 h 27"/>
                <a:gd name="T70" fmla="*/ 28 w 34"/>
                <a:gd name="T7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27">
                  <a:moveTo>
                    <a:pt x="28" y="10"/>
                  </a:moveTo>
                  <a:cubicBezTo>
                    <a:pt x="27" y="9"/>
                    <a:pt x="25" y="8"/>
                    <a:pt x="24" y="8"/>
                  </a:cubicBezTo>
                  <a:cubicBezTo>
                    <a:pt x="22" y="8"/>
                    <a:pt x="20" y="8"/>
                    <a:pt x="19" y="9"/>
                  </a:cubicBezTo>
                  <a:cubicBezTo>
                    <a:pt x="18" y="9"/>
                    <a:pt x="16" y="10"/>
                    <a:pt x="14" y="12"/>
                  </a:cubicBezTo>
                  <a:cubicBezTo>
                    <a:pt x="12" y="13"/>
                    <a:pt x="11" y="14"/>
                    <a:pt x="10" y="14"/>
                  </a:cubicBezTo>
                  <a:cubicBezTo>
                    <a:pt x="9" y="14"/>
                    <a:pt x="8" y="14"/>
                    <a:pt x="7" y="13"/>
                  </a:cubicBezTo>
                  <a:cubicBezTo>
                    <a:pt x="5" y="13"/>
                    <a:pt x="5" y="12"/>
                    <a:pt x="4" y="10"/>
                  </a:cubicBezTo>
                  <a:cubicBezTo>
                    <a:pt x="4" y="9"/>
                    <a:pt x="4" y="8"/>
                    <a:pt x="5" y="6"/>
                  </a:cubicBezTo>
                  <a:cubicBezTo>
                    <a:pt x="6" y="5"/>
                    <a:pt x="7" y="4"/>
                    <a:pt x="9" y="4"/>
                  </a:cubicBezTo>
                  <a:cubicBezTo>
                    <a:pt x="10" y="4"/>
                    <a:pt x="12" y="4"/>
                    <a:pt x="14" y="5"/>
                  </a:cubicBezTo>
                  <a:cubicBezTo>
                    <a:pt x="15" y="3"/>
                    <a:pt x="15" y="3"/>
                    <a:pt x="15" y="3"/>
                  </a:cubicBezTo>
                  <a:cubicBezTo>
                    <a:pt x="13" y="2"/>
                    <a:pt x="12" y="1"/>
                    <a:pt x="10" y="1"/>
                  </a:cubicBezTo>
                  <a:cubicBezTo>
                    <a:pt x="8" y="0"/>
                    <a:pt x="6" y="1"/>
                    <a:pt x="5" y="1"/>
                  </a:cubicBezTo>
                  <a:cubicBezTo>
                    <a:pt x="4" y="2"/>
                    <a:pt x="2" y="3"/>
                    <a:pt x="2" y="4"/>
                  </a:cubicBezTo>
                  <a:cubicBezTo>
                    <a:pt x="1" y="6"/>
                    <a:pt x="0" y="7"/>
                    <a:pt x="0" y="8"/>
                  </a:cubicBezTo>
                  <a:cubicBezTo>
                    <a:pt x="0" y="10"/>
                    <a:pt x="1" y="11"/>
                    <a:pt x="2" y="13"/>
                  </a:cubicBezTo>
                  <a:cubicBezTo>
                    <a:pt x="3" y="14"/>
                    <a:pt x="4" y="15"/>
                    <a:pt x="5" y="16"/>
                  </a:cubicBezTo>
                  <a:cubicBezTo>
                    <a:pt x="7" y="17"/>
                    <a:pt x="8" y="17"/>
                    <a:pt x="9" y="18"/>
                  </a:cubicBezTo>
                  <a:cubicBezTo>
                    <a:pt x="11" y="18"/>
                    <a:pt x="12" y="18"/>
                    <a:pt x="14" y="17"/>
                  </a:cubicBezTo>
                  <a:cubicBezTo>
                    <a:pt x="15" y="17"/>
                    <a:pt x="16" y="16"/>
                    <a:pt x="18" y="15"/>
                  </a:cubicBezTo>
                  <a:cubicBezTo>
                    <a:pt x="20" y="13"/>
                    <a:pt x="21" y="12"/>
                    <a:pt x="21" y="12"/>
                  </a:cubicBezTo>
                  <a:cubicBezTo>
                    <a:pt x="22" y="12"/>
                    <a:pt x="23" y="11"/>
                    <a:pt x="24" y="11"/>
                  </a:cubicBezTo>
                  <a:cubicBezTo>
                    <a:pt x="25" y="11"/>
                    <a:pt x="26" y="12"/>
                    <a:pt x="27" y="12"/>
                  </a:cubicBezTo>
                  <a:cubicBezTo>
                    <a:pt x="28" y="13"/>
                    <a:pt x="29" y="14"/>
                    <a:pt x="29" y="14"/>
                  </a:cubicBezTo>
                  <a:cubicBezTo>
                    <a:pt x="30" y="15"/>
                    <a:pt x="30" y="16"/>
                    <a:pt x="30" y="17"/>
                  </a:cubicBezTo>
                  <a:cubicBezTo>
                    <a:pt x="30" y="18"/>
                    <a:pt x="30" y="19"/>
                    <a:pt x="29" y="20"/>
                  </a:cubicBezTo>
                  <a:cubicBezTo>
                    <a:pt x="28" y="21"/>
                    <a:pt x="27" y="22"/>
                    <a:pt x="26" y="22"/>
                  </a:cubicBezTo>
                  <a:cubicBezTo>
                    <a:pt x="25" y="23"/>
                    <a:pt x="24" y="23"/>
                    <a:pt x="23" y="23"/>
                  </a:cubicBezTo>
                  <a:cubicBezTo>
                    <a:pt x="21" y="23"/>
                    <a:pt x="20" y="22"/>
                    <a:pt x="19" y="22"/>
                  </a:cubicBezTo>
                  <a:cubicBezTo>
                    <a:pt x="17" y="24"/>
                    <a:pt x="17" y="24"/>
                    <a:pt x="17" y="24"/>
                  </a:cubicBezTo>
                  <a:cubicBezTo>
                    <a:pt x="19" y="25"/>
                    <a:pt x="21" y="26"/>
                    <a:pt x="23" y="26"/>
                  </a:cubicBezTo>
                  <a:cubicBezTo>
                    <a:pt x="25" y="27"/>
                    <a:pt x="27" y="26"/>
                    <a:pt x="29" y="26"/>
                  </a:cubicBezTo>
                  <a:cubicBezTo>
                    <a:pt x="30" y="25"/>
                    <a:pt x="31" y="24"/>
                    <a:pt x="33" y="22"/>
                  </a:cubicBezTo>
                  <a:cubicBezTo>
                    <a:pt x="33" y="21"/>
                    <a:pt x="34" y="19"/>
                    <a:pt x="34" y="18"/>
                  </a:cubicBezTo>
                  <a:cubicBezTo>
                    <a:pt x="34" y="16"/>
                    <a:pt x="33" y="15"/>
                    <a:pt x="32" y="13"/>
                  </a:cubicBezTo>
                  <a:cubicBezTo>
                    <a:pt x="31" y="12"/>
                    <a:pt x="30" y="11"/>
                    <a:pt x="2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4" name="iṩlîḍe"/>
            <p:cNvSpPr/>
            <p:nvPr/>
          </p:nvSpPr>
          <p:spPr bwMode="auto">
            <a:xfrm>
              <a:off x="3940580" y="1585778"/>
              <a:ext cx="75692" cy="43453"/>
            </a:xfrm>
            <a:custGeom>
              <a:avLst/>
              <a:gdLst>
                <a:gd name="T0" fmla="*/ 0 w 108"/>
                <a:gd name="T1" fmla="*/ 9 h 62"/>
                <a:gd name="T2" fmla="*/ 101 w 108"/>
                <a:gd name="T3" fmla="*/ 62 h 62"/>
                <a:gd name="T4" fmla="*/ 108 w 108"/>
                <a:gd name="T5" fmla="*/ 52 h 62"/>
                <a:gd name="T6" fmla="*/ 6 w 108"/>
                <a:gd name="T7" fmla="*/ 0 h 62"/>
                <a:gd name="T8" fmla="*/ 0 w 108"/>
                <a:gd name="T9" fmla="*/ 9 h 62"/>
              </a:gdLst>
              <a:ahLst/>
              <a:cxnLst>
                <a:cxn ang="0">
                  <a:pos x="T0" y="T1"/>
                </a:cxn>
                <a:cxn ang="0">
                  <a:pos x="T2" y="T3"/>
                </a:cxn>
                <a:cxn ang="0">
                  <a:pos x="T4" y="T5"/>
                </a:cxn>
                <a:cxn ang="0">
                  <a:pos x="T6" y="T7"/>
                </a:cxn>
                <a:cxn ang="0">
                  <a:pos x="T8" y="T9"/>
                </a:cxn>
              </a:cxnLst>
              <a:rect l="0" t="0" r="r" b="b"/>
              <a:pathLst>
                <a:path w="108" h="62">
                  <a:moveTo>
                    <a:pt x="0" y="9"/>
                  </a:moveTo>
                  <a:lnTo>
                    <a:pt x="101" y="62"/>
                  </a:lnTo>
                  <a:lnTo>
                    <a:pt x="108" y="52"/>
                  </a:lnTo>
                  <a:lnTo>
                    <a:pt x="6"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5" name="ïṣlíḋe"/>
            <p:cNvSpPr/>
            <p:nvPr/>
          </p:nvSpPr>
          <p:spPr bwMode="auto">
            <a:xfrm>
              <a:off x="3951793" y="1539522"/>
              <a:ext cx="82700" cy="55367"/>
            </a:xfrm>
            <a:custGeom>
              <a:avLst/>
              <a:gdLst>
                <a:gd name="T0" fmla="*/ 39 w 118"/>
                <a:gd name="T1" fmla="*/ 6 h 79"/>
                <a:gd name="T2" fmla="*/ 26 w 118"/>
                <a:gd name="T3" fmla="*/ 0 h 79"/>
                <a:gd name="T4" fmla="*/ 0 w 118"/>
                <a:gd name="T5" fmla="*/ 52 h 79"/>
                <a:gd name="T6" fmla="*/ 13 w 118"/>
                <a:gd name="T7" fmla="*/ 59 h 79"/>
                <a:gd name="T8" fmla="*/ 23 w 118"/>
                <a:gd name="T9" fmla="*/ 36 h 79"/>
                <a:gd name="T10" fmla="*/ 115 w 118"/>
                <a:gd name="T11" fmla="*/ 79 h 79"/>
                <a:gd name="T12" fmla="*/ 118 w 118"/>
                <a:gd name="T13" fmla="*/ 69 h 79"/>
                <a:gd name="T14" fmla="*/ 26 w 118"/>
                <a:gd name="T15" fmla="*/ 29 h 79"/>
                <a:gd name="T16" fmla="*/ 39 w 118"/>
                <a:gd name="T17"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79">
                  <a:moveTo>
                    <a:pt x="39" y="6"/>
                  </a:moveTo>
                  <a:lnTo>
                    <a:pt x="26" y="0"/>
                  </a:lnTo>
                  <a:lnTo>
                    <a:pt x="0" y="52"/>
                  </a:lnTo>
                  <a:lnTo>
                    <a:pt x="13" y="59"/>
                  </a:lnTo>
                  <a:lnTo>
                    <a:pt x="23" y="36"/>
                  </a:lnTo>
                  <a:lnTo>
                    <a:pt x="115" y="79"/>
                  </a:lnTo>
                  <a:lnTo>
                    <a:pt x="118" y="69"/>
                  </a:lnTo>
                  <a:lnTo>
                    <a:pt x="26" y="29"/>
                  </a:lnTo>
                  <a:lnTo>
                    <a:pt x="3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6" name="ísļiďè"/>
            <p:cNvSpPr/>
            <p:nvPr/>
          </p:nvSpPr>
          <p:spPr bwMode="auto">
            <a:xfrm>
              <a:off x="3573335" y="1604000"/>
              <a:ext cx="39248" cy="52564"/>
            </a:xfrm>
            <a:custGeom>
              <a:avLst/>
              <a:gdLst>
                <a:gd name="T0" fmla="*/ 17 w 17"/>
                <a:gd name="T1" fmla="*/ 1 h 23"/>
                <a:gd name="T2" fmla="*/ 17 w 17"/>
                <a:gd name="T3" fmla="*/ 0 h 23"/>
                <a:gd name="T4" fmla="*/ 10 w 17"/>
                <a:gd name="T5" fmla="*/ 0 h 23"/>
                <a:gd name="T6" fmla="*/ 10 w 17"/>
                <a:gd name="T7" fmla="*/ 1 h 23"/>
                <a:gd name="T8" fmla="*/ 12 w 17"/>
                <a:gd name="T9" fmla="*/ 1 h 23"/>
                <a:gd name="T10" fmla="*/ 13 w 17"/>
                <a:gd name="T11" fmla="*/ 2 h 23"/>
                <a:gd name="T12" fmla="*/ 13 w 17"/>
                <a:gd name="T13" fmla="*/ 3 h 23"/>
                <a:gd name="T14" fmla="*/ 11 w 17"/>
                <a:gd name="T15" fmla="*/ 5 h 23"/>
                <a:gd name="T16" fmla="*/ 5 w 17"/>
                <a:gd name="T17" fmla="*/ 16 h 23"/>
                <a:gd name="T18" fmla="*/ 3 w 17"/>
                <a:gd name="T19" fmla="*/ 18 h 23"/>
                <a:gd name="T20" fmla="*/ 2 w 17"/>
                <a:gd name="T21" fmla="*/ 19 h 23"/>
                <a:gd name="T22" fmla="*/ 0 w 17"/>
                <a:gd name="T23" fmla="*/ 18 h 23"/>
                <a:gd name="T24" fmla="*/ 0 w 17"/>
                <a:gd name="T25" fmla="*/ 19 h 23"/>
                <a:gd name="T26" fmla="*/ 8 w 17"/>
                <a:gd name="T27" fmla="*/ 23 h 23"/>
                <a:gd name="T28" fmla="*/ 8 w 17"/>
                <a:gd name="T29" fmla="*/ 22 h 23"/>
                <a:gd name="T30" fmla="*/ 6 w 17"/>
                <a:gd name="T31" fmla="*/ 21 h 23"/>
                <a:gd name="T32" fmla="*/ 6 w 17"/>
                <a:gd name="T33" fmla="*/ 20 h 23"/>
                <a:gd name="T34" fmla="*/ 7 w 17"/>
                <a:gd name="T35" fmla="*/ 18 h 23"/>
                <a:gd name="T36" fmla="*/ 17 w 17"/>
                <a:gd name="T3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3">
                  <a:moveTo>
                    <a:pt x="17" y="1"/>
                  </a:moveTo>
                  <a:cubicBezTo>
                    <a:pt x="17" y="0"/>
                    <a:pt x="17" y="0"/>
                    <a:pt x="17" y="0"/>
                  </a:cubicBezTo>
                  <a:cubicBezTo>
                    <a:pt x="10" y="0"/>
                    <a:pt x="10" y="0"/>
                    <a:pt x="10" y="0"/>
                  </a:cubicBezTo>
                  <a:cubicBezTo>
                    <a:pt x="10" y="1"/>
                    <a:pt x="10" y="1"/>
                    <a:pt x="10" y="1"/>
                  </a:cubicBezTo>
                  <a:cubicBezTo>
                    <a:pt x="11" y="1"/>
                    <a:pt x="12" y="1"/>
                    <a:pt x="12" y="1"/>
                  </a:cubicBezTo>
                  <a:cubicBezTo>
                    <a:pt x="12" y="1"/>
                    <a:pt x="13" y="1"/>
                    <a:pt x="13" y="2"/>
                  </a:cubicBezTo>
                  <a:cubicBezTo>
                    <a:pt x="13" y="2"/>
                    <a:pt x="13" y="2"/>
                    <a:pt x="13" y="3"/>
                  </a:cubicBezTo>
                  <a:cubicBezTo>
                    <a:pt x="13" y="3"/>
                    <a:pt x="12" y="4"/>
                    <a:pt x="11" y="5"/>
                  </a:cubicBezTo>
                  <a:cubicBezTo>
                    <a:pt x="5" y="16"/>
                    <a:pt x="5" y="16"/>
                    <a:pt x="5" y="16"/>
                  </a:cubicBezTo>
                  <a:cubicBezTo>
                    <a:pt x="4" y="18"/>
                    <a:pt x="4" y="18"/>
                    <a:pt x="3" y="18"/>
                  </a:cubicBezTo>
                  <a:cubicBezTo>
                    <a:pt x="3" y="19"/>
                    <a:pt x="3" y="19"/>
                    <a:pt x="2" y="19"/>
                  </a:cubicBezTo>
                  <a:cubicBezTo>
                    <a:pt x="2" y="19"/>
                    <a:pt x="1" y="18"/>
                    <a:pt x="0" y="18"/>
                  </a:cubicBezTo>
                  <a:cubicBezTo>
                    <a:pt x="0" y="19"/>
                    <a:pt x="0" y="19"/>
                    <a:pt x="0" y="19"/>
                  </a:cubicBezTo>
                  <a:cubicBezTo>
                    <a:pt x="8" y="23"/>
                    <a:pt x="8" y="23"/>
                    <a:pt x="8" y="23"/>
                  </a:cubicBezTo>
                  <a:cubicBezTo>
                    <a:pt x="8" y="22"/>
                    <a:pt x="8" y="22"/>
                    <a:pt x="8" y="22"/>
                  </a:cubicBezTo>
                  <a:cubicBezTo>
                    <a:pt x="7" y="22"/>
                    <a:pt x="7" y="21"/>
                    <a:pt x="6" y="21"/>
                  </a:cubicBezTo>
                  <a:cubicBezTo>
                    <a:pt x="6" y="21"/>
                    <a:pt x="6" y="20"/>
                    <a:pt x="6" y="20"/>
                  </a:cubicBezTo>
                  <a:cubicBezTo>
                    <a:pt x="6" y="20"/>
                    <a:pt x="7" y="19"/>
                    <a:pt x="7" y="18"/>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7" name="íṡlïde"/>
            <p:cNvSpPr/>
            <p:nvPr/>
          </p:nvSpPr>
          <p:spPr bwMode="auto">
            <a:xfrm>
              <a:off x="3646924" y="1622223"/>
              <a:ext cx="34342" cy="57470"/>
            </a:xfrm>
            <a:custGeom>
              <a:avLst/>
              <a:gdLst>
                <a:gd name="T0" fmla="*/ 9 w 15"/>
                <a:gd name="T1" fmla="*/ 1 h 25"/>
                <a:gd name="T2" fmla="*/ 4 w 15"/>
                <a:gd name="T3" fmla="*/ 2 h 25"/>
                <a:gd name="T4" fmla="*/ 2 w 15"/>
                <a:gd name="T5" fmla="*/ 5 h 25"/>
                <a:gd name="T6" fmla="*/ 2 w 15"/>
                <a:gd name="T7" fmla="*/ 8 h 25"/>
                <a:gd name="T8" fmla="*/ 5 w 15"/>
                <a:gd name="T9" fmla="*/ 12 h 25"/>
                <a:gd name="T10" fmla="*/ 1 w 15"/>
                <a:gd name="T11" fmla="*/ 15 h 25"/>
                <a:gd name="T12" fmla="*/ 0 w 15"/>
                <a:gd name="T13" fmla="*/ 18 h 25"/>
                <a:gd name="T14" fmla="*/ 1 w 15"/>
                <a:gd name="T15" fmla="*/ 22 h 25"/>
                <a:gd name="T16" fmla="*/ 6 w 15"/>
                <a:gd name="T17" fmla="*/ 25 h 25"/>
                <a:gd name="T18" fmla="*/ 11 w 15"/>
                <a:gd name="T19" fmla="*/ 24 h 25"/>
                <a:gd name="T20" fmla="*/ 14 w 15"/>
                <a:gd name="T21" fmla="*/ 20 h 25"/>
                <a:gd name="T22" fmla="*/ 13 w 15"/>
                <a:gd name="T23" fmla="*/ 16 h 25"/>
                <a:gd name="T24" fmla="*/ 9 w 15"/>
                <a:gd name="T25" fmla="*/ 12 h 25"/>
                <a:gd name="T26" fmla="*/ 14 w 15"/>
                <a:gd name="T27" fmla="*/ 9 h 25"/>
                <a:gd name="T28" fmla="*/ 15 w 15"/>
                <a:gd name="T29" fmla="*/ 7 h 25"/>
                <a:gd name="T30" fmla="*/ 14 w 15"/>
                <a:gd name="T31" fmla="*/ 3 h 25"/>
                <a:gd name="T32" fmla="*/ 9 w 15"/>
                <a:gd name="T33" fmla="*/ 1 h 25"/>
                <a:gd name="T34" fmla="*/ 11 w 15"/>
                <a:gd name="T35" fmla="*/ 19 h 25"/>
                <a:gd name="T36" fmla="*/ 11 w 15"/>
                <a:gd name="T37" fmla="*/ 21 h 25"/>
                <a:gd name="T38" fmla="*/ 10 w 15"/>
                <a:gd name="T39" fmla="*/ 23 h 25"/>
                <a:gd name="T40" fmla="*/ 6 w 15"/>
                <a:gd name="T41" fmla="*/ 24 h 25"/>
                <a:gd name="T42" fmla="*/ 3 w 15"/>
                <a:gd name="T43" fmla="*/ 22 h 25"/>
                <a:gd name="T44" fmla="*/ 3 w 15"/>
                <a:gd name="T45" fmla="*/ 18 h 25"/>
                <a:gd name="T46" fmla="*/ 4 w 15"/>
                <a:gd name="T47" fmla="*/ 15 h 25"/>
                <a:gd name="T48" fmla="*/ 6 w 15"/>
                <a:gd name="T49" fmla="*/ 13 h 25"/>
                <a:gd name="T50" fmla="*/ 11 w 15"/>
                <a:gd name="T51" fmla="*/ 19 h 25"/>
                <a:gd name="T52" fmla="*/ 12 w 15"/>
                <a:gd name="T53" fmla="*/ 8 h 25"/>
                <a:gd name="T54" fmla="*/ 8 w 15"/>
                <a:gd name="T55" fmla="*/ 11 h 25"/>
                <a:gd name="T56" fmla="*/ 6 w 15"/>
                <a:gd name="T57" fmla="*/ 8 h 25"/>
                <a:gd name="T58" fmla="*/ 5 w 15"/>
                <a:gd name="T59" fmla="*/ 6 h 25"/>
                <a:gd name="T60" fmla="*/ 5 w 15"/>
                <a:gd name="T61" fmla="*/ 5 h 25"/>
                <a:gd name="T62" fmla="*/ 6 w 15"/>
                <a:gd name="T63" fmla="*/ 2 h 25"/>
                <a:gd name="T64" fmla="*/ 9 w 15"/>
                <a:gd name="T65" fmla="*/ 2 h 25"/>
                <a:gd name="T66" fmla="*/ 12 w 15"/>
                <a:gd name="T67" fmla="*/ 3 h 25"/>
                <a:gd name="T68" fmla="*/ 12 w 15"/>
                <a:gd name="T69" fmla="*/ 6 h 25"/>
                <a:gd name="T70" fmla="*/ 12 w 15"/>
                <a:gd name="T7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5">
                  <a:moveTo>
                    <a:pt x="9" y="1"/>
                  </a:moveTo>
                  <a:cubicBezTo>
                    <a:pt x="7" y="0"/>
                    <a:pt x="6" y="1"/>
                    <a:pt x="4" y="2"/>
                  </a:cubicBezTo>
                  <a:cubicBezTo>
                    <a:pt x="3" y="3"/>
                    <a:pt x="2" y="4"/>
                    <a:pt x="2" y="5"/>
                  </a:cubicBezTo>
                  <a:cubicBezTo>
                    <a:pt x="2" y="6"/>
                    <a:pt x="2" y="7"/>
                    <a:pt x="2" y="8"/>
                  </a:cubicBezTo>
                  <a:cubicBezTo>
                    <a:pt x="3" y="9"/>
                    <a:pt x="4" y="11"/>
                    <a:pt x="5" y="12"/>
                  </a:cubicBezTo>
                  <a:cubicBezTo>
                    <a:pt x="4" y="13"/>
                    <a:pt x="2" y="14"/>
                    <a:pt x="1" y="15"/>
                  </a:cubicBezTo>
                  <a:cubicBezTo>
                    <a:pt x="0" y="16"/>
                    <a:pt x="0" y="17"/>
                    <a:pt x="0" y="18"/>
                  </a:cubicBezTo>
                  <a:cubicBezTo>
                    <a:pt x="0" y="19"/>
                    <a:pt x="0" y="21"/>
                    <a:pt x="1" y="22"/>
                  </a:cubicBezTo>
                  <a:cubicBezTo>
                    <a:pt x="2" y="24"/>
                    <a:pt x="4" y="24"/>
                    <a:pt x="6" y="25"/>
                  </a:cubicBezTo>
                  <a:cubicBezTo>
                    <a:pt x="8" y="25"/>
                    <a:pt x="10" y="25"/>
                    <a:pt x="11" y="24"/>
                  </a:cubicBezTo>
                  <a:cubicBezTo>
                    <a:pt x="13" y="23"/>
                    <a:pt x="14" y="21"/>
                    <a:pt x="14" y="20"/>
                  </a:cubicBezTo>
                  <a:cubicBezTo>
                    <a:pt x="14" y="18"/>
                    <a:pt x="14" y="17"/>
                    <a:pt x="13" y="16"/>
                  </a:cubicBezTo>
                  <a:cubicBezTo>
                    <a:pt x="12" y="15"/>
                    <a:pt x="11" y="14"/>
                    <a:pt x="9" y="12"/>
                  </a:cubicBezTo>
                  <a:cubicBezTo>
                    <a:pt x="11" y="11"/>
                    <a:pt x="13" y="10"/>
                    <a:pt x="14" y="9"/>
                  </a:cubicBezTo>
                  <a:cubicBezTo>
                    <a:pt x="14" y="8"/>
                    <a:pt x="15" y="7"/>
                    <a:pt x="15" y="7"/>
                  </a:cubicBezTo>
                  <a:cubicBezTo>
                    <a:pt x="15" y="5"/>
                    <a:pt x="15" y="4"/>
                    <a:pt x="14" y="3"/>
                  </a:cubicBezTo>
                  <a:cubicBezTo>
                    <a:pt x="13" y="2"/>
                    <a:pt x="11" y="1"/>
                    <a:pt x="9" y="1"/>
                  </a:cubicBezTo>
                  <a:close/>
                  <a:moveTo>
                    <a:pt x="11" y="19"/>
                  </a:moveTo>
                  <a:cubicBezTo>
                    <a:pt x="11" y="19"/>
                    <a:pt x="11" y="20"/>
                    <a:pt x="11" y="21"/>
                  </a:cubicBezTo>
                  <a:cubicBezTo>
                    <a:pt x="11" y="22"/>
                    <a:pt x="10" y="23"/>
                    <a:pt x="10" y="23"/>
                  </a:cubicBezTo>
                  <a:cubicBezTo>
                    <a:pt x="9" y="24"/>
                    <a:pt x="8" y="24"/>
                    <a:pt x="6" y="24"/>
                  </a:cubicBezTo>
                  <a:cubicBezTo>
                    <a:pt x="5" y="24"/>
                    <a:pt x="4" y="23"/>
                    <a:pt x="3" y="22"/>
                  </a:cubicBezTo>
                  <a:cubicBezTo>
                    <a:pt x="3" y="21"/>
                    <a:pt x="2" y="20"/>
                    <a:pt x="3" y="18"/>
                  </a:cubicBezTo>
                  <a:cubicBezTo>
                    <a:pt x="3" y="17"/>
                    <a:pt x="3" y="16"/>
                    <a:pt x="4" y="15"/>
                  </a:cubicBezTo>
                  <a:cubicBezTo>
                    <a:pt x="4" y="15"/>
                    <a:pt x="5" y="14"/>
                    <a:pt x="6" y="13"/>
                  </a:cubicBezTo>
                  <a:cubicBezTo>
                    <a:pt x="9" y="15"/>
                    <a:pt x="10" y="17"/>
                    <a:pt x="11" y="19"/>
                  </a:cubicBezTo>
                  <a:close/>
                  <a:moveTo>
                    <a:pt x="12" y="8"/>
                  </a:moveTo>
                  <a:cubicBezTo>
                    <a:pt x="11" y="9"/>
                    <a:pt x="10" y="10"/>
                    <a:pt x="8" y="11"/>
                  </a:cubicBezTo>
                  <a:cubicBezTo>
                    <a:pt x="6" y="8"/>
                    <a:pt x="6" y="8"/>
                    <a:pt x="6" y="8"/>
                  </a:cubicBezTo>
                  <a:cubicBezTo>
                    <a:pt x="5" y="8"/>
                    <a:pt x="5" y="7"/>
                    <a:pt x="5" y="6"/>
                  </a:cubicBezTo>
                  <a:cubicBezTo>
                    <a:pt x="5" y="6"/>
                    <a:pt x="4" y="5"/>
                    <a:pt x="5" y="5"/>
                  </a:cubicBezTo>
                  <a:cubicBezTo>
                    <a:pt x="5" y="4"/>
                    <a:pt x="5" y="3"/>
                    <a:pt x="6" y="2"/>
                  </a:cubicBezTo>
                  <a:cubicBezTo>
                    <a:pt x="7" y="2"/>
                    <a:pt x="8" y="2"/>
                    <a:pt x="9" y="2"/>
                  </a:cubicBezTo>
                  <a:cubicBezTo>
                    <a:pt x="10" y="2"/>
                    <a:pt x="11" y="2"/>
                    <a:pt x="12" y="3"/>
                  </a:cubicBezTo>
                  <a:cubicBezTo>
                    <a:pt x="12" y="4"/>
                    <a:pt x="13" y="5"/>
                    <a:pt x="12" y="6"/>
                  </a:cubicBezTo>
                  <a:cubicBezTo>
                    <a:pt x="12" y="7"/>
                    <a:pt x="12"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8" name="iṩlide"/>
            <p:cNvSpPr/>
            <p:nvPr/>
          </p:nvSpPr>
          <p:spPr bwMode="auto">
            <a:xfrm>
              <a:off x="3717710" y="1622223"/>
              <a:ext cx="37145" cy="60273"/>
            </a:xfrm>
            <a:custGeom>
              <a:avLst/>
              <a:gdLst>
                <a:gd name="T0" fmla="*/ 15 w 16"/>
                <a:gd name="T1" fmla="*/ 16 h 26"/>
                <a:gd name="T2" fmla="*/ 15 w 16"/>
                <a:gd name="T3" fmla="*/ 9 h 26"/>
                <a:gd name="T4" fmla="*/ 12 w 16"/>
                <a:gd name="T5" fmla="*/ 2 h 26"/>
                <a:gd name="T6" fmla="*/ 6 w 16"/>
                <a:gd name="T7" fmla="*/ 1 h 26"/>
                <a:gd name="T8" fmla="*/ 1 w 16"/>
                <a:gd name="T9" fmla="*/ 4 h 26"/>
                <a:gd name="T10" fmla="*/ 0 w 16"/>
                <a:gd name="T11" fmla="*/ 10 h 26"/>
                <a:gd name="T12" fmla="*/ 3 w 16"/>
                <a:gd name="T13" fmla="*/ 15 h 26"/>
                <a:gd name="T14" fmla="*/ 8 w 16"/>
                <a:gd name="T15" fmla="*/ 16 h 26"/>
                <a:gd name="T16" fmla="*/ 12 w 16"/>
                <a:gd name="T17" fmla="*/ 13 h 26"/>
                <a:gd name="T18" fmla="*/ 11 w 16"/>
                <a:gd name="T19" fmla="*/ 19 h 26"/>
                <a:gd name="T20" fmla="*/ 8 w 16"/>
                <a:gd name="T21" fmla="*/ 23 h 26"/>
                <a:gd name="T22" fmla="*/ 4 w 16"/>
                <a:gd name="T23" fmla="*/ 25 h 26"/>
                <a:gd name="T24" fmla="*/ 4 w 16"/>
                <a:gd name="T25" fmla="*/ 26 h 26"/>
                <a:gd name="T26" fmla="*/ 5 w 16"/>
                <a:gd name="T27" fmla="*/ 26 h 26"/>
                <a:gd name="T28" fmla="*/ 11 w 16"/>
                <a:gd name="T29" fmla="*/ 23 h 26"/>
                <a:gd name="T30" fmla="*/ 15 w 16"/>
                <a:gd name="T31" fmla="*/ 16 h 26"/>
                <a:gd name="T32" fmla="*/ 11 w 16"/>
                <a:gd name="T33" fmla="*/ 13 h 26"/>
                <a:gd name="T34" fmla="*/ 9 w 16"/>
                <a:gd name="T35" fmla="*/ 14 h 26"/>
                <a:gd name="T36" fmla="*/ 6 w 16"/>
                <a:gd name="T37" fmla="*/ 13 h 26"/>
                <a:gd name="T38" fmla="*/ 3 w 16"/>
                <a:gd name="T39" fmla="*/ 8 h 26"/>
                <a:gd name="T40" fmla="*/ 3 w 16"/>
                <a:gd name="T41" fmla="*/ 4 h 26"/>
                <a:gd name="T42" fmla="*/ 6 w 16"/>
                <a:gd name="T43" fmla="*/ 2 h 26"/>
                <a:gd name="T44" fmla="*/ 8 w 16"/>
                <a:gd name="T45" fmla="*/ 2 h 26"/>
                <a:gd name="T46" fmla="*/ 11 w 16"/>
                <a:gd name="T47" fmla="*/ 5 h 26"/>
                <a:gd name="T48" fmla="*/ 12 w 16"/>
                <a:gd name="T49" fmla="*/ 8 h 26"/>
                <a:gd name="T50" fmla="*/ 12 w 16"/>
                <a:gd name="T51" fmla="*/ 12 h 26"/>
                <a:gd name="T52" fmla="*/ 11 w 16"/>
                <a:gd name="T5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6">
                  <a:moveTo>
                    <a:pt x="15" y="16"/>
                  </a:moveTo>
                  <a:cubicBezTo>
                    <a:pt x="16" y="14"/>
                    <a:pt x="16" y="11"/>
                    <a:pt x="15" y="9"/>
                  </a:cubicBezTo>
                  <a:cubicBezTo>
                    <a:pt x="15" y="6"/>
                    <a:pt x="14" y="4"/>
                    <a:pt x="12" y="2"/>
                  </a:cubicBezTo>
                  <a:cubicBezTo>
                    <a:pt x="10" y="1"/>
                    <a:pt x="8" y="0"/>
                    <a:pt x="6" y="1"/>
                  </a:cubicBezTo>
                  <a:cubicBezTo>
                    <a:pt x="4" y="1"/>
                    <a:pt x="2" y="2"/>
                    <a:pt x="1" y="4"/>
                  </a:cubicBezTo>
                  <a:cubicBezTo>
                    <a:pt x="0" y="6"/>
                    <a:pt x="0" y="8"/>
                    <a:pt x="0" y="10"/>
                  </a:cubicBezTo>
                  <a:cubicBezTo>
                    <a:pt x="1" y="12"/>
                    <a:pt x="1" y="14"/>
                    <a:pt x="3" y="15"/>
                  </a:cubicBezTo>
                  <a:cubicBezTo>
                    <a:pt x="4" y="16"/>
                    <a:pt x="6" y="16"/>
                    <a:pt x="8" y="16"/>
                  </a:cubicBezTo>
                  <a:cubicBezTo>
                    <a:pt x="9" y="16"/>
                    <a:pt x="11" y="15"/>
                    <a:pt x="12" y="13"/>
                  </a:cubicBezTo>
                  <a:cubicBezTo>
                    <a:pt x="12" y="15"/>
                    <a:pt x="12" y="17"/>
                    <a:pt x="11" y="19"/>
                  </a:cubicBezTo>
                  <a:cubicBezTo>
                    <a:pt x="10" y="21"/>
                    <a:pt x="9" y="22"/>
                    <a:pt x="8" y="23"/>
                  </a:cubicBezTo>
                  <a:cubicBezTo>
                    <a:pt x="6" y="24"/>
                    <a:pt x="5" y="25"/>
                    <a:pt x="4" y="25"/>
                  </a:cubicBezTo>
                  <a:cubicBezTo>
                    <a:pt x="4" y="26"/>
                    <a:pt x="4" y="26"/>
                    <a:pt x="4" y="26"/>
                  </a:cubicBezTo>
                  <a:cubicBezTo>
                    <a:pt x="5" y="26"/>
                    <a:pt x="5" y="26"/>
                    <a:pt x="5" y="26"/>
                  </a:cubicBezTo>
                  <a:cubicBezTo>
                    <a:pt x="7" y="25"/>
                    <a:pt x="9" y="24"/>
                    <a:pt x="11" y="23"/>
                  </a:cubicBezTo>
                  <a:cubicBezTo>
                    <a:pt x="13" y="21"/>
                    <a:pt x="14" y="19"/>
                    <a:pt x="15" y="16"/>
                  </a:cubicBezTo>
                  <a:close/>
                  <a:moveTo>
                    <a:pt x="11" y="13"/>
                  </a:moveTo>
                  <a:cubicBezTo>
                    <a:pt x="10" y="14"/>
                    <a:pt x="9" y="14"/>
                    <a:pt x="9" y="14"/>
                  </a:cubicBezTo>
                  <a:cubicBezTo>
                    <a:pt x="8" y="14"/>
                    <a:pt x="7" y="14"/>
                    <a:pt x="6" y="13"/>
                  </a:cubicBezTo>
                  <a:cubicBezTo>
                    <a:pt x="4" y="12"/>
                    <a:pt x="3" y="10"/>
                    <a:pt x="3" y="8"/>
                  </a:cubicBezTo>
                  <a:cubicBezTo>
                    <a:pt x="3" y="6"/>
                    <a:pt x="3" y="5"/>
                    <a:pt x="3" y="4"/>
                  </a:cubicBezTo>
                  <a:cubicBezTo>
                    <a:pt x="4" y="3"/>
                    <a:pt x="5" y="2"/>
                    <a:pt x="6" y="2"/>
                  </a:cubicBezTo>
                  <a:cubicBezTo>
                    <a:pt x="7" y="2"/>
                    <a:pt x="8" y="2"/>
                    <a:pt x="8" y="2"/>
                  </a:cubicBezTo>
                  <a:cubicBezTo>
                    <a:pt x="9" y="3"/>
                    <a:pt x="10" y="4"/>
                    <a:pt x="11" y="5"/>
                  </a:cubicBezTo>
                  <a:cubicBezTo>
                    <a:pt x="11" y="6"/>
                    <a:pt x="12" y="7"/>
                    <a:pt x="12" y="8"/>
                  </a:cubicBezTo>
                  <a:cubicBezTo>
                    <a:pt x="12" y="9"/>
                    <a:pt x="12" y="10"/>
                    <a:pt x="12" y="12"/>
                  </a:cubicBezTo>
                  <a:cubicBezTo>
                    <a:pt x="12" y="13"/>
                    <a:pt x="11"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9" name="îs1ïde"/>
            <p:cNvSpPr/>
            <p:nvPr/>
          </p:nvSpPr>
          <p:spPr bwMode="auto">
            <a:xfrm>
              <a:off x="3782188" y="1613112"/>
              <a:ext cx="32239" cy="57470"/>
            </a:xfrm>
            <a:custGeom>
              <a:avLst/>
              <a:gdLst>
                <a:gd name="T0" fmla="*/ 11 w 14"/>
                <a:gd name="T1" fmla="*/ 24 h 25"/>
                <a:gd name="T2" fmla="*/ 14 w 14"/>
                <a:gd name="T3" fmla="*/ 0 h 25"/>
                <a:gd name="T4" fmla="*/ 14 w 14"/>
                <a:gd name="T5" fmla="*/ 0 h 25"/>
                <a:gd name="T6" fmla="*/ 1 w 14"/>
                <a:gd name="T7" fmla="*/ 2 h 25"/>
                <a:gd name="T8" fmla="*/ 0 w 14"/>
                <a:gd name="T9" fmla="*/ 8 h 25"/>
                <a:gd name="T10" fmla="*/ 0 w 14"/>
                <a:gd name="T11" fmla="*/ 8 h 25"/>
                <a:gd name="T12" fmla="*/ 2 w 14"/>
                <a:gd name="T13" fmla="*/ 5 h 25"/>
                <a:gd name="T14" fmla="*/ 5 w 14"/>
                <a:gd name="T15" fmla="*/ 4 h 25"/>
                <a:gd name="T16" fmla="*/ 12 w 14"/>
                <a:gd name="T17" fmla="*/ 3 h 25"/>
                <a:gd name="T18" fmla="*/ 9 w 14"/>
                <a:gd name="T19" fmla="*/ 25 h 25"/>
                <a:gd name="T20" fmla="*/ 11 w 14"/>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5">
                  <a:moveTo>
                    <a:pt x="11" y="24"/>
                  </a:moveTo>
                  <a:cubicBezTo>
                    <a:pt x="14" y="0"/>
                    <a:pt x="14" y="0"/>
                    <a:pt x="14" y="0"/>
                  </a:cubicBezTo>
                  <a:cubicBezTo>
                    <a:pt x="14" y="0"/>
                    <a:pt x="14" y="0"/>
                    <a:pt x="14" y="0"/>
                  </a:cubicBezTo>
                  <a:cubicBezTo>
                    <a:pt x="1" y="2"/>
                    <a:pt x="1" y="2"/>
                    <a:pt x="1" y="2"/>
                  </a:cubicBezTo>
                  <a:cubicBezTo>
                    <a:pt x="0" y="8"/>
                    <a:pt x="0" y="8"/>
                    <a:pt x="0" y="8"/>
                  </a:cubicBezTo>
                  <a:cubicBezTo>
                    <a:pt x="0" y="8"/>
                    <a:pt x="0" y="8"/>
                    <a:pt x="0" y="8"/>
                  </a:cubicBezTo>
                  <a:cubicBezTo>
                    <a:pt x="1" y="7"/>
                    <a:pt x="1" y="6"/>
                    <a:pt x="2" y="5"/>
                  </a:cubicBezTo>
                  <a:cubicBezTo>
                    <a:pt x="3" y="5"/>
                    <a:pt x="4" y="4"/>
                    <a:pt x="5" y="4"/>
                  </a:cubicBezTo>
                  <a:cubicBezTo>
                    <a:pt x="12" y="3"/>
                    <a:pt x="12" y="3"/>
                    <a:pt x="12" y="3"/>
                  </a:cubicBezTo>
                  <a:cubicBezTo>
                    <a:pt x="9" y="25"/>
                    <a:pt x="9" y="25"/>
                    <a:pt x="9" y="25"/>
                  </a:cubicBezTo>
                  <a:lnTo>
                    <a:pt x="1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0" name="i$ľïḑe"/>
            <p:cNvSpPr/>
            <p:nvPr/>
          </p:nvSpPr>
          <p:spPr bwMode="auto">
            <a:xfrm>
              <a:off x="3349063" y="1294926"/>
              <a:ext cx="34342" cy="23128"/>
            </a:xfrm>
            <a:custGeom>
              <a:avLst/>
              <a:gdLst>
                <a:gd name="T0" fmla="*/ 8 w 15"/>
                <a:gd name="T1" fmla="*/ 7 h 10"/>
                <a:gd name="T2" fmla="*/ 12 w 15"/>
                <a:gd name="T3" fmla="*/ 10 h 10"/>
                <a:gd name="T4" fmla="*/ 14 w 15"/>
                <a:gd name="T5" fmla="*/ 3 h 10"/>
                <a:gd name="T6" fmla="*/ 10 w 15"/>
                <a:gd name="T7" fmla="*/ 0 h 10"/>
                <a:gd name="T8" fmla="*/ 0 w 15"/>
                <a:gd name="T9" fmla="*/ 2 h 10"/>
                <a:gd name="T10" fmla="*/ 8 w 15"/>
                <a:gd name="T11" fmla="*/ 7 h 10"/>
              </a:gdLst>
              <a:ahLst/>
              <a:cxnLst>
                <a:cxn ang="0">
                  <a:pos x="T0" y="T1"/>
                </a:cxn>
                <a:cxn ang="0">
                  <a:pos x="T2" y="T3"/>
                </a:cxn>
                <a:cxn ang="0">
                  <a:pos x="T4" y="T5"/>
                </a:cxn>
                <a:cxn ang="0">
                  <a:pos x="T6" y="T7"/>
                </a:cxn>
                <a:cxn ang="0">
                  <a:pos x="T8" y="T9"/>
                </a:cxn>
                <a:cxn ang="0">
                  <a:pos x="T10" y="T11"/>
                </a:cxn>
              </a:cxnLst>
              <a:rect l="0" t="0" r="r" b="b"/>
              <a:pathLst>
                <a:path w="15" h="10">
                  <a:moveTo>
                    <a:pt x="8" y="7"/>
                  </a:moveTo>
                  <a:cubicBezTo>
                    <a:pt x="12" y="10"/>
                    <a:pt x="12" y="10"/>
                    <a:pt x="12" y="10"/>
                  </a:cubicBezTo>
                  <a:cubicBezTo>
                    <a:pt x="12" y="7"/>
                    <a:pt x="15" y="5"/>
                    <a:pt x="14" y="3"/>
                  </a:cubicBezTo>
                  <a:cubicBezTo>
                    <a:pt x="10" y="0"/>
                    <a:pt x="10" y="0"/>
                    <a:pt x="10" y="0"/>
                  </a:cubicBezTo>
                  <a:cubicBezTo>
                    <a:pt x="7" y="0"/>
                    <a:pt x="3" y="0"/>
                    <a:pt x="0" y="2"/>
                  </a:cubicBezTo>
                  <a:cubicBezTo>
                    <a:pt x="1" y="4"/>
                    <a:pt x="4" y="8"/>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1" name="iŝļíḍè"/>
            <p:cNvSpPr/>
            <p:nvPr/>
          </p:nvSpPr>
          <p:spPr bwMode="auto">
            <a:xfrm>
              <a:off x="3378499" y="1327165"/>
              <a:ext cx="27333" cy="18923"/>
            </a:xfrm>
            <a:custGeom>
              <a:avLst/>
              <a:gdLst>
                <a:gd name="T0" fmla="*/ 7 w 12"/>
                <a:gd name="T1" fmla="*/ 7 h 8"/>
                <a:gd name="T2" fmla="*/ 9 w 12"/>
                <a:gd name="T3" fmla="*/ 8 h 8"/>
                <a:gd name="T4" fmla="*/ 12 w 12"/>
                <a:gd name="T5" fmla="*/ 6 h 8"/>
                <a:gd name="T6" fmla="*/ 11 w 12"/>
                <a:gd name="T7" fmla="*/ 2 h 8"/>
                <a:gd name="T8" fmla="*/ 8 w 12"/>
                <a:gd name="T9" fmla="*/ 0 h 8"/>
                <a:gd name="T10" fmla="*/ 0 w 12"/>
                <a:gd name="T11" fmla="*/ 3 h 8"/>
                <a:gd name="T12" fmla="*/ 7 w 1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7" y="7"/>
                  </a:moveTo>
                  <a:cubicBezTo>
                    <a:pt x="9" y="8"/>
                    <a:pt x="9" y="8"/>
                    <a:pt x="9" y="8"/>
                  </a:cubicBezTo>
                  <a:cubicBezTo>
                    <a:pt x="10" y="8"/>
                    <a:pt x="11" y="6"/>
                    <a:pt x="12" y="6"/>
                  </a:cubicBezTo>
                  <a:cubicBezTo>
                    <a:pt x="12" y="4"/>
                    <a:pt x="11" y="2"/>
                    <a:pt x="11" y="2"/>
                  </a:cubicBezTo>
                  <a:cubicBezTo>
                    <a:pt x="11" y="0"/>
                    <a:pt x="9" y="1"/>
                    <a:pt x="8" y="0"/>
                  </a:cubicBezTo>
                  <a:cubicBezTo>
                    <a:pt x="5" y="1"/>
                    <a:pt x="1" y="0"/>
                    <a:pt x="0" y="3"/>
                  </a:cubicBezTo>
                  <a:cubicBezTo>
                    <a:pt x="2" y="5"/>
                    <a:pt x="5" y="6"/>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2" name="íṩḻîḋê"/>
            <p:cNvSpPr/>
            <p:nvPr/>
          </p:nvSpPr>
          <p:spPr bwMode="auto">
            <a:xfrm>
              <a:off x="3394618" y="1244465"/>
              <a:ext cx="100922" cy="166101"/>
            </a:xfrm>
            <a:custGeom>
              <a:avLst/>
              <a:gdLst>
                <a:gd name="T0" fmla="*/ 9 w 44"/>
                <a:gd name="T1" fmla="*/ 32 h 72"/>
                <a:gd name="T2" fmla="*/ 12 w 44"/>
                <a:gd name="T3" fmla="*/ 31 h 72"/>
                <a:gd name="T4" fmla="*/ 15 w 44"/>
                <a:gd name="T5" fmla="*/ 33 h 72"/>
                <a:gd name="T6" fmla="*/ 13 w 44"/>
                <a:gd name="T7" fmla="*/ 44 h 72"/>
                <a:gd name="T8" fmla="*/ 8 w 44"/>
                <a:gd name="T9" fmla="*/ 41 h 72"/>
                <a:gd name="T10" fmla="*/ 14 w 44"/>
                <a:gd name="T11" fmla="*/ 68 h 72"/>
                <a:gd name="T12" fmla="*/ 26 w 44"/>
                <a:gd name="T13" fmla="*/ 72 h 72"/>
                <a:gd name="T14" fmla="*/ 27 w 44"/>
                <a:gd name="T15" fmla="*/ 69 h 72"/>
                <a:gd name="T16" fmla="*/ 15 w 44"/>
                <a:gd name="T17" fmla="*/ 52 h 72"/>
                <a:gd name="T18" fmla="*/ 21 w 44"/>
                <a:gd name="T19" fmla="*/ 49 h 72"/>
                <a:gd name="T20" fmla="*/ 21 w 44"/>
                <a:gd name="T21" fmla="*/ 40 h 72"/>
                <a:gd name="T22" fmla="*/ 26 w 44"/>
                <a:gd name="T23" fmla="*/ 45 h 72"/>
                <a:gd name="T24" fmla="*/ 19 w 44"/>
                <a:gd name="T25" fmla="*/ 31 h 72"/>
                <a:gd name="T26" fmla="*/ 19 w 44"/>
                <a:gd name="T27" fmla="*/ 21 h 72"/>
                <a:gd name="T28" fmla="*/ 30 w 44"/>
                <a:gd name="T29" fmla="*/ 30 h 72"/>
                <a:gd name="T30" fmla="*/ 26 w 44"/>
                <a:gd name="T31" fmla="*/ 19 h 72"/>
                <a:gd name="T32" fmla="*/ 29 w 44"/>
                <a:gd name="T33" fmla="*/ 16 h 72"/>
                <a:gd name="T34" fmla="*/ 43 w 44"/>
                <a:gd name="T35" fmla="*/ 28 h 72"/>
                <a:gd name="T36" fmla="*/ 29 w 44"/>
                <a:gd name="T37" fmla="*/ 8 h 72"/>
                <a:gd name="T38" fmla="*/ 24 w 44"/>
                <a:gd name="T39" fmla="*/ 6 h 72"/>
                <a:gd name="T40" fmla="*/ 24 w 44"/>
                <a:gd name="T41" fmla="*/ 13 h 72"/>
                <a:gd name="T42" fmla="*/ 17 w 44"/>
                <a:gd name="T43" fmla="*/ 11 h 72"/>
                <a:gd name="T44" fmla="*/ 16 w 44"/>
                <a:gd name="T45" fmla="*/ 0 h 72"/>
                <a:gd name="T46" fmla="*/ 14 w 44"/>
                <a:gd name="T47" fmla="*/ 6 h 72"/>
                <a:gd name="T48" fmla="*/ 9 w 44"/>
                <a:gd name="T49" fmla="*/ 8 h 72"/>
                <a:gd name="T50" fmla="*/ 16 w 44"/>
                <a:gd name="T51" fmla="*/ 16 h 72"/>
                <a:gd name="T52" fmla="*/ 16 w 44"/>
                <a:gd name="T53" fmla="*/ 25 h 72"/>
                <a:gd name="T54" fmla="*/ 11 w 44"/>
                <a:gd name="T55" fmla="*/ 20 h 72"/>
                <a:gd name="T56" fmla="*/ 0 w 44"/>
                <a:gd name="T57" fmla="*/ 19 h 72"/>
                <a:gd name="T58" fmla="*/ 9 w 44"/>
                <a:gd name="T59" fmla="*/ 28 h 72"/>
                <a:gd name="T60" fmla="*/ 9 w 44"/>
                <a:gd name="T6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72">
                  <a:moveTo>
                    <a:pt x="9" y="32"/>
                  </a:moveTo>
                  <a:cubicBezTo>
                    <a:pt x="10" y="33"/>
                    <a:pt x="11" y="32"/>
                    <a:pt x="12" y="31"/>
                  </a:cubicBezTo>
                  <a:cubicBezTo>
                    <a:pt x="15" y="33"/>
                    <a:pt x="15" y="33"/>
                    <a:pt x="15" y="33"/>
                  </a:cubicBezTo>
                  <a:cubicBezTo>
                    <a:pt x="16" y="37"/>
                    <a:pt x="15" y="41"/>
                    <a:pt x="13" y="44"/>
                  </a:cubicBezTo>
                  <a:cubicBezTo>
                    <a:pt x="11" y="46"/>
                    <a:pt x="10" y="42"/>
                    <a:pt x="8" y="41"/>
                  </a:cubicBezTo>
                  <a:cubicBezTo>
                    <a:pt x="10" y="50"/>
                    <a:pt x="15" y="60"/>
                    <a:pt x="14" y="68"/>
                  </a:cubicBezTo>
                  <a:cubicBezTo>
                    <a:pt x="20" y="72"/>
                    <a:pt x="24" y="72"/>
                    <a:pt x="26" y="72"/>
                  </a:cubicBezTo>
                  <a:cubicBezTo>
                    <a:pt x="27" y="69"/>
                    <a:pt x="27" y="69"/>
                    <a:pt x="27" y="69"/>
                  </a:cubicBezTo>
                  <a:cubicBezTo>
                    <a:pt x="19" y="64"/>
                    <a:pt x="16" y="54"/>
                    <a:pt x="15" y="52"/>
                  </a:cubicBezTo>
                  <a:cubicBezTo>
                    <a:pt x="21" y="49"/>
                    <a:pt x="21" y="49"/>
                    <a:pt x="21" y="49"/>
                  </a:cubicBezTo>
                  <a:cubicBezTo>
                    <a:pt x="21" y="46"/>
                    <a:pt x="20" y="41"/>
                    <a:pt x="21" y="40"/>
                  </a:cubicBezTo>
                  <a:cubicBezTo>
                    <a:pt x="24" y="41"/>
                    <a:pt x="25" y="43"/>
                    <a:pt x="26" y="45"/>
                  </a:cubicBezTo>
                  <a:cubicBezTo>
                    <a:pt x="33" y="42"/>
                    <a:pt x="22" y="36"/>
                    <a:pt x="19" y="31"/>
                  </a:cubicBezTo>
                  <a:cubicBezTo>
                    <a:pt x="19" y="27"/>
                    <a:pt x="19" y="24"/>
                    <a:pt x="19" y="21"/>
                  </a:cubicBezTo>
                  <a:cubicBezTo>
                    <a:pt x="23" y="22"/>
                    <a:pt x="27" y="27"/>
                    <a:pt x="30" y="30"/>
                  </a:cubicBezTo>
                  <a:cubicBezTo>
                    <a:pt x="33" y="27"/>
                    <a:pt x="27" y="23"/>
                    <a:pt x="26" y="19"/>
                  </a:cubicBezTo>
                  <a:cubicBezTo>
                    <a:pt x="25" y="17"/>
                    <a:pt x="27" y="17"/>
                    <a:pt x="29" y="16"/>
                  </a:cubicBezTo>
                  <a:cubicBezTo>
                    <a:pt x="43" y="28"/>
                    <a:pt x="43" y="28"/>
                    <a:pt x="43" y="28"/>
                  </a:cubicBezTo>
                  <a:cubicBezTo>
                    <a:pt x="44" y="21"/>
                    <a:pt x="34" y="15"/>
                    <a:pt x="29" y="8"/>
                  </a:cubicBezTo>
                  <a:cubicBezTo>
                    <a:pt x="30" y="6"/>
                    <a:pt x="29" y="4"/>
                    <a:pt x="24" y="6"/>
                  </a:cubicBezTo>
                  <a:cubicBezTo>
                    <a:pt x="22" y="6"/>
                    <a:pt x="19" y="7"/>
                    <a:pt x="24" y="13"/>
                  </a:cubicBezTo>
                  <a:cubicBezTo>
                    <a:pt x="21" y="17"/>
                    <a:pt x="19" y="12"/>
                    <a:pt x="17" y="11"/>
                  </a:cubicBezTo>
                  <a:cubicBezTo>
                    <a:pt x="18" y="6"/>
                    <a:pt x="20" y="1"/>
                    <a:pt x="16" y="0"/>
                  </a:cubicBezTo>
                  <a:cubicBezTo>
                    <a:pt x="16" y="2"/>
                    <a:pt x="16" y="4"/>
                    <a:pt x="14" y="6"/>
                  </a:cubicBezTo>
                  <a:cubicBezTo>
                    <a:pt x="9" y="8"/>
                    <a:pt x="9" y="8"/>
                    <a:pt x="9" y="8"/>
                  </a:cubicBezTo>
                  <a:cubicBezTo>
                    <a:pt x="9" y="10"/>
                    <a:pt x="14" y="13"/>
                    <a:pt x="16" y="16"/>
                  </a:cubicBezTo>
                  <a:cubicBezTo>
                    <a:pt x="17" y="20"/>
                    <a:pt x="16" y="23"/>
                    <a:pt x="16" y="25"/>
                  </a:cubicBezTo>
                  <a:cubicBezTo>
                    <a:pt x="12" y="27"/>
                    <a:pt x="13" y="22"/>
                    <a:pt x="11" y="20"/>
                  </a:cubicBezTo>
                  <a:cubicBezTo>
                    <a:pt x="7" y="17"/>
                    <a:pt x="2" y="18"/>
                    <a:pt x="0" y="19"/>
                  </a:cubicBezTo>
                  <a:cubicBezTo>
                    <a:pt x="9" y="28"/>
                    <a:pt x="9" y="28"/>
                    <a:pt x="9" y="28"/>
                  </a:cubicBezTo>
                  <a:cubicBezTo>
                    <a:pt x="9" y="29"/>
                    <a:pt x="6" y="32"/>
                    <a:pt x="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3" name="íṡľiḑê"/>
            <p:cNvSpPr/>
            <p:nvPr/>
          </p:nvSpPr>
          <p:spPr bwMode="auto">
            <a:xfrm>
              <a:off x="3589455" y="1092381"/>
              <a:ext cx="30137" cy="30137"/>
            </a:xfrm>
            <a:custGeom>
              <a:avLst/>
              <a:gdLst>
                <a:gd name="T0" fmla="*/ 2 w 13"/>
                <a:gd name="T1" fmla="*/ 13 h 13"/>
                <a:gd name="T2" fmla="*/ 9 w 13"/>
                <a:gd name="T3" fmla="*/ 13 h 13"/>
                <a:gd name="T4" fmla="*/ 3 w 13"/>
                <a:gd name="T5" fmla="*/ 0 h 13"/>
                <a:gd name="T6" fmla="*/ 2 w 13"/>
                <a:gd name="T7" fmla="*/ 8 h 13"/>
                <a:gd name="T8" fmla="*/ 2 w 13"/>
                <a:gd name="T9" fmla="*/ 13 h 13"/>
              </a:gdLst>
              <a:ahLst/>
              <a:cxnLst>
                <a:cxn ang="0">
                  <a:pos x="T0" y="T1"/>
                </a:cxn>
                <a:cxn ang="0">
                  <a:pos x="T2" y="T3"/>
                </a:cxn>
                <a:cxn ang="0">
                  <a:pos x="T4" y="T5"/>
                </a:cxn>
                <a:cxn ang="0">
                  <a:pos x="T6" y="T7"/>
                </a:cxn>
                <a:cxn ang="0">
                  <a:pos x="T8" y="T9"/>
                </a:cxn>
              </a:cxnLst>
              <a:rect l="0" t="0" r="r" b="b"/>
              <a:pathLst>
                <a:path w="13" h="13">
                  <a:moveTo>
                    <a:pt x="2" y="13"/>
                  </a:moveTo>
                  <a:cubicBezTo>
                    <a:pt x="4" y="13"/>
                    <a:pt x="6" y="13"/>
                    <a:pt x="9" y="13"/>
                  </a:cubicBezTo>
                  <a:cubicBezTo>
                    <a:pt x="13" y="8"/>
                    <a:pt x="6" y="3"/>
                    <a:pt x="3" y="0"/>
                  </a:cubicBezTo>
                  <a:cubicBezTo>
                    <a:pt x="0" y="1"/>
                    <a:pt x="2" y="6"/>
                    <a:pt x="2" y="8"/>
                  </a:cubicBezTo>
                  <a:cubicBezTo>
                    <a:pt x="2" y="9"/>
                    <a:pt x="1" y="11"/>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4" name="iṥļiḓe"/>
            <p:cNvSpPr/>
            <p:nvPr/>
          </p:nvSpPr>
          <p:spPr bwMode="auto">
            <a:xfrm>
              <a:off x="3578241" y="1138637"/>
              <a:ext cx="18222" cy="25231"/>
            </a:xfrm>
            <a:custGeom>
              <a:avLst/>
              <a:gdLst>
                <a:gd name="T0" fmla="*/ 2 w 8"/>
                <a:gd name="T1" fmla="*/ 11 h 11"/>
                <a:gd name="T2" fmla="*/ 8 w 8"/>
                <a:gd name="T3" fmla="*/ 9 h 11"/>
                <a:gd name="T4" fmla="*/ 7 w 8"/>
                <a:gd name="T5" fmla="*/ 4 h 11"/>
                <a:gd name="T6" fmla="*/ 3 w 8"/>
                <a:gd name="T7" fmla="*/ 0 h 11"/>
                <a:gd name="T8" fmla="*/ 1 w 8"/>
                <a:gd name="T9" fmla="*/ 5 h 11"/>
                <a:gd name="T10" fmla="*/ 2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2" y="11"/>
                  </a:moveTo>
                  <a:cubicBezTo>
                    <a:pt x="4" y="11"/>
                    <a:pt x="6" y="10"/>
                    <a:pt x="8" y="9"/>
                  </a:cubicBezTo>
                  <a:cubicBezTo>
                    <a:pt x="8" y="7"/>
                    <a:pt x="8" y="6"/>
                    <a:pt x="7" y="4"/>
                  </a:cubicBezTo>
                  <a:cubicBezTo>
                    <a:pt x="6" y="3"/>
                    <a:pt x="5" y="1"/>
                    <a:pt x="3" y="0"/>
                  </a:cubicBezTo>
                  <a:cubicBezTo>
                    <a:pt x="3" y="0"/>
                    <a:pt x="0" y="1"/>
                    <a:pt x="1" y="5"/>
                  </a:cubicBezTo>
                  <a:cubicBezTo>
                    <a:pt x="2" y="8"/>
                    <a:pt x="2" y="9"/>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5" name="iŝ1îḋé"/>
            <p:cNvSpPr/>
            <p:nvPr/>
          </p:nvSpPr>
          <p:spPr bwMode="auto">
            <a:xfrm>
              <a:off x="3628702" y="1117611"/>
              <a:ext cx="41350" cy="39248"/>
            </a:xfrm>
            <a:custGeom>
              <a:avLst/>
              <a:gdLst>
                <a:gd name="T0" fmla="*/ 5 w 18"/>
                <a:gd name="T1" fmla="*/ 11 h 17"/>
                <a:gd name="T2" fmla="*/ 7 w 18"/>
                <a:gd name="T3" fmla="*/ 11 h 17"/>
                <a:gd name="T4" fmla="*/ 7 w 18"/>
                <a:gd name="T5" fmla="*/ 17 h 17"/>
                <a:gd name="T6" fmla="*/ 8 w 18"/>
                <a:gd name="T7" fmla="*/ 17 h 17"/>
                <a:gd name="T8" fmla="*/ 12 w 18"/>
                <a:gd name="T9" fmla="*/ 14 h 17"/>
                <a:gd name="T10" fmla="*/ 13 w 18"/>
                <a:gd name="T11" fmla="*/ 12 h 17"/>
                <a:gd name="T12" fmla="*/ 17 w 18"/>
                <a:gd name="T13" fmla="*/ 7 h 17"/>
                <a:gd name="T14" fmla="*/ 13 w 18"/>
                <a:gd name="T15" fmla="*/ 0 h 17"/>
                <a:gd name="T16" fmla="*/ 2 w 18"/>
                <a:gd name="T17" fmla="*/ 3 h 17"/>
                <a:gd name="T18" fmla="*/ 5 w 18"/>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5" y="11"/>
                  </a:moveTo>
                  <a:cubicBezTo>
                    <a:pt x="7" y="11"/>
                    <a:pt x="7" y="11"/>
                    <a:pt x="7" y="11"/>
                  </a:cubicBezTo>
                  <a:cubicBezTo>
                    <a:pt x="7" y="13"/>
                    <a:pt x="7" y="15"/>
                    <a:pt x="7" y="17"/>
                  </a:cubicBezTo>
                  <a:cubicBezTo>
                    <a:pt x="8" y="17"/>
                    <a:pt x="8" y="17"/>
                    <a:pt x="8" y="17"/>
                  </a:cubicBezTo>
                  <a:cubicBezTo>
                    <a:pt x="9" y="15"/>
                    <a:pt x="11" y="15"/>
                    <a:pt x="12" y="14"/>
                  </a:cubicBezTo>
                  <a:cubicBezTo>
                    <a:pt x="13" y="12"/>
                    <a:pt x="13" y="12"/>
                    <a:pt x="13" y="12"/>
                  </a:cubicBezTo>
                  <a:cubicBezTo>
                    <a:pt x="17" y="7"/>
                    <a:pt x="17" y="7"/>
                    <a:pt x="17" y="7"/>
                  </a:cubicBezTo>
                  <a:cubicBezTo>
                    <a:pt x="18" y="5"/>
                    <a:pt x="17" y="2"/>
                    <a:pt x="13" y="0"/>
                  </a:cubicBezTo>
                  <a:cubicBezTo>
                    <a:pt x="10" y="1"/>
                    <a:pt x="7" y="2"/>
                    <a:pt x="2" y="3"/>
                  </a:cubicBezTo>
                  <a:cubicBezTo>
                    <a:pt x="0" y="7"/>
                    <a:pt x="3" y="10"/>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6" name="iṩḷiḓè"/>
            <p:cNvSpPr/>
            <p:nvPr/>
          </p:nvSpPr>
          <p:spPr bwMode="auto">
            <a:xfrm>
              <a:off x="3628702" y="1154756"/>
              <a:ext cx="38547" cy="29436"/>
            </a:xfrm>
            <a:custGeom>
              <a:avLst/>
              <a:gdLst>
                <a:gd name="T0" fmla="*/ 6 w 17"/>
                <a:gd name="T1" fmla="*/ 13 h 13"/>
                <a:gd name="T2" fmla="*/ 15 w 17"/>
                <a:gd name="T3" fmla="*/ 4 h 13"/>
                <a:gd name="T4" fmla="*/ 16 w 17"/>
                <a:gd name="T5" fmla="*/ 0 h 13"/>
                <a:gd name="T6" fmla="*/ 1 w 17"/>
                <a:gd name="T7" fmla="*/ 5 h 13"/>
                <a:gd name="T8" fmla="*/ 6 w 17"/>
                <a:gd name="T9" fmla="*/ 13 h 13"/>
              </a:gdLst>
              <a:ahLst/>
              <a:cxnLst>
                <a:cxn ang="0">
                  <a:pos x="T0" y="T1"/>
                </a:cxn>
                <a:cxn ang="0">
                  <a:pos x="T2" y="T3"/>
                </a:cxn>
                <a:cxn ang="0">
                  <a:pos x="T4" y="T5"/>
                </a:cxn>
                <a:cxn ang="0">
                  <a:pos x="T6" y="T7"/>
                </a:cxn>
                <a:cxn ang="0">
                  <a:pos x="T8" y="T9"/>
                </a:cxn>
              </a:cxnLst>
              <a:rect l="0" t="0" r="r" b="b"/>
              <a:pathLst>
                <a:path w="17" h="13">
                  <a:moveTo>
                    <a:pt x="6" y="13"/>
                  </a:moveTo>
                  <a:cubicBezTo>
                    <a:pt x="9" y="10"/>
                    <a:pt x="13" y="8"/>
                    <a:pt x="15" y="4"/>
                  </a:cubicBezTo>
                  <a:cubicBezTo>
                    <a:pt x="16" y="3"/>
                    <a:pt x="17" y="2"/>
                    <a:pt x="16" y="0"/>
                  </a:cubicBezTo>
                  <a:cubicBezTo>
                    <a:pt x="11" y="0"/>
                    <a:pt x="6" y="5"/>
                    <a:pt x="1" y="5"/>
                  </a:cubicBezTo>
                  <a:cubicBezTo>
                    <a:pt x="0" y="10"/>
                    <a:pt x="4" y="11"/>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7" name="îṥ1ïďé"/>
            <p:cNvSpPr/>
            <p:nvPr/>
          </p:nvSpPr>
          <p:spPr bwMode="auto">
            <a:xfrm>
              <a:off x="3548104" y="1165970"/>
              <a:ext cx="53265" cy="73589"/>
            </a:xfrm>
            <a:custGeom>
              <a:avLst/>
              <a:gdLst>
                <a:gd name="T0" fmla="*/ 7 w 23"/>
                <a:gd name="T1" fmla="*/ 32 h 32"/>
                <a:gd name="T2" fmla="*/ 23 w 23"/>
                <a:gd name="T3" fmla="*/ 0 h 32"/>
                <a:gd name="T4" fmla="*/ 3 w 23"/>
                <a:gd name="T5" fmla="*/ 23 h 32"/>
                <a:gd name="T6" fmla="*/ 7 w 23"/>
                <a:gd name="T7" fmla="*/ 32 h 32"/>
              </a:gdLst>
              <a:ahLst/>
              <a:cxnLst>
                <a:cxn ang="0">
                  <a:pos x="T0" y="T1"/>
                </a:cxn>
                <a:cxn ang="0">
                  <a:pos x="T2" y="T3"/>
                </a:cxn>
                <a:cxn ang="0">
                  <a:pos x="T4" y="T5"/>
                </a:cxn>
                <a:cxn ang="0">
                  <a:pos x="T6" y="T7"/>
                </a:cxn>
              </a:cxnLst>
              <a:rect l="0" t="0" r="r" b="b"/>
              <a:pathLst>
                <a:path w="23" h="32">
                  <a:moveTo>
                    <a:pt x="7" y="32"/>
                  </a:moveTo>
                  <a:cubicBezTo>
                    <a:pt x="13" y="23"/>
                    <a:pt x="20" y="11"/>
                    <a:pt x="23" y="0"/>
                  </a:cubicBezTo>
                  <a:cubicBezTo>
                    <a:pt x="17" y="9"/>
                    <a:pt x="11" y="18"/>
                    <a:pt x="3" y="23"/>
                  </a:cubicBezTo>
                  <a:cubicBezTo>
                    <a:pt x="0" y="28"/>
                    <a:pt x="6" y="31"/>
                    <a:pt x="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8" name="iSḷiḍé"/>
            <p:cNvSpPr/>
            <p:nvPr/>
          </p:nvSpPr>
          <p:spPr bwMode="auto">
            <a:xfrm>
              <a:off x="3773077" y="1117611"/>
              <a:ext cx="93914" cy="101623"/>
            </a:xfrm>
            <a:custGeom>
              <a:avLst/>
              <a:gdLst>
                <a:gd name="T0" fmla="*/ 9 w 41"/>
                <a:gd name="T1" fmla="*/ 38 h 44"/>
                <a:gd name="T2" fmla="*/ 22 w 41"/>
                <a:gd name="T3" fmla="*/ 33 h 44"/>
                <a:gd name="T4" fmla="*/ 12 w 41"/>
                <a:gd name="T5" fmla="*/ 44 h 44"/>
                <a:gd name="T6" fmla="*/ 29 w 41"/>
                <a:gd name="T7" fmla="*/ 31 h 44"/>
                <a:gd name="T8" fmla="*/ 39 w 41"/>
                <a:gd name="T9" fmla="*/ 26 h 44"/>
                <a:gd name="T10" fmla="*/ 40 w 41"/>
                <a:gd name="T11" fmla="*/ 22 h 44"/>
                <a:gd name="T12" fmla="*/ 39 w 41"/>
                <a:gd name="T13" fmla="*/ 22 h 44"/>
                <a:gd name="T14" fmla="*/ 36 w 41"/>
                <a:gd name="T15" fmla="*/ 24 h 44"/>
                <a:gd name="T16" fmla="*/ 34 w 41"/>
                <a:gd name="T17" fmla="*/ 23 h 44"/>
                <a:gd name="T18" fmla="*/ 37 w 41"/>
                <a:gd name="T19" fmla="*/ 18 h 44"/>
                <a:gd name="T20" fmla="*/ 40 w 41"/>
                <a:gd name="T21" fmla="*/ 14 h 44"/>
                <a:gd name="T22" fmla="*/ 37 w 41"/>
                <a:gd name="T23" fmla="*/ 0 h 44"/>
                <a:gd name="T24" fmla="*/ 29 w 41"/>
                <a:gd name="T25" fmla="*/ 23 h 44"/>
                <a:gd name="T26" fmla="*/ 23 w 41"/>
                <a:gd name="T27" fmla="*/ 27 h 44"/>
                <a:gd name="T28" fmla="*/ 6 w 41"/>
                <a:gd name="T29" fmla="*/ 29 h 44"/>
                <a:gd name="T30" fmla="*/ 4 w 41"/>
                <a:gd name="T31" fmla="*/ 28 h 44"/>
                <a:gd name="T32" fmla="*/ 6 w 41"/>
                <a:gd name="T33" fmla="*/ 37 h 44"/>
                <a:gd name="T34" fmla="*/ 9 w 41"/>
                <a:gd name="T35"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4">
                  <a:moveTo>
                    <a:pt x="9" y="38"/>
                  </a:moveTo>
                  <a:cubicBezTo>
                    <a:pt x="14" y="36"/>
                    <a:pt x="18" y="33"/>
                    <a:pt x="22" y="33"/>
                  </a:cubicBezTo>
                  <a:cubicBezTo>
                    <a:pt x="22" y="37"/>
                    <a:pt x="15" y="41"/>
                    <a:pt x="12" y="44"/>
                  </a:cubicBezTo>
                  <a:cubicBezTo>
                    <a:pt x="22" y="43"/>
                    <a:pt x="26" y="37"/>
                    <a:pt x="29" y="31"/>
                  </a:cubicBezTo>
                  <a:cubicBezTo>
                    <a:pt x="32" y="28"/>
                    <a:pt x="36" y="27"/>
                    <a:pt x="39" y="26"/>
                  </a:cubicBezTo>
                  <a:cubicBezTo>
                    <a:pt x="40" y="25"/>
                    <a:pt x="41" y="25"/>
                    <a:pt x="40" y="22"/>
                  </a:cubicBezTo>
                  <a:cubicBezTo>
                    <a:pt x="40" y="22"/>
                    <a:pt x="39" y="22"/>
                    <a:pt x="39" y="22"/>
                  </a:cubicBezTo>
                  <a:cubicBezTo>
                    <a:pt x="38" y="23"/>
                    <a:pt x="37" y="24"/>
                    <a:pt x="36" y="24"/>
                  </a:cubicBezTo>
                  <a:cubicBezTo>
                    <a:pt x="35" y="25"/>
                    <a:pt x="33" y="25"/>
                    <a:pt x="34" y="23"/>
                  </a:cubicBezTo>
                  <a:cubicBezTo>
                    <a:pt x="35" y="21"/>
                    <a:pt x="36" y="19"/>
                    <a:pt x="37" y="18"/>
                  </a:cubicBezTo>
                  <a:cubicBezTo>
                    <a:pt x="40" y="14"/>
                    <a:pt x="40" y="14"/>
                    <a:pt x="40" y="14"/>
                  </a:cubicBezTo>
                  <a:cubicBezTo>
                    <a:pt x="40" y="11"/>
                    <a:pt x="40" y="3"/>
                    <a:pt x="37" y="0"/>
                  </a:cubicBezTo>
                  <a:cubicBezTo>
                    <a:pt x="33" y="3"/>
                    <a:pt x="31" y="15"/>
                    <a:pt x="29" y="23"/>
                  </a:cubicBezTo>
                  <a:cubicBezTo>
                    <a:pt x="27" y="27"/>
                    <a:pt x="25" y="27"/>
                    <a:pt x="23" y="27"/>
                  </a:cubicBezTo>
                  <a:cubicBezTo>
                    <a:pt x="18" y="28"/>
                    <a:pt x="10" y="30"/>
                    <a:pt x="6" y="29"/>
                  </a:cubicBezTo>
                  <a:cubicBezTo>
                    <a:pt x="4" y="28"/>
                    <a:pt x="4" y="28"/>
                    <a:pt x="4" y="28"/>
                  </a:cubicBezTo>
                  <a:cubicBezTo>
                    <a:pt x="0" y="32"/>
                    <a:pt x="5" y="35"/>
                    <a:pt x="6" y="37"/>
                  </a:cubicBezTo>
                  <a:lnTo>
                    <a:pt x="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9" name="îşļíďê"/>
            <p:cNvSpPr/>
            <p:nvPr/>
          </p:nvSpPr>
          <p:spPr bwMode="auto">
            <a:xfrm>
              <a:off x="3846666" y="1210123"/>
              <a:ext cx="22427" cy="32239"/>
            </a:xfrm>
            <a:custGeom>
              <a:avLst/>
              <a:gdLst>
                <a:gd name="T0" fmla="*/ 4 w 10"/>
                <a:gd name="T1" fmla="*/ 14 h 14"/>
                <a:gd name="T2" fmla="*/ 9 w 10"/>
                <a:gd name="T3" fmla="*/ 12 h 14"/>
                <a:gd name="T4" fmla="*/ 2 w 10"/>
                <a:gd name="T5" fmla="*/ 0 h 14"/>
                <a:gd name="T6" fmla="*/ 1 w 10"/>
                <a:gd name="T7" fmla="*/ 10 h 14"/>
                <a:gd name="T8" fmla="*/ 4 w 10"/>
                <a:gd name="T9" fmla="*/ 14 h 14"/>
              </a:gdLst>
              <a:ahLst/>
              <a:cxnLst>
                <a:cxn ang="0">
                  <a:pos x="T0" y="T1"/>
                </a:cxn>
                <a:cxn ang="0">
                  <a:pos x="T2" y="T3"/>
                </a:cxn>
                <a:cxn ang="0">
                  <a:pos x="T4" y="T5"/>
                </a:cxn>
                <a:cxn ang="0">
                  <a:pos x="T6" y="T7"/>
                </a:cxn>
                <a:cxn ang="0">
                  <a:pos x="T8" y="T9"/>
                </a:cxn>
              </a:cxnLst>
              <a:rect l="0" t="0" r="r" b="b"/>
              <a:pathLst>
                <a:path w="10" h="14">
                  <a:moveTo>
                    <a:pt x="4" y="14"/>
                  </a:moveTo>
                  <a:cubicBezTo>
                    <a:pt x="6" y="14"/>
                    <a:pt x="7" y="14"/>
                    <a:pt x="9" y="12"/>
                  </a:cubicBezTo>
                  <a:cubicBezTo>
                    <a:pt x="10" y="7"/>
                    <a:pt x="8" y="2"/>
                    <a:pt x="2" y="0"/>
                  </a:cubicBezTo>
                  <a:cubicBezTo>
                    <a:pt x="0" y="3"/>
                    <a:pt x="2" y="6"/>
                    <a:pt x="1" y="10"/>
                  </a:cubicBezTo>
                  <a:cubicBezTo>
                    <a:pt x="0" y="13"/>
                    <a:pt x="3" y="12"/>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0" name="îš1íḍê"/>
            <p:cNvSpPr/>
            <p:nvPr/>
          </p:nvSpPr>
          <p:spPr bwMode="auto">
            <a:xfrm>
              <a:off x="3944785" y="1278806"/>
              <a:ext cx="21025" cy="21025"/>
            </a:xfrm>
            <a:custGeom>
              <a:avLst/>
              <a:gdLst>
                <a:gd name="T0" fmla="*/ 7 w 9"/>
                <a:gd name="T1" fmla="*/ 6 h 9"/>
                <a:gd name="T2" fmla="*/ 8 w 9"/>
                <a:gd name="T3" fmla="*/ 1 h 9"/>
                <a:gd name="T4" fmla="*/ 2 w 9"/>
                <a:gd name="T5" fmla="*/ 2 h 9"/>
                <a:gd name="T6" fmla="*/ 0 w 9"/>
                <a:gd name="T7" fmla="*/ 6 h 9"/>
                <a:gd name="T8" fmla="*/ 7 w 9"/>
                <a:gd name="T9" fmla="*/ 6 h 9"/>
              </a:gdLst>
              <a:ahLst/>
              <a:cxnLst>
                <a:cxn ang="0">
                  <a:pos x="T0" y="T1"/>
                </a:cxn>
                <a:cxn ang="0">
                  <a:pos x="T2" y="T3"/>
                </a:cxn>
                <a:cxn ang="0">
                  <a:pos x="T4" y="T5"/>
                </a:cxn>
                <a:cxn ang="0">
                  <a:pos x="T6" y="T7"/>
                </a:cxn>
                <a:cxn ang="0">
                  <a:pos x="T8" y="T9"/>
                </a:cxn>
              </a:cxnLst>
              <a:rect l="0" t="0" r="r" b="b"/>
              <a:pathLst>
                <a:path w="9" h="9">
                  <a:moveTo>
                    <a:pt x="7" y="6"/>
                  </a:moveTo>
                  <a:cubicBezTo>
                    <a:pt x="8" y="4"/>
                    <a:pt x="9" y="2"/>
                    <a:pt x="8" y="1"/>
                  </a:cubicBezTo>
                  <a:cubicBezTo>
                    <a:pt x="6" y="0"/>
                    <a:pt x="4" y="2"/>
                    <a:pt x="2" y="2"/>
                  </a:cubicBezTo>
                  <a:cubicBezTo>
                    <a:pt x="0" y="3"/>
                    <a:pt x="0" y="5"/>
                    <a:pt x="0" y="6"/>
                  </a:cubicBezTo>
                  <a:cubicBezTo>
                    <a:pt x="1" y="9"/>
                    <a:pt x="4" y="8"/>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1" name="íŝliḓê"/>
            <p:cNvSpPr/>
            <p:nvPr/>
          </p:nvSpPr>
          <p:spPr bwMode="auto">
            <a:xfrm>
              <a:off x="3910443" y="1308943"/>
              <a:ext cx="61675" cy="62376"/>
            </a:xfrm>
            <a:custGeom>
              <a:avLst/>
              <a:gdLst>
                <a:gd name="T0" fmla="*/ 6 w 27"/>
                <a:gd name="T1" fmla="*/ 10 h 27"/>
                <a:gd name="T2" fmla="*/ 14 w 27"/>
                <a:gd name="T3" fmla="*/ 14 h 27"/>
                <a:gd name="T4" fmla="*/ 9 w 27"/>
                <a:gd name="T5" fmla="*/ 18 h 27"/>
                <a:gd name="T6" fmla="*/ 4 w 27"/>
                <a:gd name="T7" fmla="*/ 16 h 27"/>
                <a:gd name="T8" fmla="*/ 2 w 27"/>
                <a:gd name="T9" fmla="*/ 17 h 27"/>
                <a:gd name="T10" fmla="*/ 8 w 27"/>
                <a:gd name="T11" fmla="*/ 27 h 27"/>
                <a:gd name="T12" fmla="*/ 22 w 27"/>
                <a:gd name="T13" fmla="*/ 17 h 27"/>
                <a:gd name="T14" fmla="*/ 25 w 27"/>
                <a:gd name="T15" fmla="*/ 18 h 27"/>
                <a:gd name="T16" fmla="*/ 26 w 27"/>
                <a:gd name="T17" fmla="*/ 16 h 27"/>
                <a:gd name="T18" fmla="*/ 24 w 27"/>
                <a:gd name="T19" fmla="*/ 14 h 27"/>
                <a:gd name="T20" fmla="*/ 24 w 27"/>
                <a:gd name="T21" fmla="*/ 11 h 27"/>
                <a:gd name="T22" fmla="*/ 23 w 27"/>
                <a:gd name="T23" fmla="*/ 9 h 27"/>
                <a:gd name="T24" fmla="*/ 19 w 27"/>
                <a:gd name="T25" fmla="*/ 12 h 27"/>
                <a:gd name="T26" fmla="*/ 11 w 27"/>
                <a:gd name="T27" fmla="*/ 7 h 27"/>
                <a:gd name="T28" fmla="*/ 4 w 27"/>
                <a:gd name="T29" fmla="*/ 2 h 27"/>
                <a:gd name="T30" fmla="*/ 0 w 27"/>
                <a:gd name="T31" fmla="*/ 3 h 27"/>
                <a:gd name="T32" fmla="*/ 6 w 27"/>
                <a:gd name="T3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6" y="10"/>
                  </a:moveTo>
                  <a:cubicBezTo>
                    <a:pt x="9" y="11"/>
                    <a:pt x="12" y="12"/>
                    <a:pt x="14" y="14"/>
                  </a:cubicBezTo>
                  <a:cubicBezTo>
                    <a:pt x="14" y="15"/>
                    <a:pt x="11" y="17"/>
                    <a:pt x="9" y="18"/>
                  </a:cubicBezTo>
                  <a:cubicBezTo>
                    <a:pt x="7" y="19"/>
                    <a:pt x="6" y="16"/>
                    <a:pt x="4" y="16"/>
                  </a:cubicBezTo>
                  <a:cubicBezTo>
                    <a:pt x="3" y="15"/>
                    <a:pt x="2" y="15"/>
                    <a:pt x="2" y="17"/>
                  </a:cubicBezTo>
                  <a:cubicBezTo>
                    <a:pt x="4" y="20"/>
                    <a:pt x="4" y="25"/>
                    <a:pt x="8" y="27"/>
                  </a:cubicBezTo>
                  <a:cubicBezTo>
                    <a:pt x="13" y="23"/>
                    <a:pt x="17" y="20"/>
                    <a:pt x="22" y="17"/>
                  </a:cubicBezTo>
                  <a:cubicBezTo>
                    <a:pt x="25" y="18"/>
                    <a:pt x="25" y="18"/>
                    <a:pt x="25" y="18"/>
                  </a:cubicBezTo>
                  <a:cubicBezTo>
                    <a:pt x="26" y="18"/>
                    <a:pt x="27" y="17"/>
                    <a:pt x="26" y="16"/>
                  </a:cubicBezTo>
                  <a:cubicBezTo>
                    <a:pt x="26" y="16"/>
                    <a:pt x="25" y="14"/>
                    <a:pt x="24" y="14"/>
                  </a:cubicBezTo>
                  <a:cubicBezTo>
                    <a:pt x="24" y="11"/>
                    <a:pt x="24" y="11"/>
                    <a:pt x="24" y="11"/>
                  </a:cubicBezTo>
                  <a:cubicBezTo>
                    <a:pt x="23" y="9"/>
                    <a:pt x="23" y="9"/>
                    <a:pt x="23" y="9"/>
                  </a:cubicBezTo>
                  <a:cubicBezTo>
                    <a:pt x="22" y="10"/>
                    <a:pt x="20" y="11"/>
                    <a:pt x="19" y="12"/>
                  </a:cubicBezTo>
                  <a:cubicBezTo>
                    <a:pt x="16" y="10"/>
                    <a:pt x="13" y="9"/>
                    <a:pt x="11" y="7"/>
                  </a:cubicBezTo>
                  <a:cubicBezTo>
                    <a:pt x="8" y="6"/>
                    <a:pt x="6" y="4"/>
                    <a:pt x="4" y="2"/>
                  </a:cubicBezTo>
                  <a:cubicBezTo>
                    <a:pt x="1" y="0"/>
                    <a:pt x="0" y="1"/>
                    <a:pt x="0" y="3"/>
                  </a:cubicBezTo>
                  <a:cubicBezTo>
                    <a:pt x="0" y="9"/>
                    <a:pt x="3" y="10"/>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2" name="iṡļiḍe"/>
            <p:cNvSpPr/>
            <p:nvPr/>
          </p:nvSpPr>
          <p:spPr bwMode="auto">
            <a:xfrm>
              <a:off x="3935674" y="1271798"/>
              <a:ext cx="124051" cy="76393"/>
            </a:xfrm>
            <a:custGeom>
              <a:avLst/>
              <a:gdLst>
                <a:gd name="T0" fmla="*/ 52 w 54"/>
                <a:gd name="T1" fmla="*/ 10 h 33"/>
                <a:gd name="T2" fmla="*/ 41 w 54"/>
                <a:gd name="T3" fmla="*/ 13 h 33"/>
                <a:gd name="T4" fmla="*/ 37 w 54"/>
                <a:gd name="T5" fmla="*/ 11 h 33"/>
                <a:gd name="T6" fmla="*/ 35 w 54"/>
                <a:gd name="T7" fmla="*/ 12 h 33"/>
                <a:gd name="T8" fmla="*/ 29 w 54"/>
                <a:gd name="T9" fmla="*/ 15 h 33"/>
                <a:gd name="T10" fmla="*/ 28 w 54"/>
                <a:gd name="T11" fmla="*/ 13 h 33"/>
                <a:gd name="T12" fmla="*/ 23 w 54"/>
                <a:gd name="T13" fmla="*/ 15 h 33"/>
                <a:gd name="T14" fmla="*/ 19 w 54"/>
                <a:gd name="T15" fmla="*/ 15 h 33"/>
                <a:gd name="T16" fmla="*/ 26 w 54"/>
                <a:gd name="T17" fmla="*/ 0 h 33"/>
                <a:gd name="T18" fmla="*/ 19 w 54"/>
                <a:gd name="T19" fmla="*/ 6 h 33"/>
                <a:gd name="T20" fmla="*/ 14 w 54"/>
                <a:gd name="T21" fmla="*/ 10 h 33"/>
                <a:gd name="T22" fmla="*/ 10 w 54"/>
                <a:gd name="T23" fmla="*/ 15 h 33"/>
                <a:gd name="T24" fmla="*/ 17 w 54"/>
                <a:gd name="T25" fmla="*/ 16 h 33"/>
                <a:gd name="T26" fmla="*/ 24 w 54"/>
                <a:gd name="T27" fmla="*/ 19 h 33"/>
                <a:gd name="T28" fmla="*/ 23 w 54"/>
                <a:gd name="T29" fmla="*/ 23 h 33"/>
                <a:gd name="T30" fmla="*/ 3 w 54"/>
                <a:gd name="T31" fmla="*/ 13 h 33"/>
                <a:gd name="T32" fmla="*/ 0 w 54"/>
                <a:gd name="T33" fmla="*/ 15 h 33"/>
                <a:gd name="T34" fmla="*/ 4 w 54"/>
                <a:gd name="T35" fmla="*/ 21 h 33"/>
                <a:gd name="T36" fmla="*/ 8 w 54"/>
                <a:gd name="T37" fmla="*/ 22 h 33"/>
                <a:gd name="T38" fmla="*/ 24 w 54"/>
                <a:gd name="T39" fmla="*/ 27 h 33"/>
                <a:gd name="T40" fmla="*/ 14 w 54"/>
                <a:gd name="T41" fmla="*/ 26 h 33"/>
                <a:gd name="T42" fmla="*/ 21 w 54"/>
                <a:gd name="T43" fmla="*/ 30 h 33"/>
                <a:gd name="T44" fmla="*/ 29 w 54"/>
                <a:gd name="T45" fmla="*/ 33 h 33"/>
                <a:gd name="T46" fmla="*/ 34 w 54"/>
                <a:gd name="T47" fmla="*/ 28 h 33"/>
                <a:gd name="T48" fmla="*/ 45 w 54"/>
                <a:gd name="T49" fmla="*/ 28 h 33"/>
                <a:gd name="T50" fmla="*/ 46 w 54"/>
                <a:gd name="T51" fmla="*/ 23 h 33"/>
                <a:gd name="T52" fmla="*/ 42 w 54"/>
                <a:gd name="T53" fmla="*/ 19 h 33"/>
                <a:gd name="T54" fmla="*/ 43 w 54"/>
                <a:gd name="T55" fmla="*/ 18 h 33"/>
                <a:gd name="T56" fmla="*/ 50 w 54"/>
                <a:gd name="T57" fmla="*/ 17 h 33"/>
                <a:gd name="T58" fmla="*/ 52 w 54"/>
                <a:gd name="T59" fmla="*/ 10 h 33"/>
                <a:gd name="T60" fmla="*/ 38 w 54"/>
                <a:gd name="T61" fmla="*/ 23 h 33"/>
                <a:gd name="T62" fmla="*/ 30 w 54"/>
                <a:gd name="T63" fmla="*/ 24 h 33"/>
                <a:gd name="T64" fmla="*/ 33 w 54"/>
                <a:gd name="T65" fmla="*/ 23 h 33"/>
                <a:gd name="T66" fmla="*/ 35 w 54"/>
                <a:gd name="T67" fmla="*/ 21 h 33"/>
                <a:gd name="T68" fmla="*/ 31 w 54"/>
                <a:gd name="T69" fmla="*/ 20 h 33"/>
                <a:gd name="T70" fmla="*/ 30 w 54"/>
                <a:gd name="T71" fmla="*/ 19 h 33"/>
                <a:gd name="T72" fmla="*/ 33 w 54"/>
                <a:gd name="T73" fmla="*/ 17 h 33"/>
                <a:gd name="T74" fmla="*/ 37 w 54"/>
                <a:gd name="T75" fmla="*/ 17 h 33"/>
                <a:gd name="T76" fmla="*/ 38 w 54"/>
                <a:gd name="T7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33">
                  <a:moveTo>
                    <a:pt x="52" y="10"/>
                  </a:moveTo>
                  <a:cubicBezTo>
                    <a:pt x="49" y="11"/>
                    <a:pt x="45" y="11"/>
                    <a:pt x="41" y="13"/>
                  </a:cubicBezTo>
                  <a:cubicBezTo>
                    <a:pt x="39" y="13"/>
                    <a:pt x="38" y="12"/>
                    <a:pt x="37" y="11"/>
                  </a:cubicBezTo>
                  <a:cubicBezTo>
                    <a:pt x="35" y="11"/>
                    <a:pt x="34" y="11"/>
                    <a:pt x="35" y="12"/>
                  </a:cubicBezTo>
                  <a:cubicBezTo>
                    <a:pt x="33" y="14"/>
                    <a:pt x="31" y="15"/>
                    <a:pt x="29" y="15"/>
                  </a:cubicBezTo>
                  <a:cubicBezTo>
                    <a:pt x="28" y="13"/>
                    <a:pt x="28" y="13"/>
                    <a:pt x="28" y="13"/>
                  </a:cubicBezTo>
                  <a:cubicBezTo>
                    <a:pt x="25" y="12"/>
                    <a:pt x="25" y="14"/>
                    <a:pt x="23" y="15"/>
                  </a:cubicBezTo>
                  <a:cubicBezTo>
                    <a:pt x="23" y="14"/>
                    <a:pt x="19" y="16"/>
                    <a:pt x="19" y="15"/>
                  </a:cubicBezTo>
                  <a:cubicBezTo>
                    <a:pt x="21" y="11"/>
                    <a:pt x="26" y="5"/>
                    <a:pt x="26" y="0"/>
                  </a:cubicBezTo>
                  <a:cubicBezTo>
                    <a:pt x="23" y="0"/>
                    <a:pt x="22" y="3"/>
                    <a:pt x="19" y="6"/>
                  </a:cubicBezTo>
                  <a:cubicBezTo>
                    <a:pt x="14" y="10"/>
                    <a:pt x="14" y="10"/>
                    <a:pt x="14" y="10"/>
                  </a:cubicBezTo>
                  <a:cubicBezTo>
                    <a:pt x="12" y="12"/>
                    <a:pt x="10" y="13"/>
                    <a:pt x="10" y="15"/>
                  </a:cubicBezTo>
                  <a:cubicBezTo>
                    <a:pt x="12" y="15"/>
                    <a:pt x="14" y="16"/>
                    <a:pt x="17" y="16"/>
                  </a:cubicBezTo>
                  <a:cubicBezTo>
                    <a:pt x="20" y="18"/>
                    <a:pt x="21" y="19"/>
                    <a:pt x="24" y="19"/>
                  </a:cubicBezTo>
                  <a:cubicBezTo>
                    <a:pt x="25" y="21"/>
                    <a:pt x="24" y="22"/>
                    <a:pt x="23" y="23"/>
                  </a:cubicBezTo>
                  <a:cubicBezTo>
                    <a:pt x="16" y="20"/>
                    <a:pt x="9" y="16"/>
                    <a:pt x="3" y="13"/>
                  </a:cubicBezTo>
                  <a:cubicBezTo>
                    <a:pt x="1" y="13"/>
                    <a:pt x="1" y="14"/>
                    <a:pt x="0" y="15"/>
                  </a:cubicBezTo>
                  <a:cubicBezTo>
                    <a:pt x="2" y="17"/>
                    <a:pt x="3" y="20"/>
                    <a:pt x="4" y="21"/>
                  </a:cubicBezTo>
                  <a:cubicBezTo>
                    <a:pt x="8" y="22"/>
                    <a:pt x="8" y="22"/>
                    <a:pt x="8" y="22"/>
                  </a:cubicBezTo>
                  <a:cubicBezTo>
                    <a:pt x="9" y="22"/>
                    <a:pt x="20" y="25"/>
                    <a:pt x="24" y="27"/>
                  </a:cubicBezTo>
                  <a:cubicBezTo>
                    <a:pt x="23" y="29"/>
                    <a:pt x="15" y="25"/>
                    <a:pt x="14" y="26"/>
                  </a:cubicBezTo>
                  <a:cubicBezTo>
                    <a:pt x="16" y="29"/>
                    <a:pt x="19" y="28"/>
                    <a:pt x="21" y="30"/>
                  </a:cubicBezTo>
                  <a:cubicBezTo>
                    <a:pt x="24" y="31"/>
                    <a:pt x="27" y="32"/>
                    <a:pt x="29" y="33"/>
                  </a:cubicBezTo>
                  <a:cubicBezTo>
                    <a:pt x="31" y="31"/>
                    <a:pt x="32" y="28"/>
                    <a:pt x="34" y="28"/>
                  </a:cubicBezTo>
                  <a:cubicBezTo>
                    <a:pt x="37" y="28"/>
                    <a:pt x="42" y="30"/>
                    <a:pt x="45" y="28"/>
                  </a:cubicBezTo>
                  <a:cubicBezTo>
                    <a:pt x="45" y="26"/>
                    <a:pt x="46" y="24"/>
                    <a:pt x="46" y="23"/>
                  </a:cubicBezTo>
                  <a:cubicBezTo>
                    <a:pt x="45" y="21"/>
                    <a:pt x="42" y="20"/>
                    <a:pt x="42" y="19"/>
                  </a:cubicBezTo>
                  <a:cubicBezTo>
                    <a:pt x="42" y="19"/>
                    <a:pt x="42" y="18"/>
                    <a:pt x="43" y="18"/>
                  </a:cubicBezTo>
                  <a:cubicBezTo>
                    <a:pt x="46" y="18"/>
                    <a:pt x="48" y="18"/>
                    <a:pt x="50" y="17"/>
                  </a:cubicBezTo>
                  <a:cubicBezTo>
                    <a:pt x="51" y="18"/>
                    <a:pt x="54" y="12"/>
                    <a:pt x="52" y="10"/>
                  </a:cubicBezTo>
                  <a:close/>
                  <a:moveTo>
                    <a:pt x="38" y="23"/>
                  </a:moveTo>
                  <a:cubicBezTo>
                    <a:pt x="36" y="24"/>
                    <a:pt x="33" y="24"/>
                    <a:pt x="30" y="24"/>
                  </a:cubicBezTo>
                  <a:cubicBezTo>
                    <a:pt x="29" y="23"/>
                    <a:pt x="32" y="23"/>
                    <a:pt x="33" y="23"/>
                  </a:cubicBezTo>
                  <a:cubicBezTo>
                    <a:pt x="34" y="22"/>
                    <a:pt x="34" y="22"/>
                    <a:pt x="35" y="21"/>
                  </a:cubicBezTo>
                  <a:cubicBezTo>
                    <a:pt x="34" y="20"/>
                    <a:pt x="33" y="19"/>
                    <a:pt x="31" y="20"/>
                  </a:cubicBezTo>
                  <a:cubicBezTo>
                    <a:pt x="30" y="20"/>
                    <a:pt x="29" y="19"/>
                    <a:pt x="30" y="19"/>
                  </a:cubicBezTo>
                  <a:cubicBezTo>
                    <a:pt x="31" y="19"/>
                    <a:pt x="32" y="18"/>
                    <a:pt x="33" y="17"/>
                  </a:cubicBezTo>
                  <a:cubicBezTo>
                    <a:pt x="34" y="17"/>
                    <a:pt x="35" y="17"/>
                    <a:pt x="37" y="17"/>
                  </a:cubicBezTo>
                  <a:cubicBezTo>
                    <a:pt x="37" y="19"/>
                    <a:pt x="39" y="21"/>
                    <a:pt x="3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3" name="ï$ļïdé"/>
            <p:cNvSpPr/>
            <p:nvPr/>
          </p:nvSpPr>
          <p:spPr bwMode="auto">
            <a:xfrm>
              <a:off x="3302807" y="1034911"/>
              <a:ext cx="795464" cy="799669"/>
            </a:xfrm>
            <a:custGeom>
              <a:avLst/>
              <a:gdLst>
                <a:gd name="T0" fmla="*/ 174 w 347"/>
                <a:gd name="T1" fmla="*/ 0 h 347"/>
                <a:gd name="T2" fmla="*/ 0 w 347"/>
                <a:gd name="T3" fmla="*/ 173 h 347"/>
                <a:gd name="T4" fmla="*/ 174 w 347"/>
                <a:gd name="T5" fmla="*/ 347 h 347"/>
                <a:gd name="T6" fmla="*/ 347 w 347"/>
                <a:gd name="T7" fmla="*/ 173 h 347"/>
                <a:gd name="T8" fmla="*/ 174 w 347"/>
                <a:gd name="T9" fmla="*/ 0 h 347"/>
                <a:gd name="T10" fmla="*/ 174 w 347"/>
                <a:gd name="T11" fmla="*/ 343 h 347"/>
                <a:gd name="T12" fmla="*/ 4 w 347"/>
                <a:gd name="T13" fmla="*/ 173 h 347"/>
                <a:gd name="T14" fmla="*/ 174 w 347"/>
                <a:gd name="T15" fmla="*/ 4 h 347"/>
                <a:gd name="T16" fmla="*/ 343 w 347"/>
                <a:gd name="T17" fmla="*/ 173 h 347"/>
                <a:gd name="T18" fmla="*/ 174 w 347"/>
                <a:gd name="T19" fmla="*/ 34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4" y="0"/>
                  </a:moveTo>
                  <a:cubicBezTo>
                    <a:pt x="78" y="0"/>
                    <a:pt x="0" y="78"/>
                    <a:pt x="0" y="173"/>
                  </a:cubicBezTo>
                  <a:cubicBezTo>
                    <a:pt x="0" y="269"/>
                    <a:pt x="78" y="347"/>
                    <a:pt x="174" y="347"/>
                  </a:cubicBezTo>
                  <a:cubicBezTo>
                    <a:pt x="269" y="347"/>
                    <a:pt x="347" y="269"/>
                    <a:pt x="347" y="173"/>
                  </a:cubicBezTo>
                  <a:cubicBezTo>
                    <a:pt x="347" y="78"/>
                    <a:pt x="269" y="0"/>
                    <a:pt x="174" y="0"/>
                  </a:cubicBezTo>
                  <a:close/>
                  <a:moveTo>
                    <a:pt x="174" y="343"/>
                  </a:moveTo>
                  <a:cubicBezTo>
                    <a:pt x="80" y="343"/>
                    <a:pt x="4" y="267"/>
                    <a:pt x="4" y="173"/>
                  </a:cubicBezTo>
                  <a:cubicBezTo>
                    <a:pt x="4" y="80"/>
                    <a:pt x="80" y="4"/>
                    <a:pt x="174" y="4"/>
                  </a:cubicBezTo>
                  <a:cubicBezTo>
                    <a:pt x="267" y="4"/>
                    <a:pt x="343" y="80"/>
                    <a:pt x="343" y="173"/>
                  </a:cubicBezTo>
                  <a:cubicBezTo>
                    <a:pt x="343" y="267"/>
                    <a:pt x="267" y="343"/>
                    <a:pt x="17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4" name="íšlíḓe"/>
            <p:cNvSpPr/>
            <p:nvPr/>
          </p:nvSpPr>
          <p:spPr bwMode="auto">
            <a:xfrm>
              <a:off x="3481524" y="1212226"/>
              <a:ext cx="440834" cy="377758"/>
            </a:xfrm>
            <a:custGeom>
              <a:avLst/>
              <a:gdLst>
                <a:gd name="T0" fmla="*/ 28 w 192"/>
                <a:gd name="T1" fmla="*/ 164 h 164"/>
                <a:gd name="T2" fmla="*/ 31 w 192"/>
                <a:gd name="T3" fmla="*/ 164 h 164"/>
                <a:gd name="T4" fmla="*/ 2 w 192"/>
                <a:gd name="T5" fmla="*/ 96 h 164"/>
                <a:gd name="T6" fmla="*/ 96 w 192"/>
                <a:gd name="T7" fmla="*/ 2 h 164"/>
                <a:gd name="T8" fmla="*/ 190 w 192"/>
                <a:gd name="T9" fmla="*/ 96 h 164"/>
                <a:gd name="T10" fmla="*/ 160 w 192"/>
                <a:gd name="T11" fmla="*/ 164 h 164"/>
                <a:gd name="T12" fmla="*/ 163 w 192"/>
                <a:gd name="T13" fmla="*/ 164 h 164"/>
                <a:gd name="T14" fmla="*/ 192 w 192"/>
                <a:gd name="T15" fmla="*/ 96 h 164"/>
                <a:gd name="T16" fmla="*/ 96 w 192"/>
                <a:gd name="T17" fmla="*/ 0 h 164"/>
                <a:gd name="T18" fmla="*/ 0 w 192"/>
                <a:gd name="T19" fmla="*/ 96 h 164"/>
                <a:gd name="T20" fmla="*/ 28 w 192"/>
                <a:gd name="T2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64">
                  <a:moveTo>
                    <a:pt x="28" y="164"/>
                  </a:moveTo>
                  <a:cubicBezTo>
                    <a:pt x="31" y="164"/>
                    <a:pt x="31" y="164"/>
                    <a:pt x="31" y="164"/>
                  </a:cubicBezTo>
                  <a:cubicBezTo>
                    <a:pt x="13" y="147"/>
                    <a:pt x="2" y="123"/>
                    <a:pt x="2" y="96"/>
                  </a:cubicBezTo>
                  <a:cubicBezTo>
                    <a:pt x="2" y="45"/>
                    <a:pt x="44" y="2"/>
                    <a:pt x="96" y="2"/>
                  </a:cubicBezTo>
                  <a:cubicBezTo>
                    <a:pt x="147" y="2"/>
                    <a:pt x="190" y="45"/>
                    <a:pt x="190" y="96"/>
                  </a:cubicBezTo>
                  <a:cubicBezTo>
                    <a:pt x="190" y="123"/>
                    <a:pt x="178" y="147"/>
                    <a:pt x="160" y="164"/>
                  </a:cubicBezTo>
                  <a:cubicBezTo>
                    <a:pt x="163" y="164"/>
                    <a:pt x="163" y="164"/>
                    <a:pt x="163" y="164"/>
                  </a:cubicBezTo>
                  <a:cubicBezTo>
                    <a:pt x="181" y="147"/>
                    <a:pt x="192" y="123"/>
                    <a:pt x="192" y="96"/>
                  </a:cubicBezTo>
                  <a:cubicBezTo>
                    <a:pt x="192" y="43"/>
                    <a:pt x="148" y="0"/>
                    <a:pt x="96" y="0"/>
                  </a:cubicBezTo>
                  <a:cubicBezTo>
                    <a:pt x="43" y="0"/>
                    <a:pt x="0" y="43"/>
                    <a:pt x="0" y="96"/>
                  </a:cubicBezTo>
                  <a:cubicBezTo>
                    <a:pt x="0" y="123"/>
                    <a:pt x="11" y="147"/>
                    <a:pt x="28"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5" name="ïṣļïḍê"/>
            <p:cNvSpPr/>
            <p:nvPr/>
          </p:nvSpPr>
          <p:spPr bwMode="auto">
            <a:xfrm>
              <a:off x="3972118" y="1573864"/>
              <a:ext cx="85504" cy="46256"/>
            </a:xfrm>
            <a:custGeom>
              <a:avLst/>
              <a:gdLst>
                <a:gd name="T0" fmla="*/ 36 w 37"/>
                <a:gd name="T1" fmla="*/ 20 h 20"/>
                <a:gd name="T2" fmla="*/ 22 w 37"/>
                <a:gd name="T3" fmla="*/ 16 h 20"/>
                <a:gd name="T4" fmla="*/ 0 w 37"/>
                <a:gd name="T5" fmla="*/ 20 h 20"/>
                <a:gd name="T6" fmla="*/ 1 w 37"/>
                <a:gd name="T7" fmla="*/ 16 h 20"/>
                <a:gd name="T8" fmla="*/ 12 w 37"/>
                <a:gd name="T9" fmla="*/ 14 h 20"/>
                <a:gd name="T10" fmla="*/ 19 w 37"/>
                <a:gd name="T11" fmla="*/ 14 h 20"/>
                <a:gd name="T12" fmla="*/ 13 w 37"/>
                <a:gd name="T13" fmla="*/ 10 h 20"/>
                <a:gd name="T14" fmla="*/ 5 w 37"/>
                <a:gd name="T15" fmla="*/ 3 h 20"/>
                <a:gd name="T16" fmla="*/ 6 w 37"/>
                <a:gd name="T17" fmla="*/ 0 h 20"/>
                <a:gd name="T18" fmla="*/ 23 w 37"/>
                <a:gd name="T19" fmla="*/ 13 h 20"/>
                <a:gd name="T20" fmla="*/ 37 w 37"/>
                <a:gd name="T21" fmla="*/ 17 h 20"/>
                <a:gd name="T22" fmla="*/ 36 w 37"/>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36" y="20"/>
                  </a:moveTo>
                  <a:cubicBezTo>
                    <a:pt x="22" y="16"/>
                    <a:pt x="22" y="16"/>
                    <a:pt x="22" y="16"/>
                  </a:cubicBezTo>
                  <a:cubicBezTo>
                    <a:pt x="0" y="20"/>
                    <a:pt x="0" y="20"/>
                    <a:pt x="0" y="20"/>
                  </a:cubicBezTo>
                  <a:cubicBezTo>
                    <a:pt x="1" y="16"/>
                    <a:pt x="1" y="16"/>
                    <a:pt x="1" y="16"/>
                  </a:cubicBezTo>
                  <a:cubicBezTo>
                    <a:pt x="12" y="14"/>
                    <a:pt x="12" y="14"/>
                    <a:pt x="12" y="14"/>
                  </a:cubicBezTo>
                  <a:cubicBezTo>
                    <a:pt x="14" y="14"/>
                    <a:pt x="17" y="14"/>
                    <a:pt x="19" y="14"/>
                  </a:cubicBezTo>
                  <a:cubicBezTo>
                    <a:pt x="17" y="13"/>
                    <a:pt x="15" y="11"/>
                    <a:pt x="13" y="10"/>
                  </a:cubicBezTo>
                  <a:cubicBezTo>
                    <a:pt x="5" y="3"/>
                    <a:pt x="5" y="3"/>
                    <a:pt x="5" y="3"/>
                  </a:cubicBezTo>
                  <a:cubicBezTo>
                    <a:pt x="6" y="0"/>
                    <a:pt x="6" y="0"/>
                    <a:pt x="6" y="0"/>
                  </a:cubicBezTo>
                  <a:cubicBezTo>
                    <a:pt x="23" y="13"/>
                    <a:pt x="23" y="13"/>
                    <a:pt x="23" y="13"/>
                  </a:cubicBezTo>
                  <a:cubicBezTo>
                    <a:pt x="37" y="17"/>
                    <a:pt x="37" y="17"/>
                    <a:pt x="37" y="17"/>
                  </a:cubicBez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6" name="ís1íḍe"/>
            <p:cNvSpPr/>
            <p:nvPr/>
          </p:nvSpPr>
          <p:spPr bwMode="auto">
            <a:xfrm>
              <a:off x="4302919" y="1198209"/>
              <a:ext cx="54666" cy="94615"/>
            </a:xfrm>
            <a:custGeom>
              <a:avLst/>
              <a:gdLst>
                <a:gd name="T0" fmla="*/ 20 w 24"/>
                <a:gd name="T1" fmla="*/ 28 h 41"/>
                <a:gd name="T2" fmla="*/ 14 w 24"/>
                <a:gd name="T3" fmla="*/ 9 h 41"/>
                <a:gd name="T4" fmla="*/ 4 w 24"/>
                <a:gd name="T5" fmla="*/ 10 h 41"/>
                <a:gd name="T6" fmla="*/ 5 w 24"/>
                <a:gd name="T7" fmla="*/ 32 h 41"/>
                <a:gd name="T8" fmla="*/ 20 w 24"/>
                <a:gd name="T9" fmla="*/ 28 h 41"/>
              </a:gdLst>
              <a:ahLst/>
              <a:cxnLst>
                <a:cxn ang="0">
                  <a:pos x="T0" y="T1"/>
                </a:cxn>
                <a:cxn ang="0">
                  <a:pos x="T2" y="T3"/>
                </a:cxn>
                <a:cxn ang="0">
                  <a:pos x="T4" y="T5"/>
                </a:cxn>
                <a:cxn ang="0">
                  <a:pos x="T6" y="T7"/>
                </a:cxn>
                <a:cxn ang="0">
                  <a:pos x="T8" y="T9"/>
                </a:cxn>
              </a:cxnLst>
              <a:rect l="0" t="0" r="r" b="b"/>
              <a:pathLst>
                <a:path w="24" h="41">
                  <a:moveTo>
                    <a:pt x="20" y="28"/>
                  </a:moveTo>
                  <a:cubicBezTo>
                    <a:pt x="24" y="20"/>
                    <a:pt x="14" y="9"/>
                    <a:pt x="14" y="9"/>
                  </a:cubicBezTo>
                  <a:cubicBezTo>
                    <a:pt x="14" y="9"/>
                    <a:pt x="8" y="0"/>
                    <a:pt x="4" y="10"/>
                  </a:cubicBezTo>
                  <a:cubicBezTo>
                    <a:pt x="0" y="20"/>
                    <a:pt x="0" y="23"/>
                    <a:pt x="5" y="32"/>
                  </a:cubicBezTo>
                  <a:cubicBezTo>
                    <a:pt x="9" y="41"/>
                    <a:pt x="16" y="35"/>
                    <a:pt x="2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7" name="íşlïḋe"/>
            <p:cNvSpPr/>
            <p:nvPr/>
          </p:nvSpPr>
          <p:spPr bwMode="auto">
            <a:xfrm>
              <a:off x="4279791" y="1281610"/>
              <a:ext cx="57470" cy="91811"/>
            </a:xfrm>
            <a:custGeom>
              <a:avLst/>
              <a:gdLst>
                <a:gd name="T0" fmla="*/ 4 w 25"/>
                <a:gd name="T1" fmla="*/ 34 h 40"/>
                <a:gd name="T2" fmla="*/ 13 w 25"/>
                <a:gd name="T3" fmla="*/ 36 h 40"/>
                <a:gd name="T4" fmla="*/ 21 w 25"/>
                <a:gd name="T5" fmla="*/ 17 h 40"/>
                <a:gd name="T6" fmla="*/ 14 w 25"/>
                <a:gd name="T7" fmla="*/ 10 h 40"/>
                <a:gd name="T8" fmla="*/ 10 w 25"/>
                <a:gd name="T9" fmla="*/ 4 h 40"/>
                <a:gd name="T10" fmla="*/ 0 w 25"/>
                <a:gd name="T11" fmla="*/ 13 h 40"/>
                <a:gd name="T12" fmla="*/ 5 w 25"/>
                <a:gd name="T13" fmla="*/ 25 h 40"/>
                <a:gd name="T14" fmla="*/ 4 w 25"/>
                <a:gd name="T15" fmla="*/ 3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4" y="34"/>
                  </a:moveTo>
                  <a:cubicBezTo>
                    <a:pt x="4" y="34"/>
                    <a:pt x="2" y="40"/>
                    <a:pt x="13" y="36"/>
                  </a:cubicBezTo>
                  <a:cubicBezTo>
                    <a:pt x="23" y="31"/>
                    <a:pt x="25" y="21"/>
                    <a:pt x="21" y="17"/>
                  </a:cubicBezTo>
                  <a:cubicBezTo>
                    <a:pt x="18" y="12"/>
                    <a:pt x="14" y="10"/>
                    <a:pt x="14" y="10"/>
                  </a:cubicBezTo>
                  <a:cubicBezTo>
                    <a:pt x="14" y="10"/>
                    <a:pt x="11" y="8"/>
                    <a:pt x="10" y="4"/>
                  </a:cubicBezTo>
                  <a:cubicBezTo>
                    <a:pt x="9" y="0"/>
                    <a:pt x="1" y="9"/>
                    <a:pt x="0" y="13"/>
                  </a:cubicBezTo>
                  <a:cubicBezTo>
                    <a:pt x="0" y="18"/>
                    <a:pt x="1" y="20"/>
                    <a:pt x="5" y="25"/>
                  </a:cubicBezTo>
                  <a:cubicBezTo>
                    <a:pt x="8" y="30"/>
                    <a:pt x="4" y="34"/>
                    <a:pt x="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8" name="iŝļîḍé"/>
            <p:cNvSpPr/>
            <p:nvPr/>
          </p:nvSpPr>
          <p:spPr bwMode="auto">
            <a:xfrm>
              <a:off x="4231432" y="1248670"/>
              <a:ext cx="330100" cy="295058"/>
            </a:xfrm>
            <a:custGeom>
              <a:avLst/>
              <a:gdLst>
                <a:gd name="T0" fmla="*/ 138 w 144"/>
                <a:gd name="T1" fmla="*/ 24 h 128"/>
                <a:gd name="T2" fmla="*/ 135 w 144"/>
                <a:gd name="T3" fmla="*/ 20 h 128"/>
                <a:gd name="T4" fmla="*/ 126 w 144"/>
                <a:gd name="T5" fmla="*/ 23 h 128"/>
                <a:gd name="T6" fmla="*/ 117 w 144"/>
                <a:gd name="T7" fmla="*/ 29 h 128"/>
                <a:gd name="T8" fmla="*/ 120 w 144"/>
                <a:gd name="T9" fmla="*/ 23 h 128"/>
                <a:gd name="T10" fmla="*/ 131 w 144"/>
                <a:gd name="T11" fmla="*/ 15 h 128"/>
                <a:gd name="T12" fmla="*/ 138 w 144"/>
                <a:gd name="T13" fmla="*/ 9 h 128"/>
                <a:gd name="T14" fmla="*/ 127 w 144"/>
                <a:gd name="T15" fmla="*/ 5 h 128"/>
                <a:gd name="T16" fmla="*/ 112 w 144"/>
                <a:gd name="T17" fmla="*/ 5 h 128"/>
                <a:gd name="T18" fmla="*/ 102 w 144"/>
                <a:gd name="T19" fmla="*/ 8 h 128"/>
                <a:gd name="T20" fmla="*/ 100 w 144"/>
                <a:gd name="T21" fmla="*/ 24 h 128"/>
                <a:gd name="T22" fmla="*/ 88 w 144"/>
                <a:gd name="T23" fmla="*/ 33 h 128"/>
                <a:gd name="T24" fmla="*/ 83 w 144"/>
                <a:gd name="T25" fmla="*/ 31 h 128"/>
                <a:gd name="T26" fmla="*/ 91 w 144"/>
                <a:gd name="T27" fmla="*/ 26 h 128"/>
                <a:gd name="T28" fmla="*/ 91 w 144"/>
                <a:gd name="T29" fmla="*/ 21 h 128"/>
                <a:gd name="T30" fmla="*/ 82 w 144"/>
                <a:gd name="T31" fmla="*/ 10 h 128"/>
                <a:gd name="T32" fmla="*/ 70 w 144"/>
                <a:gd name="T33" fmla="*/ 12 h 128"/>
                <a:gd name="T34" fmla="*/ 63 w 144"/>
                <a:gd name="T35" fmla="*/ 30 h 128"/>
                <a:gd name="T36" fmla="*/ 58 w 144"/>
                <a:gd name="T37" fmla="*/ 42 h 128"/>
                <a:gd name="T38" fmla="*/ 58 w 144"/>
                <a:gd name="T39" fmla="*/ 52 h 128"/>
                <a:gd name="T40" fmla="*/ 39 w 144"/>
                <a:gd name="T41" fmla="*/ 61 h 128"/>
                <a:gd name="T42" fmla="*/ 35 w 144"/>
                <a:gd name="T43" fmla="*/ 58 h 128"/>
                <a:gd name="T44" fmla="*/ 9 w 144"/>
                <a:gd name="T45" fmla="*/ 90 h 128"/>
                <a:gd name="T46" fmla="*/ 3 w 144"/>
                <a:gd name="T47" fmla="*/ 115 h 128"/>
                <a:gd name="T48" fmla="*/ 20 w 144"/>
                <a:gd name="T49" fmla="*/ 114 h 128"/>
                <a:gd name="T50" fmla="*/ 33 w 144"/>
                <a:gd name="T51" fmla="*/ 82 h 128"/>
                <a:gd name="T52" fmla="*/ 42 w 144"/>
                <a:gd name="T53" fmla="*/ 80 h 128"/>
                <a:gd name="T54" fmla="*/ 56 w 144"/>
                <a:gd name="T55" fmla="*/ 73 h 128"/>
                <a:gd name="T56" fmla="*/ 58 w 144"/>
                <a:gd name="T57" fmla="*/ 79 h 128"/>
                <a:gd name="T58" fmla="*/ 58 w 144"/>
                <a:gd name="T59" fmla="*/ 89 h 128"/>
                <a:gd name="T60" fmla="*/ 76 w 144"/>
                <a:gd name="T61" fmla="*/ 70 h 128"/>
                <a:gd name="T62" fmla="*/ 77 w 144"/>
                <a:gd name="T63" fmla="*/ 60 h 128"/>
                <a:gd name="T64" fmla="*/ 95 w 144"/>
                <a:gd name="T65" fmla="*/ 42 h 128"/>
                <a:gd name="T66" fmla="*/ 95 w 144"/>
                <a:gd name="T67" fmla="*/ 53 h 128"/>
                <a:gd name="T68" fmla="*/ 96 w 144"/>
                <a:gd name="T69" fmla="*/ 67 h 128"/>
                <a:gd name="T70" fmla="*/ 113 w 144"/>
                <a:gd name="T71" fmla="*/ 50 h 128"/>
                <a:gd name="T72" fmla="*/ 116 w 144"/>
                <a:gd name="T73" fmla="*/ 50 h 128"/>
                <a:gd name="T74" fmla="*/ 117 w 144"/>
                <a:gd name="T75" fmla="*/ 87 h 128"/>
                <a:gd name="T76" fmla="*/ 135 w 144"/>
                <a:gd name="T77" fmla="*/ 66 h 128"/>
                <a:gd name="T78" fmla="*/ 134 w 144"/>
                <a:gd name="T79" fmla="*/ 40 h 128"/>
                <a:gd name="T80" fmla="*/ 144 w 144"/>
                <a:gd name="T81" fmla="*/ 28 h 128"/>
                <a:gd name="T82" fmla="*/ 138 w 144"/>
                <a:gd name="T8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28">
                  <a:moveTo>
                    <a:pt x="138" y="24"/>
                  </a:moveTo>
                  <a:cubicBezTo>
                    <a:pt x="138" y="24"/>
                    <a:pt x="135" y="23"/>
                    <a:pt x="135" y="20"/>
                  </a:cubicBezTo>
                  <a:cubicBezTo>
                    <a:pt x="135" y="20"/>
                    <a:pt x="130" y="17"/>
                    <a:pt x="126" y="23"/>
                  </a:cubicBezTo>
                  <a:cubicBezTo>
                    <a:pt x="122" y="28"/>
                    <a:pt x="120" y="30"/>
                    <a:pt x="117" y="29"/>
                  </a:cubicBezTo>
                  <a:cubicBezTo>
                    <a:pt x="114" y="28"/>
                    <a:pt x="118" y="25"/>
                    <a:pt x="120" y="23"/>
                  </a:cubicBezTo>
                  <a:cubicBezTo>
                    <a:pt x="123" y="22"/>
                    <a:pt x="127" y="16"/>
                    <a:pt x="131" y="15"/>
                  </a:cubicBezTo>
                  <a:cubicBezTo>
                    <a:pt x="136" y="14"/>
                    <a:pt x="138" y="14"/>
                    <a:pt x="138" y="9"/>
                  </a:cubicBezTo>
                  <a:cubicBezTo>
                    <a:pt x="138" y="5"/>
                    <a:pt x="137" y="0"/>
                    <a:pt x="127" y="5"/>
                  </a:cubicBezTo>
                  <a:cubicBezTo>
                    <a:pt x="117" y="10"/>
                    <a:pt x="114" y="9"/>
                    <a:pt x="112" y="5"/>
                  </a:cubicBezTo>
                  <a:cubicBezTo>
                    <a:pt x="109" y="0"/>
                    <a:pt x="103" y="1"/>
                    <a:pt x="102" y="8"/>
                  </a:cubicBezTo>
                  <a:cubicBezTo>
                    <a:pt x="102" y="16"/>
                    <a:pt x="100" y="24"/>
                    <a:pt x="100" y="24"/>
                  </a:cubicBezTo>
                  <a:cubicBezTo>
                    <a:pt x="88" y="33"/>
                    <a:pt x="88" y="33"/>
                    <a:pt x="88" y="33"/>
                  </a:cubicBezTo>
                  <a:cubicBezTo>
                    <a:pt x="88" y="33"/>
                    <a:pt x="79" y="34"/>
                    <a:pt x="83" y="31"/>
                  </a:cubicBezTo>
                  <a:cubicBezTo>
                    <a:pt x="87" y="27"/>
                    <a:pt x="91" y="26"/>
                    <a:pt x="91" y="26"/>
                  </a:cubicBezTo>
                  <a:cubicBezTo>
                    <a:pt x="91" y="21"/>
                    <a:pt x="91" y="21"/>
                    <a:pt x="91" y="21"/>
                  </a:cubicBezTo>
                  <a:cubicBezTo>
                    <a:pt x="91" y="21"/>
                    <a:pt x="84" y="15"/>
                    <a:pt x="82" y="10"/>
                  </a:cubicBezTo>
                  <a:cubicBezTo>
                    <a:pt x="80" y="4"/>
                    <a:pt x="71" y="2"/>
                    <a:pt x="70" y="12"/>
                  </a:cubicBezTo>
                  <a:cubicBezTo>
                    <a:pt x="69" y="22"/>
                    <a:pt x="68" y="27"/>
                    <a:pt x="63" y="30"/>
                  </a:cubicBezTo>
                  <a:cubicBezTo>
                    <a:pt x="58" y="34"/>
                    <a:pt x="48" y="39"/>
                    <a:pt x="58" y="42"/>
                  </a:cubicBezTo>
                  <a:cubicBezTo>
                    <a:pt x="67" y="45"/>
                    <a:pt x="61" y="48"/>
                    <a:pt x="58" y="52"/>
                  </a:cubicBezTo>
                  <a:cubicBezTo>
                    <a:pt x="54" y="56"/>
                    <a:pt x="42" y="65"/>
                    <a:pt x="39" y="61"/>
                  </a:cubicBezTo>
                  <a:cubicBezTo>
                    <a:pt x="35" y="58"/>
                    <a:pt x="35" y="58"/>
                    <a:pt x="35" y="58"/>
                  </a:cubicBezTo>
                  <a:cubicBezTo>
                    <a:pt x="35" y="58"/>
                    <a:pt x="18" y="82"/>
                    <a:pt x="9" y="90"/>
                  </a:cubicBezTo>
                  <a:cubicBezTo>
                    <a:pt x="1" y="97"/>
                    <a:pt x="0" y="105"/>
                    <a:pt x="3" y="115"/>
                  </a:cubicBezTo>
                  <a:cubicBezTo>
                    <a:pt x="5" y="126"/>
                    <a:pt x="17" y="128"/>
                    <a:pt x="20" y="114"/>
                  </a:cubicBezTo>
                  <a:cubicBezTo>
                    <a:pt x="22" y="100"/>
                    <a:pt x="29" y="88"/>
                    <a:pt x="33" y="82"/>
                  </a:cubicBezTo>
                  <a:cubicBezTo>
                    <a:pt x="37" y="75"/>
                    <a:pt x="42" y="80"/>
                    <a:pt x="42" y="80"/>
                  </a:cubicBezTo>
                  <a:cubicBezTo>
                    <a:pt x="42" y="80"/>
                    <a:pt x="51" y="80"/>
                    <a:pt x="56" y="73"/>
                  </a:cubicBezTo>
                  <a:cubicBezTo>
                    <a:pt x="60" y="66"/>
                    <a:pt x="60" y="76"/>
                    <a:pt x="58" y="79"/>
                  </a:cubicBezTo>
                  <a:cubicBezTo>
                    <a:pt x="56" y="82"/>
                    <a:pt x="49" y="89"/>
                    <a:pt x="58" y="89"/>
                  </a:cubicBezTo>
                  <a:cubicBezTo>
                    <a:pt x="66" y="89"/>
                    <a:pt x="73" y="80"/>
                    <a:pt x="76" y="70"/>
                  </a:cubicBezTo>
                  <a:cubicBezTo>
                    <a:pt x="77" y="60"/>
                    <a:pt x="77" y="60"/>
                    <a:pt x="77" y="60"/>
                  </a:cubicBezTo>
                  <a:cubicBezTo>
                    <a:pt x="77" y="60"/>
                    <a:pt x="88" y="47"/>
                    <a:pt x="95" y="42"/>
                  </a:cubicBezTo>
                  <a:cubicBezTo>
                    <a:pt x="95" y="53"/>
                    <a:pt x="95" y="53"/>
                    <a:pt x="95" y="53"/>
                  </a:cubicBezTo>
                  <a:cubicBezTo>
                    <a:pt x="95" y="53"/>
                    <a:pt x="86" y="65"/>
                    <a:pt x="96" y="67"/>
                  </a:cubicBezTo>
                  <a:cubicBezTo>
                    <a:pt x="106" y="69"/>
                    <a:pt x="110" y="61"/>
                    <a:pt x="113" y="50"/>
                  </a:cubicBezTo>
                  <a:cubicBezTo>
                    <a:pt x="116" y="50"/>
                    <a:pt x="116" y="50"/>
                    <a:pt x="116" y="50"/>
                  </a:cubicBezTo>
                  <a:cubicBezTo>
                    <a:pt x="117" y="87"/>
                    <a:pt x="117" y="87"/>
                    <a:pt x="117" y="87"/>
                  </a:cubicBezTo>
                  <a:cubicBezTo>
                    <a:pt x="117" y="87"/>
                    <a:pt x="132" y="87"/>
                    <a:pt x="135" y="66"/>
                  </a:cubicBezTo>
                  <a:cubicBezTo>
                    <a:pt x="134" y="40"/>
                    <a:pt x="134" y="40"/>
                    <a:pt x="134" y="40"/>
                  </a:cubicBezTo>
                  <a:cubicBezTo>
                    <a:pt x="134" y="40"/>
                    <a:pt x="143" y="34"/>
                    <a:pt x="144" y="28"/>
                  </a:cubicBezTo>
                  <a:cubicBezTo>
                    <a:pt x="144" y="23"/>
                    <a:pt x="138" y="24"/>
                    <a:pt x="1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9" name="íṧḷídé"/>
            <p:cNvSpPr/>
            <p:nvPr/>
          </p:nvSpPr>
          <p:spPr bwMode="auto">
            <a:xfrm>
              <a:off x="4768283" y="1194004"/>
              <a:ext cx="52564" cy="82700"/>
            </a:xfrm>
            <a:custGeom>
              <a:avLst/>
              <a:gdLst>
                <a:gd name="T0" fmla="*/ 10 w 23"/>
                <a:gd name="T1" fmla="*/ 6 h 36"/>
                <a:gd name="T2" fmla="*/ 3 w 23"/>
                <a:gd name="T3" fmla="*/ 10 h 36"/>
                <a:gd name="T4" fmla="*/ 3 w 23"/>
                <a:gd name="T5" fmla="*/ 30 h 36"/>
                <a:gd name="T6" fmla="*/ 19 w 23"/>
                <a:gd name="T7" fmla="*/ 30 h 36"/>
                <a:gd name="T8" fmla="*/ 18 w 23"/>
                <a:gd name="T9" fmla="*/ 14 h 36"/>
                <a:gd name="T10" fmla="*/ 10 w 23"/>
                <a:gd name="T11" fmla="*/ 6 h 36"/>
              </a:gdLst>
              <a:ahLst/>
              <a:cxnLst>
                <a:cxn ang="0">
                  <a:pos x="T0" y="T1"/>
                </a:cxn>
                <a:cxn ang="0">
                  <a:pos x="T2" y="T3"/>
                </a:cxn>
                <a:cxn ang="0">
                  <a:pos x="T4" y="T5"/>
                </a:cxn>
                <a:cxn ang="0">
                  <a:pos x="T6" y="T7"/>
                </a:cxn>
                <a:cxn ang="0">
                  <a:pos x="T8" y="T9"/>
                </a:cxn>
                <a:cxn ang="0">
                  <a:pos x="T10" y="T11"/>
                </a:cxn>
              </a:cxnLst>
              <a:rect l="0" t="0" r="r" b="b"/>
              <a:pathLst>
                <a:path w="23" h="36">
                  <a:moveTo>
                    <a:pt x="10" y="6"/>
                  </a:moveTo>
                  <a:cubicBezTo>
                    <a:pt x="10" y="6"/>
                    <a:pt x="6" y="0"/>
                    <a:pt x="3" y="10"/>
                  </a:cubicBezTo>
                  <a:cubicBezTo>
                    <a:pt x="0" y="19"/>
                    <a:pt x="4" y="24"/>
                    <a:pt x="3" y="30"/>
                  </a:cubicBezTo>
                  <a:cubicBezTo>
                    <a:pt x="2" y="36"/>
                    <a:pt x="15" y="34"/>
                    <a:pt x="19" y="30"/>
                  </a:cubicBezTo>
                  <a:cubicBezTo>
                    <a:pt x="23" y="27"/>
                    <a:pt x="23" y="18"/>
                    <a:pt x="18" y="14"/>
                  </a:cubicBezTo>
                  <a:cubicBezTo>
                    <a:pt x="12" y="9"/>
                    <a:pt x="10"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0" name="îSḻiḋe"/>
            <p:cNvSpPr/>
            <p:nvPr/>
          </p:nvSpPr>
          <p:spPr bwMode="auto">
            <a:xfrm>
              <a:off x="4726932" y="1285815"/>
              <a:ext cx="61675" cy="80598"/>
            </a:xfrm>
            <a:custGeom>
              <a:avLst/>
              <a:gdLst>
                <a:gd name="T0" fmla="*/ 8 w 27"/>
                <a:gd name="T1" fmla="*/ 31 h 35"/>
                <a:gd name="T2" fmla="*/ 21 w 27"/>
                <a:gd name="T3" fmla="*/ 25 h 35"/>
                <a:gd name="T4" fmla="*/ 16 w 27"/>
                <a:gd name="T5" fmla="*/ 8 h 35"/>
                <a:gd name="T6" fmla="*/ 8 w 27"/>
                <a:gd name="T7" fmla="*/ 4 h 35"/>
                <a:gd name="T8" fmla="*/ 2 w 27"/>
                <a:gd name="T9" fmla="*/ 19 h 35"/>
                <a:gd name="T10" fmla="*/ 8 w 27"/>
                <a:gd name="T11" fmla="*/ 31 h 35"/>
              </a:gdLst>
              <a:ahLst/>
              <a:cxnLst>
                <a:cxn ang="0">
                  <a:pos x="T0" y="T1"/>
                </a:cxn>
                <a:cxn ang="0">
                  <a:pos x="T2" y="T3"/>
                </a:cxn>
                <a:cxn ang="0">
                  <a:pos x="T4" y="T5"/>
                </a:cxn>
                <a:cxn ang="0">
                  <a:pos x="T6" y="T7"/>
                </a:cxn>
                <a:cxn ang="0">
                  <a:pos x="T8" y="T9"/>
                </a:cxn>
                <a:cxn ang="0">
                  <a:pos x="T10" y="T11"/>
                </a:cxn>
              </a:cxnLst>
              <a:rect l="0" t="0" r="r" b="b"/>
              <a:pathLst>
                <a:path w="27" h="35">
                  <a:moveTo>
                    <a:pt x="8" y="31"/>
                  </a:moveTo>
                  <a:cubicBezTo>
                    <a:pt x="8" y="31"/>
                    <a:pt x="15" y="35"/>
                    <a:pt x="21" y="25"/>
                  </a:cubicBezTo>
                  <a:cubicBezTo>
                    <a:pt x="27" y="14"/>
                    <a:pt x="16" y="8"/>
                    <a:pt x="16" y="8"/>
                  </a:cubicBezTo>
                  <a:cubicBezTo>
                    <a:pt x="16" y="8"/>
                    <a:pt x="13" y="0"/>
                    <a:pt x="8" y="4"/>
                  </a:cubicBezTo>
                  <a:cubicBezTo>
                    <a:pt x="3" y="7"/>
                    <a:pt x="0" y="13"/>
                    <a:pt x="2" y="19"/>
                  </a:cubicBezTo>
                  <a:cubicBezTo>
                    <a:pt x="5" y="25"/>
                    <a:pt x="7" y="23"/>
                    <a:pt x="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1" name="í$ḻîḓè"/>
            <p:cNvSpPr/>
            <p:nvPr/>
          </p:nvSpPr>
          <p:spPr bwMode="auto">
            <a:xfrm>
              <a:off x="4635121" y="1341182"/>
              <a:ext cx="160495" cy="198341"/>
            </a:xfrm>
            <a:custGeom>
              <a:avLst/>
              <a:gdLst>
                <a:gd name="T0" fmla="*/ 63 w 70"/>
                <a:gd name="T1" fmla="*/ 12 h 86"/>
                <a:gd name="T2" fmla="*/ 15 w 70"/>
                <a:gd name="T3" fmla="*/ 58 h 86"/>
                <a:gd name="T4" fmla="*/ 17 w 70"/>
                <a:gd name="T5" fmla="*/ 76 h 86"/>
                <a:gd name="T6" fmla="*/ 33 w 70"/>
                <a:gd name="T7" fmla="*/ 73 h 86"/>
                <a:gd name="T8" fmla="*/ 70 w 70"/>
                <a:gd name="T9" fmla="*/ 14 h 86"/>
                <a:gd name="T10" fmla="*/ 70 w 70"/>
                <a:gd name="T11" fmla="*/ 10 h 86"/>
                <a:gd name="T12" fmla="*/ 63 w 70"/>
                <a:gd name="T13" fmla="*/ 12 h 86"/>
              </a:gdLst>
              <a:ahLst/>
              <a:cxnLst>
                <a:cxn ang="0">
                  <a:pos x="T0" y="T1"/>
                </a:cxn>
                <a:cxn ang="0">
                  <a:pos x="T2" y="T3"/>
                </a:cxn>
                <a:cxn ang="0">
                  <a:pos x="T4" y="T5"/>
                </a:cxn>
                <a:cxn ang="0">
                  <a:pos x="T6" y="T7"/>
                </a:cxn>
                <a:cxn ang="0">
                  <a:pos x="T8" y="T9"/>
                </a:cxn>
                <a:cxn ang="0">
                  <a:pos x="T10" y="T11"/>
                </a:cxn>
                <a:cxn ang="0">
                  <a:pos x="T12" y="T13"/>
                </a:cxn>
              </a:cxnLst>
              <a:rect l="0" t="0" r="r" b="b"/>
              <a:pathLst>
                <a:path w="70" h="86">
                  <a:moveTo>
                    <a:pt x="63" y="12"/>
                  </a:moveTo>
                  <a:cubicBezTo>
                    <a:pt x="56" y="25"/>
                    <a:pt x="29" y="52"/>
                    <a:pt x="15" y="58"/>
                  </a:cubicBezTo>
                  <a:cubicBezTo>
                    <a:pt x="0" y="64"/>
                    <a:pt x="17" y="76"/>
                    <a:pt x="17" y="76"/>
                  </a:cubicBezTo>
                  <a:cubicBezTo>
                    <a:pt x="17" y="76"/>
                    <a:pt x="24" y="86"/>
                    <a:pt x="33" y="73"/>
                  </a:cubicBezTo>
                  <a:cubicBezTo>
                    <a:pt x="43" y="60"/>
                    <a:pt x="59" y="40"/>
                    <a:pt x="70" y="14"/>
                  </a:cubicBezTo>
                  <a:cubicBezTo>
                    <a:pt x="70" y="12"/>
                    <a:pt x="70" y="10"/>
                    <a:pt x="70" y="10"/>
                  </a:cubicBezTo>
                  <a:cubicBezTo>
                    <a:pt x="70" y="10"/>
                    <a:pt x="70" y="0"/>
                    <a:pt x="6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2" name="ïŝḷíḍe"/>
            <p:cNvSpPr/>
            <p:nvPr/>
          </p:nvSpPr>
          <p:spPr bwMode="auto">
            <a:xfrm>
              <a:off x="4850282" y="1255679"/>
              <a:ext cx="119845" cy="108632"/>
            </a:xfrm>
            <a:custGeom>
              <a:avLst/>
              <a:gdLst>
                <a:gd name="T0" fmla="*/ 37 w 52"/>
                <a:gd name="T1" fmla="*/ 2 h 47"/>
                <a:gd name="T2" fmla="*/ 10 w 52"/>
                <a:gd name="T3" fmla="*/ 11 h 47"/>
                <a:gd name="T4" fmla="*/ 6 w 52"/>
                <a:gd name="T5" fmla="*/ 21 h 47"/>
                <a:gd name="T6" fmla="*/ 19 w 52"/>
                <a:gd name="T7" fmla="*/ 29 h 47"/>
                <a:gd name="T8" fmla="*/ 25 w 52"/>
                <a:gd name="T9" fmla="*/ 32 h 47"/>
                <a:gd name="T10" fmla="*/ 20 w 52"/>
                <a:gd name="T11" fmla="*/ 47 h 47"/>
                <a:gd name="T12" fmla="*/ 36 w 52"/>
                <a:gd name="T13" fmla="*/ 41 h 47"/>
                <a:gd name="T14" fmla="*/ 51 w 52"/>
                <a:gd name="T15" fmla="*/ 17 h 47"/>
                <a:gd name="T16" fmla="*/ 37 w 52"/>
                <a:gd name="T1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7">
                  <a:moveTo>
                    <a:pt x="37" y="2"/>
                  </a:moveTo>
                  <a:cubicBezTo>
                    <a:pt x="27" y="5"/>
                    <a:pt x="10" y="11"/>
                    <a:pt x="10" y="11"/>
                  </a:cubicBezTo>
                  <a:cubicBezTo>
                    <a:pt x="10" y="11"/>
                    <a:pt x="0" y="14"/>
                    <a:pt x="6" y="21"/>
                  </a:cubicBezTo>
                  <a:cubicBezTo>
                    <a:pt x="12" y="28"/>
                    <a:pt x="12" y="33"/>
                    <a:pt x="19" y="29"/>
                  </a:cubicBezTo>
                  <a:cubicBezTo>
                    <a:pt x="27" y="26"/>
                    <a:pt x="27" y="28"/>
                    <a:pt x="25" y="32"/>
                  </a:cubicBezTo>
                  <a:cubicBezTo>
                    <a:pt x="24" y="36"/>
                    <a:pt x="19" y="43"/>
                    <a:pt x="20" y="47"/>
                  </a:cubicBezTo>
                  <a:cubicBezTo>
                    <a:pt x="20" y="47"/>
                    <a:pt x="32" y="46"/>
                    <a:pt x="36" y="41"/>
                  </a:cubicBezTo>
                  <a:cubicBezTo>
                    <a:pt x="39" y="35"/>
                    <a:pt x="50" y="24"/>
                    <a:pt x="51" y="17"/>
                  </a:cubicBezTo>
                  <a:cubicBezTo>
                    <a:pt x="52" y="9"/>
                    <a:pt x="46" y="0"/>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3" name="íṩļiḋe"/>
            <p:cNvSpPr/>
            <p:nvPr/>
          </p:nvSpPr>
          <p:spPr bwMode="auto">
            <a:xfrm>
              <a:off x="4839068" y="1362208"/>
              <a:ext cx="100922" cy="66581"/>
            </a:xfrm>
            <a:custGeom>
              <a:avLst/>
              <a:gdLst>
                <a:gd name="T0" fmla="*/ 31 w 44"/>
                <a:gd name="T1" fmla="*/ 3 h 29"/>
                <a:gd name="T2" fmla="*/ 8 w 44"/>
                <a:gd name="T3" fmla="*/ 9 h 29"/>
                <a:gd name="T4" fmla="*/ 7 w 44"/>
                <a:gd name="T5" fmla="*/ 20 h 29"/>
                <a:gd name="T6" fmla="*/ 31 w 44"/>
                <a:gd name="T7" fmla="*/ 23 h 29"/>
                <a:gd name="T8" fmla="*/ 44 w 44"/>
                <a:gd name="T9" fmla="*/ 2 h 29"/>
                <a:gd name="T10" fmla="*/ 31 w 44"/>
                <a:gd name="T11" fmla="*/ 3 h 29"/>
              </a:gdLst>
              <a:ahLst/>
              <a:cxnLst>
                <a:cxn ang="0">
                  <a:pos x="T0" y="T1"/>
                </a:cxn>
                <a:cxn ang="0">
                  <a:pos x="T2" y="T3"/>
                </a:cxn>
                <a:cxn ang="0">
                  <a:pos x="T4" y="T5"/>
                </a:cxn>
                <a:cxn ang="0">
                  <a:pos x="T6" y="T7"/>
                </a:cxn>
                <a:cxn ang="0">
                  <a:pos x="T8" y="T9"/>
                </a:cxn>
                <a:cxn ang="0">
                  <a:pos x="T10" y="T11"/>
                </a:cxn>
              </a:cxnLst>
              <a:rect l="0" t="0" r="r" b="b"/>
              <a:pathLst>
                <a:path w="44" h="29">
                  <a:moveTo>
                    <a:pt x="31" y="3"/>
                  </a:moveTo>
                  <a:cubicBezTo>
                    <a:pt x="24" y="6"/>
                    <a:pt x="8" y="9"/>
                    <a:pt x="8" y="9"/>
                  </a:cubicBezTo>
                  <a:cubicBezTo>
                    <a:pt x="8" y="9"/>
                    <a:pt x="0" y="13"/>
                    <a:pt x="7" y="20"/>
                  </a:cubicBezTo>
                  <a:cubicBezTo>
                    <a:pt x="13" y="27"/>
                    <a:pt x="22" y="29"/>
                    <a:pt x="31" y="23"/>
                  </a:cubicBezTo>
                  <a:cubicBezTo>
                    <a:pt x="41" y="17"/>
                    <a:pt x="43" y="13"/>
                    <a:pt x="44" y="2"/>
                  </a:cubicBezTo>
                  <a:cubicBezTo>
                    <a:pt x="44" y="2"/>
                    <a:pt x="38" y="0"/>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4" name="îṡlïḍé"/>
            <p:cNvSpPr/>
            <p:nvPr/>
          </p:nvSpPr>
          <p:spPr bwMode="auto">
            <a:xfrm>
              <a:off x="5091374" y="1186995"/>
              <a:ext cx="250203" cy="276135"/>
            </a:xfrm>
            <a:custGeom>
              <a:avLst/>
              <a:gdLst>
                <a:gd name="T0" fmla="*/ 108 w 109"/>
                <a:gd name="T1" fmla="*/ 54 h 120"/>
                <a:gd name="T2" fmla="*/ 97 w 109"/>
                <a:gd name="T3" fmla="*/ 52 h 120"/>
                <a:gd name="T4" fmla="*/ 84 w 109"/>
                <a:gd name="T5" fmla="*/ 58 h 120"/>
                <a:gd name="T6" fmla="*/ 89 w 109"/>
                <a:gd name="T7" fmla="*/ 43 h 120"/>
                <a:gd name="T8" fmla="*/ 85 w 109"/>
                <a:gd name="T9" fmla="*/ 10 h 120"/>
                <a:gd name="T10" fmla="*/ 70 w 109"/>
                <a:gd name="T11" fmla="*/ 16 h 120"/>
                <a:gd name="T12" fmla="*/ 68 w 109"/>
                <a:gd name="T13" fmla="*/ 53 h 120"/>
                <a:gd name="T14" fmla="*/ 53 w 109"/>
                <a:gd name="T15" fmla="*/ 72 h 120"/>
                <a:gd name="T16" fmla="*/ 11 w 109"/>
                <a:gd name="T17" fmla="*/ 79 h 120"/>
                <a:gd name="T18" fmla="*/ 2 w 109"/>
                <a:gd name="T19" fmla="*/ 89 h 120"/>
                <a:gd name="T20" fmla="*/ 20 w 109"/>
                <a:gd name="T21" fmla="*/ 100 h 120"/>
                <a:gd name="T22" fmla="*/ 31 w 109"/>
                <a:gd name="T23" fmla="*/ 98 h 120"/>
                <a:gd name="T24" fmla="*/ 41 w 109"/>
                <a:gd name="T25" fmla="*/ 94 h 120"/>
                <a:gd name="T26" fmla="*/ 49 w 109"/>
                <a:gd name="T27" fmla="*/ 90 h 120"/>
                <a:gd name="T28" fmla="*/ 54 w 109"/>
                <a:gd name="T29" fmla="*/ 92 h 120"/>
                <a:gd name="T30" fmla="*/ 32 w 109"/>
                <a:gd name="T31" fmla="*/ 110 h 120"/>
                <a:gd name="T32" fmla="*/ 35 w 109"/>
                <a:gd name="T33" fmla="*/ 119 h 120"/>
                <a:gd name="T34" fmla="*/ 70 w 109"/>
                <a:gd name="T35" fmla="*/ 92 h 120"/>
                <a:gd name="T36" fmla="*/ 89 w 109"/>
                <a:gd name="T37" fmla="*/ 72 h 120"/>
                <a:gd name="T38" fmla="*/ 108 w 109"/>
                <a:gd name="T39"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20">
                  <a:moveTo>
                    <a:pt x="108" y="54"/>
                  </a:moveTo>
                  <a:cubicBezTo>
                    <a:pt x="109" y="45"/>
                    <a:pt x="101" y="49"/>
                    <a:pt x="97" y="52"/>
                  </a:cubicBezTo>
                  <a:cubicBezTo>
                    <a:pt x="94" y="54"/>
                    <a:pt x="86" y="57"/>
                    <a:pt x="84" y="58"/>
                  </a:cubicBezTo>
                  <a:cubicBezTo>
                    <a:pt x="84" y="58"/>
                    <a:pt x="86" y="48"/>
                    <a:pt x="89" y="43"/>
                  </a:cubicBezTo>
                  <a:cubicBezTo>
                    <a:pt x="92" y="37"/>
                    <a:pt x="96" y="21"/>
                    <a:pt x="85" y="10"/>
                  </a:cubicBezTo>
                  <a:cubicBezTo>
                    <a:pt x="74" y="0"/>
                    <a:pt x="72" y="5"/>
                    <a:pt x="70" y="16"/>
                  </a:cubicBezTo>
                  <a:cubicBezTo>
                    <a:pt x="67" y="26"/>
                    <a:pt x="72" y="36"/>
                    <a:pt x="68" y="53"/>
                  </a:cubicBezTo>
                  <a:cubicBezTo>
                    <a:pt x="64" y="70"/>
                    <a:pt x="64" y="68"/>
                    <a:pt x="53" y="72"/>
                  </a:cubicBezTo>
                  <a:cubicBezTo>
                    <a:pt x="42" y="76"/>
                    <a:pt x="27" y="81"/>
                    <a:pt x="11" y="79"/>
                  </a:cubicBezTo>
                  <a:cubicBezTo>
                    <a:pt x="3" y="78"/>
                    <a:pt x="0" y="75"/>
                    <a:pt x="2" y="89"/>
                  </a:cubicBezTo>
                  <a:cubicBezTo>
                    <a:pt x="2" y="89"/>
                    <a:pt x="4" y="97"/>
                    <a:pt x="20" y="100"/>
                  </a:cubicBezTo>
                  <a:cubicBezTo>
                    <a:pt x="24" y="101"/>
                    <a:pt x="27" y="99"/>
                    <a:pt x="31" y="98"/>
                  </a:cubicBezTo>
                  <a:cubicBezTo>
                    <a:pt x="35" y="98"/>
                    <a:pt x="38" y="96"/>
                    <a:pt x="41" y="94"/>
                  </a:cubicBezTo>
                  <a:cubicBezTo>
                    <a:pt x="46" y="92"/>
                    <a:pt x="49" y="90"/>
                    <a:pt x="49" y="90"/>
                  </a:cubicBezTo>
                  <a:cubicBezTo>
                    <a:pt x="49" y="90"/>
                    <a:pt x="55" y="89"/>
                    <a:pt x="54" y="92"/>
                  </a:cubicBezTo>
                  <a:cubicBezTo>
                    <a:pt x="53" y="95"/>
                    <a:pt x="47" y="104"/>
                    <a:pt x="32" y="110"/>
                  </a:cubicBezTo>
                  <a:cubicBezTo>
                    <a:pt x="17" y="116"/>
                    <a:pt x="29" y="120"/>
                    <a:pt x="35" y="119"/>
                  </a:cubicBezTo>
                  <a:cubicBezTo>
                    <a:pt x="40" y="118"/>
                    <a:pt x="61" y="116"/>
                    <a:pt x="70" y="92"/>
                  </a:cubicBezTo>
                  <a:cubicBezTo>
                    <a:pt x="80" y="69"/>
                    <a:pt x="89" y="72"/>
                    <a:pt x="89" y="72"/>
                  </a:cubicBezTo>
                  <a:cubicBezTo>
                    <a:pt x="89" y="72"/>
                    <a:pt x="107" y="63"/>
                    <a:pt x="10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5" name="iS1îḓè"/>
            <p:cNvSpPr/>
            <p:nvPr/>
          </p:nvSpPr>
          <p:spPr bwMode="auto">
            <a:xfrm>
              <a:off x="5288313" y="1394447"/>
              <a:ext cx="71487" cy="82700"/>
            </a:xfrm>
            <a:custGeom>
              <a:avLst/>
              <a:gdLst>
                <a:gd name="T0" fmla="*/ 17 w 31"/>
                <a:gd name="T1" fmla="*/ 6 h 36"/>
                <a:gd name="T2" fmla="*/ 3 w 31"/>
                <a:gd name="T3" fmla="*/ 7 h 36"/>
                <a:gd name="T4" fmla="*/ 9 w 31"/>
                <a:gd name="T5" fmla="*/ 27 h 36"/>
                <a:gd name="T6" fmla="*/ 12 w 31"/>
                <a:gd name="T7" fmla="*/ 36 h 36"/>
                <a:gd name="T8" fmla="*/ 26 w 31"/>
                <a:gd name="T9" fmla="*/ 17 h 36"/>
                <a:gd name="T10" fmla="*/ 17 w 31"/>
                <a:gd name="T11" fmla="*/ 6 h 36"/>
              </a:gdLst>
              <a:ahLst/>
              <a:cxnLst>
                <a:cxn ang="0">
                  <a:pos x="T0" y="T1"/>
                </a:cxn>
                <a:cxn ang="0">
                  <a:pos x="T2" y="T3"/>
                </a:cxn>
                <a:cxn ang="0">
                  <a:pos x="T4" y="T5"/>
                </a:cxn>
                <a:cxn ang="0">
                  <a:pos x="T6" y="T7"/>
                </a:cxn>
                <a:cxn ang="0">
                  <a:pos x="T8" y="T9"/>
                </a:cxn>
                <a:cxn ang="0">
                  <a:pos x="T10" y="T11"/>
                </a:cxn>
              </a:cxnLst>
              <a:rect l="0" t="0" r="r" b="b"/>
              <a:pathLst>
                <a:path w="31" h="36">
                  <a:moveTo>
                    <a:pt x="17" y="6"/>
                  </a:moveTo>
                  <a:cubicBezTo>
                    <a:pt x="17" y="6"/>
                    <a:pt x="6" y="0"/>
                    <a:pt x="3" y="7"/>
                  </a:cubicBezTo>
                  <a:cubicBezTo>
                    <a:pt x="0" y="14"/>
                    <a:pt x="6" y="23"/>
                    <a:pt x="9" y="27"/>
                  </a:cubicBezTo>
                  <a:cubicBezTo>
                    <a:pt x="12" y="31"/>
                    <a:pt x="5" y="36"/>
                    <a:pt x="12" y="36"/>
                  </a:cubicBezTo>
                  <a:cubicBezTo>
                    <a:pt x="20" y="36"/>
                    <a:pt x="31" y="33"/>
                    <a:pt x="26" y="17"/>
                  </a:cubicBezTo>
                  <a:cubicBezTo>
                    <a:pt x="23" y="10"/>
                    <a:pt x="17" y="6"/>
                    <a:pt x="1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6" name="íṡḷiḑê"/>
            <p:cNvSpPr/>
            <p:nvPr/>
          </p:nvSpPr>
          <p:spPr bwMode="auto">
            <a:xfrm>
              <a:off x="5490157" y="1294926"/>
              <a:ext cx="41350" cy="64478"/>
            </a:xfrm>
            <a:custGeom>
              <a:avLst/>
              <a:gdLst>
                <a:gd name="T0" fmla="*/ 11 w 18"/>
                <a:gd name="T1" fmla="*/ 27 h 28"/>
                <a:gd name="T2" fmla="*/ 17 w 18"/>
                <a:gd name="T3" fmla="*/ 10 h 28"/>
                <a:gd name="T4" fmla="*/ 14 w 18"/>
                <a:gd name="T5" fmla="*/ 4 h 28"/>
                <a:gd name="T6" fmla="*/ 8 w 18"/>
                <a:gd name="T7" fmla="*/ 0 h 28"/>
                <a:gd name="T8" fmla="*/ 1 w 18"/>
                <a:gd name="T9" fmla="*/ 12 h 28"/>
                <a:gd name="T10" fmla="*/ 11 w 18"/>
                <a:gd name="T11" fmla="*/ 27 h 28"/>
              </a:gdLst>
              <a:ahLst/>
              <a:cxnLst>
                <a:cxn ang="0">
                  <a:pos x="T0" y="T1"/>
                </a:cxn>
                <a:cxn ang="0">
                  <a:pos x="T2" y="T3"/>
                </a:cxn>
                <a:cxn ang="0">
                  <a:pos x="T4" y="T5"/>
                </a:cxn>
                <a:cxn ang="0">
                  <a:pos x="T6" y="T7"/>
                </a:cxn>
                <a:cxn ang="0">
                  <a:pos x="T8" y="T9"/>
                </a:cxn>
                <a:cxn ang="0">
                  <a:pos x="T10" y="T11"/>
                </a:cxn>
              </a:cxnLst>
              <a:rect l="0" t="0" r="r" b="b"/>
              <a:pathLst>
                <a:path w="18" h="28">
                  <a:moveTo>
                    <a:pt x="11" y="27"/>
                  </a:moveTo>
                  <a:cubicBezTo>
                    <a:pt x="15" y="25"/>
                    <a:pt x="18" y="21"/>
                    <a:pt x="17" y="10"/>
                  </a:cubicBezTo>
                  <a:cubicBezTo>
                    <a:pt x="16" y="7"/>
                    <a:pt x="15" y="6"/>
                    <a:pt x="14" y="4"/>
                  </a:cubicBezTo>
                  <a:cubicBezTo>
                    <a:pt x="11" y="2"/>
                    <a:pt x="9" y="0"/>
                    <a:pt x="8" y="0"/>
                  </a:cubicBezTo>
                  <a:cubicBezTo>
                    <a:pt x="6" y="0"/>
                    <a:pt x="0" y="2"/>
                    <a:pt x="1" y="12"/>
                  </a:cubicBezTo>
                  <a:cubicBezTo>
                    <a:pt x="2" y="21"/>
                    <a:pt x="7" y="28"/>
                    <a:pt x="1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7" name="iṩ1íḓê"/>
            <p:cNvSpPr/>
            <p:nvPr/>
          </p:nvSpPr>
          <p:spPr bwMode="auto">
            <a:xfrm>
              <a:off x="5464927" y="1142842"/>
              <a:ext cx="275434" cy="373553"/>
            </a:xfrm>
            <a:custGeom>
              <a:avLst/>
              <a:gdLst>
                <a:gd name="T0" fmla="*/ 100 w 120"/>
                <a:gd name="T1" fmla="*/ 60 h 162"/>
                <a:gd name="T2" fmla="*/ 107 w 120"/>
                <a:gd name="T3" fmla="*/ 27 h 162"/>
                <a:gd name="T4" fmla="*/ 95 w 120"/>
                <a:gd name="T5" fmla="*/ 23 h 162"/>
                <a:gd name="T6" fmla="*/ 91 w 120"/>
                <a:gd name="T7" fmla="*/ 3 h 162"/>
                <a:gd name="T8" fmla="*/ 84 w 120"/>
                <a:gd name="T9" fmla="*/ 9 h 162"/>
                <a:gd name="T10" fmla="*/ 77 w 120"/>
                <a:gd name="T11" fmla="*/ 19 h 162"/>
                <a:gd name="T12" fmla="*/ 69 w 120"/>
                <a:gd name="T13" fmla="*/ 19 h 162"/>
                <a:gd name="T14" fmla="*/ 56 w 120"/>
                <a:gd name="T15" fmla="*/ 28 h 162"/>
                <a:gd name="T16" fmla="*/ 60 w 120"/>
                <a:gd name="T17" fmla="*/ 33 h 162"/>
                <a:gd name="T18" fmla="*/ 59 w 120"/>
                <a:gd name="T19" fmla="*/ 43 h 162"/>
                <a:gd name="T20" fmla="*/ 50 w 120"/>
                <a:gd name="T21" fmla="*/ 52 h 162"/>
                <a:gd name="T22" fmla="*/ 52 w 120"/>
                <a:gd name="T23" fmla="*/ 60 h 162"/>
                <a:gd name="T24" fmla="*/ 48 w 120"/>
                <a:gd name="T25" fmla="*/ 56 h 162"/>
                <a:gd name="T26" fmla="*/ 32 w 120"/>
                <a:gd name="T27" fmla="*/ 37 h 162"/>
                <a:gd name="T28" fmla="*/ 26 w 120"/>
                <a:gd name="T29" fmla="*/ 50 h 162"/>
                <a:gd name="T30" fmla="*/ 33 w 120"/>
                <a:gd name="T31" fmla="*/ 76 h 162"/>
                <a:gd name="T32" fmla="*/ 45 w 120"/>
                <a:gd name="T33" fmla="*/ 77 h 162"/>
                <a:gd name="T34" fmla="*/ 58 w 120"/>
                <a:gd name="T35" fmla="*/ 72 h 162"/>
                <a:gd name="T36" fmla="*/ 62 w 120"/>
                <a:gd name="T37" fmla="*/ 75 h 162"/>
                <a:gd name="T38" fmla="*/ 22 w 120"/>
                <a:gd name="T39" fmla="*/ 101 h 162"/>
                <a:gd name="T40" fmla="*/ 25 w 120"/>
                <a:gd name="T41" fmla="*/ 111 h 162"/>
                <a:gd name="T42" fmla="*/ 55 w 120"/>
                <a:gd name="T43" fmla="*/ 100 h 162"/>
                <a:gd name="T44" fmla="*/ 59 w 120"/>
                <a:gd name="T45" fmla="*/ 103 h 162"/>
                <a:gd name="T46" fmla="*/ 39 w 120"/>
                <a:gd name="T47" fmla="*/ 119 h 162"/>
                <a:gd name="T48" fmla="*/ 12 w 120"/>
                <a:gd name="T49" fmla="*/ 128 h 162"/>
                <a:gd name="T50" fmla="*/ 7 w 120"/>
                <a:gd name="T51" fmla="*/ 136 h 162"/>
                <a:gd name="T52" fmla="*/ 30 w 120"/>
                <a:gd name="T53" fmla="*/ 141 h 162"/>
                <a:gd name="T54" fmla="*/ 55 w 120"/>
                <a:gd name="T55" fmla="*/ 136 h 162"/>
                <a:gd name="T56" fmla="*/ 43 w 120"/>
                <a:gd name="T57" fmla="*/ 148 h 162"/>
                <a:gd name="T58" fmla="*/ 50 w 120"/>
                <a:gd name="T59" fmla="*/ 158 h 162"/>
                <a:gd name="T60" fmla="*/ 71 w 120"/>
                <a:gd name="T61" fmla="*/ 149 h 162"/>
                <a:gd name="T62" fmla="*/ 71 w 120"/>
                <a:gd name="T63" fmla="*/ 125 h 162"/>
                <a:gd name="T64" fmla="*/ 79 w 120"/>
                <a:gd name="T65" fmla="*/ 120 h 162"/>
                <a:gd name="T66" fmla="*/ 75 w 120"/>
                <a:gd name="T67" fmla="*/ 102 h 162"/>
                <a:gd name="T68" fmla="*/ 96 w 120"/>
                <a:gd name="T69" fmla="*/ 86 h 162"/>
                <a:gd name="T70" fmla="*/ 102 w 120"/>
                <a:gd name="T71" fmla="*/ 75 h 162"/>
                <a:gd name="T72" fmla="*/ 100 w 120"/>
                <a:gd name="T73" fmla="*/ 60 h 162"/>
                <a:gd name="T74" fmla="*/ 90 w 120"/>
                <a:gd name="T75" fmla="*/ 49 h 162"/>
                <a:gd name="T76" fmla="*/ 86 w 120"/>
                <a:gd name="T77" fmla="*/ 53 h 162"/>
                <a:gd name="T78" fmla="*/ 83 w 120"/>
                <a:gd name="T79" fmla="*/ 53 h 162"/>
                <a:gd name="T80" fmla="*/ 80 w 120"/>
                <a:gd name="T81" fmla="*/ 48 h 162"/>
                <a:gd name="T82" fmla="*/ 89 w 120"/>
                <a:gd name="T83" fmla="*/ 44 h 162"/>
                <a:gd name="T84" fmla="*/ 90 w 120"/>
                <a:gd name="T85"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62">
                  <a:moveTo>
                    <a:pt x="100" y="60"/>
                  </a:moveTo>
                  <a:cubicBezTo>
                    <a:pt x="108" y="50"/>
                    <a:pt x="120" y="40"/>
                    <a:pt x="107" y="27"/>
                  </a:cubicBezTo>
                  <a:cubicBezTo>
                    <a:pt x="107" y="27"/>
                    <a:pt x="105" y="24"/>
                    <a:pt x="95" y="23"/>
                  </a:cubicBezTo>
                  <a:cubicBezTo>
                    <a:pt x="95" y="23"/>
                    <a:pt x="105" y="8"/>
                    <a:pt x="91" y="3"/>
                  </a:cubicBezTo>
                  <a:cubicBezTo>
                    <a:pt x="91" y="3"/>
                    <a:pt x="88" y="0"/>
                    <a:pt x="84" y="9"/>
                  </a:cubicBezTo>
                  <a:cubicBezTo>
                    <a:pt x="80" y="17"/>
                    <a:pt x="77" y="17"/>
                    <a:pt x="77" y="19"/>
                  </a:cubicBezTo>
                  <a:cubicBezTo>
                    <a:pt x="77" y="21"/>
                    <a:pt x="74" y="21"/>
                    <a:pt x="69" y="19"/>
                  </a:cubicBezTo>
                  <a:cubicBezTo>
                    <a:pt x="64" y="17"/>
                    <a:pt x="56" y="19"/>
                    <a:pt x="56" y="28"/>
                  </a:cubicBezTo>
                  <a:cubicBezTo>
                    <a:pt x="56" y="28"/>
                    <a:pt x="56" y="31"/>
                    <a:pt x="60" y="33"/>
                  </a:cubicBezTo>
                  <a:cubicBezTo>
                    <a:pt x="63" y="36"/>
                    <a:pt x="66" y="37"/>
                    <a:pt x="59" y="43"/>
                  </a:cubicBezTo>
                  <a:cubicBezTo>
                    <a:pt x="53" y="49"/>
                    <a:pt x="50" y="40"/>
                    <a:pt x="50" y="52"/>
                  </a:cubicBezTo>
                  <a:cubicBezTo>
                    <a:pt x="50" y="52"/>
                    <a:pt x="57" y="57"/>
                    <a:pt x="52" y="60"/>
                  </a:cubicBezTo>
                  <a:cubicBezTo>
                    <a:pt x="47" y="63"/>
                    <a:pt x="48" y="59"/>
                    <a:pt x="48" y="56"/>
                  </a:cubicBezTo>
                  <a:cubicBezTo>
                    <a:pt x="48" y="59"/>
                    <a:pt x="43" y="42"/>
                    <a:pt x="32" y="37"/>
                  </a:cubicBezTo>
                  <a:cubicBezTo>
                    <a:pt x="30" y="37"/>
                    <a:pt x="24" y="37"/>
                    <a:pt x="26" y="50"/>
                  </a:cubicBezTo>
                  <a:cubicBezTo>
                    <a:pt x="28" y="63"/>
                    <a:pt x="32" y="66"/>
                    <a:pt x="33" y="76"/>
                  </a:cubicBezTo>
                  <a:cubicBezTo>
                    <a:pt x="33" y="87"/>
                    <a:pt x="43" y="82"/>
                    <a:pt x="45" y="77"/>
                  </a:cubicBezTo>
                  <a:cubicBezTo>
                    <a:pt x="46" y="72"/>
                    <a:pt x="58" y="72"/>
                    <a:pt x="58" y="72"/>
                  </a:cubicBezTo>
                  <a:cubicBezTo>
                    <a:pt x="58" y="72"/>
                    <a:pt x="68" y="71"/>
                    <a:pt x="62" y="75"/>
                  </a:cubicBezTo>
                  <a:cubicBezTo>
                    <a:pt x="56" y="80"/>
                    <a:pt x="22" y="101"/>
                    <a:pt x="22" y="101"/>
                  </a:cubicBezTo>
                  <a:cubicBezTo>
                    <a:pt x="22" y="101"/>
                    <a:pt x="9" y="108"/>
                    <a:pt x="25" y="111"/>
                  </a:cubicBezTo>
                  <a:cubicBezTo>
                    <a:pt x="42" y="113"/>
                    <a:pt x="55" y="100"/>
                    <a:pt x="55" y="100"/>
                  </a:cubicBezTo>
                  <a:cubicBezTo>
                    <a:pt x="55" y="100"/>
                    <a:pt x="61" y="95"/>
                    <a:pt x="59" y="103"/>
                  </a:cubicBezTo>
                  <a:cubicBezTo>
                    <a:pt x="56" y="111"/>
                    <a:pt x="39" y="119"/>
                    <a:pt x="39" y="119"/>
                  </a:cubicBezTo>
                  <a:cubicBezTo>
                    <a:pt x="39" y="119"/>
                    <a:pt x="23" y="125"/>
                    <a:pt x="12" y="128"/>
                  </a:cubicBezTo>
                  <a:cubicBezTo>
                    <a:pt x="0" y="130"/>
                    <a:pt x="4" y="130"/>
                    <a:pt x="7" y="136"/>
                  </a:cubicBezTo>
                  <a:cubicBezTo>
                    <a:pt x="10" y="143"/>
                    <a:pt x="21" y="147"/>
                    <a:pt x="30" y="141"/>
                  </a:cubicBezTo>
                  <a:cubicBezTo>
                    <a:pt x="38" y="135"/>
                    <a:pt x="56" y="129"/>
                    <a:pt x="55" y="136"/>
                  </a:cubicBezTo>
                  <a:cubicBezTo>
                    <a:pt x="55" y="143"/>
                    <a:pt x="54" y="145"/>
                    <a:pt x="43" y="148"/>
                  </a:cubicBezTo>
                  <a:cubicBezTo>
                    <a:pt x="32" y="152"/>
                    <a:pt x="37" y="154"/>
                    <a:pt x="50" y="158"/>
                  </a:cubicBezTo>
                  <a:cubicBezTo>
                    <a:pt x="63" y="162"/>
                    <a:pt x="71" y="157"/>
                    <a:pt x="71" y="149"/>
                  </a:cubicBezTo>
                  <a:cubicBezTo>
                    <a:pt x="71" y="140"/>
                    <a:pt x="71" y="125"/>
                    <a:pt x="71" y="125"/>
                  </a:cubicBezTo>
                  <a:cubicBezTo>
                    <a:pt x="71" y="125"/>
                    <a:pt x="76" y="121"/>
                    <a:pt x="79" y="120"/>
                  </a:cubicBezTo>
                  <a:cubicBezTo>
                    <a:pt x="82" y="119"/>
                    <a:pt x="85" y="103"/>
                    <a:pt x="75" y="102"/>
                  </a:cubicBezTo>
                  <a:cubicBezTo>
                    <a:pt x="75" y="102"/>
                    <a:pt x="81" y="90"/>
                    <a:pt x="96" y="86"/>
                  </a:cubicBezTo>
                  <a:cubicBezTo>
                    <a:pt x="96" y="86"/>
                    <a:pt x="102" y="84"/>
                    <a:pt x="102" y="75"/>
                  </a:cubicBezTo>
                  <a:cubicBezTo>
                    <a:pt x="102" y="66"/>
                    <a:pt x="91" y="70"/>
                    <a:pt x="100" y="60"/>
                  </a:cubicBezTo>
                  <a:close/>
                  <a:moveTo>
                    <a:pt x="90" y="49"/>
                  </a:moveTo>
                  <a:cubicBezTo>
                    <a:pt x="88" y="51"/>
                    <a:pt x="86" y="53"/>
                    <a:pt x="86" y="53"/>
                  </a:cubicBezTo>
                  <a:cubicBezTo>
                    <a:pt x="85" y="59"/>
                    <a:pt x="85" y="55"/>
                    <a:pt x="83" y="53"/>
                  </a:cubicBezTo>
                  <a:cubicBezTo>
                    <a:pt x="80" y="51"/>
                    <a:pt x="80" y="48"/>
                    <a:pt x="80" y="48"/>
                  </a:cubicBezTo>
                  <a:cubicBezTo>
                    <a:pt x="81" y="38"/>
                    <a:pt x="89" y="44"/>
                    <a:pt x="89" y="44"/>
                  </a:cubicBezTo>
                  <a:cubicBezTo>
                    <a:pt x="89" y="44"/>
                    <a:pt x="92" y="48"/>
                    <a:pt x="9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8" name="ïşľïďé"/>
            <p:cNvSpPr/>
            <p:nvPr/>
          </p:nvSpPr>
          <p:spPr bwMode="auto">
            <a:xfrm>
              <a:off x="4199193" y="1624325"/>
              <a:ext cx="73589" cy="92512"/>
            </a:xfrm>
            <a:custGeom>
              <a:avLst/>
              <a:gdLst>
                <a:gd name="T0" fmla="*/ 0 w 105"/>
                <a:gd name="T1" fmla="*/ 132 h 132"/>
                <a:gd name="T2" fmla="*/ 0 w 105"/>
                <a:gd name="T3" fmla="*/ 109 h 132"/>
                <a:gd name="T4" fmla="*/ 69 w 105"/>
                <a:gd name="T5" fmla="*/ 23 h 132"/>
                <a:gd name="T6" fmla="*/ 7 w 105"/>
                <a:gd name="T7" fmla="*/ 23 h 132"/>
                <a:gd name="T8" fmla="*/ 7 w 105"/>
                <a:gd name="T9" fmla="*/ 0 h 132"/>
                <a:gd name="T10" fmla="*/ 102 w 105"/>
                <a:gd name="T11" fmla="*/ 0 h 132"/>
                <a:gd name="T12" fmla="*/ 102 w 105"/>
                <a:gd name="T13" fmla="*/ 23 h 132"/>
                <a:gd name="T14" fmla="*/ 33 w 105"/>
                <a:gd name="T15" fmla="*/ 112 h 132"/>
                <a:gd name="T16" fmla="*/ 105 w 105"/>
                <a:gd name="T17" fmla="*/ 112 h 132"/>
                <a:gd name="T18" fmla="*/ 105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109"/>
                  </a:lnTo>
                  <a:lnTo>
                    <a:pt x="69" y="23"/>
                  </a:lnTo>
                  <a:lnTo>
                    <a:pt x="7" y="23"/>
                  </a:lnTo>
                  <a:lnTo>
                    <a:pt x="7" y="0"/>
                  </a:lnTo>
                  <a:lnTo>
                    <a:pt x="102" y="0"/>
                  </a:lnTo>
                  <a:lnTo>
                    <a:pt x="102" y="23"/>
                  </a:lnTo>
                  <a:lnTo>
                    <a:pt x="33" y="112"/>
                  </a:lnTo>
                  <a:lnTo>
                    <a:pt x="105" y="112"/>
                  </a:lnTo>
                  <a:lnTo>
                    <a:pt x="105"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9" name="ïśḷïḍê"/>
            <p:cNvSpPr/>
            <p:nvPr/>
          </p:nvSpPr>
          <p:spPr bwMode="auto">
            <a:xfrm>
              <a:off x="4291004" y="1624325"/>
              <a:ext cx="73589" cy="92512"/>
            </a:xfrm>
            <a:custGeom>
              <a:avLst/>
              <a:gdLst>
                <a:gd name="T0" fmla="*/ 0 w 105"/>
                <a:gd name="T1" fmla="*/ 132 h 132"/>
                <a:gd name="T2" fmla="*/ 0 w 105"/>
                <a:gd name="T3" fmla="*/ 0 h 132"/>
                <a:gd name="T4" fmla="*/ 30 w 105"/>
                <a:gd name="T5" fmla="*/ 0 h 132"/>
                <a:gd name="T6" fmla="*/ 30 w 105"/>
                <a:gd name="T7" fmla="*/ 53 h 132"/>
                <a:gd name="T8" fmla="*/ 79 w 105"/>
                <a:gd name="T9" fmla="*/ 53 h 132"/>
                <a:gd name="T10" fmla="*/ 79 w 105"/>
                <a:gd name="T11" fmla="*/ 0 h 132"/>
                <a:gd name="T12" fmla="*/ 105 w 105"/>
                <a:gd name="T13" fmla="*/ 0 h 132"/>
                <a:gd name="T14" fmla="*/ 105 w 105"/>
                <a:gd name="T15" fmla="*/ 132 h 132"/>
                <a:gd name="T16" fmla="*/ 79 w 105"/>
                <a:gd name="T17" fmla="*/ 132 h 132"/>
                <a:gd name="T18" fmla="*/ 79 w 105"/>
                <a:gd name="T19" fmla="*/ 76 h 132"/>
                <a:gd name="T20" fmla="*/ 30 w 105"/>
                <a:gd name="T21" fmla="*/ 76 h 132"/>
                <a:gd name="T22" fmla="*/ 30 w 105"/>
                <a:gd name="T23" fmla="*/ 132 h 132"/>
                <a:gd name="T24" fmla="*/ 0 w 105"/>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32">
                  <a:moveTo>
                    <a:pt x="0" y="132"/>
                  </a:moveTo>
                  <a:lnTo>
                    <a:pt x="0" y="0"/>
                  </a:lnTo>
                  <a:lnTo>
                    <a:pt x="30" y="0"/>
                  </a:lnTo>
                  <a:lnTo>
                    <a:pt x="30" y="53"/>
                  </a:lnTo>
                  <a:lnTo>
                    <a:pt x="79" y="53"/>
                  </a:lnTo>
                  <a:lnTo>
                    <a:pt x="79" y="0"/>
                  </a:lnTo>
                  <a:lnTo>
                    <a:pt x="105" y="0"/>
                  </a:lnTo>
                  <a:lnTo>
                    <a:pt x="105" y="132"/>
                  </a:lnTo>
                  <a:lnTo>
                    <a:pt x="79" y="132"/>
                  </a:lnTo>
                  <a:lnTo>
                    <a:pt x="79" y="76"/>
                  </a:lnTo>
                  <a:lnTo>
                    <a:pt x="30" y="76"/>
                  </a:lnTo>
                  <a:lnTo>
                    <a:pt x="30"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0" name="ïṡḷíḑé"/>
            <p:cNvSpPr/>
            <p:nvPr/>
          </p:nvSpPr>
          <p:spPr bwMode="auto">
            <a:xfrm>
              <a:off x="4391926" y="1624325"/>
              <a:ext cx="68683" cy="92512"/>
            </a:xfrm>
            <a:custGeom>
              <a:avLst/>
              <a:gdLst>
                <a:gd name="T0" fmla="*/ 0 w 98"/>
                <a:gd name="T1" fmla="*/ 132 h 132"/>
                <a:gd name="T2" fmla="*/ 0 w 98"/>
                <a:gd name="T3" fmla="*/ 0 h 132"/>
                <a:gd name="T4" fmla="*/ 95 w 98"/>
                <a:gd name="T5" fmla="*/ 0 h 132"/>
                <a:gd name="T6" fmla="*/ 95 w 98"/>
                <a:gd name="T7" fmla="*/ 23 h 132"/>
                <a:gd name="T8" fmla="*/ 26 w 98"/>
                <a:gd name="T9" fmla="*/ 23 h 132"/>
                <a:gd name="T10" fmla="*/ 26 w 98"/>
                <a:gd name="T11" fmla="*/ 53 h 132"/>
                <a:gd name="T12" fmla="*/ 92 w 98"/>
                <a:gd name="T13" fmla="*/ 53 h 132"/>
                <a:gd name="T14" fmla="*/ 92 w 98"/>
                <a:gd name="T15" fmla="*/ 76 h 132"/>
                <a:gd name="T16" fmla="*/ 26 w 98"/>
                <a:gd name="T17" fmla="*/ 76 h 132"/>
                <a:gd name="T18" fmla="*/ 26 w 98"/>
                <a:gd name="T19" fmla="*/ 112 h 132"/>
                <a:gd name="T20" fmla="*/ 98 w 98"/>
                <a:gd name="T21" fmla="*/ 112 h 132"/>
                <a:gd name="T22" fmla="*/ 98 w 98"/>
                <a:gd name="T23" fmla="*/ 132 h 132"/>
                <a:gd name="T24" fmla="*/ 0 w 98"/>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2">
                  <a:moveTo>
                    <a:pt x="0" y="132"/>
                  </a:moveTo>
                  <a:lnTo>
                    <a:pt x="0" y="0"/>
                  </a:lnTo>
                  <a:lnTo>
                    <a:pt x="95" y="0"/>
                  </a:lnTo>
                  <a:lnTo>
                    <a:pt x="95" y="23"/>
                  </a:lnTo>
                  <a:lnTo>
                    <a:pt x="26" y="23"/>
                  </a:lnTo>
                  <a:lnTo>
                    <a:pt x="26" y="53"/>
                  </a:lnTo>
                  <a:lnTo>
                    <a:pt x="92" y="53"/>
                  </a:lnTo>
                  <a:lnTo>
                    <a:pt x="92" y="76"/>
                  </a:lnTo>
                  <a:lnTo>
                    <a:pt x="26" y="76"/>
                  </a:lnTo>
                  <a:lnTo>
                    <a:pt x="26" y="112"/>
                  </a:lnTo>
                  <a:lnTo>
                    <a:pt x="98" y="112"/>
                  </a:lnTo>
                  <a:lnTo>
                    <a:pt x="98"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1" name="iśḻíde"/>
            <p:cNvSpPr/>
            <p:nvPr/>
          </p:nvSpPr>
          <p:spPr bwMode="auto">
            <a:xfrm>
              <a:off x="4476729" y="1624325"/>
              <a:ext cx="59572" cy="94615"/>
            </a:xfrm>
            <a:custGeom>
              <a:avLst/>
              <a:gdLst>
                <a:gd name="T0" fmla="*/ 18 w 26"/>
                <a:gd name="T1" fmla="*/ 0 h 41"/>
                <a:gd name="T2" fmla="*/ 26 w 26"/>
                <a:gd name="T3" fmla="*/ 0 h 41"/>
                <a:gd name="T4" fmla="*/ 26 w 26"/>
                <a:gd name="T5" fmla="*/ 26 h 41"/>
                <a:gd name="T6" fmla="*/ 25 w 26"/>
                <a:gd name="T7" fmla="*/ 33 h 41"/>
                <a:gd name="T8" fmla="*/ 20 w 26"/>
                <a:gd name="T9" fmla="*/ 39 h 41"/>
                <a:gd name="T10" fmla="*/ 12 w 26"/>
                <a:gd name="T11" fmla="*/ 41 h 41"/>
                <a:gd name="T12" fmla="*/ 3 w 26"/>
                <a:gd name="T13" fmla="*/ 38 h 41"/>
                <a:gd name="T14" fmla="*/ 0 w 26"/>
                <a:gd name="T15" fmla="*/ 28 h 41"/>
                <a:gd name="T16" fmla="*/ 8 w 26"/>
                <a:gd name="T17" fmla="*/ 27 h 41"/>
                <a:gd name="T18" fmla="*/ 9 w 26"/>
                <a:gd name="T19" fmla="*/ 32 h 41"/>
                <a:gd name="T20" fmla="*/ 13 w 26"/>
                <a:gd name="T21" fmla="*/ 34 h 41"/>
                <a:gd name="T22" fmla="*/ 16 w 26"/>
                <a:gd name="T23" fmla="*/ 33 h 41"/>
                <a:gd name="T24" fmla="*/ 18 w 26"/>
                <a:gd name="T25" fmla="*/ 26 h 41"/>
                <a:gd name="T26" fmla="*/ 18 w 26"/>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1">
                  <a:moveTo>
                    <a:pt x="18" y="0"/>
                  </a:moveTo>
                  <a:cubicBezTo>
                    <a:pt x="26" y="0"/>
                    <a:pt x="26" y="0"/>
                    <a:pt x="26" y="0"/>
                  </a:cubicBezTo>
                  <a:cubicBezTo>
                    <a:pt x="26" y="26"/>
                    <a:pt x="26" y="26"/>
                    <a:pt x="26" y="26"/>
                  </a:cubicBezTo>
                  <a:cubicBezTo>
                    <a:pt x="26" y="29"/>
                    <a:pt x="25" y="32"/>
                    <a:pt x="25" y="33"/>
                  </a:cubicBezTo>
                  <a:cubicBezTo>
                    <a:pt x="24" y="36"/>
                    <a:pt x="23" y="37"/>
                    <a:pt x="20" y="39"/>
                  </a:cubicBezTo>
                  <a:cubicBezTo>
                    <a:pt x="18" y="40"/>
                    <a:pt x="16" y="41"/>
                    <a:pt x="12" y="41"/>
                  </a:cubicBezTo>
                  <a:cubicBezTo>
                    <a:pt x="8" y="41"/>
                    <a:pt x="5" y="40"/>
                    <a:pt x="3" y="38"/>
                  </a:cubicBezTo>
                  <a:cubicBezTo>
                    <a:pt x="1" y="35"/>
                    <a:pt x="0" y="32"/>
                    <a:pt x="0" y="28"/>
                  </a:cubicBezTo>
                  <a:cubicBezTo>
                    <a:pt x="8" y="27"/>
                    <a:pt x="8" y="27"/>
                    <a:pt x="8" y="27"/>
                  </a:cubicBezTo>
                  <a:cubicBezTo>
                    <a:pt x="8" y="29"/>
                    <a:pt x="8" y="31"/>
                    <a:pt x="9" y="32"/>
                  </a:cubicBezTo>
                  <a:cubicBezTo>
                    <a:pt x="10" y="33"/>
                    <a:pt x="11" y="34"/>
                    <a:pt x="13" y="34"/>
                  </a:cubicBezTo>
                  <a:cubicBezTo>
                    <a:pt x="14" y="34"/>
                    <a:pt x="16" y="34"/>
                    <a:pt x="16" y="33"/>
                  </a:cubicBezTo>
                  <a:cubicBezTo>
                    <a:pt x="17" y="32"/>
                    <a:pt x="18" y="29"/>
                    <a:pt x="18" y="26"/>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2" name="í$ḻîdê"/>
            <p:cNvSpPr/>
            <p:nvPr/>
          </p:nvSpPr>
          <p:spPr bwMode="auto">
            <a:xfrm>
              <a:off x="4561532"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333" name="iṩḷídé"/>
            <p:cNvSpPr/>
            <p:nvPr/>
          </p:nvSpPr>
          <p:spPr bwMode="auto">
            <a:xfrm>
              <a:off x="4595874" y="1624325"/>
              <a:ext cx="91811" cy="92512"/>
            </a:xfrm>
            <a:custGeom>
              <a:avLst/>
              <a:gdLst>
                <a:gd name="T0" fmla="*/ 131 w 131"/>
                <a:gd name="T1" fmla="*/ 132 h 132"/>
                <a:gd name="T2" fmla="*/ 102 w 131"/>
                <a:gd name="T3" fmla="*/ 132 h 132"/>
                <a:gd name="T4" fmla="*/ 92 w 131"/>
                <a:gd name="T5" fmla="*/ 102 h 132"/>
                <a:gd name="T6" fmla="*/ 40 w 131"/>
                <a:gd name="T7" fmla="*/ 102 h 132"/>
                <a:gd name="T8" fmla="*/ 26 w 131"/>
                <a:gd name="T9" fmla="*/ 132 h 132"/>
                <a:gd name="T10" fmla="*/ 0 w 131"/>
                <a:gd name="T11" fmla="*/ 132 h 132"/>
                <a:gd name="T12" fmla="*/ 49 w 131"/>
                <a:gd name="T13" fmla="*/ 0 h 132"/>
                <a:gd name="T14" fmla="*/ 79 w 131"/>
                <a:gd name="T15" fmla="*/ 0 h 132"/>
                <a:gd name="T16" fmla="*/ 131 w 131"/>
                <a:gd name="T17" fmla="*/ 132 h 132"/>
                <a:gd name="T18" fmla="*/ 131 w 131"/>
                <a:gd name="T19" fmla="*/ 132 h 132"/>
                <a:gd name="T20" fmla="*/ 82 w 131"/>
                <a:gd name="T21" fmla="*/ 83 h 132"/>
                <a:gd name="T22" fmla="*/ 66 w 131"/>
                <a:gd name="T23" fmla="*/ 33 h 132"/>
                <a:gd name="T24" fmla="*/ 46 w 131"/>
                <a:gd name="T25" fmla="*/ 83 h 132"/>
                <a:gd name="T26" fmla="*/ 82 w 131"/>
                <a:gd name="T27"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32">
                  <a:moveTo>
                    <a:pt x="131" y="132"/>
                  </a:moveTo>
                  <a:lnTo>
                    <a:pt x="102" y="132"/>
                  </a:lnTo>
                  <a:lnTo>
                    <a:pt x="92" y="102"/>
                  </a:lnTo>
                  <a:lnTo>
                    <a:pt x="40" y="102"/>
                  </a:lnTo>
                  <a:lnTo>
                    <a:pt x="26" y="132"/>
                  </a:lnTo>
                  <a:lnTo>
                    <a:pt x="0" y="132"/>
                  </a:lnTo>
                  <a:lnTo>
                    <a:pt x="49" y="0"/>
                  </a:lnTo>
                  <a:lnTo>
                    <a:pt x="79" y="0"/>
                  </a:lnTo>
                  <a:lnTo>
                    <a:pt x="131" y="132"/>
                  </a:lnTo>
                  <a:lnTo>
                    <a:pt x="131" y="132"/>
                  </a:lnTo>
                  <a:close/>
                  <a:moveTo>
                    <a:pt x="82" y="83"/>
                  </a:moveTo>
                  <a:lnTo>
                    <a:pt x="66" y="33"/>
                  </a:lnTo>
                  <a:lnTo>
                    <a:pt x="46" y="83"/>
                  </a:lnTo>
                  <a:lnTo>
                    <a:pt x="82"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4" name="iślíḓè"/>
            <p:cNvSpPr/>
            <p:nvPr/>
          </p:nvSpPr>
          <p:spPr bwMode="auto">
            <a:xfrm>
              <a:off x="4703805" y="1624325"/>
              <a:ext cx="73589" cy="92512"/>
            </a:xfrm>
            <a:custGeom>
              <a:avLst/>
              <a:gdLst>
                <a:gd name="T0" fmla="*/ 0 w 105"/>
                <a:gd name="T1" fmla="*/ 132 h 132"/>
                <a:gd name="T2" fmla="*/ 0 w 105"/>
                <a:gd name="T3" fmla="*/ 0 h 132"/>
                <a:gd name="T4" fmla="*/ 26 w 105"/>
                <a:gd name="T5" fmla="*/ 0 h 132"/>
                <a:gd name="T6" fmla="*/ 82 w 105"/>
                <a:gd name="T7" fmla="*/ 89 h 132"/>
                <a:gd name="T8" fmla="*/ 82 w 105"/>
                <a:gd name="T9" fmla="*/ 0 h 132"/>
                <a:gd name="T10" fmla="*/ 105 w 105"/>
                <a:gd name="T11" fmla="*/ 0 h 132"/>
                <a:gd name="T12" fmla="*/ 105 w 105"/>
                <a:gd name="T13" fmla="*/ 132 h 132"/>
                <a:gd name="T14" fmla="*/ 79 w 105"/>
                <a:gd name="T15" fmla="*/ 132 h 132"/>
                <a:gd name="T16" fmla="*/ 26 w 105"/>
                <a:gd name="T17" fmla="*/ 46 h 132"/>
                <a:gd name="T18" fmla="*/ 26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0"/>
                  </a:lnTo>
                  <a:lnTo>
                    <a:pt x="26" y="0"/>
                  </a:lnTo>
                  <a:lnTo>
                    <a:pt x="82" y="89"/>
                  </a:lnTo>
                  <a:lnTo>
                    <a:pt x="82" y="0"/>
                  </a:lnTo>
                  <a:lnTo>
                    <a:pt x="105" y="0"/>
                  </a:lnTo>
                  <a:lnTo>
                    <a:pt x="105" y="132"/>
                  </a:lnTo>
                  <a:lnTo>
                    <a:pt x="79" y="132"/>
                  </a:lnTo>
                  <a:lnTo>
                    <a:pt x="26" y="46"/>
                  </a:lnTo>
                  <a:lnTo>
                    <a:pt x="26"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5" name="îṥ1ïḋe"/>
            <p:cNvSpPr/>
            <p:nvPr/>
          </p:nvSpPr>
          <p:spPr bwMode="auto">
            <a:xfrm>
              <a:off x="4799821" y="1624325"/>
              <a:ext cx="87606" cy="94615"/>
            </a:xfrm>
            <a:custGeom>
              <a:avLst/>
              <a:gdLst>
                <a:gd name="T0" fmla="*/ 20 w 38"/>
                <a:gd name="T1" fmla="*/ 26 h 41"/>
                <a:gd name="T2" fmla="*/ 20 w 38"/>
                <a:gd name="T3" fmla="*/ 19 h 41"/>
                <a:gd name="T4" fmla="*/ 38 w 38"/>
                <a:gd name="T5" fmla="*/ 19 h 41"/>
                <a:gd name="T6" fmla="*/ 38 w 38"/>
                <a:gd name="T7" fmla="*/ 35 h 41"/>
                <a:gd name="T8" fmla="*/ 30 w 38"/>
                <a:gd name="T9" fmla="*/ 39 h 41"/>
                <a:gd name="T10" fmla="*/ 21 w 38"/>
                <a:gd name="T11" fmla="*/ 41 h 41"/>
                <a:gd name="T12" fmla="*/ 10 w 38"/>
                <a:gd name="T13" fmla="*/ 38 h 41"/>
                <a:gd name="T14" fmla="*/ 3 w 38"/>
                <a:gd name="T15" fmla="*/ 31 h 41"/>
                <a:gd name="T16" fmla="*/ 0 w 38"/>
                <a:gd name="T17" fmla="*/ 20 h 41"/>
                <a:gd name="T18" fmla="*/ 3 w 38"/>
                <a:gd name="T19" fmla="*/ 9 h 41"/>
                <a:gd name="T20" fmla="*/ 11 w 38"/>
                <a:gd name="T21" fmla="*/ 2 h 41"/>
                <a:gd name="T22" fmla="*/ 20 w 38"/>
                <a:gd name="T23" fmla="*/ 0 h 41"/>
                <a:gd name="T24" fmla="*/ 32 w 38"/>
                <a:gd name="T25" fmla="*/ 3 h 41"/>
                <a:gd name="T26" fmla="*/ 37 w 38"/>
                <a:gd name="T27" fmla="*/ 11 h 41"/>
                <a:gd name="T28" fmla="*/ 29 w 38"/>
                <a:gd name="T29" fmla="*/ 13 h 41"/>
                <a:gd name="T30" fmla="*/ 26 w 38"/>
                <a:gd name="T31" fmla="*/ 8 h 41"/>
                <a:gd name="T32" fmla="*/ 20 w 38"/>
                <a:gd name="T33" fmla="*/ 7 h 41"/>
                <a:gd name="T34" fmla="*/ 12 w 38"/>
                <a:gd name="T35" fmla="*/ 10 h 41"/>
                <a:gd name="T36" fmla="*/ 9 w 38"/>
                <a:gd name="T37" fmla="*/ 20 h 41"/>
                <a:gd name="T38" fmla="*/ 12 w 38"/>
                <a:gd name="T39" fmla="*/ 31 h 41"/>
                <a:gd name="T40" fmla="*/ 20 w 38"/>
                <a:gd name="T41" fmla="*/ 34 h 41"/>
                <a:gd name="T42" fmla="*/ 25 w 38"/>
                <a:gd name="T43" fmla="*/ 33 h 41"/>
                <a:gd name="T44" fmla="*/ 29 w 38"/>
                <a:gd name="T45" fmla="*/ 31 h 41"/>
                <a:gd name="T46" fmla="*/ 29 w 38"/>
                <a:gd name="T47" fmla="*/ 26 h 41"/>
                <a:gd name="T48" fmla="*/ 20 w 38"/>
                <a:gd name="T49"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41">
                  <a:moveTo>
                    <a:pt x="20" y="26"/>
                  </a:moveTo>
                  <a:cubicBezTo>
                    <a:pt x="20" y="19"/>
                    <a:pt x="20" y="19"/>
                    <a:pt x="20" y="19"/>
                  </a:cubicBezTo>
                  <a:cubicBezTo>
                    <a:pt x="38" y="19"/>
                    <a:pt x="38" y="19"/>
                    <a:pt x="38" y="19"/>
                  </a:cubicBezTo>
                  <a:cubicBezTo>
                    <a:pt x="38" y="35"/>
                    <a:pt x="38" y="35"/>
                    <a:pt x="38" y="35"/>
                  </a:cubicBezTo>
                  <a:cubicBezTo>
                    <a:pt x="36" y="36"/>
                    <a:pt x="33" y="38"/>
                    <a:pt x="30" y="39"/>
                  </a:cubicBezTo>
                  <a:cubicBezTo>
                    <a:pt x="27" y="40"/>
                    <a:pt x="24" y="41"/>
                    <a:pt x="21" y="41"/>
                  </a:cubicBezTo>
                  <a:cubicBezTo>
                    <a:pt x="16" y="41"/>
                    <a:pt x="13" y="40"/>
                    <a:pt x="10" y="38"/>
                  </a:cubicBezTo>
                  <a:cubicBezTo>
                    <a:pt x="6" y="37"/>
                    <a:pt x="4" y="34"/>
                    <a:pt x="3" y="31"/>
                  </a:cubicBezTo>
                  <a:cubicBezTo>
                    <a:pt x="1" y="28"/>
                    <a:pt x="0" y="24"/>
                    <a:pt x="0" y="20"/>
                  </a:cubicBezTo>
                  <a:cubicBezTo>
                    <a:pt x="0" y="16"/>
                    <a:pt x="1" y="12"/>
                    <a:pt x="3" y="9"/>
                  </a:cubicBezTo>
                  <a:cubicBezTo>
                    <a:pt x="5" y="6"/>
                    <a:pt x="7" y="3"/>
                    <a:pt x="11" y="2"/>
                  </a:cubicBezTo>
                  <a:cubicBezTo>
                    <a:pt x="13" y="0"/>
                    <a:pt x="16" y="0"/>
                    <a:pt x="20" y="0"/>
                  </a:cubicBezTo>
                  <a:cubicBezTo>
                    <a:pt x="25" y="0"/>
                    <a:pt x="29" y="1"/>
                    <a:pt x="32" y="3"/>
                  </a:cubicBezTo>
                  <a:cubicBezTo>
                    <a:pt x="34" y="5"/>
                    <a:pt x="36" y="8"/>
                    <a:pt x="37" y="11"/>
                  </a:cubicBezTo>
                  <a:cubicBezTo>
                    <a:pt x="29" y="13"/>
                    <a:pt x="29" y="13"/>
                    <a:pt x="29" y="13"/>
                  </a:cubicBezTo>
                  <a:cubicBezTo>
                    <a:pt x="29" y="11"/>
                    <a:pt x="27" y="9"/>
                    <a:pt x="26" y="8"/>
                  </a:cubicBezTo>
                  <a:cubicBezTo>
                    <a:pt x="24" y="7"/>
                    <a:pt x="22" y="7"/>
                    <a:pt x="20" y="7"/>
                  </a:cubicBezTo>
                  <a:cubicBezTo>
                    <a:pt x="17" y="7"/>
                    <a:pt x="14" y="8"/>
                    <a:pt x="12" y="10"/>
                  </a:cubicBezTo>
                  <a:cubicBezTo>
                    <a:pt x="10" y="12"/>
                    <a:pt x="9" y="16"/>
                    <a:pt x="9" y="20"/>
                  </a:cubicBezTo>
                  <a:cubicBezTo>
                    <a:pt x="9" y="25"/>
                    <a:pt x="10" y="28"/>
                    <a:pt x="12" y="31"/>
                  </a:cubicBezTo>
                  <a:cubicBezTo>
                    <a:pt x="14" y="33"/>
                    <a:pt x="17" y="34"/>
                    <a:pt x="20" y="34"/>
                  </a:cubicBezTo>
                  <a:cubicBezTo>
                    <a:pt x="22" y="34"/>
                    <a:pt x="23" y="34"/>
                    <a:pt x="25" y="33"/>
                  </a:cubicBezTo>
                  <a:cubicBezTo>
                    <a:pt x="27" y="32"/>
                    <a:pt x="28" y="32"/>
                    <a:pt x="29" y="31"/>
                  </a:cubicBezTo>
                  <a:cubicBezTo>
                    <a:pt x="29" y="26"/>
                    <a:pt x="29" y="26"/>
                    <a:pt x="29" y="26"/>
                  </a:cubicBezTo>
                  <a:lnTo>
                    <a:pt x="2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6" name="iṧḷídè"/>
            <p:cNvSpPr/>
            <p:nvPr/>
          </p:nvSpPr>
          <p:spPr bwMode="auto">
            <a:xfrm>
              <a:off x="4937888" y="1624325"/>
              <a:ext cx="72888" cy="94615"/>
            </a:xfrm>
            <a:custGeom>
              <a:avLst/>
              <a:gdLst>
                <a:gd name="T0" fmla="*/ 0 w 32"/>
                <a:gd name="T1" fmla="*/ 0 h 41"/>
                <a:gd name="T2" fmla="*/ 9 w 32"/>
                <a:gd name="T3" fmla="*/ 0 h 41"/>
                <a:gd name="T4" fmla="*/ 9 w 32"/>
                <a:gd name="T5" fmla="*/ 22 h 41"/>
                <a:gd name="T6" fmla="*/ 9 w 32"/>
                <a:gd name="T7" fmla="*/ 29 h 41"/>
                <a:gd name="T8" fmla="*/ 11 w 32"/>
                <a:gd name="T9" fmla="*/ 33 h 41"/>
                <a:gd name="T10" fmla="*/ 17 w 32"/>
                <a:gd name="T11" fmla="*/ 34 h 41"/>
                <a:gd name="T12" fmla="*/ 22 w 32"/>
                <a:gd name="T13" fmla="*/ 33 h 41"/>
                <a:gd name="T14" fmla="*/ 24 w 32"/>
                <a:gd name="T15" fmla="*/ 29 h 41"/>
                <a:gd name="T16" fmla="*/ 24 w 32"/>
                <a:gd name="T17" fmla="*/ 22 h 41"/>
                <a:gd name="T18" fmla="*/ 24 w 32"/>
                <a:gd name="T19" fmla="*/ 0 h 41"/>
                <a:gd name="T20" fmla="*/ 32 w 32"/>
                <a:gd name="T21" fmla="*/ 0 h 41"/>
                <a:gd name="T22" fmla="*/ 32 w 32"/>
                <a:gd name="T23" fmla="*/ 21 h 41"/>
                <a:gd name="T24" fmla="*/ 32 w 32"/>
                <a:gd name="T25" fmla="*/ 32 h 41"/>
                <a:gd name="T26" fmla="*/ 29 w 32"/>
                <a:gd name="T27" fmla="*/ 37 h 41"/>
                <a:gd name="T28" fmla="*/ 25 w 32"/>
                <a:gd name="T29" fmla="*/ 40 h 41"/>
                <a:gd name="T30" fmla="*/ 17 w 32"/>
                <a:gd name="T31" fmla="*/ 41 h 41"/>
                <a:gd name="T32" fmla="*/ 8 w 32"/>
                <a:gd name="T33" fmla="*/ 40 h 41"/>
                <a:gd name="T34" fmla="*/ 4 w 32"/>
                <a:gd name="T35" fmla="*/ 36 h 41"/>
                <a:gd name="T36" fmla="*/ 1 w 32"/>
                <a:gd name="T37" fmla="*/ 32 h 41"/>
                <a:gd name="T38" fmla="*/ 0 w 32"/>
                <a:gd name="T39" fmla="*/ 22 h 41"/>
                <a:gd name="T40" fmla="*/ 0 w 32"/>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1">
                  <a:moveTo>
                    <a:pt x="0" y="0"/>
                  </a:moveTo>
                  <a:cubicBezTo>
                    <a:pt x="9" y="0"/>
                    <a:pt x="9" y="0"/>
                    <a:pt x="9" y="0"/>
                  </a:cubicBezTo>
                  <a:cubicBezTo>
                    <a:pt x="9" y="22"/>
                    <a:pt x="9" y="22"/>
                    <a:pt x="9" y="22"/>
                  </a:cubicBezTo>
                  <a:cubicBezTo>
                    <a:pt x="9" y="25"/>
                    <a:pt x="9" y="28"/>
                    <a:pt x="9" y="29"/>
                  </a:cubicBezTo>
                  <a:cubicBezTo>
                    <a:pt x="9" y="30"/>
                    <a:pt x="10" y="32"/>
                    <a:pt x="11" y="33"/>
                  </a:cubicBezTo>
                  <a:cubicBezTo>
                    <a:pt x="13" y="34"/>
                    <a:pt x="14" y="34"/>
                    <a:pt x="17" y="34"/>
                  </a:cubicBezTo>
                  <a:cubicBezTo>
                    <a:pt x="19" y="34"/>
                    <a:pt x="21" y="34"/>
                    <a:pt x="22" y="33"/>
                  </a:cubicBezTo>
                  <a:cubicBezTo>
                    <a:pt x="23" y="32"/>
                    <a:pt x="24" y="31"/>
                    <a:pt x="24" y="29"/>
                  </a:cubicBezTo>
                  <a:cubicBezTo>
                    <a:pt x="24" y="28"/>
                    <a:pt x="24" y="26"/>
                    <a:pt x="24" y="22"/>
                  </a:cubicBezTo>
                  <a:cubicBezTo>
                    <a:pt x="24" y="0"/>
                    <a:pt x="24" y="0"/>
                    <a:pt x="24" y="0"/>
                  </a:cubicBezTo>
                  <a:cubicBezTo>
                    <a:pt x="32" y="0"/>
                    <a:pt x="32" y="0"/>
                    <a:pt x="32" y="0"/>
                  </a:cubicBezTo>
                  <a:cubicBezTo>
                    <a:pt x="32" y="21"/>
                    <a:pt x="32" y="21"/>
                    <a:pt x="32" y="21"/>
                  </a:cubicBezTo>
                  <a:cubicBezTo>
                    <a:pt x="32" y="26"/>
                    <a:pt x="32" y="30"/>
                    <a:pt x="32" y="32"/>
                  </a:cubicBezTo>
                  <a:cubicBezTo>
                    <a:pt x="31" y="34"/>
                    <a:pt x="30" y="35"/>
                    <a:pt x="29" y="37"/>
                  </a:cubicBezTo>
                  <a:cubicBezTo>
                    <a:pt x="28" y="38"/>
                    <a:pt x="27" y="39"/>
                    <a:pt x="25" y="40"/>
                  </a:cubicBezTo>
                  <a:cubicBezTo>
                    <a:pt x="23" y="41"/>
                    <a:pt x="20" y="41"/>
                    <a:pt x="17" y="41"/>
                  </a:cubicBezTo>
                  <a:cubicBezTo>
                    <a:pt x="13" y="41"/>
                    <a:pt x="10" y="41"/>
                    <a:pt x="8" y="40"/>
                  </a:cubicBezTo>
                  <a:cubicBezTo>
                    <a:pt x="6" y="39"/>
                    <a:pt x="5" y="38"/>
                    <a:pt x="4" y="36"/>
                  </a:cubicBezTo>
                  <a:cubicBezTo>
                    <a:pt x="2" y="35"/>
                    <a:pt x="2" y="33"/>
                    <a:pt x="1" y="32"/>
                  </a:cubicBezTo>
                  <a:cubicBezTo>
                    <a:pt x="1" y="30"/>
                    <a:pt x="0" y="26"/>
                    <a:pt x="0" y="2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7" name="ïṩḷíḍé"/>
            <p:cNvSpPr/>
            <p:nvPr/>
          </p:nvSpPr>
          <p:spPr bwMode="auto">
            <a:xfrm>
              <a:off x="5038810" y="1624325"/>
              <a:ext cx="72888" cy="92512"/>
            </a:xfrm>
            <a:custGeom>
              <a:avLst/>
              <a:gdLst>
                <a:gd name="T0" fmla="*/ 0 w 104"/>
                <a:gd name="T1" fmla="*/ 132 h 132"/>
                <a:gd name="T2" fmla="*/ 0 w 104"/>
                <a:gd name="T3" fmla="*/ 0 h 132"/>
                <a:gd name="T4" fmla="*/ 26 w 104"/>
                <a:gd name="T5" fmla="*/ 0 h 132"/>
                <a:gd name="T6" fmla="*/ 78 w 104"/>
                <a:gd name="T7" fmla="*/ 89 h 132"/>
                <a:gd name="T8" fmla="*/ 78 w 104"/>
                <a:gd name="T9" fmla="*/ 0 h 132"/>
                <a:gd name="T10" fmla="*/ 104 w 104"/>
                <a:gd name="T11" fmla="*/ 0 h 132"/>
                <a:gd name="T12" fmla="*/ 104 w 104"/>
                <a:gd name="T13" fmla="*/ 132 h 132"/>
                <a:gd name="T14" fmla="*/ 78 w 104"/>
                <a:gd name="T15" fmla="*/ 132 h 132"/>
                <a:gd name="T16" fmla="*/ 23 w 104"/>
                <a:gd name="T17" fmla="*/ 46 h 132"/>
                <a:gd name="T18" fmla="*/ 23 w 104"/>
                <a:gd name="T19" fmla="*/ 132 h 132"/>
                <a:gd name="T20" fmla="*/ 0 w 104"/>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2">
                  <a:moveTo>
                    <a:pt x="0" y="132"/>
                  </a:moveTo>
                  <a:lnTo>
                    <a:pt x="0" y="0"/>
                  </a:lnTo>
                  <a:lnTo>
                    <a:pt x="26" y="0"/>
                  </a:lnTo>
                  <a:lnTo>
                    <a:pt x="78" y="89"/>
                  </a:lnTo>
                  <a:lnTo>
                    <a:pt x="78" y="0"/>
                  </a:lnTo>
                  <a:lnTo>
                    <a:pt x="104" y="0"/>
                  </a:lnTo>
                  <a:lnTo>
                    <a:pt x="104" y="132"/>
                  </a:lnTo>
                  <a:lnTo>
                    <a:pt x="78" y="132"/>
                  </a:lnTo>
                  <a:lnTo>
                    <a:pt x="23" y="46"/>
                  </a:lnTo>
                  <a:lnTo>
                    <a:pt x="23"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8" name="ï$liḓê"/>
            <p:cNvSpPr/>
            <p:nvPr/>
          </p:nvSpPr>
          <p:spPr bwMode="auto">
            <a:xfrm>
              <a:off x="5136929" y="1624325"/>
              <a:ext cx="18923"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339" name="iṩlidè"/>
            <p:cNvSpPr/>
            <p:nvPr/>
          </p:nvSpPr>
          <p:spPr bwMode="auto">
            <a:xfrm>
              <a:off x="5171271" y="1624325"/>
              <a:ext cx="84803" cy="92512"/>
            </a:xfrm>
            <a:custGeom>
              <a:avLst/>
              <a:gdLst>
                <a:gd name="T0" fmla="*/ 46 w 121"/>
                <a:gd name="T1" fmla="*/ 132 h 132"/>
                <a:gd name="T2" fmla="*/ 0 w 121"/>
                <a:gd name="T3" fmla="*/ 0 h 132"/>
                <a:gd name="T4" fmla="*/ 30 w 121"/>
                <a:gd name="T5" fmla="*/ 0 h 132"/>
                <a:gd name="T6" fmla="*/ 63 w 121"/>
                <a:gd name="T7" fmla="*/ 99 h 132"/>
                <a:gd name="T8" fmla="*/ 92 w 121"/>
                <a:gd name="T9" fmla="*/ 0 h 132"/>
                <a:gd name="T10" fmla="*/ 121 w 121"/>
                <a:gd name="T11" fmla="*/ 0 h 132"/>
                <a:gd name="T12" fmla="*/ 76 w 121"/>
                <a:gd name="T13" fmla="*/ 132 h 132"/>
                <a:gd name="T14" fmla="*/ 46 w 121"/>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32">
                  <a:moveTo>
                    <a:pt x="46" y="132"/>
                  </a:moveTo>
                  <a:lnTo>
                    <a:pt x="0" y="0"/>
                  </a:lnTo>
                  <a:lnTo>
                    <a:pt x="30" y="0"/>
                  </a:lnTo>
                  <a:lnTo>
                    <a:pt x="63" y="99"/>
                  </a:lnTo>
                  <a:lnTo>
                    <a:pt x="92" y="0"/>
                  </a:lnTo>
                  <a:lnTo>
                    <a:pt x="121" y="0"/>
                  </a:lnTo>
                  <a:lnTo>
                    <a:pt x="76"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40" name="íṧļîḓé"/>
            <p:cNvSpPr/>
            <p:nvPr/>
          </p:nvSpPr>
          <p:spPr bwMode="auto">
            <a:xfrm>
              <a:off x="5272193" y="1624325"/>
              <a:ext cx="71487" cy="92512"/>
            </a:xfrm>
            <a:custGeom>
              <a:avLst/>
              <a:gdLst>
                <a:gd name="T0" fmla="*/ 0 w 102"/>
                <a:gd name="T1" fmla="*/ 132 h 132"/>
                <a:gd name="T2" fmla="*/ 0 w 102"/>
                <a:gd name="T3" fmla="*/ 0 h 132"/>
                <a:gd name="T4" fmla="*/ 99 w 102"/>
                <a:gd name="T5" fmla="*/ 0 h 132"/>
                <a:gd name="T6" fmla="*/ 99 w 102"/>
                <a:gd name="T7" fmla="*/ 23 h 132"/>
                <a:gd name="T8" fmla="*/ 27 w 102"/>
                <a:gd name="T9" fmla="*/ 23 h 132"/>
                <a:gd name="T10" fmla="*/ 27 w 102"/>
                <a:gd name="T11" fmla="*/ 53 h 132"/>
                <a:gd name="T12" fmla="*/ 92 w 102"/>
                <a:gd name="T13" fmla="*/ 53 h 132"/>
                <a:gd name="T14" fmla="*/ 92 w 102"/>
                <a:gd name="T15" fmla="*/ 76 h 132"/>
                <a:gd name="T16" fmla="*/ 27 w 102"/>
                <a:gd name="T17" fmla="*/ 76 h 132"/>
                <a:gd name="T18" fmla="*/ 27 w 102"/>
                <a:gd name="T19" fmla="*/ 112 h 132"/>
                <a:gd name="T20" fmla="*/ 102 w 102"/>
                <a:gd name="T21" fmla="*/ 112 h 132"/>
                <a:gd name="T22" fmla="*/ 102 w 102"/>
                <a:gd name="T23" fmla="*/ 132 h 132"/>
                <a:gd name="T24" fmla="*/ 0 w 102"/>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2">
                  <a:moveTo>
                    <a:pt x="0" y="132"/>
                  </a:moveTo>
                  <a:lnTo>
                    <a:pt x="0" y="0"/>
                  </a:lnTo>
                  <a:lnTo>
                    <a:pt x="99" y="0"/>
                  </a:lnTo>
                  <a:lnTo>
                    <a:pt x="99" y="23"/>
                  </a:lnTo>
                  <a:lnTo>
                    <a:pt x="27" y="23"/>
                  </a:lnTo>
                  <a:lnTo>
                    <a:pt x="27" y="53"/>
                  </a:lnTo>
                  <a:lnTo>
                    <a:pt x="92" y="53"/>
                  </a:lnTo>
                  <a:lnTo>
                    <a:pt x="92" y="76"/>
                  </a:lnTo>
                  <a:lnTo>
                    <a:pt x="27" y="76"/>
                  </a:lnTo>
                  <a:lnTo>
                    <a:pt x="27" y="112"/>
                  </a:lnTo>
                  <a:lnTo>
                    <a:pt x="102" y="112"/>
                  </a:lnTo>
                  <a:lnTo>
                    <a:pt x="102"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41" name="iṩḻîḑè"/>
            <p:cNvSpPr/>
            <p:nvPr/>
          </p:nvSpPr>
          <p:spPr bwMode="auto">
            <a:xfrm>
              <a:off x="5366808" y="1624325"/>
              <a:ext cx="79897" cy="92512"/>
            </a:xfrm>
            <a:custGeom>
              <a:avLst/>
              <a:gdLst>
                <a:gd name="T0" fmla="*/ 0 w 35"/>
                <a:gd name="T1" fmla="*/ 40 h 40"/>
                <a:gd name="T2" fmla="*/ 0 w 35"/>
                <a:gd name="T3" fmla="*/ 0 h 40"/>
                <a:gd name="T4" fmla="*/ 17 w 35"/>
                <a:gd name="T5" fmla="*/ 0 h 40"/>
                <a:gd name="T6" fmla="*/ 26 w 35"/>
                <a:gd name="T7" fmla="*/ 1 h 40"/>
                <a:gd name="T8" fmla="*/ 30 w 35"/>
                <a:gd name="T9" fmla="*/ 5 h 40"/>
                <a:gd name="T10" fmla="*/ 32 w 35"/>
                <a:gd name="T11" fmla="*/ 12 h 40"/>
                <a:gd name="T12" fmla="*/ 30 w 35"/>
                <a:gd name="T13" fmla="*/ 19 h 40"/>
                <a:gd name="T14" fmla="*/ 22 w 35"/>
                <a:gd name="T15" fmla="*/ 23 h 40"/>
                <a:gd name="T16" fmla="*/ 26 w 35"/>
                <a:gd name="T17" fmla="*/ 26 h 40"/>
                <a:gd name="T18" fmla="*/ 31 w 35"/>
                <a:gd name="T19" fmla="*/ 33 h 40"/>
                <a:gd name="T20" fmla="*/ 35 w 35"/>
                <a:gd name="T21" fmla="*/ 40 h 40"/>
                <a:gd name="T22" fmla="*/ 26 w 35"/>
                <a:gd name="T23" fmla="*/ 40 h 40"/>
                <a:gd name="T24" fmla="*/ 20 w 35"/>
                <a:gd name="T25" fmla="*/ 32 h 40"/>
                <a:gd name="T26" fmla="*/ 16 w 35"/>
                <a:gd name="T27" fmla="*/ 26 h 40"/>
                <a:gd name="T28" fmla="*/ 13 w 35"/>
                <a:gd name="T29" fmla="*/ 24 h 40"/>
                <a:gd name="T30" fmla="*/ 9 w 35"/>
                <a:gd name="T31" fmla="*/ 24 h 40"/>
                <a:gd name="T32" fmla="*/ 8 w 35"/>
                <a:gd name="T33" fmla="*/ 24 h 40"/>
                <a:gd name="T34" fmla="*/ 8 w 35"/>
                <a:gd name="T35" fmla="*/ 40 h 40"/>
                <a:gd name="T36" fmla="*/ 0 w 35"/>
                <a:gd name="T37" fmla="*/ 40 h 40"/>
                <a:gd name="T38" fmla="*/ 8 w 35"/>
                <a:gd name="T39" fmla="*/ 17 h 40"/>
                <a:gd name="T40" fmla="*/ 14 w 35"/>
                <a:gd name="T41" fmla="*/ 17 h 40"/>
                <a:gd name="T42" fmla="*/ 21 w 35"/>
                <a:gd name="T43" fmla="*/ 17 h 40"/>
                <a:gd name="T44" fmla="*/ 23 w 35"/>
                <a:gd name="T45" fmla="*/ 15 h 40"/>
                <a:gd name="T46" fmla="*/ 24 w 35"/>
                <a:gd name="T47" fmla="*/ 12 h 40"/>
                <a:gd name="T48" fmla="*/ 23 w 35"/>
                <a:gd name="T49" fmla="*/ 9 h 40"/>
                <a:gd name="T50" fmla="*/ 20 w 35"/>
                <a:gd name="T51" fmla="*/ 7 h 40"/>
                <a:gd name="T52" fmla="*/ 14 w 35"/>
                <a:gd name="T53" fmla="*/ 7 h 40"/>
                <a:gd name="T54" fmla="*/ 8 w 35"/>
                <a:gd name="T55" fmla="*/ 7 h 40"/>
                <a:gd name="T56" fmla="*/ 8 w 35"/>
                <a:gd name="T5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0">
                  <a:moveTo>
                    <a:pt x="0" y="40"/>
                  </a:moveTo>
                  <a:cubicBezTo>
                    <a:pt x="0" y="0"/>
                    <a:pt x="0" y="0"/>
                    <a:pt x="0" y="0"/>
                  </a:cubicBezTo>
                  <a:cubicBezTo>
                    <a:pt x="17" y="0"/>
                    <a:pt x="17" y="0"/>
                    <a:pt x="17" y="0"/>
                  </a:cubicBezTo>
                  <a:cubicBezTo>
                    <a:pt x="21" y="0"/>
                    <a:pt x="24" y="1"/>
                    <a:pt x="26" y="1"/>
                  </a:cubicBezTo>
                  <a:cubicBezTo>
                    <a:pt x="28" y="2"/>
                    <a:pt x="29" y="3"/>
                    <a:pt x="30" y="5"/>
                  </a:cubicBezTo>
                  <a:cubicBezTo>
                    <a:pt x="32" y="7"/>
                    <a:pt x="32" y="9"/>
                    <a:pt x="32" y="12"/>
                  </a:cubicBezTo>
                  <a:cubicBezTo>
                    <a:pt x="32" y="15"/>
                    <a:pt x="31" y="17"/>
                    <a:pt x="30" y="19"/>
                  </a:cubicBezTo>
                  <a:cubicBezTo>
                    <a:pt x="28" y="21"/>
                    <a:pt x="25" y="22"/>
                    <a:pt x="22" y="23"/>
                  </a:cubicBezTo>
                  <a:cubicBezTo>
                    <a:pt x="23" y="24"/>
                    <a:pt x="25" y="25"/>
                    <a:pt x="26" y="26"/>
                  </a:cubicBezTo>
                  <a:cubicBezTo>
                    <a:pt x="27" y="27"/>
                    <a:pt x="29" y="29"/>
                    <a:pt x="31" y="33"/>
                  </a:cubicBezTo>
                  <a:cubicBezTo>
                    <a:pt x="35" y="40"/>
                    <a:pt x="35" y="40"/>
                    <a:pt x="35" y="40"/>
                  </a:cubicBezTo>
                  <a:cubicBezTo>
                    <a:pt x="26" y="40"/>
                    <a:pt x="26" y="40"/>
                    <a:pt x="26" y="40"/>
                  </a:cubicBezTo>
                  <a:cubicBezTo>
                    <a:pt x="20" y="32"/>
                    <a:pt x="20" y="32"/>
                    <a:pt x="20" y="32"/>
                  </a:cubicBezTo>
                  <a:cubicBezTo>
                    <a:pt x="18" y="29"/>
                    <a:pt x="17" y="27"/>
                    <a:pt x="16" y="26"/>
                  </a:cubicBezTo>
                  <a:cubicBezTo>
                    <a:pt x="15" y="25"/>
                    <a:pt x="14" y="24"/>
                    <a:pt x="13" y="24"/>
                  </a:cubicBezTo>
                  <a:cubicBezTo>
                    <a:pt x="12" y="24"/>
                    <a:pt x="11" y="24"/>
                    <a:pt x="9" y="24"/>
                  </a:cubicBezTo>
                  <a:cubicBezTo>
                    <a:pt x="8" y="24"/>
                    <a:pt x="8" y="24"/>
                    <a:pt x="8" y="24"/>
                  </a:cubicBezTo>
                  <a:cubicBezTo>
                    <a:pt x="8" y="40"/>
                    <a:pt x="8" y="40"/>
                    <a:pt x="8" y="40"/>
                  </a:cubicBezTo>
                  <a:cubicBezTo>
                    <a:pt x="0" y="40"/>
                    <a:pt x="0" y="40"/>
                    <a:pt x="0" y="40"/>
                  </a:cubicBezTo>
                  <a:close/>
                  <a:moveTo>
                    <a:pt x="8" y="17"/>
                  </a:moveTo>
                  <a:cubicBezTo>
                    <a:pt x="14" y="17"/>
                    <a:pt x="14" y="17"/>
                    <a:pt x="14" y="17"/>
                  </a:cubicBezTo>
                  <a:cubicBezTo>
                    <a:pt x="17" y="17"/>
                    <a:pt x="20" y="17"/>
                    <a:pt x="21" y="17"/>
                  </a:cubicBezTo>
                  <a:cubicBezTo>
                    <a:pt x="22" y="16"/>
                    <a:pt x="23" y="16"/>
                    <a:pt x="23" y="15"/>
                  </a:cubicBezTo>
                  <a:cubicBezTo>
                    <a:pt x="24" y="14"/>
                    <a:pt x="24" y="13"/>
                    <a:pt x="24" y="12"/>
                  </a:cubicBezTo>
                  <a:cubicBezTo>
                    <a:pt x="24" y="11"/>
                    <a:pt x="24" y="10"/>
                    <a:pt x="23" y="9"/>
                  </a:cubicBezTo>
                  <a:cubicBezTo>
                    <a:pt x="22" y="8"/>
                    <a:pt x="21" y="8"/>
                    <a:pt x="20" y="7"/>
                  </a:cubicBezTo>
                  <a:cubicBezTo>
                    <a:pt x="19" y="7"/>
                    <a:pt x="17" y="7"/>
                    <a:pt x="14" y="7"/>
                  </a:cubicBezTo>
                  <a:cubicBezTo>
                    <a:pt x="8" y="7"/>
                    <a:pt x="8" y="7"/>
                    <a:pt x="8" y="7"/>
                  </a:cubicBezTo>
                  <a:lnTo>
                    <a:pt x="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42" name="ïṣľíḑé"/>
            <p:cNvSpPr/>
            <p:nvPr/>
          </p:nvSpPr>
          <p:spPr bwMode="auto">
            <a:xfrm>
              <a:off x="5460722" y="1624325"/>
              <a:ext cx="72888" cy="94615"/>
            </a:xfrm>
            <a:custGeom>
              <a:avLst/>
              <a:gdLst>
                <a:gd name="T0" fmla="*/ 0 w 32"/>
                <a:gd name="T1" fmla="*/ 27 h 41"/>
                <a:gd name="T2" fmla="*/ 8 w 32"/>
                <a:gd name="T3" fmla="*/ 27 h 41"/>
                <a:gd name="T4" fmla="*/ 11 w 32"/>
                <a:gd name="T5" fmla="*/ 32 h 41"/>
                <a:gd name="T6" fmla="*/ 16 w 32"/>
                <a:gd name="T7" fmla="*/ 34 h 41"/>
                <a:gd name="T8" fmla="*/ 22 w 32"/>
                <a:gd name="T9" fmla="*/ 33 h 41"/>
                <a:gd name="T10" fmla="*/ 24 w 32"/>
                <a:gd name="T11" fmla="*/ 29 h 41"/>
                <a:gd name="T12" fmla="*/ 23 w 32"/>
                <a:gd name="T13" fmla="*/ 26 h 41"/>
                <a:gd name="T14" fmla="*/ 21 w 32"/>
                <a:gd name="T15" fmla="*/ 25 h 41"/>
                <a:gd name="T16" fmla="*/ 14 w 32"/>
                <a:gd name="T17" fmla="*/ 23 h 41"/>
                <a:gd name="T18" fmla="*/ 5 w 32"/>
                <a:gd name="T19" fmla="*/ 19 h 41"/>
                <a:gd name="T20" fmla="*/ 1 w 32"/>
                <a:gd name="T21" fmla="*/ 11 h 41"/>
                <a:gd name="T22" fmla="*/ 3 w 32"/>
                <a:gd name="T23" fmla="*/ 5 h 41"/>
                <a:gd name="T24" fmla="*/ 8 w 32"/>
                <a:gd name="T25" fmla="*/ 1 h 41"/>
                <a:gd name="T26" fmla="*/ 16 w 32"/>
                <a:gd name="T27" fmla="*/ 0 h 41"/>
                <a:gd name="T28" fmla="*/ 27 w 32"/>
                <a:gd name="T29" fmla="*/ 3 h 41"/>
                <a:gd name="T30" fmla="*/ 31 w 32"/>
                <a:gd name="T31" fmla="*/ 12 h 41"/>
                <a:gd name="T32" fmla="*/ 23 w 32"/>
                <a:gd name="T33" fmla="*/ 12 h 41"/>
                <a:gd name="T34" fmla="*/ 21 w 32"/>
                <a:gd name="T35" fmla="*/ 8 h 41"/>
                <a:gd name="T36" fmla="*/ 16 w 32"/>
                <a:gd name="T37" fmla="*/ 6 h 41"/>
                <a:gd name="T38" fmla="*/ 10 w 32"/>
                <a:gd name="T39" fmla="*/ 8 h 41"/>
                <a:gd name="T40" fmla="*/ 9 w 32"/>
                <a:gd name="T41" fmla="*/ 10 h 41"/>
                <a:gd name="T42" fmla="*/ 10 w 32"/>
                <a:gd name="T43" fmla="*/ 13 h 41"/>
                <a:gd name="T44" fmla="*/ 18 w 32"/>
                <a:gd name="T45" fmla="*/ 15 h 41"/>
                <a:gd name="T46" fmla="*/ 26 w 32"/>
                <a:gd name="T47" fmla="*/ 18 h 41"/>
                <a:gd name="T48" fmla="*/ 31 w 32"/>
                <a:gd name="T49" fmla="*/ 22 h 41"/>
                <a:gd name="T50" fmla="*/ 32 w 32"/>
                <a:gd name="T51" fmla="*/ 29 h 41"/>
                <a:gd name="T52" fmla="*/ 30 w 32"/>
                <a:gd name="T53" fmla="*/ 35 h 41"/>
                <a:gd name="T54" fmla="*/ 25 w 32"/>
                <a:gd name="T55" fmla="*/ 40 h 41"/>
                <a:gd name="T56" fmla="*/ 16 w 32"/>
                <a:gd name="T57" fmla="*/ 41 h 41"/>
                <a:gd name="T58" fmla="*/ 5 w 32"/>
                <a:gd name="T59" fmla="*/ 38 h 41"/>
                <a:gd name="T60" fmla="*/ 0 w 32"/>
                <a:gd name="T6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41">
                  <a:moveTo>
                    <a:pt x="0" y="27"/>
                  </a:moveTo>
                  <a:cubicBezTo>
                    <a:pt x="8" y="27"/>
                    <a:pt x="8" y="27"/>
                    <a:pt x="8" y="27"/>
                  </a:cubicBezTo>
                  <a:cubicBezTo>
                    <a:pt x="8" y="29"/>
                    <a:pt x="9" y="31"/>
                    <a:pt x="11" y="32"/>
                  </a:cubicBezTo>
                  <a:cubicBezTo>
                    <a:pt x="12" y="34"/>
                    <a:pt x="14" y="34"/>
                    <a:pt x="16" y="34"/>
                  </a:cubicBezTo>
                  <a:cubicBezTo>
                    <a:pt x="19" y="34"/>
                    <a:pt x="21" y="34"/>
                    <a:pt x="22" y="33"/>
                  </a:cubicBezTo>
                  <a:cubicBezTo>
                    <a:pt x="24" y="31"/>
                    <a:pt x="24" y="30"/>
                    <a:pt x="24" y="29"/>
                  </a:cubicBezTo>
                  <a:cubicBezTo>
                    <a:pt x="24" y="28"/>
                    <a:pt x="24" y="27"/>
                    <a:pt x="23" y="26"/>
                  </a:cubicBezTo>
                  <a:cubicBezTo>
                    <a:pt x="23" y="26"/>
                    <a:pt x="22" y="25"/>
                    <a:pt x="21" y="25"/>
                  </a:cubicBezTo>
                  <a:cubicBezTo>
                    <a:pt x="20" y="24"/>
                    <a:pt x="17" y="24"/>
                    <a:pt x="14" y="23"/>
                  </a:cubicBezTo>
                  <a:cubicBezTo>
                    <a:pt x="10" y="22"/>
                    <a:pt x="7" y="20"/>
                    <a:pt x="5" y="19"/>
                  </a:cubicBezTo>
                  <a:cubicBezTo>
                    <a:pt x="3" y="17"/>
                    <a:pt x="1" y="14"/>
                    <a:pt x="1" y="11"/>
                  </a:cubicBezTo>
                  <a:cubicBezTo>
                    <a:pt x="1" y="9"/>
                    <a:pt x="2" y="7"/>
                    <a:pt x="3" y="5"/>
                  </a:cubicBezTo>
                  <a:cubicBezTo>
                    <a:pt x="4" y="3"/>
                    <a:pt x="6" y="2"/>
                    <a:pt x="8" y="1"/>
                  </a:cubicBezTo>
                  <a:cubicBezTo>
                    <a:pt x="10" y="0"/>
                    <a:pt x="13" y="0"/>
                    <a:pt x="16" y="0"/>
                  </a:cubicBezTo>
                  <a:cubicBezTo>
                    <a:pt x="21" y="0"/>
                    <a:pt x="25" y="1"/>
                    <a:pt x="27" y="3"/>
                  </a:cubicBezTo>
                  <a:cubicBezTo>
                    <a:pt x="30" y="5"/>
                    <a:pt x="31" y="8"/>
                    <a:pt x="31" y="12"/>
                  </a:cubicBezTo>
                  <a:cubicBezTo>
                    <a:pt x="23" y="12"/>
                    <a:pt x="23" y="12"/>
                    <a:pt x="23" y="12"/>
                  </a:cubicBezTo>
                  <a:cubicBezTo>
                    <a:pt x="23" y="10"/>
                    <a:pt x="22" y="9"/>
                    <a:pt x="21" y="8"/>
                  </a:cubicBezTo>
                  <a:cubicBezTo>
                    <a:pt x="20" y="7"/>
                    <a:pt x="18" y="6"/>
                    <a:pt x="16" y="6"/>
                  </a:cubicBezTo>
                  <a:cubicBezTo>
                    <a:pt x="13" y="6"/>
                    <a:pt x="12" y="7"/>
                    <a:pt x="10" y="8"/>
                  </a:cubicBezTo>
                  <a:cubicBezTo>
                    <a:pt x="9" y="8"/>
                    <a:pt x="9" y="9"/>
                    <a:pt x="9" y="10"/>
                  </a:cubicBezTo>
                  <a:cubicBezTo>
                    <a:pt x="9" y="11"/>
                    <a:pt x="9" y="12"/>
                    <a:pt x="10" y="13"/>
                  </a:cubicBezTo>
                  <a:cubicBezTo>
                    <a:pt x="11" y="14"/>
                    <a:pt x="14" y="14"/>
                    <a:pt x="18" y="15"/>
                  </a:cubicBezTo>
                  <a:cubicBezTo>
                    <a:pt x="22" y="16"/>
                    <a:pt x="24" y="17"/>
                    <a:pt x="26" y="18"/>
                  </a:cubicBezTo>
                  <a:cubicBezTo>
                    <a:pt x="28" y="19"/>
                    <a:pt x="30" y="21"/>
                    <a:pt x="31" y="22"/>
                  </a:cubicBezTo>
                  <a:cubicBezTo>
                    <a:pt x="32" y="24"/>
                    <a:pt x="32" y="26"/>
                    <a:pt x="32" y="29"/>
                  </a:cubicBezTo>
                  <a:cubicBezTo>
                    <a:pt x="32" y="31"/>
                    <a:pt x="32" y="33"/>
                    <a:pt x="30" y="35"/>
                  </a:cubicBezTo>
                  <a:cubicBezTo>
                    <a:pt x="29" y="37"/>
                    <a:pt x="27" y="39"/>
                    <a:pt x="25" y="40"/>
                  </a:cubicBezTo>
                  <a:cubicBezTo>
                    <a:pt x="23" y="41"/>
                    <a:pt x="20" y="41"/>
                    <a:pt x="16" y="41"/>
                  </a:cubicBezTo>
                  <a:cubicBezTo>
                    <a:pt x="11" y="41"/>
                    <a:pt x="7" y="40"/>
                    <a:pt x="5" y="38"/>
                  </a:cubicBezTo>
                  <a:cubicBezTo>
                    <a:pt x="2" y="35"/>
                    <a:pt x="0" y="32"/>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43" name="îşḻîḑè"/>
            <p:cNvSpPr/>
            <p:nvPr/>
          </p:nvSpPr>
          <p:spPr bwMode="auto">
            <a:xfrm>
              <a:off x="5556738"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344" name="iṣḷiḓê"/>
            <p:cNvSpPr/>
            <p:nvPr/>
          </p:nvSpPr>
          <p:spPr bwMode="auto">
            <a:xfrm>
              <a:off x="5593182" y="1624325"/>
              <a:ext cx="73589" cy="92512"/>
            </a:xfrm>
            <a:custGeom>
              <a:avLst/>
              <a:gdLst>
                <a:gd name="T0" fmla="*/ 40 w 105"/>
                <a:gd name="T1" fmla="*/ 132 h 132"/>
                <a:gd name="T2" fmla="*/ 40 w 105"/>
                <a:gd name="T3" fmla="*/ 23 h 132"/>
                <a:gd name="T4" fmla="*/ 0 w 105"/>
                <a:gd name="T5" fmla="*/ 23 h 132"/>
                <a:gd name="T6" fmla="*/ 0 w 105"/>
                <a:gd name="T7" fmla="*/ 0 h 132"/>
                <a:gd name="T8" fmla="*/ 105 w 105"/>
                <a:gd name="T9" fmla="*/ 0 h 132"/>
                <a:gd name="T10" fmla="*/ 105 w 105"/>
                <a:gd name="T11" fmla="*/ 23 h 132"/>
                <a:gd name="T12" fmla="*/ 66 w 105"/>
                <a:gd name="T13" fmla="*/ 23 h 132"/>
                <a:gd name="T14" fmla="*/ 66 w 105"/>
                <a:gd name="T15" fmla="*/ 132 h 132"/>
                <a:gd name="T16" fmla="*/ 40 w 105"/>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2">
                  <a:moveTo>
                    <a:pt x="40" y="132"/>
                  </a:moveTo>
                  <a:lnTo>
                    <a:pt x="40" y="23"/>
                  </a:lnTo>
                  <a:lnTo>
                    <a:pt x="0" y="23"/>
                  </a:lnTo>
                  <a:lnTo>
                    <a:pt x="0" y="0"/>
                  </a:lnTo>
                  <a:lnTo>
                    <a:pt x="105" y="0"/>
                  </a:lnTo>
                  <a:lnTo>
                    <a:pt x="105" y="23"/>
                  </a:lnTo>
                  <a:lnTo>
                    <a:pt x="66" y="23"/>
                  </a:lnTo>
                  <a:lnTo>
                    <a:pt x="66" y="132"/>
                  </a:lnTo>
                  <a:lnTo>
                    <a:pt x="4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45" name="işļídè"/>
            <p:cNvSpPr/>
            <p:nvPr/>
          </p:nvSpPr>
          <p:spPr bwMode="auto">
            <a:xfrm>
              <a:off x="5675882" y="1624325"/>
              <a:ext cx="84803" cy="92512"/>
            </a:xfrm>
            <a:custGeom>
              <a:avLst/>
              <a:gdLst>
                <a:gd name="T0" fmla="*/ 46 w 121"/>
                <a:gd name="T1" fmla="*/ 132 h 132"/>
                <a:gd name="T2" fmla="*/ 46 w 121"/>
                <a:gd name="T3" fmla="*/ 79 h 132"/>
                <a:gd name="T4" fmla="*/ 0 w 121"/>
                <a:gd name="T5" fmla="*/ 0 h 132"/>
                <a:gd name="T6" fmla="*/ 30 w 121"/>
                <a:gd name="T7" fmla="*/ 0 h 132"/>
                <a:gd name="T8" fmla="*/ 62 w 121"/>
                <a:gd name="T9" fmla="*/ 53 h 132"/>
                <a:gd name="T10" fmla="*/ 92 w 121"/>
                <a:gd name="T11" fmla="*/ 0 h 132"/>
                <a:gd name="T12" fmla="*/ 121 w 121"/>
                <a:gd name="T13" fmla="*/ 0 h 132"/>
                <a:gd name="T14" fmla="*/ 75 w 121"/>
                <a:gd name="T15" fmla="*/ 79 h 132"/>
                <a:gd name="T16" fmla="*/ 75 w 121"/>
                <a:gd name="T17" fmla="*/ 132 h 132"/>
                <a:gd name="T18" fmla="*/ 46 w 121"/>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32">
                  <a:moveTo>
                    <a:pt x="46" y="132"/>
                  </a:moveTo>
                  <a:lnTo>
                    <a:pt x="46" y="79"/>
                  </a:lnTo>
                  <a:lnTo>
                    <a:pt x="0" y="0"/>
                  </a:lnTo>
                  <a:lnTo>
                    <a:pt x="30" y="0"/>
                  </a:lnTo>
                  <a:lnTo>
                    <a:pt x="62" y="53"/>
                  </a:lnTo>
                  <a:lnTo>
                    <a:pt x="92" y="0"/>
                  </a:lnTo>
                  <a:lnTo>
                    <a:pt x="121" y="0"/>
                  </a:lnTo>
                  <a:lnTo>
                    <a:pt x="75" y="79"/>
                  </a:lnTo>
                  <a:lnTo>
                    <a:pt x="75"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ppt_x"/>
                                          </p:val>
                                        </p:tav>
                                        <p:tav tm="100000">
                                          <p:val>
                                            <p:strVal val="#ppt_x"/>
                                          </p:val>
                                        </p:tav>
                                      </p:tavLst>
                                    </p:anim>
                                    <p:anim calcmode="lin" valueType="num">
                                      <p:cBhvr additive="base">
                                        <p:cTn id="16" dur="500" fill="hold"/>
                                        <p:tgtEl>
                                          <p:spTgt spid="6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ppt_x"/>
                                          </p:val>
                                        </p:tav>
                                        <p:tav tm="100000">
                                          <p:val>
                                            <p:strVal val="#ppt_x"/>
                                          </p:val>
                                        </p:tav>
                                      </p:tavLst>
                                    </p:anim>
                                    <p:anim calcmode="lin" valueType="num">
                                      <p:cBhvr additive="base">
                                        <p:cTn id="20" dur="500" fill="hold"/>
                                        <p:tgtEl>
                                          <p:spTgt spid="6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additive="base">
                                        <p:cTn id="23" dur="500" fill="hold"/>
                                        <p:tgtEl>
                                          <p:spTgt spid="68"/>
                                        </p:tgtEl>
                                        <p:attrNameLst>
                                          <p:attrName>ppt_x</p:attrName>
                                        </p:attrNameLst>
                                      </p:cBhvr>
                                      <p:tavLst>
                                        <p:tav tm="0">
                                          <p:val>
                                            <p:strVal val="#ppt_x"/>
                                          </p:val>
                                        </p:tav>
                                        <p:tav tm="100000">
                                          <p:val>
                                            <p:strVal val="#ppt_x"/>
                                          </p:val>
                                        </p:tav>
                                      </p:tavLst>
                                    </p:anim>
                                    <p:anim calcmode="lin" valueType="num">
                                      <p:cBhvr additive="base">
                                        <p:cTn id="24" dur="500" fill="hold"/>
                                        <p:tgtEl>
                                          <p:spTgt spid="6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ppt_x"/>
                                          </p:val>
                                        </p:tav>
                                        <p:tav tm="100000">
                                          <p:val>
                                            <p:strVal val="#ppt_x"/>
                                          </p:val>
                                        </p:tav>
                                      </p:tavLst>
                                    </p:anim>
                                    <p:anim calcmode="lin" valueType="num">
                                      <p:cBhvr additive="base">
                                        <p:cTn id="28" dur="500" fill="hold"/>
                                        <p:tgtEl>
                                          <p:spTgt spid="6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3" grpId="0"/>
      <p:bldP spid="67" grpId="0" animBg="1"/>
      <p:bldP spid="68" grpId="0"/>
      <p:bldP spid="69" grpId="0" animBg="1"/>
      <p:bldP spid="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文本框 93"/>
          <p:cNvSpPr txBox="1"/>
          <p:nvPr/>
        </p:nvSpPr>
        <p:spPr>
          <a:xfrm>
            <a:off x="487885" y="154060"/>
            <a:ext cx="2794530" cy="461665"/>
          </a:xfrm>
          <a:prstGeom prst="rect">
            <a:avLst/>
          </a:prstGeom>
          <a:noFill/>
        </p:spPr>
        <p:txBody>
          <a:bodyPr wrap="square" rtlCol="0">
            <a:spAutoFit/>
          </a:bodyPr>
          <a:lstStyle/>
          <a:p>
            <a:r>
              <a:rPr lang="zh-CN" altLang="en-US" sz="2400" b="1" dirty="0">
                <a:solidFill>
                  <a:srgbClr val="404040"/>
                </a:solidFill>
                <a:latin typeface="微软雅黑" panose="020B0503020204020204" pitchFamily="34" charset="-122"/>
                <a:ea typeface="微软雅黑" panose="020B0503020204020204" pitchFamily="34" charset="-122"/>
              </a:rPr>
              <a:t>研究思路</a:t>
            </a:r>
          </a:p>
        </p:txBody>
      </p:sp>
      <p:sp>
        <p:nvSpPr>
          <p:cNvPr id="159" name="椭圆 158"/>
          <p:cNvSpPr/>
          <p:nvPr/>
        </p:nvSpPr>
        <p:spPr>
          <a:xfrm>
            <a:off x="1460668" y="1852985"/>
            <a:ext cx="624437" cy="624437"/>
          </a:xfrm>
          <a:prstGeom prst="ellipse">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0" name="椭圆 159"/>
          <p:cNvSpPr/>
          <p:nvPr/>
        </p:nvSpPr>
        <p:spPr>
          <a:xfrm>
            <a:off x="2734418" y="1574144"/>
            <a:ext cx="624437" cy="624437"/>
          </a:xfrm>
          <a:prstGeom prst="ellipse">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61" name="组合 160"/>
          <p:cNvGrpSpPr/>
          <p:nvPr/>
        </p:nvGrpSpPr>
        <p:grpSpPr>
          <a:xfrm>
            <a:off x="2911753" y="1699462"/>
            <a:ext cx="263402" cy="390857"/>
            <a:chOff x="8825827" y="7672071"/>
            <a:chExt cx="997623" cy="1480355"/>
          </a:xfrm>
          <a:solidFill>
            <a:schemeClr val="bg1"/>
          </a:solidFill>
        </p:grpSpPr>
        <p:sp>
          <p:nvSpPr>
            <p:cNvPr id="162" name="Freeform 5"/>
            <p:cNvSpPr/>
            <p:nvPr/>
          </p:nvSpPr>
          <p:spPr bwMode="auto">
            <a:xfrm>
              <a:off x="9076839" y="8782336"/>
              <a:ext cx="498814" cy="370090"/>
            </a:xfrm>
            <a:custGeom>
              <a:avLst/>
              <a:gdLst>
                <a:gd name="T0" fmla="*/ 0 w 64"/>
                <a:gd name="T1" fmla="*/ 4 h 48"/>
                <a:gd name="T2" fmla="*/ 0 w 64"/>
                <a:gd name="T3" fmla="*/ 28 h 48"/>
                <a:gd name="T4" fmla="*/ 4 w 64"/>
                <a:gd name="T5" fmla="*/ 32 h 48"/>
                <a:gd name="T6" fmla="*/ 8 w 64"/>
                <a:gd name="T7" fmla="*/ 32 h 48"/>
                <a:gd name="T8" fmla="*/ 8 w 64"/>
                <a:gd name="T9" fmla="*/ 36 h 48"/>
                <a:gd name="T10" fmla="*/ 20 w 64"/>
                <a:gd name="T11" fmla="*/ 48 h 48"/>
                <a:gd name="T12" fmla="*/ 44 w 64"/>
                <a:gd name="T13" fmla="*/ 48 h 48"/>
                <a:gd name="T14" fmla="*/ 56 w 64"/>
                <a:gd name="T15" fmla="*/ 36 h 48"/>
                <a:gd name="T16" fmla="*/ 56 w 64"/>
                <a:gd name="T17" fmla="*/ 32 h 48"/>
                <a:gd name="T18" fmla="*/ 60 w 64"/>
                <a:gd name="T19" fmla="*/ 32 h 48"/>
                <a:gd name="T20" fmla="*/ 64 w 64"/>
                <a:gd name="T21" fmla="*/ 28 h 48"/>
                <a:gd name="T22" fmla="*/ 64 w 64"/>
                <a:gd name="T23" fmla="*/ 4 h 48"/>
                <a:gd name="T24" fmla="*/ 64 w 64"/>
                <a:gd name="T25" fmla="*/ 0 h 48"/>
                <a:gd name="T26" fmla="*/ 0 w 64"/>
                <a:gd name="T27" fmla="*/ 0 h 48"/>
                <a:gd name="T28" fmla="*/ 0 w 64"/>
                <a:gd name="T2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48">
                  <a:moveTo>
                    <a:pt x="0" y="4"/>
                  </a:moveTo>
                  <a:cubicBezTo>
                    <a:pt x="0" y="28"/>
                    <a:pt x="0" y="28"/>
                    <a:pt x="0" y="28"/>
                  </a:cubicBezTo>
                  <a:cubicBezTo>
                    <a:pt x="0" y="30"/>
                    <a:pt x="2" y="32"/>
                    <a:pt x="4" y="32"/>
                  </a:cubicBezTo>
                  <a:cubicBezTo>
                    <a:pt x="8" y="32"/>
                    <a:pt x="8" y="32"/>
                    <a:pt x="8" y="32"/>
                  </a:cubicBezTo>
                  <a:cubicBezTo>
                    <a:pt x="8" y="36"/>
                    <a:pt x="8" y="36"/>
                    <a:pt x="8" y="36"/>
                  </a:cubicBezTo>
                  <a:cubicBezTo>
                    <a:pt x="8" y="43"/>
                    <a:pt x="13" y="48"/>
                    <a:pt x="20" y="48"/>
                  </a:cubicBezTo>
                  <a:cubicBezTo>
                    <a:pt x="44" y="48"/>
                    <a:pt x="44" y="48"/>
                    <a:pt x="44" y="48"/>
                  </a:cubicBezTo>
                  <a:cubicBezTo>
                    <a:pt x="51" y="48"/>
                    <a:pt x="56" y="43"/>
                    <a:pt x="56" y="36"/>
                  </a:cubicBezTo>
                  <a:cubicBezTo>
                    <a:pt x="56" y="32"/>
                    <a:pt x="56" y="32"/>
                    <a:pt x="56" y="32"/>
                  </a:cubicBezTo>
                  <a:cubicBezTo>
                    <a:pt x="60" y="32"/>
                    <a:pt x="60" y="32"/>
                    <a:pt x="60" y="32"/>
                  </a:cubicBezTo>
                  <a:cubicBezTo>
                    <a:pt x="62" y="32"/>
                    <a:pt x="64" y="30"/>
                    <a:pt x="64" y="28"/>
                  </a:cubicBezTo>
                  <a:cubicBezTo>
                    <a:pt x="64" y="4"/>
                    <a:pt x="64" y="4"/>
                    <a:pt x="64" y="4"/>
                  </a:cubicBezTo>
                  <a:cubicBezTo>
                    <a:pt x="64" y="3"/>
                    <a:pt x="64" y="1"/>
                    <a:pt x="64" y="0"/>
                  </a:cubicBezTo>
                  <a:cubicBezTo>
                    <a:pt x="0" y="0"/>
                    <a:pt x="0" y="0"/>
                    <a:pt x="0" y="0"/>
                  </a:cubicBezTo>
                  <a:cubicBezTo>
                    <a:pt x="0" y="1"/>
                    <a:pt x="0" y="3"/>
                    <a:pt x="0" y="4"/>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sp>
          <p:nvSpPr>
            <p:cNvPr id="163" name="Freeform 6"/>
            <p:cNvSpPr>
              <a:spLocks noEditPoints="1"/>
            </p:cNvSpPr>
            <p:nvPr/>
          </p:nvSpPr>
          <p:spPr bwMode="auto">
            <a:xfrm>
              <a:off x="8825827" y="7672071"/>
              <a:ext cx="997623" cy="1045899"/>
            </a:xfrm>
            <a:custGeom>
              <a:avLst/>
              <a:gdLst>
                <a:gd name="T0" fmla="*/ 64 w 128"/>
                <a:gd name="T1" fmla="*/ 0 h 136"/>
                <a:gd name="T2" fmla="*/ 0 w 128"/>
                <a:gd name="T3" fmla="*/ 64 h 136"/>
                <a:gd name="T4" fmla="*/ 19 w 128"/>
                <a:gd name="T5" fmla="*/ 115 h 136"/>
                <a:gd name="T6" fmla="*/ 29 w 128"/>
                <a:gd name="T7" fmla="*/ 136 h 136"/>
                <a:gd name="T8" fmla="*/ 99 w 128"/>
                <a:gd name="T9" fmla="*/ 136 h 136"/>
                <a:gd name="T10" fmla="*/ 109 w 128"/>
                <a:gd name="T11" fmla="*/ 115 h 136"/>
                <a:gd name="T12" fmla="*/ 128 w 128"/>
                <a:gd name="T13" fmla="*/ 64 h 136"/>
                <a:gd name="T14" fmla="*/ 64 w 128"/>
                <a:gd name="T15" fmla="*/ 0 h 136"/>
                <a:gd name="T16" fmla="*/ 60 w 128"/>
                <a:gd name="T17" fmla="*/ 32 h 136"/>
                <a:gd name="T18" fmla="*/ 32 w 128"/>
                <a:gd name="T19" fmla="*/ 64 h 136"/>
                <a:gd name="T20" fmla="*/ 45 w 128"/>
                <a:gd name="T21" fmla="*/ 94 h 136"/>
                <a:gd name="T22" fmla="*/ 47 w 128"/>
                <a:gd name="T23" fmla="*/ 98 h 136"/>
                <a:gd name="T24" fmla="*/ 46 w 128"/>
                <a:gd name="T25" fmla="*/ 104 h 136"/>
                <a:gd name="T26" fmla="*/ 44 w 128"/>
                <a:gd name="T27" fmla="*/ 104 h 136"/>
                <a:gd name="T28" fmla="*/ 40 w 128"/>
                <a:gd name="T29" fmla="*/ 102 h 136"/>
                <a:gd name="T30" fmla="*/ 38 w 128"/>
                <a:gd name="T31" fmla="*/ 98 h 136"/>
                <a:gd name="T32" fmla="*/ 24 w 128"/>
                <a:gd name="T33" fmla="*/ 64 h 136"/>
                <a:gd name="T34" fmla="*/ 60 w 128"/>
                <a:gd name="T35" fmla="*/ 24 h 136"/>
                <a:gd name="T36" fmla="*/ 64 w 128"/>
                <a:gd name="T37" fmla="*/ 28 h 136"/>
                <a:gd name="T38" fmla="*/ 60 w 128"/>
                <a:gd name="T39" fmla="*/ 3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8" h="136">
                  <a:moveTo>
                    <a:pt x="64" y="0"/>
                  </a:moveTo>
                  <a:cubicBezTo>
                    <a:pt x="29" y="0"/>
                    <a:pt x="0" y="29"/>
                    <a:pt x="0" y="64"/>
                  </a:cubicBezTo>
                  <a:cubicBezTo>
                    <a:pt x="0" y="83"/>
                    <a:pt x="10" y="100"/>
                    <a:pt x="19" y="115"/>
                  </a:cubicBezTo>
                  <a:cubicBezTo>
                    <a:pt x="23" y="122"/>
                    <a:pt x="27" y="129"/>
                    <a:pt x="29" y="136"/>
                  </a:cubicBezTo>
                  <a:cubicBezTo>
                    <a:pt x="99" y="136"/>
                    <a:pt x="99" y="136"/>
                    <a:pt x="99" y="136"/>
                  </a:cubicBezTo>
                  <a:cubicBezTo>
                    <a:pt x="101" y="129"/>
                    <a:pt x="105" y="122"/>
                    <a:pt x="109" y="115"/>
                  </a:cubicBezTo>
                  <a:cubicBezTo>
                    <a:pt x="118" y="100"/>
                    <a:pt x="128" y="83"/>
                    <a:pt x="128" y="64"/>
                  </a:cubicBezTo>
                  <a:cubicBezTo>
                    <a:pt x="128" y="29"/>
                    <a:pt x="99" y="0"/>
                    <a:pt x="64" y="0"/>
                  </a:cubicBezTo>
                  <a:close/>
                  <a:moveTo>
                    <a:pt x="60" y="32"/>
                  </a:moveTo>
                  <a:cubicBezTo>
                    <a:pt x="44" y="34"/>
                    <a:pt x="32" y="47"/>
                    <a:pt x="32" y="64"/>
                  </a:cubicBezTo>
                  <a:cubicBezTo>
                    <a:pt x="32" y="72"/>
                    <a:pt x="39" y="84"/>
                    <a:pt x="45" y="94"/>
                  </a:cubicBezTo>
                  <a:cubicBezTo>
                    <a:pt x="46" y="95"/>
                    <a:pt x="47" y="97"/>
                    <a:pt x="47" y="98"/>
                  </a:cubicBezTo>
                  <a:cubicBezTo>
                    <a:pt x="49" y="100"/>
                    <a:pt x="48" y="103"/>
                    <a:pt x="46" y="104"/>
                  </a:cubicBezTo>
                  <a:cubicBezTo>
                    <a:pt x="45" y="104"/>
                    <a:pt x="45" y="104"/>
                    <a:pt x="44" y="104"/>
                  </a:cubicBezTo>
                  <a:cubicBezTo>
                    <a:pt x="43" y="104"/>
                    <a:pt x="41" y="103"/>
                    <a:pt x="40" y="102"/>
                  </a:cubicBezTo>
                  <a:cubicBezTo>
                    <a:pt x="40" y="101"/>
                    <a:pt x="39" y="99"/>
                    <a:pt x="38" y="98"/>
                  </a:cubicBezTo>
                  <a:cubicBezTo>
                    <a:pt x="31" y="87"/>
                    <a:pt x="24" y="74"/>
                    <a:pt x="24" y="64"/>
                  </a:cubicBezTo>
                  <a:cubicBezTo>
                    <a:pt x="24" y="43"/>
                    <a:pt x="39" y="26"/>
                    <a:pt x="60" y="24"/>
                  </a:cubicBezTo>
                  <a:cubicBezTo>
                    <a:pt x="62" y="24"/>
                    <a:pt x="64" y="26"/>
                    <a:pt x="64" y="28"/>
                  </a:cubicBezTo>
                  <a:cubicBezTo>
                    <a:pt x="64" y="30"/>
                    <a:pt x="63" y="32"/>
                    <a:pt x="60" y="32"/>
                  </a:cubicBezTo>
                  <a:close/>
                </a:path>
              </a:pathLst>
            </a:custGeom>
            <a:grpFill/>
            <a:ln>
              <a:noFill/>
            </a:ln>
          </p:spPr>
          <p:txBody>
            <a:bodyPr vert="horz" wrap="square" lIns="91440" tIns="45720" rIns="91440" bIns="45720" numCol="1" anchor="t" anchorCtr="0" compatLnSpc="1"/>
            <a:lstStyle/>
            <a:p>
              <a:endParaRPr lang="zh-CN" altLang="en-US">
                <a:cs typeface="+mn-ea"/>
                <a:sym typeface="+mn-lt"/>
              </a:endParaRPr>
            </a:p>
          </p:txBody>
        </p:sp>
      </p:grpSp>
      <p:sp>
        <p:nvSpPr>
          <p:cNvPr id="164" name="椭圆 163"/>
          <p:cNvSpPr/>
          <p:nvPr/>
        </p:nvSpPr>
        <p:spPr>
          <a:xfrm>
            <a:off x="3919905" y="1278022"/>
            <a:ext cx="624437" cy="624437"/>
          </a:xfrm>
          <a:prstGeom prst="ellipse">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65" name="组合 164"/>
          <p:cNvGrpSpPr/>
          <p:nvPr/>
        </p:nvGrpSpPr>
        <p:grpSpPr>
          <a:xfrm>
            <a:off x="4064678" y="1383453"/>
            <a:ext cx="350565" cy="304914"/>
            <a:chOff x="-3107140" y="-910921"/>
            <a:chExt cx="2897188" cy="2651126"/>
          </a:xfrm>
          <a:solidFill>
            <a:schemeClr val="bg1"/>
          </a:solidFill>
        </p:grpSpPr>
        <p:sp>
          <p:nvSpPr>
            <p:cNvPr id="166" name="Oval 44"/>
            <p:cNvSpPr>
              <a:spLocks noChangeArrowheads="1"/>
            </p:cNvSpPr>
            <p:nvPr/>
          </p:nvSpPr>
          <p:spPr bwMode="auto">
            <a:xfrm>
              <a:off x="-2791228" y="401942"/>
              <a:ext cx="503238" cy="585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7" name="Freeform 45"/>
            <p:cNvSpPr/>
            <p:nvPr/>
          </p:nvSpPr>
          <p:spPr bwMode="auto">
            <a:xfrm>
              <a:off x="-3107140" y="1032180"/>
              <a:ext cx="946150" cy="566738"/>
            </a:xfrm>
            <a:custGeom>
              <a:avLst/>
              <a:gdLst>
                <a:gd name="T0" fmla="*/ 337 w 565"/>
                <a:gd name="T1" fmla="*/ 285 h 338"/>
                <a:gd name="T2" fmla="*/ 242 w 565"/>
                <a:gd name="T3" fmla="*/ 0 h 338"/>
                <a:gd name="T4" fmla="*/ 0 w 565"/>
                <a:gd name="T5" fmla="*/ 338 h 338"/>
                <a:gd name="T6" fmla="*/ 430 w 565"/>
                <a:gd name="T7" fmla="*/ 338 h 338"/>
                <a:gd name="T8" fmla="*/ 565 w 565"/>
                <a:gd name="T9" fmla="*/ 44 h 338"/>
                <a:gd name="T10" fmla="*/ 436 w 565"/>
                <a:gd name="T11" fmla="*/ 0 h 338"/>
                <a:gd name="T12" fmla="*/ 337 w 565"/>
                <a:gd name="T13" fmla="*/ 285 h 338"/>
              </a:gdLst>
              <a:ahLst/>
              <a:cxnLst>
                <a:cxn ang="0">
                  <a:pos x="T0" y="T1"/>
                </a:cxn>
                <a:cxn ang="0">
                  <a:pos x="T2" y="T3"/>
                </a:cxn>
                <a:cxn ang="0">
                  <a:pos x="T4" y="T5"/>
                </a:cxn>
                <a:cxn ang="0">
                  <a:pos x="T6" y="T7"/>
                </a:cxn>
                <a:cxn ang="0">
                  <a:pos x="T8" y="T9"/>
                </a:cxn>
                <a:cxn ang="0">
                  <a:pos x="T10" y="T11"/>
                </a:cxn>
                <a:cxn ang="0">
                  <a:pos x="T12" y="T13"/>
                </a:cxn>
              </a:cxnLst>
              <a:rect l="0" t="0" r="r" b="b"/>
              <a:pathLst>
                <a:path w="565" h="338">
                  <a:moveTo>
                    <a:pt x="337" y="285"/>
                  </a:moveTo>
                  <a:cubicBezTo>
                    <a:pt x="242" y="0"/>
                    <a:pt x="242" y="0"/>
                    <a:pt x="242" y="0"/>
                  </a:cubicBezTo>
                  <a:cubicBezTo>
                    <a:pt x="86" y="0"/>
                    <a:pt x="0" y="151"/>
                    <a:pt x="0" y="338"/>
                  </a:cubicBezTo>
                  <a:cubicBezTo>
                    <a:pt x="430" y="338"/>
                    <a:pt x="430" y="338"/>
                    <a:pt x="430" y="338"/>
                  </a:cubicBezTo>
                  <a:cubicBezTo>
                    <a:pt x="442" y="212"/>
                    <a:pt x="488" y="105"/>
                    <a:pt x="565" y="44"/>
                  </a:cubicBezTo>
                  <a:cubicBezTo>
                    <a:pt x="530" y="17"/>
                    <a:pt x="487" y="0"/>
                    <a:pt x="436" y="0"/>
                  </a:cubicBezTo>
                  <a:lnTo>
                    <a:pt x="337" y="2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8" name="Freeform 46"/>
            <p:cNvSpPr/>
            <p:nvPr/>
          </p:nvSpPr>
          <p:spPr bwMode="auto">
            <a:xfrm>
              <a:off x="-2624540" y="1030592"/>
              <a:ext cx="169863" cy="357188"/>
            </a:xfrm>
            <a:custGeom>
              <a:avLst/>
              <a:gdLst>
                <a:gd name="T0" fmla="*/ 0 w 107"/>
                <a:gd name="T1" fmla="*/ 56 h 225"/>
                <a:gd name="T2" fmla="*/ 54 w 107"/>
                <a:gd name="T3" fmla="*/ 225 h 225"/>
                <a:gd name="T4" fmla="*/ 107 w 107"/>
                <a:gd name="T5" fmla="*/ 56 h 225"/>
                <a:gd name="T6" fmla="*/ 54 w 107"/>
                <a:gd name="T7" fmla="*/ 0 h 225"/>
                <a:gd name="T8" fmla="*/ 0 w 107"/>
                <a:gd name="T9" fmla="*/ 56 h 225"/>
              </a:gdLst>
              <a:ahLst/>
              <a:cxnLst>
                <a:cxn ang="0">
                  <a:pos x="T0" y="T1"/>
                </a:cxn>
                <a:cxn ang="0">
                  <a:pos x="T2" y="T3"/>
                </a:cxn>
                <a:cxn ang="0">
                  <a:pos x="T4" y="T5"/>
                </a:cxn>
                <a:cxn ang="0">
                  <a:pos x="T6" y="T7"/>
                </a:cxn>
                <a:cxn ang="0">
                  <a:pos x="T8" y="T9"/>
                </a:cxn>
              </a:cxnLst>
              <a:rect l="0" t="0" r="r" b="b"/>
              <a:pathLst>
                <a:path w="107" h="225">
                  <a:moveTo>
                    <a:pt x="0" y="56"/>
                  </a:moveTo>
                  <a:lnTo>
                    <a:pt x="54" y="225"/>
                  </a:lnTo>
                  <a:lnTo>
                    <a:pt x="107" y="56"/>
                  </a:lnTo>
                  <a:lnTo>
                    <a:pt x="54"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69" name="Oval 47"/>
            <p:cNvSpPr>
              <a:spLocks noChangeArrowheads="1"/>
            </p:cNvSpPr>
            <p:nvPr/>
          </p:nvSpPr>
          <p:spPr bwMode="auto">
            <a:xfrm>
              <a:off x="-1030690" y="401942"/>
              <a:ext cx="504825" cy="585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0" name="Freeform 48"/>
            <p:cNvSpPr/>
            <p:nvPr/>
          </p:nvSpPr>
          <p:spPr bwMode="auto">
            <a:xfrm>
              <a:off x="-1157690" y="1032180"/>
              <a:ext cx="947738" cy="566738"/>
            </a:xfrm>
            <a:custGeom>
              <a:avLst/>
              <a:gdLst>
                <a:gd name="T0" fmla="*/ 323 w 566"/>
                <a:gd name="T1" fmla="*/ 0 h 338"/>
                <a:gd name="T2" fmla="*/ 229 w 566"/>
                <a:gd name="T3" fmla="*/ 285 h 338"/>
                <a:gd name="T4" fmla="*/ 130 w 566"/>
                <a:gd name="T5" fmla="*/ 0 h 338"/>
                <a:gd name="T6" fmla="*/ 0 w 566"/>
                <a:gd name="T7" fmla="*/ 44 h 338"/>
                <a:gd name="T8" fmla="*/ 136 w 566"/>
                <a:gd name="T9" fmla="*/ 338 h 338"/>
                <a:gd name="T10" fmla="*/ 566 w 566"/>
                <a:gd name="T11" fmla="*/ 338 h 338"/>
                <a:gd name="T12" fmla="*/ 323 w 566"/>
                <a:gd name="T13" fmla="*/ 0 h 338"/>
              </a:gdLst>
              <a:ahLst/>
              <a:cxnLst>
                <a:cxn ang="0">
                  <a:pos x="T0" y="T1"/>
                </a:cxn>
                <a:cxn ang="0">
                  <a:pos x="T2" y="T3"/>
                </a:cxn>
                <a:cxn ang="0">
                  <a:pos x="T4" y="T5"/>
                </a:cxn>
                <a:cxn ang="0">
                  <a:pos x="T6" y="T7"/>
                </a:cxn>
                <a:cxn ang="0">
                  <a:pos x="T8" y="T9"/>
                </a:cxn>
                <a:cxn ang="0">
                  <a:pos x="T10" y="T11"/>
                </a:cxn>
                <a:cxn ang="0">
                  <a:pos x="T12" y="T13"/>
                </a:cxn>
              </a:cxnLst>
              <a:rect l="0" t="0" r="r" b="b"/>
              <a:pathLst>
                <a:path w="566" h="338">
                  <a:moveTo>
                    <a:pt x="323" y="0"/>
                  </a:moveTo>
                  <a:cubicBezTo>
                    <a:pt x="229" y="285"/>
                    <a:pt x="229" y="285"/>
                    <a:pt x="229" y="285"/>
                  </a:cubicBezTo>
                  <a:cubicBezTo>
                    <a:pt x="130" y="0"/>
                    <a:pt x="130" y="0"/>
                    <a:pt x="130" y="0"/>
                  </a:cubicBezTo>
                  <a:cubicBezTo>
                    <a:pt x="79" y="0"/>
                    <a:pt x="36" y="17"/>
                    <a:pt x="0" y="44"/>
                  </a:cubicBezTo>
                  <a:cubicBezTo>
                    <a:pt x="77" y="105"/>
                    <a:pt x="124" y="212"/>
                    <a:pt x="136" y="338"/>
                  </a:cubicBezTo>
                  <a:cubicBezTo>
                    <a:pt x="566" y="338"/>
                    <a:pt x="566" y="338"/>
                    <a:pt x="566" y="338"/>
                  </a:cubicBezTo>
                  <a:cubicBezTo>
                    <a:pt x="566" y="151"/>
                    <a:pt x="480" y="0"/>
                    <a:pt x="3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1" name="Freeform 49"/>
            <p:cNvSpPr/>
            <p:nvPr/>
          </p:nvSpPr>
          <p:spPr bwMode="auto">
            <a:xfrm>
              <a:off x="-862415" y="1030592"/>
              <a:ext cx="169863" cy="357188"/>
            </a:xfrm>
            <a:custGeom>
              <a:avLst/>
              <a:gdLst>
                <a:gd name="T0" fmla="*/ 0 w 107"/>
                <a:gd name="T1" fmla="*/ 56 h 225"/>
                <a:gd name="T2" fmla="*/ 53 w 107"/>
                <a:gd name="T3" fmla="*/ 225 h 225"/>
                <a:gd name="T4" fmla="*/ 107 w 107"/>
                <a:gd name="T5" fmla="*/ 56 h 225"/>
                <a:gd name="T6" fmla="*/ 53 w 107"/>
                <a:gd name="T7" fmla="*/ 0 h 225"/>
                <a:gd name="T8" fmla="*/ 0 w 107"/>
                <a:gd name="T9" fmla="*/ 56 h 225"/>
              </a:gdLst>
              <a:ahLst/>
              <a:cxnLst>
                <a:cxn ang="0">
                  <a:pos x="T0" y="T1"/>
                </a:cxn>
                <a:cxn ang="0">
                  <a:pos x="T2" y="T3"/>
                </a:cxn>
                <a:cxn ang="0">
                  <a:pos x="T4" y="T5"/>
                </a:cxn>
                <a:cxn ang="0">
                  <a:pos x="T6" y="T7"/>
                </a:cxn>
                <a:cxn ang="0">
                  <a:pos x="T8" y="T9"/>
                </a:cxn>
              </a:cxnLst>
              <a:rect l="0" t="0" r="r" b="b"/>
              <a:pathLst>
                <a:path w="107" h="225">
                  <a:moveTo>
                    <a:pt x="0" y="56"/>
                  </a:moveTo>
                  <a:lnTo>
                    <a:pt x="53" y="225"/>
                  </a:lnTo>
                  <a:lnTo>
                    <a:pt x="107" y="56"/>
                  </a:lnTo>
                  <a:lnTo>
                    <a:pt x="53"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2" name="Oval 50"/>
            <p:cNvSpPr>
              <a:spLocks noChangeArrowheads="1"/>
            </p:cNvSpPr>
            <p:nvPr/>
          </p:nvSpPr>
          <p:spPr bwMode="auto">
            <a:xfrm>
              <a:off x="-1965728" y="281292"/>
              <a:ext cx="614363" cy="712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3" name="Freeform 51"/>
            <p:cNvSpPr/>
            <p:nvPr/>
          </p:nvSpPr>
          <p:spPr bwMode="auto">
            <a:xfrm>
              <a:off x="-2351490" y="1051230"/>
              <a:ext cx="1385888" cy="688975"/>
            </a:xfrm>
            <a:custGeom>
              <a:avLst/>
              <a:gdLst>
                <a:gd name="T0" fmla="*/ 532 w 828"/>
                <a:gd name="T1" fmla="*/ 0 h 412"/>
                <a:gd name="T2" fmla="*/ 411 w 828"/>
                <a:gd name="T3" fmla="*/ 347 h 412"/>
                <a:gd name="T4" fmla="*/ 296 w 828"/>
                <a:gd name="T5" fmla="*/ 0 h 412"/>
                <a:gd name="T6" fmla="*/ 138 w 828"/>
                <a:gd name="T7" fmla="*/ 53 h 412"/>
                <a:gd name="T8" fmla="*/ 3 w 828"/>
                <a:gd name="T9" fmla="*/ 346 h 412"/>
                <a:gd name="T10" fmla="*/ 0 w 828"/>
                <a:gd name="T11" fmla="*/ 412 h 412"/>
                <a:gd name="T12" fmla="*/ 828 w 828"/>
                <a:gd name="T13" fmla="*/ 412 h 412"/>
                <a:gd name="T14" fmla="*/ 532 w 828"/>
                <a:gd name="T15" fmla="*/ 0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412">
                  <a:moveTo>
                    <a:pt x="532" y="0"/>
                  </a:moveTo>
                  <a:cubicBezTo>
                    <a:pt x="411" y="347"/>
                    <a:pt x="411" y="347"/>
                    <a:pt x="411" y="347"/>
                  </a:cubicBezTo>
                  <a:cubicBezTo>
                    <a:pt x="296" y="0"/>
                    <a:pt x="296" y="0"/>
                    <a:pt x="296" y="0"/>
                  </a:cubicBezTo>
                  <a:cubicBezTo>
                    <a:pt x="234" y="0"/>
                    <a:pt x="181" y="19"/>
                    <a:pt x="138" y="53"/>
                  </a:cubicBezTo>
                  <a:cubicBezTo>
                    <a:pt x="61" y="114"/>
                    <a:pt x="15" y="221"/>
                    <a:pt x="3" y="346"/>
                  </a:cubicBezTo>
                  <a:cubicBezTo>
                    <a:pt x="1" y="368"/>
                    <a:pt x="0" y="389"/>
                    <a:pt x="0" y="412"/>
                  </a:cubicBezTo>
                  <a:cubicBezTo>
                    <a:pt x="828" y="412"/>
                    <a:pt x="828" y="412"/>
                    <a:pt x="828" y="412"/>
                  </a:cubicBezTo>
                  <a:cubicBezTo>
                    <a:pt x="828" y="184"/>
                    <a:pt x="723" y="0"/>
                    <a:pt x="5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4" name="Freeform 52"/>
            <p:cNvSpPr/>
            <p:nvPr/>
          </p:nvSpPr>
          <p:spPr bwMode="auto">
            <a:xfrm>
              <a:off x="-1762528" y="1048055"/>
              <a:ext cx="207963" cy="436563"/>
            </a:xfrm>
            <a:custGeom>
              <a:avLst/>
              <a:gdLst>
                <a:gd name="T0" fmla="*/ 0 w 131"/>
                <a:gd name="T1" fmla="*/ 68 h 275"/>
                <a:gd name="T2" fmla="*/ 66 w 131"/>
                <a:gd name="T3" fmla="*/ 275 h 275"/>
                <a:gd name="T4" fmla="*/ 131 w 131"/>
                <a:gd name="T5" fmla="*/ 68 h 275"/>
                <a:gd name="T6" fmla="*/ 66 w 131"/>
                <a:gd name="T7" fmla="*/ 0 h 275"/>
                <a:gd name="T8" fmla="*/ 0 w 131"/>
                <a:gd name="T9" fmla="*/ 68 h 275"/>
              </a:gdLst>
              <a:ahLst/>
              <a:cxnLst>
                <a:cxn ang="0">
                  <a:pos x="T0" y="T1"/>
                </a:cxn>
                <a:cxn ang="0">
                  <a:pos x="T2" y="T3"/>
                </a:cxn>
                <a:cxn ang="0">
                  <a:pos x="T4" y="T5"/>
                </a:cxn>
                <a:cxn ang="0">
                  <a:pos x="T6" y="T7"/>
                </a:cxn>
                <a:cxn ang="0">
                  <a:pos x="T8" y="T9"/>
                </a:cxn>
              </a:cxnLst>
              <a:rect l="0" t="0" r="r" b="b"/>
              <a:pathLst>
                <a:path w="131" h="275">
                  <a:moveTo>
                    <a:pt x="0" y="68"/>
                  </a:moveTo>
                  <a:lnTo>
                    <a:pt x="66" y="275"/>
                  </a:lnTo>
                  <a:lnTo>
                    <a:pt x="131" y="68"/>
                  </a:lnTo>
                  <a:lnTo>
                    <a:pt x="66" y="0"/>
                  </a:lnTo>
                  <a:lnTo>
                    <a:pt x="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5" name="Freeform 53"/>
            <p:cNvSpPr/>
            <p:nvPr/>
          </p:nvSpPr>
          <p:spPr bwMode="auto">
            <a:xfrm>
              <a:off x="-1926040" y="-633108"/>
              <a:ext cx="522288" cy="750888"/>
            </a:xfrm>
            <a:custGeom>
              <a:avLst/>
              <a:gdLst>
                <a:gd name="T0" fmla="*/ 45 w 312"/>
                <a:gd name="T1" fmla="*/ 44 h 449"/>
                <a:gd name="T2" fmla="*/ 0 w 312"/>
                <a:gd name="T3" fmla="*/ 150 h 449"/>
                <a:gd name="T4" fmla="*/ 9 w 312"/>
                <a:gd name="T5" fmla="*/ 152 h 449"/>
                <a:gd name="T6" fmla="*/ 11 w 312"/>
                <a:gd name="T7" fmla="*/ 176 h 449"/>
                <a:gd name="T8" fmla="*/ 31 w 312"/>
                <a:gd name="T9" fmla="*/ 256 h 449"/>
                <a:gd name="T10" fmla="*/ 44 w 312"/>
                <a:gd name="T11" fmla="*/ 303 h 449"/>
                <a:gd name="T12" fmla="*/ 51 w 312"/>
                <a:gd name="T13" fmla="*/ 389 h 449"/>
                <a:gd name="T14" fmla="*/ 55 w 312"/>
                <a:gd name="T15" fmla="*/ 419 h 449"/>
                <a:gd name="T16" fmla="*/ 88 w 312"/>
                <a:gd name="T17" fmla="*/ 447 h 449"/>
                <a:gd name="T18" fmla="*/ 157 w 312"/>
                <a:gd name="T19" fmla="*/ 448 h 449"/>
                <a:gd name="T20" fmla="*/ 177 w 312"/>
                <a:gd name="T21" fmla="*/ 449 h 449"/>
                <a:gd name="T22" fmla="*/ 223 w 312"/>
                <a:gd name="T23" fmla="*/ 447 h 449"/>
                <a:gd name="T24" fmla="*/ 253 w 312"/>
                <a:gd name="T25" fmla="*/ 428 h 449"/>
                <a:gd name="T26" fmla="*/ 260 w 312"/>
                <a:gd name="T27" fmla="*/ 389 h 449"/>
                <a:gd name="T28" fmla="*/ 267 w 312"/>
                <a:gd name="T29" fmla="*/ 303 h 449"/>
                <a:gd name="T30" fmla="*/ 281 w 312"/>
                <a:gd name="T31" fmla="*/ 256 h 449"/>
                <a:gd name="T32" fmla="*/ 308 w 312"/>
                <a:gd name="T33" fmla="*/ 181 h 449"/>
                <a:gd name="T34" fmla="*/ 312 w 312"/>
                <a:gd name="T35" fmla="*/ 151 h 449"/>
                <a:gd name="T36" fmla="*/ 156 w 312"/>
                <a:gd name="T37" fmla="*/ 0 h 449"/>
                <a:gd name="T38" fmla="*/ 253 w 312"/>
                <a:gd name="T39" fmla="*/ 57 h 449"/>
                <a:gd name="T40" fmla="*/ 293 w 312"/>
                <a:gd name="T41" fmla="*/ 150 h 449"/>
                <a:gd name="T42" fmla="*/ 293 w 312"/>
                <a:gd name="T43" fmla="*/ 150 h 449"/>
                <a:gd name="T44" fmla="*/ 293 w 312"/>
                <a:gd name="T45" fmla="*/ 151 h 449"/>
                <a:gd name="T46" fmla="*/ 290 w 312"/>
                <a:gd name="T47" fmla="*/ 177 h 449"/>
                <a:gd name="T48" fmla="*/ 264 w 312"/>
                <a:gd name="T49" fmla="*/ 248 h 449"/>
                <a:gd name="T50" fmla="*/ 242 w 312"/>
                <a:gd name="T51" fmla="*/ 390 h 449"/>
                <a:gd name="T52" fmla="*/ 241 w 312"/>
                <a:gd name="T53" fmla="*/ 405 h 449"/>
                <a:gd name="T54" fmla="*/ 220 w 312"/>
                <a:gd name="T55" fmla="*/ 429 h 449"/>
                <a:gd name="T56" fmla="*/ 200 w 312"/>
                <a:gd name="T57" fmla="*/ 430 h 449"/>
                <a:gd name="T58" fmla="*/ 157 w 312"/>
                <a:gd name="T59" fmla="*/ 430 h 449"/>
                <a:gd name="T60" fmla="*/ 155 w 312"/>
                <a:gd name="T61" fmla="*/ 430 h 449"/>
                <a:gd name="T62" fmla="*/ 90 w 312"/>
                <a:gd name="T63" fmla="*/ 438 h 449"/>
                <a:gd name="T64" fmla="*/ 74 w 312"/>
                <a:gd name="T65" fmla="*/ 418 h 449"/>
                <a:gd name="T66" fmla="*/ 61 w 312"/>
                <a:gd name="T67" fmla="*/ 389 h 449"/>
                <a:gd name="T68" fmla="*/ 62 w 312"/>
                <a:gd name="T69" fmla="*/ 299 h 449"/>
                <a:gd name="T70" fmla="*/ 47 w 312"/>
                <a:gd name="T71" fmla="*/ 247 h 449"/>
                <a:gd name="T72" fmla="*/ 20 w 312"/>
                <a:gd name="T73" fmla="*/ 174 h 449"/>
                <a:gd name="T74" fmla="*/ 18 w 312"/>
                <a:gd name="T75" fmla="*/ 152 h 449"/>
                <a:gd name="T76" fmla="*/ 18 w 312"/>
                <a:gd name="T77" fmla="*/ 150 h 449"/>
                <a:gd name="T78" fmla="*/ 18 w 312"/>
                <a:gd name="T79" fmla="*/ 150 h 449"/>
                <a:gd name="T80" fmla="*/ 18 w 312"/>
                <a:gd name="T81" fmla="*/ 150 h 449"/>
                <a:gd name="T82" fmla="*/ 58 w 312"/>
                <a:gd name="T83" fmla="*/ 5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449">
                  <a:moveTo>
                    <a:pt x="156" y="9"/>
                  </a:moveTo>
                  <a:cubicBezTo>
                    <a:pt x="156" y="0"/>
                    <a:pt x="156" y="0"/>
                    <a:pt x="156" y="0"/>
                  </a:cubicBezTo>
                  <a:cubicBezTo>
                    <a:pt x="113" y="0"/>
                    <a:pt x="74" y="16"/>
                    <a:pt x="45" y="44"/>
                  </a:cubicBezTo>
                  <a:cubicBezTo>
                    <a:pt x="17" y="71"/>
                    <a:pt x="0" y="108"/>
                    <a:pt x="0" y="150"/>
                  </a:cubicBezTo>
                  <a:cubicBezTo>
                    <a:pt x="9" y="150"/>
                    <a:pt x="9" y="150"/>
                    <a:pt x="9" y="150"/>
                  </a:cubicBezTo>
                  <a:cubicBezTo>
                    <a:pt x="0" y="150"/>
                    <a:pt x="0" y="150"/>
                    <a:pt x="0" y="150"/>
                  </a:cubicBezTo>
                  <a:cubicBezTo>
                    <a:pt x="0" y="150"/>
                    <a:pt x="0" y="150"/>
                    <a:pt x="0" y="150"/>
                  </a:cubicBezTo>
                  <a:cubicBezTo>
                    <a:pt x="0" y="151"/>
                    <a:pt x="0" y="151"/>
                    <a:pt x="0" y="152"/>
                  </a:cubicBezTo>
                  <a:cubicBezTo>
                    <a:pt x="9" y="152"/>
                    <a:pt x="9" y="152"/>
                    <a:pt x="9" y="152"/>
                  </a:cubicBezTo>
                  <a:cubicBezTo>
                    <a:pt x="0" y="152"/>
                    <a:pt x="0" y="152"/>
                    <a:pt x="0" y="152"/>
                  </a:cubicBezTo>
                  <a:cubicBezTo>
                    <a:pt x="0" y="161"/>
                    <a:pt x="1" y="169"/>
                    <a:pt x="2" y="177"/>
                  </a:cubicBezTo>
                  <a:cubicBezTo>
                    <a:pt x="11" y="176"/>
                    <a:pt x="11" y="176"/>
                    <a:pt x="11" y="176"/>
                  </a:cubicBezTo>
                  <a:cubicBezTo>
                    <a:pt x="2" y="177"/>
                    <a:pt x="2" y="177"/>
                    <a:pt x="2" y="177"/>
                  </a:cubicBezTo>
                  <a:cubicBezTo>
                    <a:pt x="4" y="187"/>
                    <a:pt x="7" y="199"/>
                    <a:pt x="12" y="212"/>
                  </a:cubicBezTo>
                  <a:cubicBezTo>
                    <a:pt x="16" y="226"/>
                    <a:pt x="23" y="240"/>
                    <a:pt x="31" y="256"/>
                  </a:cubicBezTo>
                  <a:cubicBezTo>
                    <a:pt x="39" y="251"/>
                    <a:pt x="39" y="251"/>
                    <a:pt x="39" y="251"/>
                  </a:cubicBezTo>
                  <a:cubicBezTo>
                    <a:pt x="30" y="255"/>
                    <a:pt x="30" y="255"/>
                    <a:pt x="30" y="255"/>
                  </a:cubicBezTo>
                  <a:cubicBezTo>
                    <a:pt x="34" y="265"/>
                    <a:pt x="40" y="282"/>
                    <a:pt x="44" y="303"/>
                  </a:cubicBezTo>
                  <a:cubicBezTo>
                    <a:pt x="49" y="324"/>
                    <a:pt x="52" y="348"/>
                    <a:pt x="52" y="370"/>
                  </a:cubicBezTo>
                  <a:cubicBezTo>
                    <a:pt x="52" y="376"/>
                    <a:pt x="52" y="383"/>
                    <a:pt x="52" y="388"/>
                  </a:cubicBezTo>
                  <a:cubicBezTo>
                    <a:pt x="51" y="389"/>
                    <a:pt x="51" y="389"/>
                    <a:pt x="51" y="389"/>
                  </a:cubicBezTo>
                  <a:cubicBezTo>
                    <a:pt x="51" y="389"/>
                    <a:pt x="51" y="389"/>
                    <a:pt x="51" y="389"/>
                  </a:cubicBezTo>
                  <a:cubicBezTo>
                    <a:pt x="51" y="395"/>
                    <a:pt x="52" y="401"/>
                    <a:pt x="52" y="407"/>
                  </a:cubicBezTo>
                  <a:cubicBezTo>
                    <a:pt x="53" y="411"/>
                    <a:pt x="53" y="415"/>
                    <a:pt x="55" y="419"/>
                  </a:cubicBezTo>
                  <a:cubicBezTo>
                    <a:pt x="57" y="426"/>
                    <a:pt x="60" y="432"/>
                    <a:pt x="66" y="437"/>
                  </a:cubicBezTo>
                  <a:cubicBezTo>
                    <a:pt x="71" y="441"/>
                    <a:pt x="79" y="445"/>
                    <a:pt x="88" y="447"/>
                  </a:cubicBezTo>
                  <a:cubicBezTo>
                    <a:pt x="88" y="447"/>
                    <a:pt x="88" y="447"/>
                    <a:pt x="88" y="447"/>
                  </a:cubicBezTo>
                  <a:cubicBezTo>
                    <a:pt x="89" y="447"/>
                    <a:pt x="89" y="447"/>
                    <a:pt x="89" y="447"/>
                  </a:cubicBezTo>
                  <a:cubicBezTo>
                    <a:pt x="101" y="448"/>
                    <a:pt x="118" y="449"/>
                    <a:pt x="132" y="449"/>
                  </a:cubicBezTo>
                  <a:cubicBezTo>
                    <a:pt x="146" y="449"/>
                    <a:pt x="157" y="448"/>
                    <a:pt x="157" y="448"/>
                  </a:cubicBezTo>
                  <a:cubicBezTo>
                    <a:pt x="157" y="439"/>
                    <a:pt x="157" y="439"/>
                    <a:pt x="157" y="439"/>
                  </a:cubicBezTo>
                  <a:cubicBezTo>
                    <a:pt x="157" y="448"/>
                    <a:pt x="157" y="448"/>
                    <a:pt x="157" y="448"/>
                  </a:cubicBezTo>
                  <a:cubicBezTo>
                    <a:pt x="157" y="448"/>
                    <a:pt x="165" y="449"/>
                    <a:pt x="177" y="449"/>
                  </a:cubicBezTo>
                  <a:cubicBezTo>
                    <a:pt x="184" y="449"/>
                    <a:pt x="192" y="448"/>
                    <a:pt x="201" y="448"/>
                  </a:cubicBezTo>
                  <a:cubicBezTo>
                    <a:pt x="209" y="448"/>
                    <a:pt x="217" y="448"/>
                    <a:pt x="223" y="447"/>
                  </a:cubicBezTo>
                  <a:cubicBezTo>
                    <a:pt x="223" y="447"/>
                    <a:pt x="223" y="447"/>
                    <a:pt x="223" y="447"/>
                  </a:cubicBezTo>
                  <a:cubicBezTo>
                    <a:pt x="224" y="447"/>
                    <a:pt x="224" y="447"/>
                    <a:pt x="224" y="447"/>
                  </a:cubicBezTo>
                  <a:cubicBezTo>
                    <a:pt x="231" y="445"/>
                    <a:pt x="238" y="443"/>
                    <a:pt x="243" y="439"/>
                  </a:cubicBezTo>
                  <a:cubicBezTo>
                    <a:pt x="247" y="436"/>
                    <a:pt x="250" y="432"/>
                    <a:pt x="253" y="428"/>
                  </a:cubicBezTo>
                  <a:cubicBezTo>
                    <a:pt x="256" y="422"/>
                    <a:pt x="258" y="416"/>
                    <a:pt x="259" y="409"/>
                  </a:cubicBezTo>
                  <a:cubicBezTo>
                    <a:pt x="260" y="403"/>
                    <a:pt x="260" y="396"/>
                    <a:pt x="260" y="389"/>
                  </a:cubicBezTo>
                  <a:cubicBezTo>
                    <a:pt x="260" y="389"/>
                    <a:pt x="260" y="389"/>
                    <a:pt x="260" y="389"/>
                  </a:cubicBezTo>
                  <a:cubicBezTo>
                    <a:pt x="260" y="388"/>
                    <a:pt x="260" y="388"/>
                    <a:pt x="260" y="388"/>
                  </a:cubicBezTo>
                  <a:cubicBezTo>
                    <a:pt x="260" y="383"/>
                    <a:pt x="259" y="376"/>
                    <a:pt x="259" y="370"/>
                  </a:cubicBezTo>
                  <a:cubicBezTo>
                    <a:pt x="259" y="348"/>
                    <a:pt x="263" y="324"/>
                    <a:pt x="267" y="303"/>
                  </a:cubicBezTo>
                  <a:cubicBezTo>
                    <a:pt x="272" y="282"/>
                    <a:pt x="277" y="265"/>
                    <a:pt x="281" y="255"/>
                  </a:cubicBezTo>
                  <a:cubicBezTo>
                    <a:pt x="273" y="251"/>
                    <a:pt x="273" y="251"/>
                    <a:pt x="273" y="251"/>
                  </a:cubicBezTo>
                  <a:cubicBezTo>
                    <a:pt x="281" y="256"/>
                    <a:pt x="281" y="256"/>
                    <a:pt x="281" y="256"/>
                  </a:cubicBezTo>
                  <a:cubicBezTo>
                    <a:pt x="296" y="227"/>
                    <a:pt x="305" y="200"/>
                    <a:pt x="309" y="180"/>
                  </a:cubicBezTo>
                  <a:cubicBezTo>
                    <a:pt x="299" y="179"/>
                    <a:pt x="299" y="179"/>
                    <a:pt x="299" y="179"/>
                  </a:cubicBezTo>
                  <a:cubicBezTo>
                    <a:pt x="308" y="181"/>
                    <a:pt x="308" y="181"/>
                    <a:pt x="308" y="181"/>
                  </a:cubicBezTo>
                  <a:cubicBezTo>
                    <a:pt x="311" y="171"/>
                    <a:pt x="312" y="161"/>
                    <a:pt x="312" y="151"/>
                  </a:cubicBezTo>
                  <a:cubicBezTo>
                    <a:pt x="303" y="151"/>
                    <a:pt x="303" y="151"/>
                    <a:pt x="303" y="151"/>
                  </a:cubicBezTo>
                  <a:cubicBezTo>
                    <a:pt x="312" y="151"/>
                    <a:pt x="312" y="151"/>
                    <a:pt x="312" y="151"/>
                  </a:cubicBezTo>
                  <a:cubicBezTo>
                    <a:pt x="312" y="150"/>
                    <a:pt x="312" y="150"/>
                    <a:pt x="312" y="150"/>
                  </a:cubicBezTo>
                  <a:cubicBezTo>
                    <a:pt x="312" y="108"/>
                    <a:pt x="294" y="71"/>
                    <a:pt x="266" y="44"/>
                  </a:cubicBezTo>
                  <a:cubicBezTo>
                    <a:pt x="238" y="16"/>
                    <a:pt x="199" y="0"/>
                    <a:pt x="156" y="0"/>
                  </a:cubicBezTo>
                  <a:cubicBezTo>
                    <a:pt x="156" y="9"/>
                    <a:pt x="156" y="9"/>
                    <a:pt x="156" y="9"/>
                  </a:cubicBezTo>
                  <a:cubicBezTo>
                    <a:pt x="156" y="18"/>
                    <a:pt x="156" y="18"/>
                    <a:pt x="156" y="18"/>
                  </a:cubicBezTo>
                  <a:cubicBezTo>
                    <a:pt x="194" y="18"/>
                    <a:pt x="228" y="33"/>
                    <a:pt x="253" y="57"/>
                  </a:cubicBezTo>
                  <a:cubicBezTo>
                    <a:pt x="278" y="81"/>
                    <a:pt x="293" y="114"/>
                    <a:pt x="293" y="150"/>
                  </a:cubicBezTo>
                  <a:cubicBezTo>
                    <a:pt x="294" y="150"/>
                    <a:pt x="294" y="150"/>
                    <a:pt x="294" y="150"/>
                  </a:cubicBezTo>
                  <a:cubicBezTo>
                    <a:pt x="293" y="150"/>
                    <a:pt x="293" y="150"/>
                    <a:pt x="293" y="150"/>
                  </a:cubicBezTo>
                  <a:cubicBezTo>
                    <a:pt x="293" y="150"/>
                    <a:pt x="293" y="150"/>
                    <a:pt x="293" y="150"/>
                  </a:cubicBezTo>
                  <a:cubicBezTo>
                    <a:pt x="294" y="150"/>
                    <a:pt x="294" y="150"/>
                    <a:pt x="294" y="150"/>
                  </a:cubicBezTo>
                  <a:cubicBezTo>
                    <a:pt x="293" y="150"/>
                    <a:pt x="293" y="150"/>
                    <a:pt x="293" y="150"/>
                  </a:cubicBezTo>
                  <a:cubicBezTo>
                    <a:pt x="293" y="150"/>
                    <a:pt x="293" y="150"/>
                    <a:pt x="293" y="150"/>
                  </a:cubicBezTo>
                  <a:cubicBezTo>
                    <a:pt x="293" y="151"/>
                    <a:pt x="293" y="151"/>
                    <a:pt x="293" y="151"/>
                  </a:cubicBezTo>
                  <a:cubicBezTo>
                    <a:pt x="293" y="151"/>
                    <a:pt x="293" y="151"/>
                    <a:pt x="293" y="151"/>
                  </a:cubicBezTo>
                  <a:cubicBezTo>
                    <a:pt x="293" y="160"/>
                    <a:pt x="292" y="168"/>
                    <a:pt x="291" y="177"/>
                  </a:cubicBezTo>
                  <a:cubicBezTo>
                    <a:pt x="290" y="177"/>
                    <a:pt x="290" y="177"/>
                    <a:pt x="290" y="177"/>
                  </a:cubicBezTo>
                  <a:cubicBezTo>
                    <a:pt x="290" y="177"/>
                    <a:pt x="290" y="177"/>
                    <a:pt x="290" y="177"/>
                  </a:cubicBezTo>
                  <a:cubicBezTo>
                    <a:pt x="287" y="195"/>
                    <a:pt x="279" y="220"/>
                    <a:pt x="265" y="247"/>
                  </a:cubicBezTo>
                  <a:cubicBezTo>
                    <a:pt x="265" y="248"/>
                    <a:pt x="265" y="248"/>
                    <a:pt x="265" y="248"/>
                  </a:cubicBezTo>
                  <a:cubicBezTo>
                    <a:pt x="264" y="248"/>
                    <a:pt x="264" y="248"/>
                    <a:pt x="264" y="248"/>
                  </a:cubicBezTo>
                  <a:cubicBezTo>
                    <a:pt x="260" y="259"/>
                    <a:pt x="254" y="277"/>
                    <a:pt x="249" y="299"/>
                  </a:cubicBezTo>
                  <a:cubicBezTo>
                    <a:pt x="245" y="321"/>
                    <a:pt x="241" y="346"/>
                    <a:pt x="241" y="370"/>
                  </a:cubicBezTo>
                  <a:cubicBezTo>
                    <a:pt x="241" y="377"/>
                    <a:pt x="241" y="384"/>
                    <a:pt x="242" y="390"/>
                  </a:cubicBezTo>
                  <a:cubicBezTo>
                    <a:pt x="251" y="389"/>
                    <a:pt x="251" y="389"/>
                    <a:pt x="251" y="389"/>
                  </a:cubicBezTo>
                  <a:cubicBezTo>
                    <a:pt x="242" y="389"/>
                    <a:pt x="242" y="389"/>
                    <a:pt x="242" y="389"/>
                  </a:cubicBezTo>
                  <a:cubicBezTo>
                    <a:pt x="242" y="395"/>
                    <a:pt x="242" y="400"/>
                    <a:pt x="241" y="405"/>
                  </a:cubicBezTo>
                  <a:cubicBezTo>
                    <a:pt x="241" y="408"/>
                    <a:pt x="240" y="411"/>
                    <a:pt x="239" y="414"/>
                  </a:cubicBezTo>
                  <a:cubicBezTo>
                    <a:pt x="238" y="418"/>
                    <a:pt x="236" y="421"/>
                    <a:pt x="233" y="423"/>
                  </a:cubicBezTo>
                  <a:cubicBezTo>
                    <a:pt x="230" y="426"/>
                    <a:pt x="227" y="428"/>
                    <a:pt x="220" y="429"/>
                  </a:cubicBezTo>
                  <a:cubicBezTo>
                    <a:pt x="222" y="438"/>
                    <a:pt x="222" y="438"/>
                    <a:pt x="222" y="438"/>
                  </a:cubicBezTo>
                  <a:cubicBezTo>
                    <a:pt x="221" y="429"/>
                    <a:pt x="221" y="429"/>
                    <a:pt x="221" y="429"/>
                  </a:cubicBezTo>
                  <a:cubicBezTo>
                    <a:pt x="216" y="429"/>
                    <a:pt x="208" y="430"/>
                    <a:pt x="200" y="430"/>
                  </a:cubicBezTo>
                  <a:cubicBezTo>
                    <a:pt x="192" y="430"/>
                    <a:pt x="184" y="430"/>
                    <a:pt x="177" y="430"/>
                  </a:cubicBezTo>
                  <a:cubicBezTo>
                    <a:pt x="171" y="430"/>
                    <a:pt x="166" y="430"/>
                    <a:pt x="163" y="430"/>
                  </a:cubicBezTo>
                  <a:cubicBezTo>
                    <a:pt x="159" y="430"/>
                    <a:pt x="157" y="430"/>
                    <a:pt x="157" y="430"/>
                  </a:cubicBezTo>
                  <a:cubicBezTo>
                    <a:pt x="157" y="430"/>
                    <a:pt x="157" y="430"/>
                    <a:pt x="157" y="430"/>
                  </a:cubicBezTo>
                  <a:cubicBezTo>
                    <a:pt x="157" y="430"/>
                    <a:pt x="157" y="430"/>
                    <a:pt x="157" y="430"/>
                  </a:cubicBezTo>
                  <a:cubicBezTo>
                    <a:pt x="157" y="430"/>
                    <a:pt x="156" y="430"/>
                    <a:pt x="155" y="430"/>
                  </a:cubicBezTo>
                  <a:cubicBezTo>
                    <a:pt x="151" y="430"/>
                    <a:pt x="143" y="430"/>
                    <a:pt x="132" y="430"/>
                  </a:cubicBezTo>
                  <a:cubicBezTo>
                    <a:pt x="119" y="430"/>
                    <a:pt x="102" y="430"/>
                    <a:pt x="91" y="429"/>
                  </a:cubicBezTo>
                  <a:cubicBezTo>
                    <a:pt x="90" y="438"/>
                    <a:pt x="90" y="438"/>
                    <a:pt x="90" y="438"/>
                  </a:cubicBezTo>
                  <a:cubicBezTo>
                    <a:pt x="92" y="429"/>
                    <a:pt x="92" y="429"/>
                    <a:pt x="92" y="429"/>
                  </a:cubicBezTo>
                  <a:cubicBezTo>
                    <a:pt x="86" y="427"/>
                    <a:pt x="82" y="425"/>
                    <a:pt x="79" y="423"/>
                  </a:cubicBezTo>
                  <a:cubicBezTo>
                    <a:pt x="77" y="422"/>
                    <a:pt x="75" y="420"/>
                    <a:pt x="74" y="418"/>
                  </a:cubicBezTo>
                  <a:cubicBezTo>
                    <a:pt x="72" y="415"/>
                    <a:pt x="71" y="411"/>
                    <a:pt x="71" y="406"/>
                  </a:cubicBezTo>
                  <a:cubicBezTo>
                    <a:pt x="70" y="401"/>
                    <a:pt x="70" y="396"/>
                    <a:pt x="70" y="389"/>
                  </a:cubicBezTo>
                  <a:cubicBezTo>
                    <a:pt x="61" y="389"/>
                    <a:pt x="61" y="389"/>
                    <a:pt x="61" y="389"/>
                  </a:cubicBezTo>
                  <a:cubicBezTo>
                    <a:pt x="70" y="390"/>
                    <a:pt x="70" y="390"/>
                    <a:pt x="70" y="390"/>
                  </a:cubicBezTo>
                  <a:cubicBezTo>
                    <a:pt x="70" y="384"/>
                    <a:pt x="71" y="377"/>
                    <a:pt x="71" y="370"/>
                  </a:cubicBezTo>
                  <a:cubicBezTo>
                    <a:pt x="71" y="346"/>
                    <a:pt x="67" y="321"/>
                    <a:pt x="62" y="299"/>
                  </a:cubicBezTo>
                  <a:cubicBezTo>
                    <a:pt x="58" y="277"/>
                    <a:pt x="52" y="259"/>
                    <a:pt x="47" y="248"/>
                  </a:cubicBezTo>
                  <a:cubicBezTo>
                    <a:pt x="47" y="248"/>
                    <a:pt x="47" y="248"/>
                    <a:pt x="47" y="248"/>
                  </a:cubicBezTo>
                  <a:cubicBezTo>
                    <a:pt x="47" y="247"/>
                    <a:pt x="47" y="247"/>
                    <a:pt x="47" y="247"/>
                  </a:cubicBezTo>
                  <a:cubicBezTo>
                    <a:pt x="39" y="233"/>
                    <a:pt x="33" y="219"/>
                    <a:pt x="29" y="206"/>
                  </a:cubicBezTo>
                  <a:cubicBezTo>
                    <a:pt x="24" y="194"/>
                    <a:pt x="22" y="183"/>
                    <a:pt x="20" y="174"/>
                  </a:cubicBezTo>
                  <a:cubicBezTo>
                    <a:pt x="20" y="174"/>
                    <a:pt x="20" y="174"/>
                    <a:pt x="20" y="174"/>
                  </a:cubicBezTo>
                  <a:cubicBezTo>
                    <a:pt x="20" y="174"/>
                    <a:pt x="20" y="174"/>
                    <a:pt x="20" y="174"/>
                  </a:cubicBezTo>
                  <a:cubicBezTo>
                    <a:pt x="19" y="167"/>
                    <a:pt x="18" y="160"/>
                    <a:pt x="18" y="152"/>
                  </a:cubicBezTo>
                  <a:cubicBezTo>
                    <a:pt x="18" y="152"/>
                    <a:pt x="18" y="152"/>
                    <a:pt x="18" y="152"/>
                  </a:cubicBezTo>
                  <a:cubicBezTo>
                    <a:pt x="18" y="152"/>
                    <a:pt x="18" y="152"/>
                    <a:pt x="18" y="152"/>
                  </a:cubicBezTo>
                  <a:cubicBezTo>
                    <a:pt x="18" y="151"/>
                    <a:pt x="18" y="151"/>
                    <a:pt x="18"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8" y="150"/>
                    <a:pt x="18" y="150"/>
                    <a:pt x="18" y="150"/>
                  </a:cubicBezTo>
                  <a:cubicBezTo>
                    <a:pt x="18" y="114"/>
                    <a:pt x="33" y="81"/>
                    <a:pt x="58" y="57"/>
                  </a:cubicBezTo>
                  <a:cubicBezTo>
                    <a:pt x="83" y="33"/>
                    <a:pt x="117" y="18"/>
                    <a:pt x="156" y="18"/>
                  </a:cubicBezTo>
                  <a:lnTo>
                    <a:pt x="15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6" name="Freeform 54"/>
            <p:cNvSpPr/>
            <p:nvPr/>
          </p:nvSpPr>
          <p:spPr bwMode="auto">
            <a:xfrm>
              <a:off x="-1791103" y="133654"/>
              <a:ext cx="250825" cy="41275"/>
            </a:xfrm>
            <a:custGeom>
              <a:avLst/>
              <a:gdLst>
                <a:gd name="T0" fmla="*/ 134 w 150"/>
                <a:gd name="T1" fmla="*/ 0 h 25"/>
                <a:gd name="T2" fmla="*/ 16 w 150"/>
                <a:gd name="T3" fmla="*/ 0 h 25"/>
                <a:gd name="T4" fmla="*/ 0 w 150"/>
                <a:gd name="T5" fmla="*/ 6 h 25"/>
                <a:gd name="T6" fmla="*/ 0 w 150"/>
                <a:gd name="T7" fmla="*/ 11 h 25"/>
                <a:gd name="T8" fmla="*/ 16 w 150"/>
                <a:gd name="T9" fmla="*/ 18 h 25"/>
                <a:gd name="T10" fmla="*/ 27 w 150"/>
                <a:gd name="T11" fmla="*/ 18 h 25"/>
                <a:gd name="T12" fmla="*/ 27 w 150"/>
                <a:gd name="T13" fmla="*/ 21 h 25"/>
                <a:gd name="T14" fmla="*/ 38 w 150"/>
                <a:gd name="T15" fmla="*/ 25 h 25"/>
                <a:gd name="T16" fmla="*/ 112 w 150"/>
                <a:gd name="T17" fmla="*/ 25 h 25"/>
                <a:gd name="T18" fmla="*/ 122 w 150"/>
                <a:gd name="T19" fmla="*/ 21 h 25"/>
                <a:gd name="T20" fmla="*/ 122 w 150"/>
                <a:gd name="T21" fmla="*/ 18 h 25"/>
                <a:gd name="T22" fmla="*/ 134 w 150"/>
                <a:gd name="T23" fmla="*/ 18 h 25"/>
                <a:gd name="T24" fmla="*/ 150 w 150"/>
                <a:gd name="T25" fmla="*/ 11 h 25"/>
                <a:gd name="T26" fmla="*/ 150 w 150"/>
                <a:gd name="T27" fmla="*/ 6 h 25"/>
                <a:gd name="T28" fmla="*/ 134 w 150"/>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25">
                  <a:moveTo>
                    <a:pt x="134" y="0"/>
                  </a:moveTo>
                  <a:cubicBezTo>
                    <a:pt x="16" y="0"/>
                    <a:pt x="16" y="0"/>
                    <a:pt x="16" y="0"/>
                  </a:cubicBezTo>
                  <a:cubicBezTo>
                    <a:pt x="7" y="0"/>
                    <a:pt x="0" y="3"/>
                    <a:pt x="0" y="6"/>
                  </a:cubicBezTo>
                  <a:cubicBezTo>
                    <a:pt x="0" y="11"/>
                    <a:pt x="0" y="11"/>
                    <a:pt x="0" y="11"/>
                  </a:cubicBezTo>
                  <a:cubicBezTo>
                    <a:pt x="0" y="15"/>
                    <a:pt x="7" y="18"/>
                    <a:pt x="16" y="18"/>
                  </a:cubicBezTo>
                  <a:cubicBezTo>
                    <a:pt x="27" y="18"/>
                    <a:pt x="27" y="18"/>
                    <a:pt x="27" y="18"/>
                  </a:cubicBezTo>
                  <a:cubicBezTo>
                    <a:pt x="27" y="21"/>
                    <a:pt x="27" y="21"/>
                    <a:pt x="27" y="21"/>
                  </a:cubicBezTo>
                  <a:cubicBezTo>
                    <a:pt x="27" y="23"/>
                    <a:pt x="32" y="25"/>
                    <a:pt x="38" y="25"/>
                  </a:cubicBezTo>
                  <a:cubicBezTo>
                    <a:pt x="112" y="25"/>
                    <a:pt x="112" y="25"/>
                    <a:pt x="112" y="25"/>
                  </a:cubicBezTo>
                  <a:cubicBezTo>
                    <a:pt x="118" y="25"/>
                    <a:pt x="122" y="23"/>
                    <a:pt x="122" y="21"/>
                  </a:cubicBezTo>
                  <a:cubicBezTo>
                    <a:pt x="122" y="18"/>
                    <a:pt x="122" y="18"/>
                    <a:pt x="122" y="18"/>
                  </a:cubicBezTo>
                  <a:cubicBezTo>
                    <a:pt x="134" y="18"/>
                    <a:pt x="134" y="18"/>
                    <a:pt x="134" y="18"/>
                  </a:cubicBezTo>
                  <a:cubicBezTo>
                    <a:pt x="143" y="18"/>
                    <a:pt x="150" y="15"/>
                    <a:pt x="150" y="11"/>
                  </a:cubicBezTo>
                  <a:cubicBezTo>
                    <a:pt x="150" y="6"/>
                    <a:pt x="150" y="6"/>
                    <a:pt x="150" y="6"/>
                  </a:cubicBezTo>
                  <a:cubicBezTo>
                    <a:pt x="150" y="3"/>
                    <a:pt x="143" y="0"/>
                    <a:pt x="1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7" name="Freeform 55"/>
            <p:cNvSpPr/>
            <p:nvPr/>
          </p:nvSpPr>
          <p:spPr bwMode="auto">
            <a:xfrm>
              <a:off x="-1708553" y="-521983"/>
              <a:ext cx="82550" cy="327025"/>
            </a:xfrm>
            <a:custGeom>
              <a:avLst/>
              <a:gdLst>
                <a:gd name="T0" fmla="*/ 32 w 49"/>
                <a:gd name="T1" fmla="*/ 195 h 196"/>
                <a:gd name="T2" fmla="*/ 49 w 49"/>
                <a:gd name="T3" fmla="*/ 4 h 196"/>
                <a:gd name="T4" fmla="*/ 40 w 49"/>
                <a:gd name="T5" fmla="*/ 0 h 196"/>
                <a:gd name="T6" fmla="*/ 6 w 49"/>
                <a:gd name="T7" fmla="*/ 6 h 196"/>
                <a:gd name="T8" fmla="*/ 0 w 49"/>
                <a:gd name="T9" fmla="*/ 18 h 196"/>
                <a:gd name="T10" fmla="*/ 18 w 49"/>
                <a:gd name="T11" fmla="*/ 192 h 196"/>
                <a:gd name="T12" fmla="*/ 32 w 49"/>
                <a:gd name="T13" fmla="*/ 195 h 196"/>
              </a:gdLst>
              <a:ahLst/>
              <a:cxnLst>
                <a:cxn ang="0">
                  <a:pos x="T0" y="T1"/>
                </a:cxn>
                <a:cxn ang="0">
                  <a:pos x="T2" y="T3"/>
                </a:cxn>
                <a:cxn ang="0">
                  <a:pos x="T4" y="T5"/>
                </a:cxn>
                <a:cxn ang="0">
                  <a:pos x="T6" y="T7"/>
                </a:cxn>
                <a:cxn ang="0">
                  <a:pos x="T8" y="T9"/>
                </a:cxn>
                <a:cxn ang="0">
                  <a:pos x="T10" y="T11"/>
                </a:cxn>
                <a:cxn ang="0">
                  <a:pos x="T12" y="T13"/>
                </a:cxn>
              </a:cxnLst>
              <a:rect l="0" t="0" r="r" b="b"/>
              <a:pathLst>
                <a:path w="49" h="196">
                  <a:moveTo>
                    <a:pt x="32" y="195"/>
                  </a:moveTo>
                  <a:cubicBezTo>
                    <a:pt x="38" y="127"/>
                    <a:pt x="49" y="15"/>
                    <a:pt x="49" y="4"/>
                  </a:cubicBezTo>
                  <a:cubicBezTo>
                    <a:pt x="48" y="2"/>
                    <a:pt x="43" y="0"/>
                    <a:pt x="40" y="0"/>
                  </a:cubicBezTo>
                  <a:cubicBezTo>
                    <a:pt x="34" y="0"/>
                    <a:pt x="13" y="4"/>
                    <a:pt x="6" y="6"/>
                  </a:cubicBezTo>
                  <a:cubicBezTo>
                    <a:pt x="3" y="8"/>
                    <a:pt x="0" y="14"/>
                    <a:pt x="0" y="18"/>
                  </a:cubicBezTo>
                  <a:cubicBezTo>
                    <a:pt x="2" y="37"/>
                    <a:pt x="12" y="130"/>
                    <a:pt x="18" y="192"/>
                  </a:cubicBezTo>
                  <a:cubicBezTo>
                    <a:pt x="19" y="194"/>
                    <a:pt x="31" y="196"/>
                    <a:pt x="32"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8" name="Freeform 56"/>
            <p:cNvSpPr/>
            <p:nvPr/>
          </p:nvSpPr>
          <p:spPr bwMode="auto">
            <a:xfrm>
              <a:off x="-1706965" y="-128283"/>
              <a:ext cx="84138" cy="84138"/>
            </a:xfrm>
            <a:custGeom>
              <a:avLst/>
              <a:gdLst>
                <a:gd name="T0" fmla="*/ 26 w 50"/>
                <a:gd name="T1" fmla="*/ 0 h 50"/>
                <a:gd name="T2" fmla="*/ 7 w 50"/>
                <a:gd name="T3" fmla="*/ 7 h 50"/>
                <a:gd name="T4" fmla="*/ 0 w 50"/>
                <a:gd name="T5" fmla="*/ 25 h 50"/>
                <a:gd name="T6" fmla="*/ 6 w 50"/>
                <a:gd name="T7" fmla="*/ 44 h 50"/>
                <a:gd name="T8" fmla="*/ 23 w 50"/>
                <a:gd name="T9" fmla="*/ 50 h 50"/>
                <a:gd name="T10" fmla="*/ 43 w 50"/>
                <a:gd name="T11" fmla="*/ 43 h 50"/>
                <a:gd name="T12" fmla="*/ 50 w 50"/>
                <a:gd name="T13" fmla="*/ 25 h 50"/>
                <a:gd name="T14" fmla="*/ 42 w 50"/>
                <a:gd name="T15" fmla="*/ 6 h 50"/>
                <a:gd name="T16" fmla="*/ 26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26" y="0"/>
                  </a:moveTo>
                  <a:cubicBezTo>
                    <a:pt x="20" y="0"/>
                    <a:pt x="12" y="2"/>
                    <a:pt x="7" y="7"/>
                  </a:cubicBezTo>
                  <a:cubicBezTo>
                    <a:pt x="2" y="12"/>
                    <a:pt x="0" y="19"/>
                    <a:pt x="0" y="25"/>
                  </a:cubicBezTo>
                  <a:cubicBezTo>
                    <a:pt x="0" y="33"/>
                    <a:pt x="2" y="39"/>
                    <a:pt x="6" y="44"/>
                  </a:cubicBezTo>
                  <a:cubicBezTo>
                    <a:pt x="11" y="49"/>
                    <a:pt x="18" y="50"/>
                    <a:pt x="23" y="50"/>
                  </a:cubicBezTo>
                  <a:cubicBezTo>
                    <a:pt x="31" y="50"/>
                    <a:pt x="38" y="48"/>
                    <a:pt x="43" y="43"/>
                  </a:cubicBezTo>
                  <a:cubicBezTo>
                    <a:pt x="48" y="38"/>
                    <a:pt x="50" y="29"/>
                    <a:pt x="50" y="25"/>
                  </a:cubicBezTo>
                  <a:cubicBezTo>
                    <a:pt x="50" y="19"/>
                    <a:pt x="48" y="12"/>
                    <a:pt x="42" y="6"/>
                  </a:cubicBezTo>
                  <a:cubicBezTo>
                    <a:pt x="38" y="2"/>
                    <a:pt x="31"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9" name="Freeform 57"/>
            <p:cNvSpPr/>
            <p:nvPr/>
          </p:nvSpPr>
          <p:spPr bwMode="auto">
            <a:xfrm>
              <a:off x="-1686328" y="-910921"/>
              <a:ext cx="42863" cy="160338"/>
            </a:xfrm>
            <a:custGeom>
              <a:avLst/>
              <a:gdLst>
                <a:gd name="T0" fmla="*/ 0 w 27"/>
                <a:gd name="T1" fmla="*/ 0 h 101"/>
                <a:gd name="T2" fmla="*/ 0 w 27"/>
                <a:gd name="T3" fmla="*/ 101 h 101"/>
                <a:gd name="T4" fmla="*/ 27 w 27"/>
                <a:gd name="T5" fmla="*/ 101 h 101"/>
                <a:gd name="T6" fmla="*/ 26 w 27"/>
                <a:gd name="T7" fmla="*/ 0 h 101"/>
                <a:gd name="T8" fmla="*/ 0 w 27"/>
                <a:gd name="T9" fmla="*/ 0 h 101"/>
              </a:gdLst>
              <a:ahLst/>
              <a:cxnLst>
                <a:cxn ang="0">
                  <a:pos x="T0" y="T1"/>
                </a:cxn>
                <a:cxn ang="0">
                  <a:pos x="T2" y="T3"/>
                </a:cxn>
                <a:cxn ang="0">
                  <a:pos x="T4" y="T5"/>
                </a:cxn>
                <a:cxn ang="0">
                  <a:pos x="T6" y="T7"/>
                </a:cxn>
                <a:cxn ang="0">
                  <a:pos x="T8" y="T9"/>
                </a:cxn>
              </a:cxnLst>
              <a:rect l="0" t="0" r="r" b="b"/>
              <a:pathLst>
                <a:path w="27" h="101">
                  <a:moveTo>
                    <a:pt x="0" y="0"/>
                  </a:moveTo>
                  <a:lnTo>
                    <a:pt x="0" y="101"/>
                  </a:lnTo>
                  <a:lnTo>
                    <a:pt x="27" y="101"/>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0" name="Freeform 58"/>
            <p:cNvSpPr/>
            <p:nvPr/>
          </p:nvSpPr>
          <p:spPr bwMode="auto">
            <a:xfrm>
              <a:off x="-1499003" y="-839483"/>
              <a:ext cx="123825" cy="160338"/>
            </a:xfrm>
            <a:custGeom>
              <a:avLst/>
              <a:gdLst>
                <a:gd name="T0" fmla="*/ 0 w 78"/>
                <a:gd name="T1" fmla="*/ 85 h 101"/>
                <a:gd name="T2" fmla="*/ 22 w 78"/>
                <a:gd name="T3" fmla="*/ 101 h 101"/>
                <a:gd name="T4" fmla="*/ 78 w 78"/>
                <a:gd name="T5" fmla="*/ 15 h 101"/>
                <a:gd name="T6" fmla="*/ 56 w 78"/>
                <a:gd name="T7" fmla="*/ 0 h 101"/>
                <a:gd name="T8" fmla="*/ 0 w 78"/>
                <a:gd name="T9" fmla="*/ 85 h 101"/>
              </a:gdLst>
              <a:ahLst/>
              <a:cxnLst>
                <a:cxn ang="0">
                  <a:pos x="T0" y="T1"/>
                </a:cxn>
                <a:cxn ang="0">
                  <a:pos x="T2" y="T3"/>
                </a:cxn>
                <a:cxn ang="0">
                  <a:pos x="T4" y="T5"/>
                </a:cxn>
                <a:cxn ang="0">
                  <a:pos x="T6" y="T7"/>
                </a:cxn>
                <a:cxn ang="0">
                  <a:pos x="T8" y="T9"/>
                </a:cxn>
              </a:cxnLst>
              <a:rect l="0" t="0" r="r" b="b"/>
              <a:pathLst>
                <a:path w="78" h="101">
                  <a:moveTo>
                    <a:pt x="0" y="85"/>
                  </a:moveTo>
                  <a:lnTo>
                    <a:pt x="22" y="101"/>
                  </a:lnTo>
                  <a:lnTo>
                    <a:pt x="78" y="15"/>
                  </a:lnTo>
                  <a:lnTo>
                    <a:pt x="56"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1" name="Freeform 59"/>
            <p:cNvSpPr/>
            <p:nvPr/>
          </p:nvSpPr>
          <p:spPr bwMode="auto">
            <a:xfrm>
              <a:off x="-1368828" y="-626758"/>
              <a:ext cx="163513" cy="103188"/>
            </a:xfrm>
            <a:custGeom>
              <a:avLst/>
              <a:gdLst>
                <a:gd name="T0" fmla="*/ 0 w 103"/>
                <a:gd name="T1" fmla="*/ 40 h 65"/>
                <a:gd name="T2" fmla="*/ 11 w 103"/>
                <a:gd name="T3" fmla="*/ 65 h 65"/>
                <a:gd name="T4" fmla="*/ 103 w 103"/>
                <a:gd name="T5" fmla="*/ 25 h 65"/>
                <a:gd name="T6" fmla="*/ 93 w 103"/>
                <a:gd name="T7" fmla="*/ 0 h 65"/>
                <a:gd name="T8" fmla="*/ 0 w 103"/>
                <a:gd name="T9" fmla="*/ 40 h 65"/>
              </a:gdLst>
              <a:ahLst/>
              <a:cxnLst>
                <a:cxn ang="0">
                  <a:pos x="T0" y="T1"/>
                </a:cxn>
                <a:cxn ang="0">
                  <a:pos x="T2" y="T3"/>
                </a:cxn>
                <a:cxn ang="0">
                  <a:pos x="T4" y="T5"/>
                </a:cxn>
                <a:cxn ang="0">
                  <a:pos x="T6" y="T7"/>
                </a:cxn>
                <a:cxn ang="0">
                  <a:pos x="T8" y="T9"/>
                </a:cxn>
              </a:cxnLst>
              <a:rect l="0" t="0" r="r" b="b"/>
              <a:pathLst>
                <a:path w="103" h="65">
                  <a:moveTo>
                    <a:pt x="0" y="40"/>
                  </a:moveTo>
                  <a:lnTo>
                    <a:pt x="11" y="65"/>
                  </a:lnTo>
                  <a:lnTo>
                    <a:pt x="103" y="25"/>
                  </a:lnTo>
                  <a:lnTo>
                    <a:pt x="93" y="0"/>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2" name="Freeform 60"/>
            <p:cNvSpPr/>
            <p:nvPr/>
          </p:nvSpPr>
          <p:spPr bwMode="auto">
            <a:xfrm>
              <a:off x="-1345015" y="-374346"/>
              <a:ext cx="165100" cy="71438"/>
            </a:xfrm>
            <a:custGeom>
              <a:avLst/>
              <a:gdLst>
                <a:gd name="T0" fmla="*/ 0 w 104"/>
                <a:gd name="T1" fmla="*/ 27 h 45"/>
                <a:gd name="T2" fmla="*/ 100 w 104"/>
                <a:gd name="T3" fmla="*/ 45 h 45"/>
                <a:gd name="T4" fmla="*/ 104 w 104"/>
                <a:gd name="T5" fmla="*/ 18 h 45"/>
                <a:gd name="T6" fmla="*/ 5 w 104"/>
                <a:gd name="T7" fmla="*/ 0 h 45"/>
                <a:gd name="T8" fmla="*/ 0 w 104"/>
                <a:gd name="T9" fmla="*/ 27 h 45"/>
              </a:gdLst>
              <a:ahLst/>
              <a:cxnLst>
                <a:cxn ang="0">
                  <a:pos x="T0" y="T1"/>
                </a:cxn>
                <a:cxn ang="0">
                  <a:pos x="T2" y="T3"/>
                </a:cxn>
                <a:cxn ang="0">
                  <a:pos x="T4" y="T5"/>
                </a:cxn>
                <a:cxn ang="0">
                  <a:pos x="T6" y="T7"/>
                </a:cxn>
                <a:cxn ang="0">
                  <a:pos x="T8" y="T9"/>
                </a:cxn>
              </a:cxnLst>
              <a:rect l="0" t="0" r="r" b="b"/>
              <a:pathLst>
                <a:path w="104" h="45">
                  <a:moveTo>
                    <a:pt x="0" y="27"/>
                  </a:moveTo>
                  <a:lnTo>
                    <a:pt x="100" y="45"/>
                  </a:lnTo>
                  <a:lnTo>
                    <a:pt x="104" y="18"/>
                  </a:lnTo>
                  <a:lnTo>
                    <a:pt x="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3" name="Freeform 61"/>
            <p:cNvSpPr/>
            <p:nvPr/>
          </p:nvSpPr>
          <p:spPr bwMode="auto">
            <a:xfrm>
              <a:off x="-1960965" y="-839483"/>
              <a:ext cx="123825" cy="160338"/>
            </a:xfrm>
            <a:custGeom>
              <a:avLst/>
              <a:gdLst>
                <a:gd name="T0" fmla="*/ 0 w 78"/>
                <a:gd name="T1" fmla="*/ 15 h 101"/>
                <a:gd name="T2" fmla="*/ 56 w 78"/>
                <a:gd name="T3" fmla="*/ 101 h 101"/>
                <a:gd name="T4" fmla="*/ 78 w 78"/>
                <a:gd name="T5" fmla="*/ 85 h 101"/>
                <a:gd name="T6" fmla="*/ 22 w 78"/>
                <a:gd name="T7" fmla="*/ 0 h 101"/>
                <a:gd name="T8" fmla="*/ 0 w 78"/>
                <a:gd name="T9" fmla="*/ 15 h 101"/>
              </a:gdLst>
              <a:ahLst/>
              <a:cxnLst>
                <a:cxn ang="0">
                  <a:pos x="T0" y="T1"/>
                </a:cxn>
                <a:cxn ang="0">
                  <a:pos x="T2" y="T3"/>
                </a:cxn>
                <a:cxn ang="0">
                  <a:pos x="T4" y="T5"/>
                </a:cxn>
                <a:cxn ang="0">
                  <a:pos x="T6" y="T7"/>
                </a:cxn>
                <a:cxn ang="0">
                  <a:pos x="T8" y="T9"/>
                </a:cxn>
              </a:cxnLst>
              <a:rect l="0" t="0" r="r" b="b"/>
              <a:pathLst>
                <a:path w="78" h="101">
                  <a:moveTo>
                    <a:pt x="0" y="15"/>
                  </a:moveTo>
                  <a:lnTo>
                    <a:pt x="56" y="101"/>
                  </a:lnTo>
                  <a:lnTo>
                    <a:pt x="78" y="85"/>
                  </a:lnTo>
                  <a:lnTo>
                    <a:pt x="22" y="0"/>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4" name="Freeform 62"/>
            <p:cNvSpPr/>
            <p:nvPr/>
          </p:nvSpPr>
          <p:spPr bwMode="auto">
            <a:xfrm>
              <a:off x="-2132415" y="-626758"/>
              <a:ext cx="163513" cy="103188"/>
            </a:xfrm>
            <a:custGeom>
              <a:avLst/>
              <a:gdLst>
                <a:gd name="T0" fmla="*/ 0 w 103"/>
                <a:gd name="T1" fmla="*/ 25 h 65"/>
                <a:gd name="T2" fmla="*/ 93 w 103"/>
                <a:gd name="T3" fmla="*/ 65 h 65"/>
                <a:gd name="T4" fmla="*/ 103 w 103"/>
                <a:gd name="T5" fmla="*/ 40 h 65"/>
                <a:gd name="T6" fmla="*/ 11 w 103"/>
                <a:gd name="T7" fmla="*/ 0 h 65"/>
                <a:gd name="T8" fmla="*/ 0 w 103"/>
                <a:gd name="T9" fmla="*/ 25 h 65"/>
              </a:gdLst>
              <a:ahLst/>
              <a:cxnLst>
                <a:cxn ang="0">
                  <a:pos x="T0" y="T1"/>
                </a:cxn>
                <a:cxn ang="0">
                  <a:pos x="T2" y="T3"/>
                </a:cxn>
                <a:cxn ang="0">
                  <a:pos x="T4" y="T5"/>
                </a:cxn>
                <a:cxn ang="0">
                  <a:pos x="T6" y="T7"/>
                </a:cxn>
                <a:cxn ang="0">
                  <a:pos x="T8" y="T9"/>
                </a:cxn>
              </a:cxnLst>
              <a:rect l="0" t="0" r="r" b="b"/>
              <a:pathLst>
                <a:path w="103" h="65">
                  <a:moveTo>
                    <a:pt x="0" y="25"/>
                  </a:moveTo>
                  <a:lnTo>
                    <a:pt x="93" y="65"/>
                  </a:lnTo>
                  <a:lnTo>
                    <a:pt x="103" y="40"/>
                  </a:lnTo>
                  <a:lnTo>
                    <a:pt x="11" y="0"/>
                  </a:lnTo>
                  <a:lnTo>
                    <a:pt x="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5" name="Freeform 63"/>
            <p:cNvSpPr/>
            <p:nvPr/>
          </p:nvSpPr>
          <p:spPr bwMode="auto">
            <a:xfrm>
              <a:off x="-2157815" y="-374346"/>
              <a:ext cx="166688" cy="71438"/>
            </a:xfrm>
            <a:custGeom>
              <a:avLst/>
              <a:gdLst>
                <a:gd name="T0" fmla="*/ 0 w 105"/>
                <a:gd name="T1" fmla="*/ 18 h 45"/>
                <a:gd name="T2" fmla="*/ 4 w 105"/>
                <a:gd name="T3" fmla="*/ 45 h 45"/>
                <a:gd name="T4" fmla="*/ 105 w 105"/>
                <a:gd name="T5" fmla="*/ 27 h 45"/>
                <a:gd name="T6" fmla="*/ 99 w 105"/>
                <a:gd name="T7" fmla="*/ 0 h 45"/>
                <a:gd name="T8" fmla="*/ 0 w 105"/>
                <a:gd name="T9" fmla="*/ 18 h 45"/>
              </a:gdLst>
              <a:ahLst/>
              <a:cxnLst>
                <a:cxn ang="0">
                  <a:pos x="T0" y="T1"/>
                </a:cxn>
                <a:cxn ang="0">
                  <a:pos x="T2" y="T3"/>
                </a:cxn>
                <a:cxn ang="0">
                  <a:pos x="T4" y="T5"/>
                </a:cxn>
                <a:cxn ang="0">
                  <a:pos x="T6" y="T7"/>
                </a:cxn>
                <a:cxn ang="0">
                  <a:pos x="T8" y="T9"/>
                </a:cxn>
              </a:cxnLst>
              <a:rect l="0" t="0" r="r" b="b"/>
              <a:pathLst>
                <a:path w="105" h="45">
                  <a:moveTo>
                    <a:pt x="0" y="18"/>
                  </a:moveTo>
                  <a:lnTo>
                    <a:pt x="4" y="45"/>
                  </a:lnTo>
                  <a:lnTo>
                    <a:pt x="105" y="27"/>
                  </a:lnTo>
                  <a:lnTo>
                    <a:pt x="99" y="0"/>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6" name="Oval 64"/>
            <p:cNvSpPr>
              <a:spLocks noChangeArrowheads="1"/>
            </p:cNvSpPr>
            <p:nvPr/>
          </p:nvSpPr>
          <p:spPr bwMode="auto">
            <a:xfrm>
              <a:off x="-2791228" y="401942"/>
              <a:ext cx="503238" cy="585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7" name="Freeform 65"/>
            <p:cNvSpPr/>
            <p:nvPr/>
          </p:nvSpPr>
          <p:spPr bwMode="auto">
            <a:xfrm>
              <a:off x="-3107140" y="1032180"/>
              <a:ext cx="946150" cy="566738"/>
            </a:xfrm>
            <a:custGeom>
              <a:avLst/>
              <a:gdLst>
                <a:gd name="T0" fmla="*/ 337 w 565"/>
                <a:gd name="T1" fmla="*/ 285 h 338"/>
                <a:gd name="T2" fmla="*/ 242 w 565"/>
                <a:gd name="T3" fmla="*/ 0 h 338"/>
                <a:gd name="T4" fmla="*/ 0 w 565"/>
                <a:gd name="T5" fmla="*/ 338 h 338"/>
                <a:gd name="T6" fmla="*/ 430 w 565"/>
                <a:gd name="T7" fmla="*/ 338 h 338"/>
                <a:gd name="T8" fmla="*/ 565 w 565"/>
                <a:gd name="T9" fmla="*/ 44 h 338"/>
                <a:gd name="T10" fmla="*/ 436 w 565"/>
                <a:gd name="T11" fmla="*/ 0 h 338"/>
                <a:gd name="T12" fmla="*/ 337 w 565"/>
                <a:gd name="T13" fmla="*/ 285 h 338"/>
              </a:gdLst>
              <a:ahLst/>
              <a:cxnLst>
                <a:cxn ang="0">
                  <a:pos x="T0" y="T1"/>
                </a:cxn>
                <a:cxn ang="0">
                  <a:pos x="T2" y="T3"/>
                </a:cxn>
                <a:cxn ang="0">
                  <a:pos x="T4" y="T5"/>
                </a:cxn>
                <a:cxn ang="0">
                  <a:pos x="T6" y="T7"/>
                </a:cxn>
                <a:cxn ang="0">
                  <a:pos x="T8" y="T9"/>
                </a:cxn>
                <a:cxn ang="0">
                  <a:pos x="T10" y="T11"/>
                </a:cxn>
                <a:cxn ang="0">
                  <a:pos x="T12" y="T13"/>
                </a:cxn>
              </a:cxnLst>
              <a:rect l="0" t="0" r="r" b="b"/>
              <a:pathLst>
                <a:path w="565" h="338">
                  <a:moveTo>
                    <a:pt x="337" y="285"/>
                  </a:moveTo>
                  <a:cubicBezTo>
                    <a:pt x="242" y="0"/>
                    <a:pt x="242" y="0"/>
                    <a:pt x="242" y="0"/>
                  </a:cubicBezTo>
                  <a:cubicBezTo>
                    <a:pt x="86" y="0"/>
                    <a:pt x="0" y="151"/>
                    <a:pt x="0" y="338"/>
                  </a:cubicBezTo>
                  <a:cubicBezTo>
                    <a:pt x="430" y="338"/>
                    <a:pt x="430" y="338"/>
                    <a:pt x="430" y="338"/>
                  </a:cubicBezTo>
                  <a:cubicBezTo>
                    <a:pt x="442" y="212"/>
                    <a:pt x="488" y="105"/>
                    <a:pt x="565" y="44"/>
                  </a:cubicBezTo>
                  <a:cubicBezTo>
                    <a:pt x="530" y="17"/>
                    <a:pt x="487" y="0"/>
                    <a:pt x="436" y="0"/>
                  </a:cubicBezTo>
                  <a:lnTo>
                    <a:pt x="337" y="2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8" name="Freeform 66"/>
            <p:cNvSpPr/>
            <p:nvPr/>
          </p:nvSpPr>
          <p:spPr bwMode="auto">
            <a:xfrm>
              <a:off x="-2624540" y="1030592"/>
              <a:ext cx="169863" cy="357188"/>
            </a:xfrm>
            <a:custGeom>
              <a:avLst/>
              <a:gdLst>
                <a:gd name="T0" fmla="*/ 0 w 107"/>
                <a:gd name="T1" fmla="*/ 56 h 225"/>
                <a:gd name="T2" fmla="*/ 54 w 107"/>
                <a:gd name="T3" fmla="*/ 225 h 225"/>
                <a:gd name="T4" fmla="*/ 107 w 107"/>
                <a:gd name="T5" fmla="*/ 56 h 225"/>
                <a:gd name="T6" fmla="*/ 54 w 107"/>
                <a:gd name="T7" fmla="*/ 0 h 225"/>
                <a:gd name="T8" fmla="*/ 0 w 107"/>
                <a:gd name="T9" fmla="*/ 56 h 225"/>
              </a:gdLst>
              <a:ahLst/>
              <a:cxnLst>
                <a:cxn ang="0">
                  <a:pos x="T0" y="T1"/>
                </a:cxn>
                <a:cxn ang="0">
                  <a:pos x="T2" y="T3"/>
                </a:cxn>
                <a:cxn ang="0">
                  <a:pos x="T4" y="T5"/>
                </a:cxn>
                <a:cxn ang="0">
                  <a:pos x="T6" y="T7"/>
                </a:cxn>
                <a:cxn ang="0">
                  <a:pos x="T8" y="T9"/>
                </a:cxn>
              </a:cxnLst>
              <a:rect l="0" t="0" r="r" b="b"/>
              <a:pathLst>
                <a:path w="107" h="225">
                  <a:moveTo>
                    <a:pt x="0" y="56"/>
                  </a:moveTo>
                  <a:lnTo>
                    <a:pt x="54" y="225"/>
                  </a:lnTo>
                  <a:lnTo>
                    <a:pt x="107" y="56"/>
                  </a:lnTo>
                  <a:lnTo>
                    <a:pt x="54"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89" name="Oval 67"/>
            <p:cNvSpPr>
              <a:spLocks noChangeArrowheads="1"/>
            </p:cNvSpPr>
            <p:nvPr/>
          </p:nvSpPr>
          <p:spPr bwMode="auto">
            <a:xfrm>
              <a:off x="-1030690" y="401942"/>
              <a:ext cx="504825" cy="585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0" name="Freeform 68"/>
            <p:cNvSpPr/>
            <p:nvPr/>
          </p:nvSpPr>
          <p:spPr bwMode="auto">
            <a:xfrm>
              <a:off x="-1157690" y="1032180"/>
              <a:ext cx="947738" cy="566738"/>
            </a:xfrm>
            <a:custGeom>
              <a:avLst/>
              <a:gdLst>
                <a:gd name="T0" fmla="*/ 323 w 566"/>
                <a:gd name="T1" fmla="*/ 0 h 338"/>
                <a:gd name="T2" fmla="*/ 229 w 566"/>
                <a:gd name="T3" fmla="*/ 285 h 338"/>
                <a:gd name="T4" fmla="*/ 130 w 566"/>
                <a:gd name="T5" fmla="*/ 0 h 338"/>
                <a:gd name="T6" fmla="*/ 0 w 566"/>
                <a:gd name="T7" fmla="*/ 44 h 338"/>
                <a:gd name="T8" fmla="*/ 136 w 566"/>
                <a:gd name="T9" fmla="*/ 338 h 338"/>
                <a:gd name="T10" fmla="*/ 566 w 566"/>
                <a:gd name="T11" fmla="*/ 338 h 338"/>
                <a:gd name="T12" fmla="*/ 323 w 566"/>
                <a:gd name="T13" fmla="*/ 0 h 338"/>
              </a:gdLst>
              <a:ahLst/>
              <a:cxnLst>
                <a:cxn ang="0">
                  <a:pos x="T0" y="T1"/>
                </a:cxn>
                <a:cxn ang="0">
                  <a:pos x="T2" y="T3"/>
                </a:cxn>
                <a:cxn ang="0">
                  <a:pos x="T4" y="T5"/>
                </a:cxn>
                <a:cxn ang="0">
                  <a:pos x="T6" y="T7"/>
                </a:cxn>
                <a:cxn ang="0">
                  <a:pos x="T8" y="T9"/>
                </a:cxn>
                <a:cxn ang="0">
                  <a:pos x="T10" y="T11"/>
                </a:cxn>
                <a:cxn ang="0">
                  <a:pos x="T12" y="T13"/>
                </a:cxn>
              </a:cxnLst>
              <a:rect l="0" t="0" r="r" b="b"/>
              <a:pathLst>
                <a:path w="566" h="338">
                  <a:moveTo>
                    <a:pt x="323" y="0"/>
                  </a:moveTo>
                  <a:cubicBezTo>
                    <a:pt x="229" y="285"/>
                    <a:pt x="229" y="285"/>
                    <a:pt x="229" y="285"/>
                  </a:cubicBezTo>
                  <a:cubicBezTo>
                    <a:pt x="130" y="0"/>
                    <a:pt x="130" y="0"/>
                    <a:pt x="130" y="0"/>
                  </a:cubicBezTo>
                  <a:cubicBezTo>
                    <a:pt x="79" y="0"/>
                    <a:pt x="36" y="17"/>
                    <a:pt x="0" y="44"/>
                  </a:cubicBezTo>
                  <a:cubicBezTo>
                    <a:pt x="77" y="105"/>
                    <a:pt x="124" y="212"/>
                    <a:pt x="136" y="338"/>
                  </a:cubicBezTo>
                  <a:cubicBezTo>
                    <a:pt x="566" y="338"/>
                    <a:pt x="566" y="338"/>
                    <a:pt x="566" y="338"/>
                  </a:cubicBezTo>
                  <a:cubicBezTo>
                    <a:pt x="566" y="151"/>
                    <a:pt x="480" y="0"/>
                    <a:pt x="3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1" name="Freeform 69"/>
            <p:cNvSpPr/>
            <p:nvPr/>
          </p:nvSpPr>
          <p:spPr bwMode="auto">
            <a:xfrm>
              <a:off x="-862415" y="1030592"/>
              <a:ext cx="169863" cy="357188"/>
            </a:xfrm>
            <a:custGeom>
              <a:avLst/>
              <a:gdLst>
                <a:gd name="T0" fmla="*/ 0 w 107"/>
                <a:gd name="T1" fmla="*/ 56 h 225"/>
                <a:gd name="T2" fmla="*/ 53 w 107"/>
                <a:gd name="T3" fmla="*/ 225 h 225"/>
                <a:gd name="T4" fmla="*/ 107 w 107"/>
                <a:gd name="T5" fmla="*/ 56 h 225"/>
                <a:gd name="T6" fmla="*/ 53 w 107"/>
                <a:gd name="T7" fmla="*/ 0 h 225"/>
                <a:gd name="T8" fmla="*/ 0 w 107"/>
                <a:gd name="T9" fmla="*/ 56 h 225"/>
              </a:gdLst>
              <a:ahLst/>
              <a:cxnLst>
                <a:cxn ang="0">
                  <a:pos x="T0" y="T1"/>
                </a:cxn>
                <a:cxn ang="0">
                  <a:pos x="T2" y="T3"/>
                </a:cxn>
                <a:cxn ang="0">
                  <a:pos x="T4" y="T5"/>
                </a:cxn>
                <a:cxn ang="0">
                  <a:pos x="T6" y="T7"/>
                </a:cxn>
                <a:cxn ang="0">
                  <a:pos x="T8" y="T9"/>
                </a:cxn>
              </a:cxnLst>
              <a:rect l="0" t="0" r="r" b="b"/>
              <a:pathLst>
                <a:path w="107" h="225">
                  <a:moveTo>
                    <a:pt x="0" y="56"/>
                  </a:moveTo>
                  <a:lnTo>
                    <a:pt x="53" y="225"/>
                  </a:lnTo>
                  <a:lnTo>
                    <a:pt x="107" y="56"/>
                  </a:lnTo>
                  <a:lnTo>
                    <a:pt x="53" y="0"/>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2" name="Oval 70"/>
            <p:cNvSpPr>
              <a:spLocks noChangeArrowheads="1"/>
            </p:cNvSpPr>
            <p:nvPr/>
          </p:nvSpPr>
          <p:spPr bwMode="auto">
            <a:xfrm>
              <a:off x="-1965728" y="281292"/>
              <a:ext cx="614363" cy="712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3" name="Freeform 71"/>
            <p:cNvSpPr/>
            <p:nvPr/>
          </p:nvSpPr>
          <p:spPr bwMode="auto">
            <a:xfrm>
              <a:off x="-2351490" y="1051230"/>
              <a:ext cx="1385888" cy="688975"/>
            </a:xfrm>
            <a:custGeom>
              <a:avLst/>
              <a:gdLst>
                <a:gd name="T0" fmla="*/ 532 w 828"/>
                <a:gd name="T1" fmla="*/ 0 h 412"/>
                <a:gd name="T2" fmla="*/ 411 w 828"/>
                <a:gd name="T3" fmla="*/ 347 h 412"/>
                <a:gd name="T4" fmla="*/ 296 w 828"/>
                <a:gd name="T5" fmla="*/ 0 h 412"/>
                <a:gd name="T6" fmla="*/ 138 w 828"/>
                <a:gd name="T7" fmla="*/ 53 h 412"/>
                <a:gd name="T8" fmla="*/ 3 w 828"/>
                <a:gd name="T9" fmla="*/ 346 h 412"/>
                <a:gd name="T10" fmla="*/ 0 w 828"/>
                <a:gd name="T11" fmla="*/ 412 h 412"/>
                <a:gd name="T12" fmla="*/ 828 w 828"/>
                <a:gd name="T13" fmla="*/ 412 h 412"/>
                <a:gd name="T14" fmla="*/ 532 w 828"/>
                <a:gd name="T15" fmla="*/ 0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8" h="412">
                  <a:moveTo>
                    <a:pt x="532" y="0"/>
                  </a:moveTo>
                  <a:cubicBezTo>
                    <a:pt x="411" y="347"/>
                    <a:pt x="411" y="347"/>
                    <a:pt x="411" y="347"/>
                  </a:cubicBezTo>
                  <a:cubicBezTo>
                    <a:pt x="296" y="0"/>
                    <a:pt x="296" y="0"/>
                    <a:pt x="296" y="0"/>
                  </a:cubicBezTo>
                  <a:cubicBezTo>
                    <a:pt x="234" y="0"/>
                    <a:pt x="181" y="19"/>
                    <a:pt x="138" y="53"/>
                  </a:cubicBezTo>
                  <a:cubicBezTo>
                    <a:pt x="61" y="114"/>
                    <a:pt x="15" y="221"/>
                    <a:pt x="3" y="346"/>
                  </a:cubicBezTo>
                  <a:cubicBezTo>
                    <a:pt x="1" y="368"/>
                    <a:pt x="0" y="389"/>
                    <a:pt x="0" y="412"/>
                  </a:cubicBezTo>
                  <a:cubicBezTo>
                    <a:pt x="828" y="412"/>
                    <a:pt x="828" y="412"/>
                    <a:pt x="828" y="412"/>
                  </a:cubicBezTo>
                  <a:cubicBezTo>
                    <a:pt x="828" y="184"/>
                    <a:pt x="723" y="0"/>
                    <a:pt x="5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4" name="Freeform 72"/>
            <p:cNvSpPr/>
            <p:nvPr/>
          </p:nvSpPr>
          <p:spPr bwMode="auto">
            <a:xfrm>
              <a:off x="-1762528" y="1048055"/>
              <a:ext cx="207963" cy="436563"/>
            </a:xfrm>
            <a:custGeom>
              <a:avLst/>
              <a:gdLst>
                <a:gd name="T0" fmla="*/ 0 w 131"/>
                <a:gd name="T1" fmla="*/ 68 h 275"/>
                <a:gd name="T2" fmla="*/ 66 w 131"/>
                <a:gd name="T3" fmla="*/ 275 h 275"/>
                <a:gd name="T4" fmla="*/ 131 w 131"/>
                <a:gd name="T5" fmla="*/ 68 h 275"/>
                <a:gd name="T6" fmla="*/ 66 w 131"/>
                <a:gd name="T7" fmla="*/ 0 h 275"/>
                <a:gd name="T8" fmla="*/ 0 w 131"/>
                <a:gd name="T9" fmla="*/ 68 h 275"/>
              </a:gdLst>
              <a:ahLst/>
              <a:cxnLst>
                <a:cxn ang="0">
                  <a:pos x="T0" y="T1"/>
                </a:cxn>
                <a:cxn ang="0">
                  <a:pos x="T2" y="T3"/>
                </a:cxn>
                <a:cxn ang="0">
                  <a:pos x="T4" y="T5"/>
                </a:cxn>
                <a:cxn ang="0">
                  <a:pos x="T6" y="T7"/>
                </a:cxn>
                <a:cxn ang="0">
                  <a:pos x="T8" y="T9"/>
                </a:cxn>
              </a:cxnLst>
              <a:rect l="0" t="0" r="r" b="b"/>
              <a:pathLst>
                <a:path w="131" h="275">
                  <a:moveTo>
                    <a:pt x="0" y="68"/>
                  </a:moveTo>
                  <a:lnTo>
                    <a:pt x="66" y="275"/>
                  </a:lnTo>
                  <a:lnTo>
                    <a:pt x="131" y="68"/>
                  </a:lnTo>
                  <a:lnTo>
                    <a:pt x="66" y="0"/>
                  </a:lnTo>
                  <a:lnTo>
                    <a:pt x="0"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5" name="Freeform 73"/>
            <p:cNvSpPr/>
            <p:nvPr/>
          </p:nvSpPr>
          <p:spPr bwMode="auto">
            <a:xfrm>
              <a:off x="-1926040" y="-633108"/>
              <a:ext cx="522288" cy="750888"/>
            </a:xfrm>
            <a:custGeom>
              <a:avLst/>
              <a:gdLst>
                <a:gd name="T0" fmla="*/ 45 w 312"/>
                <a:gd name="T1" fmla="*/ 44 h 449"/>
                <a:gd name="T2" fmla="*/ 0 w 312"/>
                <a:gd name="T3" fmla="*/ 150 h 449"/>
                <a:gd name="T4" fmla="*/ 9 w 312"/>
                <a:gd name="T5" fmla="*/ 152 h 449"/>
                <a:gd name="T6" fmla="*/ 11 w 312"/>
                <a:gd name="T7" fmla="*/ 176 h 449"/>
                <a:gd name="T8" fmla="*/ 31 w 312"/>
                <a:gd name="T9" fmla="*/ 256 h 449"/>
                <a:gd name="T10" fmla="*/ 44 w 312"/>
                <a:gd name="T11" fmla="*/ 303 h 449"/>
                <a:gd name="T12" fmla="*/ 51 w 312"/>
                <a:gd name="T13" fmla="*/ 389 h 449"/>
                <a:gd name="T14" fmla="*/ 55 w 312"/>
                <a:gd name="T15" fmla="*/ 419 h 449"/>
                <a:gd name="T16" fmla="*/ 88 w 312"/>
                <a:gd name="T17" fmla="*/ 447 h 449"/>
                <a:gd name="T18" fmla="*/ 157 w 312"/>
                <a:gd name="T19" fmla="*/ 448 h 449"/>
                <a:gd name="T20" fmla="*/ 177 w 312"/>
                <a:gd name="T21" fmla="*/ 449 h 449"/>
                <a:gd name="T22" fmla="*/ 223 w 312"/>
                <a:gd name="T23" fmla="*/ 447 h 449"/>
                <a:gd name="T24" fmla="*/ 253 w 312"/>
                <a:gd name="T25" fmla="*/ 428 h 449"/>
                <a:gd name="T26" fmla="*/ 260 w 312"/>
                <a:gd name="T27" fmla="*/ 389 h 449"/>
                <a:gd name="T28" fmla="*/ 267 w 312"/>
                <a:gd name="T29" fmla="*/ 303 h 449"/>
                <a:gd name="T30" fmla="*/ 281 w 312"/>
                <a:gd name="T31" fmla="*/ 256 h 449"/>
                <a:gd name="T32" fmla="*/ 308 w 312"/>
                <a:gd name="T33" fmla="*/ 181 h 449"/>
                <a:gd name="T34" fmla="*/ 312 w 312"/>
                <a:gd name="T35" fmla="*/ 151 h 449"/>
                <a:gd name="T36" fmla="*/ 156 w 312"/>
                <a:gd name="T37" fmla="*/ 0 h 449"/>
                <a:gd name="T38" fmla="*/ 253 w 312"/>
                <a:gd name="T39" fmla="*/ 57 h 449"/>
                <a:gd name="T40" fmla="*/ 293 w 312"/>
                <a:gd name="T41" fmla="*/ 150 h 449"/>
                <a:gd name="T42" fmla="*/ 293 w 312"/>
                <a:gd name="T43" fmla="*/ 150 h 449"/>
                <a:gd name="T44" fmla="*/ 293 w 312"/>
                <a:gd name="T45" fmla="*/ 151 h 449"/>
                <a:gd name="T46" fmla="*/ 290 w 312"/>
                <a:gd name="T47" fmla="*/ 177 h 449"/>
                <a:gd name="T48" fmla="*/ 264 w 312"/>
                <a:gd name="T49" fmla="*/ 248 h 449"/>
                <a:gd name="T50" fmla="*/ 242 w 312"/>
                <a:gd name="T51" fmla="*/ 390 h 449"/>
                <a:gd name="T52" fmla="*/ 241 w 312"/>
                <a:gd name="T53" fmla="*/ 405 h 449"/>
                <a:gd name="T54" fmla="*/ 220 w 312"/>
                <a:gd name="T55" fmla="*/ 429 h 449"/>
                <a:gd name="T56" fmla="*/ 200 w 312"/>
                <a:gd name="T57" fmla="*/ 430 h 449"/>
                <a:gd name="T58" fmla="*/ 157 w 312"/>
                <a:gd name="T59" fmla="*/ 430 h 449"/>
                <a:gd name="T60" fmla="*/ 155 w 312"/>
                <a:gd name="T61" fmla="*/ 430 h 449"/>
                <a:gd name="T62" fmla="*/ 90 w 312"/>
                <a:gd name="T63" fmla="*/ 438 h 449"/>
                <a:gd name="T64" fmla="*/ 74 w 312"/>
                <a:gd name="T65" fmla="*/ 418 h 449"/>
                <a:gd name="T66" fmla="*/ 61 w 312"/>
                <a:gd name="T67" fmla="*/ 389 h 449"/>
                <a:gd name="T68" fmla="*/ 62 w 312"/>
                <a:gd name="T69" fmla="*/ 299 h 449"/>
                <a:gd name="T70" fmla="*/ 47 w 312"/>
                <a:gd name="T71" fmla="*/ 247 h 449"/>
                <a:gd name="T72" fmla="*/ 20 w 312"/>
                <a:gd name="T73" fmla="*/ 174 h 449"/>
                <a:gd name="T74" fmla="*/ 18 w 312"/>
                <a:gd name="T75" fmla="*/ 152 h 449"/>
                <a:gd name="T76" fmla="*/ 18 w 312"/>
                <a:gd name="T77" fmla="*/ 150 h 449"/>
                <a:gd name="T78" fmla="*/ 18 w 312"/>
                <a:gd name="T79" fmla="*/ 150 h 449"/>
                <a:gd name="T80" fmla="*/ 18 w 312"/>
                <a:gd name="T81" fmla="*/ 150 h 449"/>
                <a:gd name="T82" fmla="*/ 58 w 312"/>
                <a:gd name="T83" fmla="*/ 57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2" h="449">
                  <a:moveTo>
                    <a:pt x="156" y="9"/>
                  </a:moveTo>
                  <a:cubicBezTo>
                    <a:pt x="156" y="0"/>
                    <a:pt x="156" y="0"/>
                    <a:pt x="156" y="0"/>
                  </a:cubicBezTo>
                  <a:cubicBezTo>
                    <a:pt x="113" y="0"/>
                    <a:pt x="74" y="16"/>
                    <a:pt x="45" y="44"/>
                  </a:cubicBezTo>
                  <a:cubicBezTo>
                    <a:pt x="17" y="71"/>
                    <a:pt x="0" y="108"/>
                    <a:pt x="0" y="150"/>
                  </a:cubicBezTo>
                  <a:cubicBezTo>
                    <a:pt x="9" y="150"/>
                    <a:pt x="9" y="150"/>
                    <a:pt x="9" y="150"/>
                  </a:cubicBezTo>
                  <a:cubicBezTo>
                    <a:pt x="0" y="150"/>
                    <a:pt x="0" y="150"/>
                    <a:pt x="0" y="150"/>
                  </a:cubicBezTo>
                  <a:cubicBezTo>
                    <a:pt x="0" y="150"/>
                    <a:pt x="0" y="150"/>
                    <a:pt x="0" y="150"/>
                  </a:cubicBezTo>
                  <a:cubicBezTo>
                    <a:pt x="0" y="151"/>
                    <a:pt x="0" y="151"/>
                    <a:pt x="0" y="152"/>
                  </a:cubicBezTo>
                  <a:cubicBezTo>
                    <a:pt x="9" y="152"/>
                    <a:pt x="9" y="152"/>
                    <a:pt x="9" y="152"/>
                  </a:cubicBezTo>
                  <a:cubicBezTo>
                    <a:pt x="0" y="152"/>
                    <a:pt x="0" y="152"/>
                    <a:pt x="0" y="152"/>
                  </a:cubicBezTo>
                  <a:cubicBezTo>
                    <a:pt x="0" y="161"/>
                    <a:pt x="1" y="169"/>
                    <a:pt x="2" y="177"/>
                  </a:cubicBezTo>
                  <a:cubicBezTo>
                    <a:pt x="11" y="176"/>
                    <a:pt x="11" y="176"/>
                    <a:pt x="11" y="176"/>
                  </a:cubicBezTo>
                  <a:cubicBezTo>
                    <a:pt x="2" y="177"/>
                    <a:pt x="2" y="177"/>
                    <a:pt x="2" y="177"/>
                  </a:cubicBezTo>
                  <a:cubicBezTo>
                    <a:pt x="4" y="187"/>
                    <a:pt x="7" y="199"/>
                    <a:pt x="12" y="212"/>
                  </a:cubicBezTo>
                  <a:cubicBezTo>
                    <a:pt x="16" y="226"/>
                    <a:pt x="23" y="240"/>
                    <a:pt x="31" y="256"/>
                  </a:cubicBezTo>
                  <a:cubicBezTo>
                    <a:pt x="39" y="251"/>
                    <a:pt x="39" y="251"/>
                    <a:pt x="39" y="251"/>
                  </a:cubicBezTo>
                  <a:cubicBezTo>
                    <a:pt x="30" y="255"/>
                    <a:pt x="30" y="255"/>
                    <a:pt x="30" y="255"/>
                  </a:cubicBezTo>
                  <a:cubicBezTo>
                    <a:pt x="34" y="265"/>
                    <a:pt x="40" y="282"/>
                    <a:pt x="44" y="303"/>
                  </a:cubicBezTo>
                  <a:cubicBezTo>
                    <a:pt x="49" y="324"/>
                    <a:pt x="52" y="348"/>
                    <a:pt x="52" y="370"/>
                  </a:cubicBezTo>
                  <a:cubicBezTo>
                    <a:pt x="52" y="376"/>
                    <a:pt x="52" y="383"/>
                    <a:pt x="52" y="388"/>
                  </a:cubicBezTo>
                  <a:cubicBezTo>
                    <a:pt x="51" y="389"/>
                    <a:pt x="51" y="389"/>
                    <a:pt x="51" y="389"/>
                  </a:cubicBezTo>
                  <a:cubicBezTo>
                    <a:pt x="51" y="389"/>
                    <a:pt x="51" y="389"/>
                    <a:pt x="51" y="389"/>
                  </a:cubicBezTo>
                  <a:cubicBezTo>
                    <a:pt x="51" y="395"/>
                    <a:pt x="52" y="401"/>
                    <a:pt x="52" y="407"/>
                  </a:cubicBezTo>
                  <a:cubicBezTo>
                    <a:pt x="53" y="411"/>
                    <a:pt x="53" y="415"/>
                    <a:pt x="55" y="419"/>
                  </a:cubicBezTo>
                  <a:cubicBezTo>
                    <a:pt x="57" y="426"/>
                    <a:pt x="60" y="432"/>
                    <a:pt x="66" y="437"/>
                  </a:cubicBezTo>
                  <a:cubicBezTo>
                    <a:pt x="71" y="441"/>
                    <a:pt x="79" y="445"/>
                    <a:pt x="88" y="447"/>
                  </a:cubicBezTo>
                  <a:cubicBezTo>
                    <a:pt x="88" y="447"/>
                    <a:pt x="88" y="447"/>
                    <a:pt x="88" y="447"/>
                  </a:cubicBezTo>
                  <a:cubicBezTo>
                    <a:pt x="89" y="447"/>
                    <a:pt x="89" y="447"/>
                    <a:pt x="89" y="447"/>
                  </a:cubicBezTo>
                  <a:cubicBezTo>
                    <a:pt x="101" y="448"/>
                    <a:pt x="118" y="449"/>
                    <a:pt x="132" y="449"/>
                  </a:cubicBezTo>
                  <a:cubicBezTo>
                    <a:pt x="146" y="449"/>
                    <a:pt x="157" y="448"/>
                    <a:pt x="157" y="448"/>
                  </a:cubicBezTo>
                  <a:cubicBezTo>
                    <a:pt x="157" y="439"/>
                    <a:pt x="157" y="439"/>
                    <a:pt x="157" y="439"/>
                  </a:cubicBezTo>
                  <a:cubicBezTo>
                    <a:pt x="157" y="448"/>
                    <a:pt x="157" y="448"/>
                    <a:pt x="157" y="448"/>
                  </a:cubicBezTo>
                  <a:cubicBezTo>
                    <a:pt x="157" y="448"/>
                    <a:pt x="165" y="449"/>
                    <a:pt x="177" y="449"/>
                  </a:cubicBezTo>
                  <a:cubicBezTo>
                    <a:pt x="184" y="449"/>
                    <a:pt x="192" y="448"/>
                    <a:pt x="201" y="448"/>
                  </a:cubicBezTo>
                  <a:cubicBezTo>
                    <a:pt x="209" y="448"/>
                    <a:pt x="217" y="448"/>
                    <a:pt x="223" y="447"/>
                  </a:cubicBezTo>
                  <a:cubicBezTo>
                    <a:pt x="223" y="447"/>
                    <a:pt x="223" y="447"/>
                    <a:pt x="223" y="447"/>
                  </a:cubicBezTo>
                  <a:cubicBezTo>
                    <a:pt x="224" y="447"/>
                    <a:pt x="224" y="447"/>
                    <a:pt x="224" y="447"/>
                  </a:cubicBezTo>
                  <a:cubicBezTo>
                    <a:pt x="231" y="445"/>
                    <a:pt x="238" y="443"/>
                    <a:pt x="243" y="439"/>
                  </a:cubicBezTo>
                  <a:cubicBezTo>
                    <a:pt x="247" y="436"/>
                    <a:pt x="250" y="432"/>
                    <a:pt x="253" y="428"/>
                  </a:cubicBezTo>
                  <a:cubicBezTo>
                    <a:pt x="256" y="422"/>
                    <a:pt x="258" y="416"/>
                    <a:pt x="259" y="409"/>
                  </a:cubicBezTo>
                  <a:cubicBezTo>
                    <a:pt x="260" y="403"/>
                    <a:pt x="260" y="396"/>
                    <a:pt x="260" y="389"/>
                  </a:cubicBezTo>
                  <a:cubicBezTo>
                    <a:pt x="260" y="389"/>
                    <a:pt x="260" y="389"/>
                    <a:pt x="260" y="389"/>
                  </a:cubicBezTo>
                  <a:cubicBezTo>
                    <a:pt x="260" y="388"/>
                    <a:pt x="260" y="388"/>
                    <a:pt x="260" y="388"/>
                  </a:cubicBezTo>
                  <a:cubicBezTo>
                    <a:pt x="260" y="383"/>
                    <a:pt x="259" y="376"/>
                    <a:pt x="259" y="370"/>
                  </a:cubicBezTo>
                  <a:cubicBezTo>
                    <a:pt x="259" y="348"/>
                    <a:pt x="263" y="324"/>
                    <a:pt x="267" y="303"/>
                  </a:cubicBezTo>
                  <a:cubicBezTo>
                    <a:pt x="272" y="282"/>
                    <a:pt x="277" y="265"/>
                    <a:pt x="281" y="255"/>
                  </a:cubicBezTo>
                  <a:cubicBezTo>
                    <a:pt x="273" y="251"/>
                    <a:pt x="273" y="251"/>
                    <a:pt x="273" y="251"/>
                  </a:cubicBezTo>
                  <a:cubicBezTo>
                    <a:pt x="281" y="256"/>
                    <a:pt x="281" y="256"/>
                    <a:pt x="281" y="256"/>
                  </a:cubicBezTo>
                  <a:cubicBezTo>
                    <a:pt x="296" y="227"/>
                    <a:pt x="305" y="200"/>
                    <a:pt x="309" y="180"/>
                  </a:cubicBezTo>
                  <a:cubicBezTo>
                    <a:pt x="299" y="179"/>
                    <a:pt x="299" y="179"/>
                    <a:pt x="299" y="179"/>
                  </a:cubicBezTo>
                  <a:cubicBezTo>
                    <a:pt x="308" y="181"/>
                    <a:pt x="308" y="181"/>
                    <a:pt x="308" y="181"/>
                  </a:cubicBezTo>
                  <a:cubicBezTo>
                    <a:pt x="311" y="171"/>
                    <a:pt x="312" y="161"/>
                    <a:pt x="312" y="151"/>
                  </a:cubicBezTo>
                  <a:cubicBezTo>
                    <a:pt x="303" y="151"/>
                    <a:pt x="303" y="151"/>
                    <a:pt x="303" y="151"/>
                  </a:cubicBezTo>
                  <a:cubicBezTo>
                    <a:pt x="312" y="151"/>
                    <a:pt x="312" y="151"/>
                    <a:pt x="312" y="151"/>
                  </a:cubicBezTo>
                  <a:cubicBezTo>
                    <a:pt x="312" y="150"/>
                    <a:pt x="312" y="150"/>
                    <a:pt x="312" y="150"/>
                  </a:cubicBezTo>
                  <a:cubicBezTo>
                    <a:pt x="312" y="108"/>
                    <a:pt x="294" y="71"/>
                    <a:pt x="266" y="44"/>
                  </a:cubicBezTo>
                  <a:cubicBezTo>
                    <a:pt x="238" y="16"/>
                    <a:pt x="199" y="0"/>
                    <a:pt x="156" y="0"/>
                  </a:cubicBezTo>
                  <a:cubicBezTo>
                    <a:pt x="156" y="9"/>
                    <a:pt x="156" y="9"/>
                    <a:pt x="156" y="9"/>
                  </a:cubicBezTo>
                  <a:cubicBezTo>
                    <a:pt x="156" y="18"/>
                    <a:pt x="156" y="18"/>
                    <a:pt x="156" y="18"/>
                  </a:cubicBezTo>
                  <a:cubicBezTo>
                    <a:pt x="194" y="18"/>
                    <a:pt x="228" y="33"/>
                    <a:pt x="253" y="57"/>
                  </a:cubicBezTo>
                  <a:cubicBezTo>
                    <a:pt x="278" y="81"/>
                    <a:pt x="293" y="114"/>
                    <a:pt x="293" y="150"/>
                  </a:cubicBezTo>
                  <a:cubicBezTo>
                    <a:pt x="294" y="150"/>
                    <a:pt x="294" y="150"/>
                    <a:pt x="294" y="150"/>
                  </a:cubicBezTo>
                  <a:cubicBezTo>
                    <a:pt x="293" y="150"/>
                    <a:pt x="293" y="150"/>
                    <a:pt x="293" y="150"/>
                  </a:cubicBezTo>
                  <a:cubicBezTo>
                    <a:pt x="293" y="150"/>
                    <a:pt x="293" y="150"/>
                    <a:pt x="293" y="150"/>
                  </a:cubicBezTo>
                  <a:cubicBezTo>
                    <a:pt x="294" y="150"/>
                    <a:pt x="294" y="150"/>
                    <a:pt x="294" y="150"/>
                  </a:cubicBezTo>
                  <a:cubicBezTo>
                    <a:pt x="293" y="150"/>
                    <a:pt x="293" y="150"/>
                    <a:pt x="293" y="150"/>
                  </a:cubicBezTo>
                  <a:cubicBezTo>
                    <a:pt x="293" y="150"/>
                    <a:pt x="293" y="150"/>
                    <a:pt x="293" y="150"/>
                  </a:cubicBezTo>
                  <a:cubicBezTo>
                    <a:pt x="293" y="151"/>
                    <a:pt x="293" y="151"/>
                    <a:pt x="293" y="151"/>
                  </a:cubicBezTo>
                  <a:cubicBezTo>
                    <a:pt x="293" y="151"/>
                    <a:pt x="293" y="151"/>
                    <a:pt x="293" y="151"/>
                  </a:cubicBezTo>
                  <a:cubicBezTo>
                    <a:pt x="293" y="160"/>
                    <a:pt x="292" y="168"/>
                    <a:pt x="291" y="177"/>
                  </a:cubicBezTo>
                  <a:cubicBezTo>
                    <a:pt x="290" y="177"/>
                    <a:pt x="290" y="177"/>
                    <a:pt x="290" y="177"/>
                  </a:cubicBezTo>
                  <a:cubicBezTo>
                    <a:pt x="290" y="177"/>
                    <a:pt x="290" y="177"/>
                    <a:pt x="290" y="177"/>
                  </a:cubicBezTo>
                  <a:cubicBezTo>
                    <a:pt x="287" y="195"/>
                    <a:pt x="279" y="220"/>
                    <a:pt x="265" y="247"/>
                  </a:cubicBezTo>
                  <a:cubicBezTo>
                    <a:pt x="265" y="248"/>
                    <a:pt x="265" y="248"/>
                    <a:pt x="265" y="248"/>
                  </a:cubicBezTo>
                  <a:cubicBezTo>
                    <a:pt x="264" y="248"/>
                    <a:pt x="264" y="248"/>
                    <a:pt x="264" y="248"/>
                  </a:cubicBezTo>
                  <a:cubicBezTo>
                    <a:pt x="260" y="259"/>
                    <a:pt x="254" y="277"/>
                    <a:pt x="249" y="299"/>
                  </a:cubicBezTo>
                  <a:cubicBezTo>
                    <a:pt x="245" y="321"/>
                    <a:pt x="241" y="346"/>
                    <a:pt x="241" y="370"/>
                  </a:cubicBezTo>
                  <a:cubicBezTo>
                    <a:pt x="241" y="377"/>
                    <a:pt x="241" y="384"/>
                    <a:pt x="242" y="390"/>
                  </a:cubicBezTo>
                  <a:cubicBezTo>
                    <a:pt x="251" y="389"/>
                    <a:pt x="251" y="389"/>
                    <a:pt x="251" y="389"/>
                  </a:cubicBezTo>
                  <a:cubicBezTo>
                    <a:pt x="242" y="389"/>
                    <a:pt x="242" y="389"/>
                    <a:pt x="242" y="389"/>
                  </a:cubicBezTo>
                  <a:cubicBezTo>
                    <a:pt x="242" y="395"/>
                    <a:pt x="242" y="400"/>
                    <a:pt x="241" y="405"/>
                  </a:cubicBezTo>
                  <a:cubicBezTo>
                    <a:pt x="241" y="408"/>
                    <a:pt x="240" y="411"/>
                    <a:pt x="239" y="414"/>
                  </a:cubicBezTo>
                  <a:cubicBezTo>
                    <a:pt x="238" y="418"/>
                    <a:pt x="236" y="421"/>
                    <a:pt x="233" y="423"/>
                  </a:cubicBezTo>
                  <a:cubicBezTo>
                    <a:pt x="230" y="426"/>
                    <a:pt x="227" y="428"/>
                    <a:pt x="220" y="429"/>
                  </a:cubicBezTo>
                  <a:cubicBezTo>
                    <a:pt x="222" y="438"/>
                    <a:pt x="222" y="438"/>
                    <a:pt x="222" y="438"/>
                  </a:cubicBezTo>
                  <a:cubicBezTo>
                    <a:pt x="221" y="429"/>
                    <a:pt x="221" y="429"/>
                    <a:pt x="221" y="429"/>
                  </a:cubicBezTo>
                  <a:cubicBezTo>
                    <a:pt x="216" y="429"/>
                    <a:pt x="208" y="430"/>
                    <a:pt x="200" y="430"/>
                  </a:cubicBezTo>
                  <a:cubicBezTo>
                    <a:pt x="192" y="430"/>
                    <a:pt x="184" y="430"/>
                    <a:pt x="177" y="430"/>
                  </a:cubicBezTo>
                  <a:cubicBezTo>
                    <a:pt x="171" y="430"/>
                    <a:pt x="166" y="430"/>
                    <a:pt x="163" y="430"/>
                  </a:cubicBezTo>
                  <a:cubicBezTo>
                    <a:pt x="159" y="430"/>
                    <a:pt x="157" y="430"/>
                    <a:pt x="157" y="430"/>
                  </a:cubicBezTo>
                  <a:cubicBezTo>
                    <a:pt x="157" y="430"/>
                    <a:pt x="157" y="430"/>
                    <a:pt x="157" y="430"/>
                  </a:cubicBezTo>
                  <a:cubicBezTo>
                    <a:pt x="157" y="430"/>
                    <a:pt x="157" y="430"/>
                    <a:pt x="157" y="430"/>
                  </a:cubicBezTo>
                  <a:cubicBezTo>
                    <a:pt x="157" y="430"/>
                    <a:pt x="156" y="430"/>
                    <a:pt x="155" y="430"/>
                  </a:cubicBezTo>
                  <a:cubicBezTo>
                    <a:pt x="151" y="430"/>
                    <a:pt x="143" y="430"/>
                    <a:pt x="132" y="430"/>
                  </a:cubicBezTo>
                  <a:cubicBezTo>
                    <a:pt x="119" y="430"/>
                    <a:pt x="102" y="430"/>
                    <a:pt x="91" y="429"/>
                  </a:cubicBezTo>
                  <a:cubicBezTo>
                    <a:pt x="90" y="438"/>
                    <a:pt x="90" y="438"/>
                    <a:pt x="90" y="438"/>
                  </a:cubicBezTo>
                  <a:cubicBezTo>
                    <a:pt x="92" y="429"/>
                    <a:pt x="92" y="429"/>
                    <a:pt x="92" y="429"/>
                  </a:cubicBezTo>
                  <a:cubicBezTo>
                    <a:pt x="86" y="427"/>
                    <a:pt x="82" y="425"/>
                    <a:pt x="79" y="423"/>
                  </a:cubicBezTo>
                  <a:cubicBezTo>
                    <a:pt x="77" y="422"/>
                    <a:pt x="75" y="420"/>
                    <a:pt x="74" y="418"/>
                  </a:cubicBezTo>
                  <a:cubicBezTo>
                    <a:pt x="72" y="415"/>
                    <a:pt x="71" y="411"/>
                    <a:pt x="71" y="406"/>
                  </a:cubicBezTo>
                  <a:cubicBezTo>
                    <a:pt x="70" y="401"/>
                    <a:pt x="70" y="396"/>
                    <a:pt x="70" y="389"/>
                  </a:cubicBezTo>
                  <a:cubicBezTo>
                    <a:pt x="61" y="389"/>
                    <a:pt x="61" y="389"/>
                    <a:pt x="61" y="389"/>
                  </a:cubicBezTo>
                  <a:cubicBezTo>
                    <a:pt x="70" y="390"/>
                    <a:pt x="70" y="390"/>
                    <a:pt x="70" y="390"/>
                  </a:cubicBezTo>
                  <a:cubicBezTo>
                    <a:pt x="70" y="384"/>
                    <a:pt x="71" y="377"/>
                    <a:pt x="71" y="370"/>
                  </a:cubicBezTo>
                  <a:cubicBezTo>
                    <a:pt x="71" y="346"/>
                    <a:pt x="67" y="321"/>
                    <a:pt x="62" y="299"/>
                  </a:cubicBezTo>
                  <a:cubicBezTo>
                    <a:pt x="58" y="277"/>
                    <a:pt x="52" y="259"/>
                    <a:pt x="47" y="248"/>
                  </a:cubicBezTo>
                  <a:cubicBezTo>
                    <a:pt x="47" y="248"/>
                    <a:pt x="47" y="248"/>
                    <a:pt x="47" y="248"/>
                  </a:cubicBezTo>
                  <a:cubicBezTo>
                    <a:pt x="47" y="247"/>
                    <a:pt x="47" y="247"/>
                    <a:pt x="47" y="247"/>
                  </a:cubicBezTo>
                  <a:cubicBezTo>
                    <a:pt x="39" y="233"/>
                    <a:pt x="33" y="219"/>
                    <a:pt x="29" y="206"/>
                  </a:cubicBezTo>
                  <a:cubicBezTo>
                    <a:pt x="24" y="194"/>
                    <a:pt x="22" y="183"/>
                    <a:pt x="20" y="174"/>
                  </a:cubicBezTo>
                  <a:cubicBezTo>
                    <a:pt x="20" y="174"/>
                    <a:pt x="20" y="174"/>
                    <a:pt x="20" y="174"/>
                  </a:cubicBezTo>
                  <a:cubicBezTo>
                    <a:pt x="20" y="174"/>
                    <a:pt x="20" y="174"/>
                    <a:pt x="20" y="174"/>
                  </a:cubicBezTo>
                  <a:cubicBezTo>
                    <a:pt x="19" y="167"/>
                    <a:pt x="18" y="160"/>
                    <a:pt x="18" y="152"/>
                  </a:cubicBezTo>
                  <a:cubicBezTo>
                    <a:pt x="18" y="152"/>
                    <a:pt x="18" y="152"/>
                    <a:pt x="18" y="152"/>
                  </a:cubicBezTo>
                  <a:cubicBezTo>
                    <a:pt x="18" y="152"/>
                    <a:pt x="18" y="152"/>
                    <a:pt x="18" y="152"/>
                  </a:cubicBezTo>
                  <a:cubicBezTo>
                    <a:pt x="18" y="151"/>
                    <a:pt x="18" y="151"/>
                    <a:pt x="18"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3" y="150"/>
                    <a:pt x="13" y="150"/>
                    <a:pt x="13" y="150"/>
                  </a:cubicBezTo>
                  <a:cubicBezTo>
                    <a:pt x="18" y="150"/>
                    <a:pt x="18" y="150"/>
                    <a:pt x="18" y="150"/>
                  </a:cubicBezTo>
                  <a:cubicBezTo>
                    <a:pt x="18" y="150"/>
                    <a:pt x="18" y="150"/>
                    <a:pt x="18" y="150"/>
                  </a:cubicBezTo>
                  <a:cubicBezTo>
                    <a:pt x="18" y="150"/>
                    <a:pt x="18" y="150"/>
                    <a:pt x="18" y="150"/>
                  </a:cubicBezTo>
                  <a:cubicBezTo>
                    <a:pt x="18" y="114"/>
                    <a:pt x="33" y="81"/>
                    <a:pt x="58" y="57"/>
                  </a:cubicBezTo>
                  <a:cubicBezTo>
                    <a:pt x="83" y="33"/>
                    <a:pt x="117" y="18"/>
                    <a:pt x="156" y="18"/>
                  </a:cubicBezTo>
                  <a:lnTo>
                    <a:pt x="156"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6" name="Freeform 74"/>
            <p:cNvSpPr/>
            <p:nvPr/>
          </p:nvSpPr>
          <p:spPr bwMode="auto">
            <a:xfrm>
              <a:off x="-1791103" y="133654"/>
              <a:ext cx="250825" cy="41275"/>
            </a:xfrm>
            <a:custGeom>
              <a:avLst/>
              <a:gdLst>
                <a:gd name="T0" fmla="*/ 134 w 150"/>
                <a:gd name="T1" fmla="*/ 0 h 25"/>
                <a:gd name="T2" fmla="*/ 16 w 150"/>
                <a:gd name="T3" fmla="*/ 0 h 25"/>
                <a:gd name="T4" fmla="*/ 0 w 150"/>
                <a:gd name="T5" fmla="*/ 6 h 25"/>
                <a:gd name="T6" fmla="*/ 0 w 150"/>
                <a:gd name="T7" fmla="*/ 11 h 25"/>
                <a:gd name="T8" fmla="*/ 16 w 150"/>
                <a:gd name="T9" fmla="*/ 18 h 25"/>
                <a:gd name="T10" fmla="*/ 27 w 150"/>
                <a:gd name="T11" fmla="*/ 18 h 25"/>
                <a:gd name="T12" fmla="*/ 27 w 150"/>
                <a:gd name="T13" fmla="*/ 21 h 25"/>
                <a:gd name="T14" fmla="*/ 38 w 150"/>
                <a:gd name="T15" fmla="*/ 25 h 25"/>
                <a:gd name="T16" fmla="*/ 112 w 150"/>
                <a:gd name="T17" fmla="*/ 25 h 25"/>
                <a:gd name="T18" fmla="*/ 122 w 150"/>
                <a:gd name="T19" fmla="*/ 21 h 25"/>
                <a:gd name="T20" fmla="*/ 122 w 150"/>
                <a:gd name="T21" fmla="*/ 18 h 25"/>
                <a:gd name="T22" fmla="*/ 134 w 150"/>
                <a:gd name="T23" fmla="*/ 18 h 25"/>
                <a:gd name="T24" fmla="*/ 150 w 150"/>
                <a:gd name="T25" fmla="*/ 11 h 25"/>
                <a:gd name="T26" fmla="*/ 150 w 150"/>
                <a:gd name="T27" fmla="*/ 6 h 25"/>
                <a:gd name="T28" fmla="*/ 134 w 150"/>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 h="25">
                  <a:moveTo>
                    <a:pt x="134" y="0"/>
                  </a:moveTo>
                  <a:cubicBezTo>
                    <a:pt x="16" y="0"/>
                    <a:pt x="16" y="0"/>
                    <a:pt x="16" y="0"/>
                  </a:cubicBezTo>
                  <a:cubicBezTo>
                    <a:pt x="7" y="0"/>
                    <a:pt x="0" y="3"/>
                    <a:pt x="0" y="6"/>
                  </a:cubicBezTo>
                  <a:cubicBezTo>
                    <a:pt x="0" y="11"/>
                    <a:pt x="0" y="11"/>
                    <a:pt x="0" y="11"/>
                  </a:cubicBezTo>
                  <a:cubicBezTo>
                    <a:pt x="0" y="15"/>
                    <a:pt x="7" y="18"/>
                    <a:pt x="16" y="18"/>
                  </a:cubicBezTo>
                  <a:cubicBezTo>
                    <a:pt x="27" y="18"/>
                    <a:pt x="27" y="18"/>
                    <a:pt x="27" y="18"/>
                  </a:cubicBezTo>
                  <a:cubicBezTo>
                    <a:pt x="27" y="21"/>
                    <a:pt x="27" y="21"/>
                    <a:pt x="27" y="21"/>
                  </a:cubicBezTo>
                  <a:cubicBezTo>
                    <a:pt x="27" y="23"/>
                    <a:pt x="32" y="25"/>
                    <a:pt x="38" y="25"/>
                  </a:cubicBezTo>
                  <a:cubicBezTo>
                    <a:pt x="112" y="25"/>
                    <a:pt x="112" y="25"/>
                    <a:pt x="112" y="25"/>
                  </a:cubicBezTo>
                  <a:cubicBezTo>
                    <a:pt x="118" y="25"/>
                    <a:pt x="122" y="23"/>
                    <a:pt x="122" y="21"/>
                  </a:cubicBezTo>
                  <a:cubicBezTo>
                    <a:pt x="122" y="18"/>
                    <a:pt x="122" y="18"/>
                    <a:pt x="122" y="18"/>
                  </a:cubicBezTo>
                  <a:cubicBezTo>
                    <a:pt x="134" y="18"/>
                    <a:pt x="134" y="18"/>
                    <a:pt x="134" y="18"/>
                  </a:cubicBezTo>
                  <a:cubicBezTo>
                    <a:pt x="143" y="18"/>
                    <a:pt x="150" y="15"/>
                    <a:pt x="150" y="11"/>
                  </a:cubicBezTo>
                  <a:cubicBezTo>
                    <a:pt x="150" y="6"/>
                    <a:pt x="150" y="6"/>
                    <a:pt x="150" y="6"/>
                  </a:cubicBezTo>
                  <a:cubicBezTo>
                    <a:pt x="150" y="3"/>
                    <a:pt x="143" y="0"/>
                    <a:pt x="1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7" name="Freeform 75"/>
            <p:cNvSpPr/>
            <p:nvPr/>
          </p:nvSpPr>
          <p:spPr bwMode="auto">
            <a:xfrm>
              <a:off x="-1708553" y="-521983"/>
              <a:ext cx="82550" cy="327025"/>
            </a:xfrm>
            <a:custGeom>
              <a:avLst/>
              <a:gdLst>
                <a:gd name="T0" fmla="*/ 32 w 49"/>
                <a:gd name="T1" fmla="*/ 195 h 196"/>
                <a:gd name="T2" fmla="*/ 49 w 49"/>
                <a:gd name="T3" fmla="*/ 4 h 196"/>
                <a:gd name="T4" fmla="*/ 40 w 49"/>
                <a:gd name="T5" fmla="*/ 0 h 196"/>
                <a:gd name="T6" fmla="*/ 6 w 49"/>
                <a:gd name="T7" fmla="*/ 6 h 196"/>
                <a:gd name="T8" fmla="*/ 0 w 49"/>
                <a:gd name="T9" fmla="*/ 18 h 196"/>
                <a:gd name="T10" fmla="*/ 18 w 49"/>
                <a:gd name="T11" fmla="*/ 192 h 196"/>
                <a:gd name="T12" fmla="*/ 32 w 49"/>
                <a:gd name="T13" fmla="*/ 195 h 196"/>
              </a:gdLst>
              <a:ahLst/>
              <a:cxnLst>
                <a:cxn ang="0">
                  <a:pos x="T0" y="T1"/>
                </a:cxn>
                <a:cxn ang="0">
                  <a:pos x="T2" y="T3"/>
                </a:cxn>
                <a:cxn ang="0">
                  <a:pos x="T4" y="T5"/>
                </a:cxn>
                <a:cxn ang="0">
                  <a:pos x="T6" y="T7"/>
                </a:cxn>
                <a:cxn ang="0">
                  <a:pos x="T8" y="T9"/>
                </a:cxn>
                <a:cxn ang="0">
                  <a:pos x="T10" y="T11"/>
                </a:cxn>
                <a:cxn ang="0">
                  <a:pos x="T12" y="T13"/>
                </a:cxn>
              </a:cxnLst>
              <a:rect l="0" t="0" r="r" b="b"/>
              <a:pathLst>
                <a:path w="49" h="196">
                  <a:moveTo>
                    <a:pt x="32" y="195"/>
                  </a:moveTo>
                  <a:cubicBezTo>
                    <a:pt x="38" y="127"/>
                    <a:pt x="49" y="15"/>
                    <a:pt x="49" y="4"/>
                  </a:cubicBezTo>
                  <a:cubicBezTo>
                    <a:pt x="48" y="2"/>
                    <a:pt x="43" y="0"/>
                    <a:pt x="40" y="0"/>
                  </a:cubicBezTo>
                  <a:cubicBezTo>
                    <a:pt x="34" y="0"/>
                    <a:pt x="13" y="4"/>
                    <a:pt x="6" y="6"/>
                  </a:cubicBezTo>
                  <a:cubicBezTo>
                    <a:pt x="3" y="8"/>
                    <a:pt x="0" y="14"/>
                    <a:pt x="0" y="18"/>
                  </a:cubicBezTo>
                  <a:cubicBezTo>
                    <a:pt x="2" y="37"/>
                    <a:pt x="12" y="130"/>
                    <a:pt x="18" y="192"/>
                  </a:cubicBezTo>
                  <a:cubicBezTo>
                    <a:pt x="19" y="194"/>
                    <a:pt x="31" y="196"/>
                    <a:pt x="32" y="1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8" name="Freeform 76"/>
            <p:cNvSpPr/>
            <p:nvPr/>
          </p:nvSpPr>
          <p:spPr bwMode="auto">
            <a:xfrm>
              <a:off x="-1706965" y="-128283"/>
              <a:ext cx="84138" cy="84138"/>
            </a:xfrm>
            <a:custGeom>
              <a:avLst/>
              <a:gdLst>
                <a:gd name="T0" fmla="*/ 26 w 50"/>
                <a:gd name="T1" fmla="*/ 0 h 50"/>
                <a:gd name="T2" fmla="*/ 7 w 50"/>
                <a:gd name="T3" fmla="*/ 7 h 50"/>
                <a:gd name="T4" fmla="*/ 0 w 50"/>
                <a:gd name="T5" fmla="*/ 25 h 50"/>
                <a:gd name="T6" fmla="*/ 6 w 50"/>
                <a:gd name="T7" fmla="*/ 44 h 50"/>
                <a:gd name="T8" fmla="*/ 23 w 50"/>
                <a:gd name="T9" fmla="*/ 50 h 50"/>
                <a:gd name="T10" fmla="*/ 43 w 50"/>
                <a:gd name="T11" fmla="*/ 43 h 50"/>
                <a:gd name="T12" fmla="*/ 50 w 50"/>
                <a:gd name="T13" fmla="*/ 25 h 50"/>
                <a:gd name="T14" fmla="*/ 42 w 50"/>
                <a:gd name="T15" fmla="*/ 6 h 50"/>
                <a:gd name="T16" fmla="*/ 26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26" y="0"/>
                  </a:moveTo>
                  <a:cubicBezTo>
                    <a:pt x="20" y="0"/>
                    <a:pt x="12" y="2"/>
                    <a:pt x="7" y="7"/>
                  </a:cubicBezTo>
                  <a:cubicBezTo>
                    <a:pt x="2" y="12"/>
                    <a:pt x="0" y="19"/>
                    <a:pt x="0" y="25"/>
                  </a:cubicBezTo>
                  <a:cubicBezTo>
                    <a:pt x="0" y="33"/>
                    <a:pt x="2" y="39"/>
                    <a:pt x="6" y="44"/>
                  </a:cubicBezTo>
                  <a:cubicBezTo>
                    <a:pt x="11" y="49"/>
                    <a:pt x="18" y="50"/>
                    <a:pt x="23" y="50"/>
                  </a:cubicBezTo>
                  <a:cubicBezTo>
                    <a:pt x="31" y="50"/>
                    <a:pt x="38" y="48"/>
                    <a:pt x="43" y="43"/>
                  </a:cubicBezTo>
                  <a:cubicBezTo>
                    <a:pt x="48" y="38"/>
                    <a:pt x="50" y="29"/>
                    <a:pt x="50" y="25"/>
                  </a:cubicBezTo>
                  <a:cubicBezTo>
                    <a:pt x="50" y="19"/>
                    <a:pt x="48" y="12"/>
                    <a:pt x="42" y="6"/>
                  </a:cubicBezTo>
                  <a:cubicBezTo>
                    <a:pt x="38" y="2"/>
                    <a:pt x="31"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99" name="Freeform 77"/>
            <p:cNvSpPr/>
            <p:nvPr/>
          </p:nvSpPr>
          <p:spPr bwMode="auto">
            <a:xfrm>
              <a:off x="-1686328" y="-910921"/>
              <a:ext cx="42863" cy="160338"/>
            </a:xfrm>
            <a:custGeom>
              <a:avLst/>
              <a:gdLst>
                <a:gd name="T0" fmla="*/ 0 w 27"/>
                <a:gd name="T1" fmla="*/ 0 h 101"/>
                <a:gd name="T2" fmla="*/ 0 w 27"/>
                <a:gd name="T3" fmla="*/ 101 h 101"/>
                <a:gd name="T4" fmla="*/ 27 w 27"/>
                <a:gd name="T5" fmla="*/ 101 h 101"/>
                <a:gd name="T6" fmla="*/ 26 w 27"/>
                <a:gd name="T7" fmla="*/ 0 h 101"/>
                <a:gd name="T8" fmla="*/ 0 w 27"/>
                <a:gd name="T9" fmla="*/ 0 h 101"/>
              </a:gdLst>
              <a:ahLst/>
              <a:cxnLst>
                <a:cxn ang="0">
                  <a:pos x="T0" y="T1"/>
                </a:cxn>
                <a:cxn ang="0">
                  <a:pos x="T2" y="T3"/>
                </a:cxn>
                <a:cxn ang="0">
                  <a:pos x="T4" y="T5"/>
                </a:cxn>
                <a:cxn ang="0">
                  <a:pos x="T6" y="T7"/>
                </a:cxn>
                <a:cxn ang="0">
                  <a:pos x="T8" y="T9"/>
                </a:cxn>
              </a:cxnLst>
              <a:rect l="0" t="0" r="r" b="b"/>
              <a:pathLst>
                <a:path w="27" h="101">
                  <a:moveTo>
                    <a:pt x="0" y="0"/>
                  </a:moveTo>
                  <a:lnTo>
                    <a:pt x="0" y="101"/>
                  </a:lnTo>
                  <a:lnTo>
                    <a:pt x="27" y="101"/>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0" name="Freeform 78"/>
            <p:cNvSpPr/>
            <p:nvPr/>
          </p:nvSpPr>
          <p:spPr bwMode="auto">
            <a:xfrm>
              <a:off x="-1499003" y="-839483"/>
              <a:ext cx="123825" cy="160338"/>
            </a:xfrm>
            <a:custGeom>
              <a:avLst/>
              <a:gdLst>
                <a:gd name="T0" fmla="*/ 0 w 78"/>
                <a:gd name="T1" fmla="*/ 85 h 101"/>
                <a:gd name="T2" fmla="*/ 22 w 78"/>
                <a:gd name="T3" fmla="*/ 101 h 101"/>
                <a:gd name="T4" fmla="*/ 78 w 78"/>
                <a:gd name="T5" fmla="*/ 15 h 101"/>
                <a:gd name="T6" fmla="*/ 56 w 78"/>
                <a:gd name="T7" fmla="*/ 0 h 101"/>
                <a:gd name="T8" fmla="*/ 0 w 78"/>
                <a:gd name="T9" fmla="*/ 85 h 101"/>
              </a:gdLst>
              <a:ahLst/>
              <a:cxnLst>
                <a:cxn ang="0">
                  <a:pos x="T0" y="T1"/>
                </a:cxn>
                <a:cxn ang="0">
                  <a:pos x="T2" y="T3"/>
                </a:cxn>
                <a:cxn ang="0">
                  <a:pos x="T4" y="T5"/>
                </a:cxn>
                <a:cxn ang="0">
                  <a:pos x="T6" y="T7"/>
                </a:cxn>
                <a:cxn ang="0">
                  <a:pos x="T8" y="T9"/>
                </a:cxn>
              </a:cxnLst>
              <a:rect l="0" t="0" r="r" b="b"/>
              <a:pathLst>
                <a:path w="78" h="101">
                  <a:moveTo>
                    <a:pt x="0" y="85"/>
                  </a:moveTo>
                  <a:lnTo>
                    <a:pt x="22" y="101"/>
                  </a:lnTo>
                  <a:lnTo>
                    <a:pt x="78" y="15"/>
                  </a:lnTo>
                  <a:lnTo>
                    <a:pt x="56"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1" name="Freeform 79"/>
            <p:cNvSpPr/>
            <p:nvPr/>
          </p:nvSpPr>
          <p:spPr bwMode="auto">
            <a:xfrm>
              <a:off x="-1368828" y="-626758"/>
              <a:ext cx="163513" cy="103188"/>
            </a:xfrm>
            <a:custGeom>
              <a:avLst/>
              <a:gdLst>
                <a:gd name="T0" fmla="*/ 0 w 103"/>
                <a:gd name="T1" fmla="*/ 40 h 65"/>
                <a:gd name="T2" fmla="*/ 11 w 103"/>
                <a:gd name="T3" fmla="*/ 65 h 65"/>
                <a:gd name="T4" fmla="*/ 103 w 103"/>
                <a:gd name="T5" fmla="*/ 25 h 65"/>
                <a:gd name="T6" fmla="*/ 93 w 103"/>
                <a:gd name="T7" fmla="*/ 0 h 65"/>
                <a:gd name="T8" fmla="*/ 0 w 103"/>
                <a:gd name="T9" fmla="*/ 40 h 65"/>
              </a:gdLst>
              <a:ahLst/>
              <a:cxnLst>
                <a:cxn ang="0">
                  <a:pos x="T0" y="T1"/>
                </a:cxn>
                <a:cxn ang="0">
                  <a:pos x="T2" y="T3"/>
                </a:cxn>
                <a:cxn ang="0">
                  <a:pos x="T4" y="T5"/>
                </a:cxn>
                <a:cxn ang="0">
                  <a:pos x="T6" y="T7"/>
                </a:cxn>
                <a:cxn ang="0">
                  <a:pos x="T8" y="T9"/>
                </a:cxn>
              </a:cxnLst>
              <a:rect l="0" t="0" r="r" b="b"/>
              <a:pathLst>
                <a:path w="103" h="65">
                  <a:moveTo>
                    <a:pt x="0" y="40"/>
                  </a:moveTo>
                  <a:lnTo>
                    <a:pt x="11" y="65"/>
                  </a:lnTo>
                  <a:lnTo>
                    <a:pt x="103" y="25"/>
                  </a:lnTo>
                  <a:lnTo>
                    <a:pt x="93" y="0"/>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2" name="Freeform 80"/>
            <p:cNvSpPr/>
            <p:nvPr/>
          </p:nvSpPr>
          <p:spPr bwMode="auto">
            <a:xfrm>
              <a:off x="-1345015" y="-374346"/>
              <a:ext cx="165100" cy="71438"/>
            </a:xfrm>
            <a:custGeom>
              <a:avLst/>
              <a:gdLst>
                <a:gd name="T0" fmla="*/ 0 w 104"/>
                <a:gd name="T1" fmla="*/ 27 h 45"/>
                <a:gd name="T2" fmla="*/ 100 w 104"/>
                <a:gd name="T3" fmla="*/ 45 h 45"/>
                <a:gd name="T4" fmla="*/ 104 w 104"/>
                <a:gd name="T5" fmla="*/ 18 h 45"/>
                <a:gd name="T6" fmla="*/ 5 w 104"/>
                <a:gd name="T7" fmla="*/ 0 h 45"/>
                <a:gd name="T8" fmla="*/ 0 w 104"/>
                <a:gd name="T9" fmla="*/ 27 h 45"/>
              </a:gdLst>
              <a:ahLst/>
              <a:cxnLst>
                <a:cxn ang="0">
                  <a:pos x="T0" y="T1"/>
                </a:cxn>
                <a:cxn ang="0">
                  <a:pos x="T2" y="T3"/>
                </a:cxn>
                <a:cxn ang="0">
                  <a:pos x="T4" y="T5"/>
                </a:cxn>
                <a:cxn ang="0">
                  <a:pos x="T6" y="T7"/>
                </a:cxn>
                <a:cxn ang="0">
                  <a:pos x="T8" y="T9"/>
                </a:cxn>
              </a:cxnLst>
              <a:rect l="0" t="0" r="r" b="b"/>
              <a:pathLst>
                <a:path w="104" h="45">
                  <a:moveTo>
                    <a:pt x="0" y="27"/>
                  </a:moveTo>
                  <a:lnTo>
                    <a:pt x="100" y="45"/>
                  </a:lnTo>
                  <a:lnTo>
                    <a:pt x="104" y="18"/>
                  </a:lnTo>
                  <a:lnTo>
                    <a:pt x="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3" name="Freeform 81"/>
            <p:cNvSpPr/>
            <p:nvPr/>
          </p:nvSpPr>
          <p:spPr bwMode="auto">
            <a:xfrm>
              <a:off x="-1960965" y="-839483"/>
              <a:ext cx="123825" cy="160338"/>
            </a:xfrm>
            <a:custGeom>
              <a:avLst/>
              <a:gdLst>
                <a:gd name="T0" fmla="*/ 0 w 78"/>
                <a:gd name="T1" fmla="*/ 15 h 101"/>
                <a:gd name="T2" fmla="*/ 56 w 78"/>
                <a:gd name="T3" fmla="*/ 101 h 101"/>
                <a:gd name="T4" fmla="*/ 78 w 78"/>
                <a:gd name="T5" fmla="*/ 85 h 101"/>
                <a:gd name="T6" fmla="*/ 22 w 78"/>
                <a:gd name="T7" fmla="*/ 0 h 101"/>
                <a:gd name="T8" fmla="*/ 0 w 78"/>
                <a:gd name="T9" fmla="*/ 15 h 101"/>
              </a:gdLst>
              <a:ahLst/>
              <a:cxnLst>
                <a:cxn ang="0">
                  <a:pos x="T0" y="T1"/>
                </a:cxn>
                <a:cxn ang="0">
                  <a:pos x="T2" y="T3"/>
                </a:cxn>
                <a:cxn ang="0">
                  <a:pos x="T4" y="T5"/>
                </a:cxn>
                <a:cxn ang="0">
                  <a:pos x="T6" y="T7"/>
                </a:cxn>
                <a:cxn ang="0">
                  <a:pos x="T8" y="T9"/>
                </a:cxn>
              </a:cxnLst>
              <a:rect l="0" t="0" r="r" b="b"/>
              <a:pathLst>
                <a:path w="78" h="101">
                  <a:moveTo>
                    <a:pt x="0" y="15"/>
                  </a:moveTo>
                  <a:lnTo>
                    <a:pt x="56" y="101"/>
                  </a:lnTo>
                  <a:lnTo>
                    <a:pt x="78" y="85"/>
                  </a:lnTo>
                  <a:lnTo>
                    <a:pt x="22" y="0"/>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 name="Freeform 82"/>
            <p:cNvSpPr/>
            <p:nvPr/>
          </p:nvSpPr>
          <p:spPr bwMode="auto">
            <a:xfrm>
              <a:off x="-2132415" y="-626758"/>
              <a:ext cx="163513" cy="103188"/>
            </a:xfrm>
            <a:custGeom>
              <a:avLst/>
              <a:gdLst>
                <a:gd name="T0" fmla="*/ 0 w 103"/>
                <a:gd name="T1" fmla="*/ 25 h 65"/>
                <a:gd name="T2" fmla="*/ 93 w 103"/>
                <a:gd name="T3" fmla="*/ 65 h 65"/>
                <a:gd name="T4" fmla="*/ 103 w 103"/>
                <a:gd name="T5" fmla="*/ 40 h 65"/>
                <a:gd name="T6" fmla="*/ 11 w 103"/>
                <a:gd name="T7" fmla="*/ 0 h 65"/>
                <a:gd name="T8" fmla="*/ 0 w 103"/>
                <a:gd name="T9" fmla="*/ 25 h 65"/>
              </a:gdLst>
              <a:ahLst/>
              <a:cxnLst>
                <a:cxn ang="0">
                  <a:pos x="T0" y="T1"/>
                </a:cxn>
                <a:cxn ang="0">
                  <a:pos x="T2" y="T3"/>
                </a:cxn>
                <a:cxn ang="0">
                  <a:pos x="T4" y="T5"/>
                </a:cxn>
                <a:cxn ang="0">
                  <a:pos x="T6" y="T7"/>
                </a:cxn>
                <a:cxn ang="0">
                  <a:pos x="T8" y="T9"/>
                </a:cxn>
              </a:cxnLst>
              <a:rect l="0" t="0" r="r" b="b"/>
              <a:pathLst>
                <a:path w="103" h="65">
                  <a:moveTo>
                    <a:pt x="0" y="25"/>
                  </a:moveTo>
                  <a:lnTo>
                    <a:pt x="93" y="65"/>
                  </a:lnTo>
                  <a:lnTo>
                    <a:pt x="103" y="40"/>
                  </a:lnTo>
                  <a:lnTo>
                    <a:pt x="11" y="0"/>
                  </a:lnTo>
                  <a:lnTo>
                    <a:pt x="0"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 name="Freeform 83"/>
            <p:cNvSpPr/>
            <p:nvPr/>
          </p:nvSpPr>
          <p:spPr bwMode="auto">
            <a:xfrm>
              <a:off x="-2157815" y="-374346"/>
              <a:ext cx="166688" cy="71438"/>
            </a:xfrm>
            <a:custGeom>
              <a:avLst/>
              <a:gdLst>
                <a:gd name="T0" fmla="*/ 0 w 105"/>
                <a:gd name="T1" fmla="*/ 18 h 45"/>
                <a:gd name="T2" fmla="*/ 4 w 105"/>
                <a:gd name="T3" fmla="*/ 45 h 45"/>
                <a:gd name="T4" fmla="*/ 105 w 105"/>
                <a:gd name="T5" fmla="*/ 27 h 45"/>
                <a:gd name="T6" fmla="*/ 99 w 105"/>
                <a:gd name="T7" fmla="*/ 0 h 45"/>
                <a:gd name="T8" fmla="*/ 0 w 105"/>
                <a:gd name="T9" fmla="*/ 18 h 45"/>
              </a:gdLst>
              <a:ahLst/>
              <a:cxnLst>
                <a:cxn ang="0">
                  <a:pos x="T0" y="T1"/>
                </a:cxn>
                <a:cxn ang="0">
                  <a:pos x="T2" y="T3"/>
                </a:cxn>
                <a:cxn ang="0">
                  <a:pos x="T4" y="T5"/>
                </a:cxn>
                <a:cxn ang="0">
                  <a:pos x="T6" y="T7"/>
                </a:cxn>
                <a:cxn ang="0">
                  <a:pos x="T8" y="T9"/>
                </a:cxn>
              </a:cxnLst>
              <a:rect l="0" t="0" r="r" b="b"/>
              <a:pathLst>
                <a:path w="105" h="45">
                  <a:moveTo>
                    <a:pt x="0" y="18"/>
                  </a:moveTo>
                  <a:lnTo>
                    <a:pt x="4" y="45"/>
                  </a:lnTo>
                  <a:lnTo>
                    <a:pt x="105" y="27"/>
                  </a:lnTo>
                  <a:lnTo>
                    <a:pt x="99" y="0"/>
                  </a:ln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06" name="椭圆 205"/>
          <p:cNvSpPr/>
          <p:nvPr/>
        </p:nvSpPr>
        <p:spPr>
          <a:xfrm>
            <a:off x="4976361" y="1103659"/>
            <a:ext cx="624437" cy="624437"/>
          </a:xfrm>
          <a:prstGeom prst="ellipse">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07" name="组合 206"/>
          <p:cNvGrpSpPr/>
          <p:nvPr/>
        </p:nvGrpSpPr>
        <p:grpSpPr>
          <a:xfrm>
            <a:off x="5119711" y="1243456"/>
            <a:ext cx="314678" cy="264848"/>
            <a:chOff x="6370638" y="-49213"/>
            <a:chExt cx="731837" cy="615951"/>
          </a:xfrm>
          <a:solidFill>
            <a:schemeClr val="bg1"/>
          </a:solidFill>
        </p:grpSpPr>
        <p:sp>
          <p:nvSpPr>
            <p:cNvPr id="208" name="Freeform 10"/>
            <p:cNvSpPr/>
            <p:nvPr/>
          </p:nvSpPr>
          <p:spPr bwMode="auto">
            <a:xfrm>
              <a:off x="6413500" y="-49213"/>
              <a:ext cx="644525" cy="401638"/>
            </a:xfrm>
            <a:custGeom>
              <a:avLst/>
              <a:gdLst>
                <a:gd name="T0" fmla="*/ 13 w 169"/>
                <a:gd name="T1" fmla="*/ 105 h 105"/>
                <a:gd name="T2" fmla="*/ 21 w 169"/>
                <a:gd name="T3" fmla="*/ 101 h 105"/>
                <a:gd name="T4" fmla="*/ 25 w 169"/>
                <a:gd name="T5" fmla="*/ 93 h 105"/>
                <a:gd name="T6" fmla="*/ 24 w 169"/>
                <a:gd name="T7" fmla="*/ 88 h 105"/>
                <a:gd name="T8" fmla="*/ 24 w 169"/>
                <a:gd name="T9" fmla="*/ 88 h 105"/>
                <a:gd name="T10" fmla="*/ 56 w 169"/>
                <a:gd name="T11" fmla="*/ 56 h 105"/>
                <a:gd name="T12" fmla="*/ 56 w 169"/>
                <a:gd name="T13" fmla="*/ 56 h 105"/>
                <a:gd name="T14" fmla="*/ 61 w 169"/>
                <a:gd name="T15" fmla="*/ 57 h 105"/>
                <a:gd name="T16" fmla="*/ 69 w 169"/>
                <a:gd name="T17" fmla="*/ 54 h 105"/>
                <a:gd name="T18" fmla="*/ 97 w 169"/>
                <a:gd name="T19" fmla="*/ 67 h 105"/>
                <a:gd name="T20" fmla="*/ 97 w 169"/>
                <a:gd name="T21" fmla="*/ 69 h 105"/>
                <a:gd name="T22" fmla="*/ 101 w 169"/>
                <a:gd name="T23" fmla="*/ 77 h 105"/>
                <a:gd name="T24" fmla="*/ 109 w 169"/>
                <a:gd name="T25" fmla="*/ 81 h 105"/>
                <a:gd name="T26" fmla="*/ 117 w 169"/>
                <a:gd name="T27" fmla="*/ 77 h 105"/>
                <a:gd name="T28" fmla="*/ 121 w 169"/>
                <a:gd name="T29" fmla="*/ 69 h 105"/>
                <a:gd name="T30" fmla="*/ 120 w 169"/>
                <a:gd name="T31" fmla="*/ 64 h 105"/>
                <a:gd name="T32" fmla="*/ 120 w 169"/>
                <a:gd name="T33" fmla="*/ 63 h 105"/>
                <a:gd name="T34" fmla="*/ 152 w 169"/>
                <a:gd name="T35" fmla="*/ 24 h 105"/>
                <a:gd name="T36" fmla="*/ 157 w 169"/>
                <a:gd name="T37" fmla="*/ 25 h 105"/>
                <a:gd name="T38" fmla="*/ 165 w 169"/>
                <a:gd name="T39" fmla="*/ 21 h 105"/>
                <a:gd name="T40" fmla="*/ 169 w 169"/>
                <a:gd name="T41" fmla="*/ 13 h 105"/>
                <a:gd name="T42" fmla="*/ 165 w 169"/>
                <a:gd name="T43" fmla="*/ 4 h 105"/>
                <a:gd name="T44" fmla="*/ 149 w 169"/>
                <a:gd name="T45" fmla="*/ 4 h 105"/>
                <a:gd name="T46" fmla="*/ 145 w 169"/>
                <a:gd name="T47" fmla="*/ 13 h 105"/>
                <a:gd name="T48" fmla="*/ 146 w 169"/>
                <a:gd name="T49" fmla="*/ 18 h 105"/>
                <a:gd name="T50" fmla="*/ 146 w 169"/>
                <a:gd name="T51" fmla="*/ 18 h 105"/>
                <a:gd name="T52" fmla="*/ 114 w 169"/>
                <a:gd name="T53" fmla="*/ 58 h 105"/>
                <a:gd name="T54" fmla="*/ 101 w 169"/>
                <a:gd name="T55" fmla="*/ 60 h 105"/>
                <a:gd name="T56" fmla="*/ 73 w 169"/>
                <a:gd name="T57" fmla="*/ 46 h 105"/>
                <a:gd name="T58" fmla="*/ 73 w 169"/>
                <a:gd name="T59" fmla="*/ 45 h 105"/>
                <a:gd name="T60" fmla="*/ 69 w 169"/>
                <a:gd name="T61" fmla="*/ 36 h 105"/>
                <a:gd name="T62" fmla="*/ 53 w 169"/>
                <a:gd name="T63" fmla="*/ 36 h 105"/>
                <a:gd name="T64" fmla="*/ 49 w 169"/>
                <a:gd name="T65" fmla="*/ 45 h 105"/>
                <a:gd name="T66" fmla="*/ 50 w 169"/>
                <a:gd name="T67" fmla="*/ 50 h 105"/>
                <a:gd name="T68" fmla="*/ 50 w 169"/>
                <a:gd name="T69" fmla="*/ 50 h 105"/>
                <a:gd name="T70" fmla="*/ 18 w 169"/>
                <a:gd name="T71" fmla="*/ 82 h 105"/>
                <a:gd name="T72" fmla="*/ 18 w 169"/>
                <a:gd name="T73" fmla="*/ 82 h 105"/>
                <a:gd name="T74" fmla="*/ 5 w 169"/>
                <a:gd name="T75" fmla="*/ 84 h 105"/>
                <a:gd name="T76" fmla="*/ 5 w 169"/>
                <a:gd name="T77" fmla="*/ 101 h 105"/>
                <a:gd name="T78" fmla="*/ 13 w 169"/>
                <a:gd name="T79"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9" h="105">
                  <a:moveTo>
                    <a:pt x="13" y="105"/>
                  </a:moveTo>
                  <a:cubicBezTo>
                    <a:pt x="16" y="105"/>
                    <a:pt x="19" y="104"/>
                    <a:pt x="21" y="101"/>
                  </a:cubicBezTo>
                  <a:cubicBezTo>
                    <a:pt x="24" y="99"/>
                    <a:pt x="25" y="96"/>
                    <a:pt x="25" y="93"/>
                  </a:cubicBezTo>
                  <a:cubicBezTo>
                    <a:pt x="25" y="91"/>
                    <a:pt x="25" y="89"/>
                    <a:pt x="24" y="88"/>
                  </a:cubicBezTo>
                  <a:cubicBezTo>
                    <a:pt x="24" y="88"/>
                    <a:pt x="24" y="88"/>
                    <a:pt x="24" y="88"/>
                  </a:cubicBezTo>
                  <a:cubicBezTo>
                    <a:pt x="56" y="56"/>
                    <a:pt x="56" y="56"/>
                    <a:pt x="56" y="56"/>
                  </a:cubicBezTo>
                  <a:cubicBezTo>
                    <a:pt x="56" y="56"/>
                    <a:pt x="56" y="56"/>
                    <a:pt x="56" y="56"/>
                  </a:cubicBezTo>
                  <a:cubicBezTo>
                    <a:pt x="57" y="57"/>
                    <a:pt x="59" y="57"/>
                    <a:pt x="61" y="57"/>
                  </a:cubicBezTo>
                  <a:cubicBezTo>
                    <a:pt x="64" y="57"/>
                    <a:pt x="67" y="56"/>
                    <a:pt x="69" y="54"/>
                  </a:cubicBezTo>
                  <a:cubicBezTo>
                    <a:pt x="97" y="67"/>
                    <a:pt x="97" y="67"/>
                    <a:pt x="97" y="67"/>
                  </a:cubicBezTo>
                  <a:cubicBezTo>
                    <a:pt x="97" y="68"/>
                    <a:pt x="97" y="68"/>
                    <a:pt x="97" y="69"/>
                  </a:cubicBezTo>
                  <a:cubicBezTo>
                    <a:pt x="97" y="72"/>
                    <a:pt x="98" y="75"/>
                    <a:pt x="101" y="77"/>
                  </a:cubicBezTo>
                  <a:cubicBezTo>
                    <a:pt x="103" y="80"/>
                    <a:pt x="106" y="81"/>
                    <a:pt x="109" y="81"/>
                  </a:cubicBezTo>
                  <a:cubicBezTo>
                    <a:pt x="112" y="81"/>
                    <a:pt x="115" y="80"/>
                    <a:pt x="117" y="77"/>
                  </a:cubicBezTo>
                  <a:cubicBezTo>
                    <a:pt x="120" y="75"/>
                    <a:pt x="121" y="72"/>
                    <a:pt x="121" y="69"/>
                  </a:cubicBezTo>
                  <a:cubicBezTo>
                    <a:pt x="121" y="67"/>
                    <a:pt x="121" y="65"/>
                    <a:pt x="120" y="64"/>
                  </a:cubicBezTo>
                  <a:cubicBezTo>
                    <a:pt x="120" y="64"/>
                    <a:pt x="120" y="64"/>
                    <a:pt x="120" y="63"/>
                  </a:cubicBezTo>
                  <a:cubicBezTo>
                    <a:pt x="152" y="24"/>
                    <a:pt x="152" y="24"/>
                    <a:pt x="152" y="24"/>
                  </a:cubicBezTo>
                  <a:cubicBezTo>
                    <a:pt x="153" y="25"/>
                    <a:pt x="155" y="25"/>
                    <a:pt x="157" y="25"/>
                  </a:cubicBezTo>
                  <a:cubicBezTo>
                    <a:pt x="160" y="25"/>
                    <a:pt x="163" y="24"/>
                    <a:pt x="165" y="21"/>
                  </a:cubicBezTo>
                  <a:cubicBezTo>
                    <a:pt x="168" y="19"/>
                    <a:pt x="169" y="16"/>
                    <a:pt x="169" y="13"/>
                  </a:cubicBezTo>
                  <a:cubicBezTo>
                    <a:pt x="169" y="10"/>
                    <a:pt x="168" y="7"/>
                    <a:pt x="165" y="4"/>
                  </a:cubicBezTo>
                  <a:cubicBezTo>
                    <a:pt x="161" y="0"/>
                    <a:pt x="153" y="0"/>
                    <a:pt x="149" y="4"/>
                  </a:cubicBezTo>
                  <a:cubicBezTo>
                    <a:pt x="146" y="7"/>
                    <a:pt x="145" y="10"/>
                    <a:pt x="145" y="13"/>
                  </a:cubicBezTo>
                  <a:cubicBezTo>
                    <a:pt x="145" y="15"/>
                    <a:pt x="145" y="17"/>
                    <a:pt x="146" y="18"/>
                  </a:cubicBezTo>
                  <a:cubicBezTo>
                    <a:pt x="146" y="18"/>
                    <a:pt x="146" y="18"/>
                    <a:pt x="146" y="18"/>
                  </a:cubicBezTo>
                  <a:cubicBezTo>
                    <a:pt x="114" y="58"/>
                    <a:pt x="114" y="58"/>
                    <a:pt x="114" y="58"/>
                  </a:cubicBezTo>
                  <a:cubicBezTo>
                    <a:pt x="110" y="56"/>
                    <a:pt x="104" y="57"/>
                    <a:pt x="101" y="60"/>
                  </a:cubicBezTo>
                  <a:cubicBezTo>
                    <a:pt x="73" y="46"/>
                    <a:pt x="73" y="46"/>
                    <a:pt x="73" y="46"/>
                  </a:cubicBezTo>
                  <a:cubicBezTo>
                    <a:pt x="73" y="46"/>
                    <a:pt x="73" y="45"/>
                    <a:pt x="73" y="45"/>
                  </a:cubicBezTo>
                  <a:cubicBezTo>
                    <a:pt x="73" y="42"/>
                    <a:pt x="72" y="39"/>
                    <a:pt x="69" y="36"/>
                  </a:cubicBezTo>
                  <a:cubicBezTo>
                    <a:pt x="65" y="32"/>
                    <a:pt x="57" y="32"/>
                    <a:pt x="53" y="36"/>
                  </a:cubicBezTo>
                  <a:cubicBezTo>
                    <a:pt x="50" y="39"/>
                    <a:pt x="49" y="42"/>
                    <a:pt x="49" y="45"/>
                  </a:cubicBezTo>
                  <a:cubicBezTo>
                    <a:pt x="49" y="47"/>
                    <a:pt x="49" y="49"/>
                    <a:pt x="50" y="50"/>
                  </a:cubicBezTo>
                  <a:cubicBezTo>
                    <a:pt x="50" y="50"/>
                    <a:pt x="50" y="50"/>
                    <a:pt x="50" y="50"/>
                  </a:cubicBezTo>
                  <a:cubicBezTo>
                    <a:pt x="18" y="82"/>
                    <a:pt x="18" y="82"/>
                    <a:pt x="18" y="82"/>
                  </a:cubicBezTo>
                  <a:cubicBezTo>
                    <a:pt x="18" y="82"/>
                    <a:pt x="18" y="82"/>
                    <a:pt x="18" y="82"/>
                  </a:cubicBezTo>
                  <a:cubicBezTo>
                    <a:pt x="14" y="80"/>
                    <a:pt x="8" y="81"/>
                    <a:pt x="5" y="84"/>
                  </a:cubicBezTo>
                  <a:cubicBezTo>
                    <a:pt x="0" y="89"/>
                    <a:pt x="0" y="97"/>
                    <a:pt x="5" y="101"/>
                  </a:cubicBezTo>
                  <a:cubicBezTo>
                    <a:pt x="7" y="104"/>
                    <a:pt x="10" y="105"/>
                    <a:pt x="13"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9" name="Freeform 11"/>
            <p:cNvSpPr/>
            <p:nvPr/>
          </p:nvSpPr>
          <p:spPr bwMode="auto">
            <a:xfrm>
              <a:off x="6370638" y="107950"/>
              <a:ext cx="731837" cy="458788"/>
            </a:xfrm>
            <a:custGeom>
              <a:avLst/>
              <a:gdLst>
                <a:gd name="T0" fmla="*/ 188 w 192"/>
                <a:gd name="T1" fmla="*/ 112 h 120"/>
                <a:gd name="T2" fmla="*/ 184 w 192"/>
                <a:gd name="T3" fmla="*/ 112 h 120"/>
                <a:gd name="T4" fmla="*/ 184 w 192"/>
                <a:gd name="T5" fmla="*/ 4 h 120"/>
                <a:gd name="T6" fmla="*/ 180 w 192"/>
                <a:gd name="T7" fmla="*/ 0 h 120"/>
                <a:gd name="T8" fmla="*/ 156 w 192"/>
                <a:gd name="T9" fmla="*/ 0 h 120"/>
                <a:gd name="T10" fmla="*/ 152 w 192"/>
                <a:gd name="T11" fmla="*/ 4 h 120"/>
                <a:gd name="T12" fmla="*/ 152 w 192"/>
                <a:gd name="T13" fmla="*/ 112 h 120"/>
                <a:gd name="T14" fmla="*/ 136 w 192"/>
                <a:gd name="T15" fmla="*/ 112 h 120"/>
                <a:gd name="T16" fmla="*/ 136 w 192"/>
                <a:gd name="T17" fmla="*/ 60 h 120"/>
                <a:gd name="T18" fmla="*/ 132 w 192"/>
                <a:gd name="T19" fmla="*/ 56 h 120"/>
                <a:gd name="T20" fmla="*/ 108 w 192"/>
                <a:gd name="T21" fmla="*/ 56 h 120"/>
                <a:gd name="T22" fmla="*/ 104 w 192"/>
                <a:gd name="T23" fmla="*/ 60 h 120"/>
                <a:gd name="T24" fmla="*/ 104 w 192"/>
                <a:gd name="T25" fmla="*/ 112 h 120"/>
                <a:gd name="T26" fmla="*/ 88 w 192"/>
                <a:gd name="T27" fmla="*/ 112 h 120"/>
                <a:gd name="T28" fmla="*/ 88 w 192"/>
                <a:gd name="T29" fmla="*/ 36 h 120"/>
                <a:gd name="T30" fmla="*/ 84 w 192"/>
                <a:gd name="T31" fmla="*/ 32 h 120"/>
                <a:gd name="T32" fmla="*/ 60 w 192"/>
                <a:gd name="T33" fmla="*/ 32 h 120"/>
                <a:gd name="T34" fmla="*/ 56 w 192"/>
                <a:gd name="T35" fmla="*/ 36 h 120"/>
                <a:gd name="T36" fmla="*/ 56 w 192"/>
                <a:gd name="T37" fmla="*/ 112 h 120"/>
                <a:gd name="T38" fmla="*/ 40 w 192"/>
                <a:gd name="T39" fmla="*/ 112 h 120"/>
                <a:gd name="T40" fmla="*/ 40 w 192"/>
                <a:gd name="T41" fmla="*/ 84 h 120"/>
                <a:gd name="T42" fmla="*/ 36 w 192"/>
                <a:gd name="T43" fmla="*/ 80 h 120"/>
                <a:gd name="T44" fmla="*/ 12 w 192"/>
                <a:gd name="T45" fmla="*/ 80 h 120"/>
                <a:gd name="T46" fmla="*/ 8 w 192"/>
                <a:gd name="T47" fmla="*/ 84 h 120"/>
                <a:gd name="T48" fmla="*/ 8 w 192"/>
                <a:gd name="T49" fmla="*/ 112 h 120"/>
                <a:gd name="T50" fmla="*/ 4 w 192"/>
                <a:gd name="T51" fmla="*/ 112 h 120"/>
                <a:gd name="T52" fmla="*/ 0 w 192"/>
                <a:gd name="T53" fmla="*/ 116 h 120"/>
                <a:gd name="T54" fmla="*/ 4 w 192"/>
                <a:gd name="T55" fmla="*/ 120 h 120"/>
                <a:gd name="T56" fmla="*/ 12 w 192"/>
                <a:gd name="T57" fmla="*/ 120 h 120"/>
                <a:gd name="T58" fmla="*/ 36 w 192"/>
                <a:gd name="T59" fmla="*/ 120 h 120"/>
                <a:gd name="T60" fmla="*/ 60 w 192"/>
                <a:gd name="T61" fmla="*/ 120 h 120"/>
                <a:gd name="T62" fmla="*/ 84 w 192"/>
                <a:gd name="T63" fmla="*/ 120 h 120"/>
                <a:gd name="T64" fmla="*/ 108 w 192"/>
                <a:gd name="T65" fmla="*/ 120 h 120"/>
                <a:gd name="T66" fmla="*/ 132 w 192"/>
                <a:gd name="T67" fmla="*/ 120 h 120"/>
                <a:gd name="T68" fmla="*/ 156 w 192"/>
                <a:gd name="T69" fmla="*/ 120 h 120"/>
                <a:gd name="T70" fmla="*/ 180 w 192"/>
                <a:gd name="T71" fmla="*/ 120 h 120"/>
                <a:gd name="T72" fmla="*/ 188 w 192"/>
                <a:gd name="T73" fmla="*/ 120 h 120"/>
                <a:gd name="T74" fmla="*/ 192 w 192"/>
                <a:gd name="T75" fmla="*/ 116 h 120"/>
                <a:gd name="T76" fmla="*/ 188 w 192"/>
                <a:gd name="T77"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2" h="120">
                  <a:moveTo>
                    <a:pt x="188" y="112"/>
                  </a:moveTo>
                  <a:cubicBezTo>
                    <a:pt x="184" y="112"/>
                    <a:pt x="184" y="112"/>
                    <a:pt x="184" y="112"/>
                  </a:cubicBezTo>
                  <a:cubicBezTo>
                    <a:pt x="184" y="4"/>
                    <a:pt x="184" y="4"/>
                    <a:pt x="184" y="4"/>
                  </a:cubicBezTo>
                  <a:cubicBezTo>
                    <a:pt x="184" y="2"/>
                    <a:pt x="182" y="0"/>
                    <a:pt x="180" y="0"/>
                  </a:cubicBezTo>
                  <a:cubicBezTo>
                    <a:pt x="156" y="0"/>
                    <a:pt x="156" y="0"/>
                    <a:pt x="156" y="0"/>
                  </a:cubicBezTo>
                  <a:cubicBezTo>
                    <a:pt x="154" y="0"/>
                    <a:pt x="152" y="2"/>
                    <a:pt x="152" y="4"/>
                  </a:cubicBezTo>
                  <a:cubicBezTo>
                    <a:pt x="152" y="112"/>
                    <a:pt x="152" y="112"/>
                    <a:pt x="152" y="112"/>
                  </a:cubicBezTo>
                  <a:cubicBezTo>
                    <a:pt x="136" y="112"/>
                    <a:pt x="136" y="112"/>
                    <a:pt x="136" y="112"/>
                  </a:cubicBezTo>
                  <a:cubicBezTo>
                    <a:pt x="136" y="60"/>
                    <a:pt x="136" y="60"/>
                    <a:pt x="136" y="60"/>
                  </a:cubicBezTo>
                  <a:cubicBezTo>
                    <a:pt x="136" y="58"/>
                    <a:pt x="134" y="56"/>
                    <a:pt x="132" y="56"/>
                  </a:cubicBezTo>
                  <a:cubicBezTo>
                    <a:pt x="108" y="56"/>
                    <a:pt x="108" y="56"/>
                    <a:pt x="108" y="56"/>
                  </a:cubicBezTo>
                  <a:cubicBezTo>
                    <a:pt x="106" y="56"/>
                    <a:pt x="104" y="58"/>
                    <a:pt x="104" y="60"/>
                  </a:cubicBezTo>
                  <a:cubicBezTo>
                    <a:pt x="104" y="112"/>
                    <a:pt x="104" y="112"/>
                    <a:pt x="104" y="112"/>
                  </a:cubicBezTo>
                  <a:cubicBezTo>
                    <a:pt x="88" y="112"/>
                    <a:pt x="88" y="112"/>
                    <a:pt x="88" y="112"/>
                  </a:cubicBezTo>
                  <a:cubicBezTo>
                    <a:pt x="88" y="36"/>
                    <a:pt x="88" y="36"/>
                    <a:pt x="88" y="36"/>
                  </a:cubicBezTo>
                  <a:cubicBezTo>
                    <a:pt x="88" y="34"/>
                    <a:pt x="86" y="32"/>
                    <a:pt x="84" y="32"/>
                  </a:cubicBezTo>
                  <a:cubicBezTo>
                    <a:pt x="60" y="32"/>
                    <a:pt x="60" y="32"/>
                    <a:pt x="60" y="32"/>
                  </a:cubicBezTo>
                  <a:cubicBezTo>
                    <a:pt x="58" y="32"/>
                    <a:pt x="56" y="34"/>
                    <a:pt x="56" y="36"/>
                  </a:cubicBezTo>
                  <a:cubicBezTo>
                    <a:pt x="56" y="112"/>
                    <a:pt x="56" y="112"/>
                    <a:pt x="56" y="112"/>
                  </a:cubicBezTo>
                  <a:cubicBezTo>
                    <a:pt x="40" y="112"/>
                    <a:pt x="40" y="112"/>
                    <a:pt x="40" y="112"/>
                  </a:cubicBezTo>
                  <a:cubicBezTo>
                    <a:pt x="40" y="84"/>
                    <a:pt x="40" y="84"/>
                    <a:pt x="40" y="84"/>
                  </a:cubicBezTo>
                  <a:cubicBezTo>
                    <a:pt x="40" y="82"/>
                    <a:pt x="38" y="80"/>
                    <a:pt x="36" y="80"/>
                  </a:cubicBezTo>
                  <a:cubicBezTo>
                    <a:pt x="12" y="80"/>
                    <a:pt x="12" y="80"/>
                    <a:pt x="12" y="80"/>
                  </a:cubicBezTo>
                  <a:cubicBezTo>
                    <a:pt x="10" y="80"/>
                    <a:pt x="8" y="82"/>
                    <a:pt x="8" y="84"/>
                  </a:cubicBezTo>
                  <a:cubicBezTo>
                    <a:pt x="8" y="112"/>
                    <a:pt x="8" y="112"/>
                    <a:pt x="8" y="112"/>
                  </a:cubicBezTo>
                  <a:cubicBezTo>
                    <a:pt x="4" y="112"/>
                    <a:pt x="4" y="112"/>
                    <a:pt x="4" y="112"/>
                  </a:cubicBezTo>
                  <a:cubicBezTo>
                    <a:pt x="2" y="112"/>
                    <a:pt x="0" y="114"/>
                    <a:pt x="0" y="116"/>
                  </a:cubicBezTo>
                  <a:cubicBezTo>
                    <a:pt x="0" y="118"/>
                    <a:pt x="2" y="120"/>
                    <a:pt x="4" y="120"/>
                  </a:cubicBezTo>
                  <a:cubicBezTo>
                    <a:pt x="12" y="120"/>
                    <a:pt x="12" y="120"/>
                    <a:pt x="12" y="120"/>
                  </a:cubicBezTo>
                  <a:cubicBezTo>
                    <a:pt x="36" y="120"/>
                    <a:pt x="36" y="120"/>
                    <a:pt x="36" y="120"/>
                  </a:cubicBezTo>
                  <a:cubicBezTo>
                    <a:pt x="60" y="120"/>
                    <a:pt x="60" y="120"/>
                    <a:pt x="60" y="120"/>
                  </a:cubicBezTo>
                  <a:cubicBezTo>
                    <a:pt x="84" y="120"/>
                    <a:pt x="84" y="120"/>
                    <a:pt x="84" y="120"/>
                  </a:cubicBezTo>
                  <a:cubicBezTo>
                    <a:pt x="108" y="120"/>
                    <a:pt x="108" y="120"/>
                    <a:pt x="108" y="120"/>
                  </a:cubicBezTo>
                  <a:cubicBezTo>
                    <a:pt x="132" y="120"/>
                    <a:pt x="132" y="120"/>
                    <a:pt x="132" y="120"/>
                  </a:cubicBezTo>
                  <a:cubicBezTo>
                    <a:pt x="156" y="120"/>
                    <a:pt x="156" y="120"/>
                    <a:pt x="156" y="120"/>
                  </a:cubicBezTo>
                  <a:cubicBezTo>
                    <a:pt x="180" y="120"/>
                    <a:pt x="180" y="120"/>
                    <a:pt x="180" y="120"/>
                  </a:cubicBezTo>
                  <a:cubicBezTo>
                    <a:pt x="188" y="120"/>
                    <a:pt x="188" y="120"/>
                    <a:pt x="188" y="120"/>
                  </a:cubicBezTo>
                  <a:cubicBezTo>
                    <a:pt x="190" y="120"/>
                    <a:pt x="192" y="118"/>
                    <a:pt x="192" y="116"/>
                  </a:cubicBezTo>
                  <a:cubicBezTo>
                    <a:pt x="192" y="114"/>
                    <a:pt x="190" y="112"/>
                    <a:pt x="188"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10" name="L 形 209"/>
          <p:cNvSpPr>
            <a:spLocks noChangeAspect="1"/>
          </p:cNvSpPr>
          <p:nvPr/>
        </p:nvSpPr>
        <p:spPr>
          <a:xfrm rot="13500000">
            <a:off x="2408779" y="4172578"/>
            <a:ext cx="81000" cy="81000"/>
          </a:xfrm>
          <a:prstGeom prst="corner">
            <a:avLst>
              <a:gd name="adj1" fmla="val 24351"/>
              <a:gd name="adj2" fmla="val 25109"/>
            </a:avLst>
          </a:prstGeom>
          <a:gradFill flip="none" rotWithShape="1">
            <a:gsLst>
              <a:gs pos="0">
                <a:schemeClr val="bg1">
                  <a:lumMod val="85000"/>
                </a:schemeClr>
              </a:gs>
              <a:gs pos="100000">
                <a:schemeClr val="bg1">
                  <a:lumMod val="85000"/>
                </a:schemeClr>
              </a:gs>
            </a:gsLst>
            <a:lin ang="2700000" scaled="1"/>
            <a:tileRect/>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endParaRPr lang="zh-CN" altLang="en-US">
              <a:solidFill>
                <a:schemeClr val="bg1"/>
              </a:solidFill>
              <a:cs typeface="+mn-ea"/>
            </a:endParaRPr>
          </a:p>
        </p:txBody>
      </p:sp>
      <p:grpSp>
        <p:nvGrpSpPr>
          <p:cNvPr id="211" name="组合 210"/>
          <p:cNvGrpSpPr/>
          <p:nvPr/>
        </p:nvGrpSpPr>
        <p:grpSpPr>
          <a:xfrm>
            <a:off x="1563337" y="1976858"/>
            <a:ext cx="410391" cy="392301"/>
            <a:chOff x="6016625" y="1054100"/>
            <a:chExt cx="444500" cy="446621"/>
          </a:xfrm>
          <a:solidFill>
            <a:schemeClr val="bg1"/>
          </a:solidFill>
        </p:grpSpPr>
        <p:sp>
          <p:nvSpPr>
            <p:cNvPr id="212" name="Freeform 30"/>
            <p:cNvSpPr>
              <a:spLocks noEditPoints="1"/>
            </p:cNvSpPr>
            <p:nvPr/>
          </p:nvSpPr>
          <p:spPr bwMode="auto">
            <a:xfrm>
              <a:off x="6016625" y="1054100"/>
              <a:ext cx="296862" cy="296863"/>
            </a:xfrm>
            <a:custGeom>
              <a:avLst/>
              <a:gdLst>
                <a:gd name="T0" fmla="*/ 99 w 128"/>
                <a:gd name="T1" fmla="*/ 117 h 128"/>
                <a:gd name="T2" fmla="*/ 95 w 128"/>
                <a:gd name="T3" fmla="*/ 101 h 128"/>
                <a:gd name="T4" fmla="*/ 101 w 128"/>
                <a:gd name="T5" fmla="*/ 95 h 128"/>
                <a:gd name="T6" fmla="*/ 117 w 128"/>
                <a:gd name="T7" fmla="*/ 99 h 128"/>
                <a:gd name="T8" fmla="*/ 121 w 128"/>
                <a:gd name="T9" fmla="*/ 97 h 128"/>
                <a:gd name="T10" fmla="*/ 128 w 128"/>
                <a:gd name="T11" fmla="*/ 82 h 128"/>
                <a:gd name="T12" fmla="*/ 126 w 128"/>
                <a:gd name="T13" fmla="*/ 77 h 128"/>
                <a:gd name="T14" fmla="*/ 112 w 128"/>
                <a:gd name="T15" fmla="*/ 69 h 128"/>
                <a:gd name="T16" fmla="*/ 112 w 128"/>
                <a:gd name="T17" fmla="*/ 64 h 128"/>
                <a:gd name="T18" fmla="*/ 112 w 128"/>
                <a:gd name="T19" fmla="*/ 60 h 128"/>
                <a:gd name="T20" fmla="*/ 126 w 128"/>
                <a:gd name="T21" fmla="*/ 52 h 128"/>
                <a:gd name="T22" fmla="*/ 128 w 128"/>
                <a:gd name="T23" fmla="*/ 47 h 128"/>
                <a:gd name="T24" fmla="*/ 122 w 128"/>
                <a:gd name="T25" fmla="*/ 32 h 128"/>
                <a:gd name="T26" fmla="*/ 117 w 128"/>
                <a:gd name="T27" fmla="*/ 29 h 128"/>
                <a:gd name="T28" fmla="*/ 101 w 128"/>
                <a:gd name="T29" fmla="*/ 33 h 128"/>
                <a:gd name="T30" fmla="*/ 95 w 128"/>
                <a:gd name="T31" fmla="*/ 27 h 128"/>
                <a:gd name="T32" fmla="*/ 99 w 128"/>
                <a:gd name="T33" fmla="*/ 11 h 128"/>
                <a:gd name="T34" fmla="*/ 97 w 128"/>
                <a:gd name="T35" fmla="*/ 7 h 128"/>
                <a:gd name="T36" fmla="*/ 82 w 128"/>
                <a:gd name="T37" fmla="*/ 0 h 128"/>
                <a:gd name="T38" fmla="*/ 77 w 128"/>
                <a:gd name="T39" fmla="*/ 2 h 128"/>
                <a:gd name="T40" fmla="*/ 69 w 128"/>
                <a:gd name="T41" fmla="*/ 16 h 128"/>
                <a:gd name="T42" fmla="*/ 60 w 128"/>
                <a:gd name="T43" fmla="*/ 16 h 128"/>
                <a:gd name="T44" fmla="*/ 52 w 128"/>
                <a:gd name="T45" fmla="*/ 2 h 128"/>
                <a:gd name="T46" fmla="*/ 47 w 128"/>
                <a:gd name="T47" fmla="*/ 0 h 128"/>
                <a:gd name="T48" fmla="*/ 32 w 128"/>
                <a:gd name="T49" fmla="*/ 6 h 128"/>
                <a:gd name="T50" fmla="*/ 29 w 128"/>
                <a:gd name="T51" fmla="*/ 11 h 128"/>
                <a:gd name="T52" fmla="*/ 33 w 128"/>
                <a:gd name="T53" fmla="*/ 27 h 128"/>
                <a:gd name="T54" fmla="*/ 27 w 128"/>
                <a:gd name="T55" fmla="*/ 33 h 128"/>
                <a:gd name="T56" fmla="*/ 11 w 128"/>
                <a:gd name="T57" fmla="*/ 29 h 128"/>
                <a:gd name="T58" fmla="*/ 7 w 128"/>
                <a:gd name="T59" fmla="*/ 31 h 128"/>
                <a:gd name="T60" fmla="*/ 0 w 128"/>
                <a:gd name="T61" fmla="*/ 46 h 128"/>
                <a:gd name="T62" fmla="*/ 2 w 128"/>
                <a:gd name="T63" fmla="*/ 51 h 128"/>
                <a:gd name="T64" fmla="*/ 16 w 128"/>
                <a:gd name="T65" fmla="*/ 59 h 128"/>
                <a:gd name="T66" fmla="*/ 16 w 128"/>
                <a:gd name="T67" fmla="*/ 64 h 128"/>
                <a:gd name="T68" fmla="*/ 16 w 128"/>
                <a:gd name="T69" fmla="*/ 68 h 128"/>
                <a:gd name="T70" fmla="*/ 2 w 128"/>
                <a:gd name="T71" fmla="*/ 76 h 128"/>
                <a:gd name="T72" fmla="*/ 0 w 128"/>
                <a:gd name="T73" fmla="*/ 81 h 128"/>
                <a:gd name="T74" fmla="*/ 6 w 128"/>
                <a:gd name="T75" fmla="*/ 96 h 128"/>
                <a:gd name="T76" fmla="*/ 11 w 128"/>
                <a:gd name="T77" fmla="*/ 99 h 128"/>
                <a:gd name="T78" fmla="*/ 26 w 128"/>
                <a:gd name="T79" fmla="*/ 94 h 128"/>
                <a:gd name="T80" fmla="*/ 33 w 128"/>
                <a:gd name="T81" fmla="*/ 101 h 128"/>
                <a:gd name="T82" fmla="*/ 29 w 128"/>
                <a:gd name="T83" fmla="*/ 117 h 128"/>
                <a:gd name="T84" fmla="*/ 31 w 128"/>
                <a:gd name="T85" fmla="*/ 121 h 128"/>
                <a:gd name="T86" fmla="*/ 46 w 128"/>
                <a:gd name="T87" fmla="*/ 128 h 128"/>
                <a:gd name="T88" fmla="*/ 51 w 128"/>
                <a:gd name="T89" fmla="*/ 126 h 128"/>
                <a:gd name="T90" fmla="*/ 59 w 128"/>
                <a:gd name="T91" fmla="*/ 112 h 128"/>
                <a:gd name="T92" fmla="*/ 68 w 128"/>
                <a:gd name="T93" fmla="*/ 112 h 128"/>
                <a:gd name="T94" fmla="*/ 76 w 128"/>
                <a:gd name="T95" fmla="*/ 126 h 128"/>
                <a:gd name="T96" fmla="*/ 80 w 128"/>
                <a:gd name="T97" fmla="*/ 128 h 128"/>
                <a:gd name="T98" fmla="*/ 81 w 128"/>
                <a:gd name="T99" fmla="*/ 128 h 128"/>
                <a:gd name="T100" fmla="*/ 96 w 128"/>
                <a:gd name="T101" fmla="*/ 122 h 128"/>
                <a:gd name="T102" fmla="*/ 99 w 128"/>
                <a:gd name="T103" fmla="*/ 117 h 128"/>
                <a:gd name="T104" fmla="*/ 75 w 128"/>
                <a:gd name="T105" fmla="*/ 75 h 128"/>
                <a:gd name="T106" fmla="*/ 53 w 128"/>
                <a:gd name="T107" fmla="*/ 75 h 128"/>
                <a:gd name="T108" fmla="*/ 48 w 128"/>
                <a:gd name="T109" fmla="*/ 64 h 128"/>
                <a:gd name="T110" fmla="*/ 53 w 128"/>
                <a:gd name="T111" fmla="*/ 53 h 128"/>
                <a:gd name="T112" fmla="*/ 64 w 128"/>
                <a:gd name="T113" fmla="*/ 48 h 128"/>
                <a:gd name="T114" fmla="*/ 75 w 128"/>
                <a:gd name="T115" fmla="*/ 53 h 128"/>
                <a:gd name="T116" fmla="*/ 80 w 128"/>
                <a:gd name="T117" fmla="*/ 64 h 128"/>
                <a:gd name="T118" fmla="*/ 75 w 128"/>
                <a:gd name="T119" fmla="*/ 7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128">
                  <a:moveTo>
                    <a:pt x="99" y="117"/>
                  </a:moveTo>
                  <a:cubicBezTo>
                    <a:pt x="95" y="101"/>
                    <a:pt x="95" y="101"/>
                    <a:pt x="95" y="101"/>
                  </a:cubicBezTo>
                  <a:cubicBezTo>
                    <a:pt x="97" y="100"/>
                    <a:pt x="99" y="97"/>
                    <a:pt x="101" y="95"/>
                  </a:cubicBezTo>
                  <a:cubicBezTo>
                    <a:pt x="117" y="99"/>
                    <a:pt x="117" y="99"/>
                    <a:pt x="117" y="99"/>
                  </a:cubicBezTo>
                  <a:cubicBezTo>
                    <a:pt x="119" y="100"/>
                    <a:pt x="121" y="99"/>
                    <a:pt x="121" y="97"/>
                  </a:cubicBezTo>
                  <a:cubicBezTo>
                    <a:pt x="128" y="82"/>
                    <a:pt x="128" y="82"/>
                    <a:pt x="128" y="82"/>
                  </a:cubicBezTo>
                  <a:cubicBezTo>
                    <a:pt x="128" y="80"/>
                    <a:pt x="128" y="78"/>
                    <a:pt x="126" y="77"/>
                  </a:cubicBezTo>
                  <a:cubicBezTo>
                    <a:pt x="112" y="69"/>
                    <a:pt x="112" y="69"/>
                    <a:pt x="112" y="69"/>
                  </a:cubicBezTo>
                  <a:cubicBezTo>
                    <a:pt x="112" y="67"/>
                    <a:pt x="112" y="66"/>
                    <a:pt x="112" y="64"/>
                  </a:cubicBezTo>
                  <a:cubicBezTo>
                    <a:pt x="112" y="63"/>
                    <a:pt x="112" y="61"/>
                    <a:pt x="112" y="60"/>
                  </a:cubicBezTo>
                  <a:cubicBezTo>
                    <a:pt x="126" y="52"/>
                    <a:pt x="126" y="52"/>
                    <a:pt x="126" y="52"/>
                  </a:cubicBezTo>
                  <a:cubicBezTo>
                    <a:pt x="128" y="51"/>
                    <a:pt x="128" y="48"/>
                    <a:pt x="128" y="47"/>
                  </a:cubicBezTo>
                  <a:cubicBezTo>
                    <a:pt x="122" y="32"/>
                    <a:pt x="122" y="32"/>
                    <a:pt x="122" y="32"/>
                  </a:cubicBezTo>
                  <a:cubicBezTo>
                    <a:pt x="121" y="30"/>
                    <a:pt x="119" y="29"/>
                    <a:pt x="117" y="29"/>
                  </a:cubicBezTo>
                  <a:cubicBezTo>
                    <a:pt x="101" y="33"/>
                    <a:pt x="101" y="33"/>
                    <a:pt x="101" y="33"/>
                  </a:cubicBezTo>
                  <a:cubicBezTo>
                    <a:pt x="100" y="31"/>
                    <a:pt x="97" y="29"/>
                    <a:pt x="95" y="27"/>
                  </a:cubicBezTo>
                  <a:cubicBezTo>
                    <a:pt x="99" y="11"/>
                    <a:pt x="99" y="11"/>
                    <a:pt x="99" y="11"/>
                  </a:cubicBezTo>
                  <a:cubicBezTo>
                    <a:pt x="100" y="9"/>
                    <a:pt x="99" y="7"/>
                    <a:pt x="97" y="7"/>
                  </a:cubicBezTo>
                  <a:cubicBezTo>
                    <a:pt x="82" y="0"/>
                    <a:pt x="82" y="0"/>
                    <a:pt x="82" y="0"/>
                  </a:cubicBezTo>
                  <a:cubicBezTo>
                    <a:pt x="80" y="0"/>
                    <a:pt x="78" y="0"/>
                    <a:pt x="77" y="2"/>
                  </a:cubicBezTo>
                  <a:cubicBezTo>
                    <a:pt x="69" y="16"/>
                    <a:pt x="69" y="16"/>
                    <a:pt x="69" y="16"/>
                  </a:cubicBezTo>
                  <a:cubicBezTo>
                    <a:pt x="66" y="16"/>
                    <a:pt x="63" y="16"/>
                    <a:pt x="60" y="16"/>
                  </a:cubicBezTo>
                  <a:cubicBezTo>
                    <a:pt x="52" y="2"/>
                    <a:pt x="52" y="2"/>
                    <a:pt x="52" y="2"/>
                  </a:cubicBezTo>
                  <a:cubicBezTo>
                    <a:pt x="51" y="0"/>
                    <a:pt x="48" y="0"/>
                    <a:pt x="47" y="0"/>
                  </a:cubicBezTo>
                  <a:cubicBezTo>
                    <a:pt x="32" y="6"/>
                    <a:pt x="32" y="6"/>
                    <a:pt x="32" y="6"/>
                  </a:cubicBezTo>
                  <a:cubicBezTo>
                    <a:pt x="30" y="7"/>
                    <a:pt x="29" y="9"/>
                    <a:pt x="29" y="11"/>
                  </a:cubicBezTo>
                  <a:cubicBezTo>
                    <a:pt x="33" y="27"/>
                    <a:pt x="33" y="27"/>
                    <a:pt x="33" y="27"/>
                  </a:cubicBezTo>
                  <a:cubicBezTo>
                    <a:pt x="31" y="29"/>
                    <a:pt x="29" y="31"/>
                    <a:pt x="27" y="33"/>
                  </a:cubicBezTo>
                  <a:cubicBezTo>
                    <a:pt x="11" y="29"/>
                    <a:pt x="11" y="29"/>
                    <a:pt x="11" y="29"/>
                  </a:cubicBezTo>
                  <a:cubicBezTo>
                    <a:pt x="9" y="28"/>
                    <a:pt x="7" y="29"/>
                    <a:pt x="7" y="31"/>
                  </a:cubicBezTo>
                  <a:cubicBezTo>
                    <a:pt x="0" y="46"/>
                    <a:pt x="0" y="46"/>
                    <a:pt x="0" y="46"/>
                  </a:cubicBezTo>
                  <a:cubicBezTo>
                    <a:pt x="0" y="48"/>
                    <a:pt x="0" y="50"/>
                    <a:pt x="2" y="51"/>
                  </a:cubicBezTo>
                  <a:cubicBezTo>
                    <a:pt x="16" y="59"/>
                    <a:pt x="16" y="59"/>
                    <a:pt x="16" y="59"/>
                  </a:cubicBezTo>
                  <a:cubicBezTo>
                    <a:pt x="16" y="61"/>
                    <a:pt x="16" y="62"/>
                    <a:pt x="16" y="64"/>
                  </a:cubicBezTo>
                  <a:cubicBezTo>
                    <a:pt x="16" y="65"/>
                    <a:pt x="16" y="67"/>
                    <a:pt x="16" y="68"/>
                  </a:cubicBezTo>
                  <a:cubicBezTo>
                    <a:pt x="2" y="76"/>
                    <a:pt x="2" y="76"/>
                    <a:pt x="2" y="76"/>
                  </a:cubicBezTo>
                  <a:cubicBezTo>
                    <a:pt x="0" y="77"/>
                    <a:pt x="0" y="80"/>
                    <a:pt x="0" y="81"/>
                  </a:cubicBezTo>
                  <a:cubicBezTo>
                    <a:pt x="6" y="96"/>
                    <a:pt x="6" y="96"/>
                    <a:pt x="6" y="96"/>
                  </a:cubicBezTo>
                  <a:cubicBezTo>
                    <a:pt x="7" y="98"/>
                    <a:pt x="9" y="99"/>
                    <a:pt x="11" y="99"/>
                  </a:cubicBezTo>
                  <a:cubicBezTo>
                    <a:pt x="26" y="94"/>
                    <a:pt x="26" y="94"/>
                    <a:pt x="26" y="94"/>
                  </a:cubicBezTo>
                  <a:cubicBezTo>
                    <a:pt x="28" y="97"/>
                    <a:pt x="31" y="99"/>
                    <a:pt x="33" y="101"/>
                  </a:cubicBezTo>
                  <a:cubicBezTo>
                    <a:pt x="29" y="117"/>
                    <a:pt x="29" y="117"/>
                    <a:pt x="29" y="117"/>
                  </a:cubicBezTo>
                  <a:cubicBezTo>
                    <a:pt x="28" y="119"/>
                    <a:pt x="29" y="121"/>
                    <a:pt x="31" y="121"/>
                  </a:cubicBezTo>
                  <a:cubicBezTo>
                    <a:pt x="46" y="128"/>
                    <a:pt x="46" y="128"/>
                    <a:pt x="46" y="128"/>
                  </a:cubicBezTo>
                  <a:cubicBezTo>
                    <a:pt x="48" y="128"/>
                    <a:pt x="50" y="128"/>
                    <a:pt x="51" y="126"/>
                  </a:cubicBezTo>
                  <a:cubicBezTo>
                    <a:pt x="59" y="112"/>
                    <a:pt x="59" y="112"/>
                    <a:pt x="59" y="112"/>
                  </a:cubicBezTo>
                  <a:cubicBezTo>
                    <a:pt x="62" y="112"/>
                    <a:pt x="65" y="112"/>
                    <a:pt x="68" y="112"/>
                  </a:cubicBezTo>
                  <a:cubicBezTo>
                    <a:pt x="76" y="126"/>
                    <a:pt x="76" y="126"/>
                    <a:pt x="76" y="126"/>
                  </a:cubicBezTo>
                  <a:cubicBezTo>
                    <a:pt x="77" y="127"/>
                    <a:pt x="79" y="128"/>
                    <a:pt x="80" y="128"/>
                  </a:cubicBezTo>
                  <a:cubicBezTo>
                    <a:pt x="80" y="128"/>
                    <a:pt x="81" y="128"/>
                    <a:pt x="81" y="128"/>
                  </a:cubicBezTo>
                  <a:cubicBezTo>
                    <a:pt x="96" y="122"/>
                    <a:pt x="96" y="122"/>
                    <a:pt x="96" y="122"/>
                  </a:cubicBezTo>
                  <a:cubicBezTo>
                    <a:pt x="98" y="121"/>
                    <a:pt x="99" y="119"/>
                    <a:pt x="99" y="117"/>
                  </a:cubicBezTo>
                  <a:close/>
                  <a:moveTo>
                    <a:pt x="75" y="75"/>
                  </a:moveTo>
                  <a:cubicBezTo>
                    <a:pt x="69" y="81"/>
                    <a:pt x="59" y="81"/>
                    <a:pt x="53" y="75"/>
                  </a:cubicBezTo>
                  <a:cubicBezTo>
                    <a:pt x="50" y="72"/>
                    <a:pt x="48" y="68"/>
                    <a:pt x="48" y="64"/>
                  </a:cubicBezTo>
                  <a:cubicBezTo>
                    <a:pt x="48" y="60"/>
                    <a:pt x="50" y="56"/>
                    <a:pt x="53" y="53"/>
                  </a:cubicBezTo>
                  <a:cubicBezTo>
                    <a:pt x="56" y="50"/>
                    <a:pt x="60" y="48"/>
                    <a:pt x="64" y="48"/>
                  </a:cubicBezTo>
                  <a:cubicBezTo>
                    <a:pt x="68" y="48"/>
                    <a:pt x="72" y="50"/>
                    <a:pt x="75" y="53"/>
                  </a:cubicBezTo>
                  <a:cubicBezTo>
                    <a:pt x="78" y="56"/>
                    <a:pt x="80" y="60"/>
                    <a:pt x="80" y="64"/>
                  </a:cubicBezTo>
                  <a:cubicBezTo>
                    <a:pt x="80" y="68"/>
                    <a:pt x="78" y="72"/>
                    <a:pt x="75"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13" name="Freeform 31"/>
            <p:cNvSpPr>
              <a:spLocks noEditPoints="1"/>
            </p:cNvSpPr>
            <p:nvPr/>
          </p:nvSpPr>
          <p:spPr bwMode="auto">
            <a:xfrm>
              <a:off x="6238875" y="1278471"/>
              <a:ext cx="222250" cy="222250"/>
            </a:xfrm>
            <a:custGeom>
              <a:avLst/>
              <a:gdLst>
                <a:gd name="T0" fmla="*/ 96 w 96"/>
                <a:gd name="T1" fmla="*/ 42 h 96"/>
                <a:gd name="T2" fmla="*/ 92 w 96"/>
                <a:gd name="T3" fmla="*/ 38 h 96"/>
                <a:gd name="T4" fmla="*/ 82 w 96"/>
                <a:gd name="T5" fmla="*/ 37 h 96"/>
                <a:gd name="T6" fmla="*/ 81 w 96"/>
                <a:gd name="T7" fmla="*/ 34 h 96"/>
                <a:gd name="T8" fmla="*/ 80 w 96"/>
                <a:gd name="T9" fmla="*/ 32 h 96"/>
                <a:gd name="T10" fmla="*/ 86 w 96"/>
                <a:gd name="T11" fmla="*/ 23 h 96"/>
                <a:gd name="T12" fmla="*/ 86 w 96"/>
                <a:gd name="T13" fmla="*/ 18 h 96"/>
                <a:gd name="T14" fmla="*/ 78 w 96"/>
                <a:gd name="T15" fmla="*/ 10 h 96"/>
                <a:gd name="T16" fmla="*/ 72 w 96"/>
                <a:gd name="T17" fmla="*/ 10 h 96"/>
                <a:gd name="T18" fmla="*/ 64 w 96"/>
                <a:gd name="T19" fmla="*/ 16 h 96"/>
                <a:gd name="T20" fmla="*/ 59 w 96"/>
                <a:gd name="T21" fmla="*/ 14 h 96"/>
                <a:gd name="T22" fmla="*/ 57 w 96"/>
                <a:gd name="T23" fmla="*/ 3 h 96"/>
                <a:gd name="T24" fmla="*/ 53 w 96"/>
                <a:gd name="T25" fmla="*/ 0 h 96"/>
                <a:gd name="T26" fmla="*/ 42 w 96"/>
                <a:gd name="T27" fmla="*/ 0 h 96"/>
                <a:gd name="T28" fmla="*/ 38 w 96"/>
                <a:gd name="T29" fmla="*/ 4 h 96"/>
                <a:gd name="T30" fmla="*/ 37 w 96"/>
                <a:gd name="T31" fmla="*/ 14 h 96"/>
                <a:gd name="T32" fmla="*/ 34 w 96"/>
                <a:gd name="T33" fmla="*/ 15 h 96"/>
                <a:gd name="T34" fmla="*/ 32 w 96"/>
                <a:gd name="T35" fmla="*/ 16 h 96"/>
                <a:gd name="T36" fmla="*/ 23 w 96"/>
                <a:gd name="T37" fmla="*/ 10 h 96"/>
                <a:gd name="T38" fmla="*/ 18 w 96"/>
                <a:gd name="T39" fmla="*/ 10 h 96"/>
                <a:gd name="T40" fmla="*/ 10 w 96"/>
                <a:gd name="T41" fmla="*/ 18 h 96"/>
                <a:gd name="T42" fmla="*/ 10 w 96"/>
                <a:gd name="T43" fmla="*/ 24 h 96"/>
                <a:gd name="T44" fmla="*/ 16 w 96"/>
                <a:gd name="T45" fmla="*/ 32 h 96"/>
                <a:gd name="T46" fmla="*/ 14 w 96"/>
                <a:gd name="T47" fmla="*/ 37 h 96"/>
                <a:gd name="T48" fmla="*/ 3 w 96"/>
                <a:gd name="T49" fmla="*/ 39 h 96"/>
                <a:gd name="T50" fmla="*/ 0 w 96"/>
                <a:gd name="T51" fmla="*/ 43 h 96"/>
                <a:gd name="T52" fmla="*/ 0 w 96"/>
                <a:gd name="T53" fmla="*/ 54 h 96"/>
                <a:gd name="T54" fmla="*/ 4 w 96"/>
                <a:gd name="T55" fmla="*/ 58 h 96"/>
                <a:gd name="T56" fmla="*/ 14 w 96"/>
                <a:gd name="T57" fmla="*/ 59 h 96"/>
                <a:gd name="T58" fmla="*/ 15 w 96"/>
                <a:gd name="T59" fmla="*/ 62 h 96"/>
                <a:gd name="T60" fmla="*/ 16 w 96"/>
                <a:gd name="T61" fmla="*/ 64 h 96"/>
                <a:gd name="T62" fmla="*/ 10 w 96"/>
                <a:gd name="T63" fmla="*/ 73 h 96"/>
                <a:gd name="T64" fmla="*/ 10 w 96"/>
                <a:gd name="T65" fmla="*/ 78 h 96"/>
                <a:gd name="T66" fmla="*/ 18 w 96"/>
                <a:gd name="T67" fmla="*/ 86 h 96"/>
                <a:gd name="T68" fmla="*/ 24 w 96"/>
                <a:gd name="T69" fmla="*/ 86 h 96"/>
                <a:gd name="T70" fmla="*/ 32 w 96"/>
                <a:gd name="T71" fmla="*/ 80 h 96"/>
                <a:gd name="T72" fmla="*/ 37 w 96"/>
                <a:gd name="T73" fmla="*/ 82 h 96"/>
                <a:gd name="T74" fmla="*/ 39 w 96"/>
                <a:gd name="T75" fmla="*/ 93 h 96"/>
                <a:gd name="T76" fmla="*/ 43 w 96"/>
                <a:gd name="T77" fmla="*/ 96 h 96"/>
                <a:gd name="T78" fmla="*/ 43 w 96"/>
                <a:gd name="T79" fmla="*/ 96 h 96"/>
                <a:gd name="T80" fmla="*/ 54 w 96"/>
                <a:gd name="T81" fmla="*/ 96 h 96"/>
                <a:gd name="T82" fmla="*/ 58 w 96"/>
                <a:gd name="T83" fmla="*/ 92 h 96"/>
                <a:gd name="T84" fmla="*/ 59 w 96"/>
                <a:gd name="T85" fmla="*/ 82 h 96"/>
                <a:gd name="T86" fmla="*/ 62 w 96"/>
                <a:gd name="T87" fmla="*/ 81 h 96"/>
                <a:gd name="T88" fmla="*/ 64 w 96"/>
                <a:gd name="T89" fmla="*/ 80 h 96"/>
                <a:gd name="T90" fmla="*/ 73 w 96"/>
                <a:gd name="T91" fmla="*/ 86 h 96"/>
                <a:gd name="T92" fmla="*/ 78 w 96"/>
                <a:gd name="T93" fmla="*/ 86 h 96"/>
                <a:gd name="T94" fmla="*/ 86 w 96"/>
                <a:gd name="T95" fmla="*/ 78 h 96"/>
                <a:gd name="T96" fmla="*/ 86 w 96"/>
                <a:gd name="T97" fmla="*/ 72 h 96"/>
                <a:gd name="T98" fmla="*/ 80 w 96"/>
                <a:gd name="T99" fmla="*/ 64 h 96"/>
                <a:gd name="T100" fmla="*/ 82 w 96"/>
                <a:gd name="T101" fmla="*/ 59 h 96"/>
                <a:gd name="T102" fmla="*/ 93 w 96"/>
                <a:gd name="T103" fmla="*/ 57 h 96"/>
                <a:gd name="T104" fmla="*/ 96 w 96"/>
                <a:gd name="T105" fmla="*/ 53 h 96"/>
                <a:gd name="T106" fmla="*/ 96 w 96"/>
                <a:gd name="T107" fmla="*/ 42 h 96"/>
                <a:gd name="T108" fmla="*/ 55 w 96"/>
                <a:gd name="T109" fmla="*/ 51 h 96"/>
                <a:gd name="T110" fmla="*/ 45 w 96"/>
                <a:gd name="T111" fmla="*/ 55 h 96"/>
                <a:gd name="T112" fmla="*/ 41 w 96"/>
                <a:gd name="T113" fmla="*/ 45 h 96"/>
                <a:gd name="T114" fmla="*/ 48 w 96"/>
                <a:gd name="T115" fmla="*/ 40 h 96"/>
                <a:gd name="T116" fmla="*/ 51 w 96"/>
                <a:gd name="T117" fmla="*/ 41 h 96"/>
                <a:gd name="T118" fmla="*/ 55 w 96"/>
                <a:gd name="T119" fmla="*/ 45 h 96"/>
                <a:gd name="T120" fmla="*/ 55 w 96"/>
                <a:gd name="T12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6" h="96">
                  <a:moveTo>
                    <a:pt x="96" y="42"/>
                  </a:moveTo>
                  <a:cubicBezTo>
                    <a:pt x="96" y="40"/>
                    <a:pt x="94" y="38"/>
                    <a:pt x="92" y="38"/>
                  </a:cubicBezTo>
                  <a:cubicBezTo>
                    <a:pt x="82" y="37"/>
                    <a:pt x="82" y="37"/>
                    <a:pt x="82" y="37"/>
                  </a:cubicBezTo>
                  <a:cubicBezTo>
                    <a:pt x="82" y="36"/>
                    <a:pt x="81" y="35"/>
                    <a:pt x="81" y="34"/>
                  </a:cubicBezTo>
                  <a:cubicBezTo>
                    <a:pt x="80" y="33"/>
                    <a:pt x="80" y="33"/>
                    <a:pt x="80" y="32"/>
                  </a:cubicBezTo>
                  <a:cubicBezTo>
                    <a:pt x="86" y="23"/>
                    <a:pt x="86" y="23"/>
                    <a:pt x="86" y="23"/>
                  </a:cubicBezTo>
                  <a:cubicBezTo>
                    <a:pt x="87" y="21"/>
                    <a:pt x="87" y="19"/>
                    <a:pt x="86" y="18"/>
                  </a:cubicBezTo>
                  <a:cubicBezTo>
                    <a:pt x="78" y="10"/>
                    <a:pt x="78" y="10"/>
                    <a:pt x="78" y="10"/>
                  </a:cubicBezTo>
                  <a:cubicBezTo>
                    <a:pt x="76" y="8"/>
                    <a:pt x="74" y="8"/>
                    <a:pt x="72" y="10"/>
                  </a:cubicBezTo>
                  <a:cubicBezTo>
                    <a:pt x="64" y="16"/>
                    <a:pt x="64" y="16"/>
                    <a:pt x="64" y="16"/>
                  </a:cubicBezTo>
                  <a:cubicBezTo>
                    <a:pt x="62" y="15"/>
                    <a:pt x="61" y="15"/>
                    <a:pt x="59" y="14"/>
                  </a:cubicBezTo>
                  <a:cubicBezTo>
                    <a:pt x="57" y="3"/>
                    <a:pt x="57" y="3"/>
                    <a:pt x="57" y="3"/>
                  </a:cubicBezTo>
                  <a:cubicBezTo>
                    <a:pt x="57" y="1"/>
                    <a:pt x="55" y="0"/>
                    <a:pt x="53" y="0"/>
                  </a:cubicBezTo>
                  <a:cubicBezTo>
                    <a:pt x="42" y="0"/>
                    <a:pt x="42" y="0"/>
                    <a:pt x="42" y="0"/>
                  </a:cubicBezTo>
                  <a:cubicBezTo>
                    <a:pt x="40" y="0"/>
                    <a:pt x="38" y="2"/>
                    <a:pt x="38" y="4"/>
                  </a:cubicBezTo>
                  <a:cubicBezTo>
                    <a:pt x="37" y="14"/>
                    <a:pt x="37" y="14"/>
                    <a:pt x="37" y="14"/>
                  </a:cubicBezTo>
                  <a:cubicBezTo>
                    <a:pt x="36" y="14"/>
                    <a:pt x="35" y="15"/>
                    <a:pt x="34" y="15"/>
                  </a:cubicBezTo>
                  <a:cubicBezTo>
                    <a:pt x="33" y="16"/>
                    <a:pt x="32" y="16"/>
                    <a:pt x="32" y="16"/>
                  </a:cubicBezTo>
                  <a:cubicBezTo>
                    <a:pt x="23" y="10"/>
                    <a:pt x="23" y="10"/>
                    <a:pt x="23" y="10"/>
                  </a:cubicBezTo>
                  <a:cubicBezTo>
                    <a:pt x="22" y="9"/>
                    <a:pt x="19" y="9"/>
                    <a:pt x="18" y="10"/>
                  </a:cubicBezTo>
                  <a:cubicBezTo>
                    <a:pt x="10" y="18"/>
                    <a:pt x="10" y="18"/>
                    <a:pt x="10" y="18"/>
                  </a:cubicBezTo>
                  <a:cubicBezTo>
                    <a:pt x="8" y="20"/>
                    <a:pt x="8" y="22"/>
                    <a:pt x="10" y="24"/>
                  </a:cubicBezTo>
                  <a:cubicBezTo>
                    <a:pt x="16" y="32"/>
                    <a:pt x="16" y="32"/>
                    <a:pt x="16" y="32"/>
                  </a:cubicBezTo>
                  <a:cubicBezTo>
                    <a:pt x="15" y="34"/>
                    <a:pt x="15" y="35"/>
                    <a:pt x="14" y="37"/>
                  </a:cubicBezTo>
                  <a:cubicBezTo>
                    <a:pt x="3" y="39"/>
                    <a:pt x="3" y="39"/>
                    <a:pt x="3" y="39"/>
                  </a:cubicBezTo>
                  <a:cubicBezTo>
                    <a:pt x="1" y="39"/>
                    <a:pt x="0" y="41"/>
                    <a:pt x="0" y="43"/>
                  </a:cubicBezTo>
                  <a:cubicBezTo>
                    <a:pt x="0" y="54"/>
                    <a:pt x="0" y="54"/>
                    <a:pt x="0" y="54"/>
                  </a:cubicBezTo>
                  <a:cubicBezTo>
                    <a:pt x="0" y="56"/>
                    <a:pt x="2" y="58"/>
                    <a:pt x="4" y="58"/>
                  </a:cubicBezTo>
                  <a:cubicBezTo>
                    <a:pt x="14" y="59"/>
                    <a:pt x="14" y="59"/>
                    <a:pt x="14" y="59"/>
                  </a:cubicBezTo>
                  <a:cubicBezTo>
                    <a:pt x="14" y="60"/>
                    <a:pt x="15" y="61"/>
                    <a:pt x="15" y="62"/>
                  </a:cubicBezTo>
                  <a:cubicBezTo>
                    <a:pt x="16" y="63"/>
                    <a:pt x="16" y="63"/>
                    <a:pt x="16" y="64"/>
                  </a:cubicBezTo>
                  <a:cubicBezTo>
                    <a:pt x="10" y="73"/>
                    <a:pt x="10" y="73"/>
                    <a:pt x="10" y="73"/>
                  </a:cubicBezTo>
                  <a:cubicBezTo>
                    <a:pt x="9" y="75"/>
                    <a:pt x="9" y="77"/>
                    <a:pt x="10" y="78"/>
                  </a:cubicBezTo>
                  <a:cubicBezTo>
                    <a:pt x="18" y="86"/>
                    <a:pt x="18" y="86"/>
                    <a:pt x="18" y="86"/>
                  </a:cubicBezTo>
                  <a:cubicBezTo>
                    <a:pt x="20" y="88"/>
                    <a:pt x="22" y="88"/>
                    <a:pt x="24" y="86"/>
                  </a:cubicBezTo>
                  <a:cubicBezTo>
                    <a:pt x="32" y="80"/>
                    <a:pt x="32" y="80"/>
                    <a:pt x="32" y="80"/>
                  </a:cubicBezTo>
                  <a:cubicBezTo>
                    <a:pt x="34" y="81"/>
                    <a:pt x="35" y="81"/>
                    <a:pt x="37" y="82"/>
                  </a:cubicBezTo>
                  <a:cubicBezTo>
                    <a:pt x="39" y="93"/>
                    <a:pt x="39" y="93"/>
                    <a:pt x="39" y="93"/>
                  </a:cubicBezTo>
                  <a:cubicBezTo>
                    <a:pt x="39" y="95"/>
                    <a:pt x="41" y="96"/>
                    <a:pt x="43" y="96"/>
                  </a:cubicBezTo>
                  <a:cubicBezTo>
                    <a:pt x="43" y="96"/>
                    <a:pt x="43" y="96"/>
                    <a:pt x="43" y="96"/>
                  </a:cubicBezTo>
                  <a:cubicBezTo>
                    <a:pt x="54" y="96"/>
                    <a:pt x="54" y="96"/>
                    <a:pt x="54" y="96"/>
                  </a:cubicBezTo>
                  <a:cubicBezTo>
                    <a:pt x="56" y="96"/>
                    <a:pt x="58" y="94"/>
                    <a:pt x="58" y="92"/>
                  </a:cubicBezTo>
                  <a:cubicBezTo>
                    <a:pt x="59" y="82"/>
                    <a:pt x="59" y="82"/>
                    <a:pt x="59" y="82"/>
                  </a:cubicBezTo>
                  <a:cubicBezTo>
                    <a:pt x="60" y="81"/>
                    <a:pt x="61" y="81"/>
                    <a:pt x="62" y="81"/>
                  </a:cubicBezTo>
                  <a:cubicBezTo>
                    <a:pt x="63" y="80"/>
                    <a:pt x="63" y="80"/>
                    <a:pt x="64" y="80"/>
                  </a:cubicBezTo>
                  <a:cubicBezTo>
                    <a:pt x="73" y="86"/>
                    <a:pt x="73" y="86"/>
                    <a:pt x="73" y="86"/>
                  </a:cubicBezTo>
                  <a:cubicBezTo>
                    <a:pt x="75" y="87"/>
                    <a:pt x="77" y="87"/>
                    <a:pt x="78" y="86"/>
                  </a:cubicBezTo>
                  <a:cubicBezTo>
                    <a:pt x="86" y="78"/>
                    <a:pt x="86" y="78"/>
                    <a:pt x="86" y="78"/>
                  </a:cubicBezTo>
                  <a:cubicBezTo>
                    <a:pt x="88" y="76"/>
                    <a:pt x="88" y="74"/>
                    <a:pt x="86" y="72"/>
                  </a:cubicBezTo>
                  <a:cubicBezTo>
                    <a:pt x="80" y="64"/>
                    <a:pt x="80" y="64"/>
                    <a:pt x="80" y="64"/>
                  </a:cubicBezTo>
                  <a:cubicBezTo>
                    <a:pt x="81" y="62"/>
                    <a:pt x="81" y="61"/>
                    <a:pt x="82" y="59"/>
                  </a:cubicBezTo>
                  <a:cubicBezTo>
                    <a:pt x="93" y="57"/>
                    <a:pt x="93" y="57"/>
                    <a:pt x="93" y="57"/>
                  </a:cubicBezTo>
                  <a:cubicBezTo>
                    <a:pt x="95" y="57"/>
                    <a:pt x="96" y="55"/>
                    <a:pt x="96" y="53"/>
                  </a:cubicBezTo>
                  <a:lnTo>
                    <a:pt x="96" y="42"/>
                  </a:lnTo>
                  <a:close/>
                  <a:moveTo>
                    <a:pt x="55" y="51"/>
                  </a:moveTo>
                  <a:cubicBezTo>
                    <a:pt x="54" y="55"/>
                    <a:pt x="49" y="57"/>
                    <a:pt x="45" y="55"/>
                  </a:cubicBezTo>
                  <a:cubicBezTo>
                    <a:pt x="41" y="54"/>
                    <a:pt x="39" y="49"/>
                    <a:pt x="41" y="45"/>
                  </a:cubicBezTo>
                  <a:cubicBezTo>
                    <a:pt x="42" y="42"/>
                    <a:pt x="45" y="40"/>
                    <a:pt x="48" y="40"/>
                  </a:cubicBezTo>
                  <a:cubicBezTo>
                    <a:pt x="49" y="40"/>
                    <a:pt x="50" y="40"/>
                    <a:pt x="51" y="41"/>
                  </a:cubicBezTo>
                  <a:cubicBezTo>
                    <a:pt x="53" y="41"/>
                    <a:pt x="55" y="43"/>
                    <a:pt x="55" y="45"/>
                  </a:cubicBezTo>
                  <a:cubicBezTo>
                    <a:pt x="56" y="47"/>
                    <a:pt x="56" y="49"/>
                    <a:pt x="55"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14" name="任意多边形 213"/>
          <p:cNvSpPr/>
          <p:nvPr/>
        </p:nvSpPr>
        <p:spPr>
          <a:xfrm rot="466415">
            <a:off x="5828863" y="1504329"/>
            <a:ext cx="1435632" cy="971130"/>
          </a:xfrm>
          <a:custGeom>
            <a:avLst/>
            <a:gdLst>
              <a:gd name="connsiteX0" fmla="*/ 0 w 1314450"/>
              <a:gd name="connsiteY0" fmla="*/ 0 h 882650"/>
              <a:gd name="connsiteX1" fmla="*/ 0 w 1314450"/>
              <a:gd name="connsiteY1" fmla="*/ 63500 h 882650"/>
              <a:gd name="connsiteX2" fmla="*/ 1304925 w 1314450"/>
              <a:gd name="connsiteY2" fmla="*/ 882650 h 882650"/>
              <a:gd name="connsiteX3" fmla="*/ 1314450 w 1314450"/>
              <a:gd name="connsiteY3" fmla="*/ 815975 h 882650"/>
              <a:gd name="connsiteX4" fmla="*/ 0 w 1314450"/>
              <a:gd name="connsiteY4" fmla="*/ 0 h 882650"/>
              <a:gd name="connsiteX0-1" fmla="*/ 0 w 1314450"/>
              <a:gd name="connsiteY0-2" fmla="*/ 0 h 873125"/>
              <a:gd name="connsiteX1-3" fmla="*/ 0 w 1314450"/>
              <a:gd name="connsiteY1-4" fmla="*/ 63500 h 873125"/>
              <a:gd name="connsiteX2-5" fmla="*/ 1309688 w 1314450"/>
              <a:gd name="connsiteY2-6" fmla="*/ 873125 h 873125"/>
              <a:gd name="connsiteX3-7" fmla="*/ 1314450 w 1314450"/>
              <a:gd name="connsiteY3-8" fmla="*/ 815975 h 873125"/>
              <a:gd name="connsiteX4-9" fmla="*/ 0 w 1314450"/>
              <a:gd name="connsiteY4-10" fmla="*/ 0 h 873125"/>
              <a:gd name="connsiteX0-11" fmla="*/ 0 w 1314450"/>
              <a:gd name="connsiteY0-12" fmla="*/ 0 h 875506"/>
              <a:gd name="connsiteX1-13" fmla="*/ 0 w 1314450"/>
              <a:gd name="connsiteY1-14" fmla="*/ 63500 h 875506"/>
              <a:gd name="connsiteX2-15" fmla="*/ 1314450 w 1314450"/>
              <a:gd name="connsiteY2-16" fmla="*/ 875506 h 875506"/>
              <a:gd name="connsiteX3-17" fmla="*/ 1314450 w 1314450"/>
              <a:gd name="connsiteY3-18" fmla="*/ 815975 h 875506"/>
              <a:gd name="connsiteX4-19" fmla="*/ 0 w 1314450"/>
              <a:gd name="connsiteY4-20" fmla="*/ 0 h 875506"/>
              <a:gd name="connsiteX0-21" fmla="*/ 16669 w 1314450"/>
              <a:gd name="connsiteY0-22" fmla="*/ 0 h 868362"/>
              <a:gd name="connsiteX1-23" fmla="*/ 0 w 1314450"/>
              <a:gd name="connsiteY1-24" fmla="*/ 56356 h 868362"/>
              <a:gd name="connsiteX2-25" fmla="*/ 1314450 w 1314450"/>
              <a:gd name="connsiteY2-26" fmla="*/ 868362 h 868362"/>
              <a:gd name="connsiteX3-27" fmla="*/ 1314450 w 1314450"/>
              <a:gd name="connsiteY3-28" fmla="*/ 808831 h 868362"/>
              <a:gd name="connsiteX4-29" fmla="*/ 16669 w 1314450"/>
              <a:gd name="connsiteY4-30" fmla="*/ 0 h 868362"/>
              <a:gd name="connsiteX0-31" fmla="*/ 4763 w 1302544"/>
              <a:gd name="connsiteY0-32" fmla="*/ 0 h 868362"/>
              <a:gd name="connsiteX1-33" fmla="*/ 0 w 1302544"/>
              <a:gd name="connsiteY1-34" fmla="*/ 63500 h 868362"/>
              <a:gd name="connsiteX2-35" fmla="*/ 1302544 w 1302544"/>
              <a:gd name="connsiteY2-36" fmla="*/ 868362 h 868362"/>
              <a:gd name="connsiteX3-37" fmla="*/ 1302544 w 1302544"/>
              <a:gd name="connsiteY3-38" fmla="*/ 808831 h 868362"/>
              <a:gd name="connsiteX4-39" fmla="*/ 4763 w 1302544"/>
              <a:gd name="connsiteY4-40" fmla="*/ 0 h 868362"/>
              <a:gd name="connsiteX0-41" fmla="*/ 4763 w 1302544"/>
              <a:gd name="connsiteY0-42" fmla="*/ 0 h 875506"/>
              <a:gd name="connsiteX1-43" fmla="*/ 0 w 1302544"/>
              <a:gd name="connsiteY1-44" fmla="*/ 70644 h 875506"/>
              <a:gd name="connsiteX2-45" fmla="*/ 1302544 w 1302544"/>
              <a:gd name="connsiteY2-46" fmla="*/ 875506 h 875506"/>
              <a:gd name="connsiteX3-47" fmla="*/ 1302544 w 1302544"/>
              <a:gd name="connsiteY3-48" fmla="*/ 815975 h 875506"/>
              <a:gd name="connsiteX4-49" fmla="*/ 4763 w 1302544"/>
              <a:gd name="connsiteY4-50" fmla="*/ 0 h 875506"/>
              <a:gd name="connsiteX0-51" fmla="*/ 7145 w 1304926"/>
              <a:gd name="connsiteY0-52" fmla="*/ 0 h 875506"/>
              <a:gd name="connsiteX1-53" fmla="*/ 0 w 1304926"/>
              <a:gd name="connsiteY1-54" fmla="*/ 53975 h 875506"/>
              <a:gd name="connsiteX2-55" fmla="*/ 1304926 w 1304926"/>
              <a:gd name="connsiteY2-56" fmla="*/ 875506 h 875506"/>
              <a:gd name="connsiteX3-57" fmla="*/ 1304926 w 1304926"/>
              <a:gd name="connsiteY3-58" fmla="*/ 815975 h 875506"/>
              <a:gd name="connsiteX4-59" fmla="*/ 7145 w 1304926"/>
              <a:gd name="connsiteY4-60" fmla="*/ 0 h 875506"/>
              <a:gd name="connsiteX0-61" fmla="*/ 1 w 1297782"/>
              <a:gd name="connsiteY0-62" fmla="*/ 0 h 875506"/>
              <a:gd name="connsiteX1-63" fmla="*/ 0 w 1297782"/>
              <a:gd name="connsiteY1-64" fmla="*/ 51594 h 875506"/>
              <a:gd name="connsiteX2-65" fmla="*/ 1297782 w 1297782"/>
              <a:gd name="connsiteY2-66" fmla="*/ 875506 h 875506"/>
              <a:gd name="connsiteX3-67" fmla="*/ 1297782 w 1297782"/>
              <a:gd name="connsiteY3-68" fmla="*/ 815975 h 875506"/>
              <a:gd name="connsiteX4-69" fmla="*/ 1 w 1297782"/>
              <a:gd name="connsiteY4-70" fmla="*/ 0 h 875506"/>
              <a:gd name="connsiteX0-71" fmla="*/ 0 w 1297781"/>
              <a:gd name="connsiteY0-72" fmla="*/ 0 h 875506"/>
              <a:gd name="connsiteX1-73" fmla="*/ 2380 w 1297781"/>
              <a:gd name="connsiteY1-74" fmla="*/ 44451 h 875506"/>
              <a:gd name="connsiteX2-75" fmla="*/ 1297781 w 1297781"/>
              <a:gd name="connsiteY2-76" fmla="*/ 875506 h 875506"/>
              <a:gd name="connsiteX3-77" fmla="*/ 1297781 w 1297781"/>
              <a:gd name="connsiteY3-78" fmla="*/ 815975 h 875506"/>
              <a:gd name="connsiteX4-79" fmla="*/ 0 w 1297781"/>
              <a:gd name="connsiteY4-80" fmla="*/ 0 h 875506"/>
              <a:gd name="connsiteX0-81" fmla="*/ 7145 w 1295401"/>
              <a:gd name="connsiteY0-82" fmla="*/ 0 h 858837"/>
              <a:gd name="connsiteX1-83" fmla="*/ 0 w 1295401"/>
              <a:gd name="connsiteY1-84" fmla="*/ 27782 h 858837"/>
              <a:gd name="connsiteX2-85" fmla="*/ 1295401 w 1295401"/>
              <a:gd name="connsiteY2-86" fmla="*/ 858837 h 858837"/>
              <a:gd name="connsiteX3-87" fmla="*/ 1295401 w 1295401"/>
              <a:gd name="connsiteY3-88" fmla="*/ 799306 h 858837"/>
              <a:gd name="connsiteX4-89" fmla="*/ 7145 w 1295401"/>
              <a:gd name="connsiteY4-90" fmla="*/ 0 h 858837"/>
              <a:gd name="connsiteX0-91" fmla="*/ 2382 w 1290638"/>
              <a:gd name="connsiteY0-92" fmla="*/ 0 h 858837"/>
              <a:gd name="connsiteX1-93" fmla="*/ 0 w 1290638"/>
              <a:gd name="connsiteY1-94" fmla="*/ 39688 h 858837"/>
              <a:gd name="connsiteX2-95" fmla="*/ 1290638 w 1290638"/>
              <a:gd name="connsiteY2-96" fmla="*/ 858837 h 858837"/>
              <a:gd name="connsiteX3-97" fmla="*/ 1290638 w 1290638"/>
              <a:gd name="connsiteY3-98" fmla="*/ 799306 h 858837"/>
              <a:gd name="connsiteX4-99" fmla="*/ 2382 w 1290638"/>
              <a:gd name="connsiteY4-100" fmla="*/ 0 h 858837"/>
              <a:gd name="connsiteX0-101" fmla="*/ 2382 w 1290638"/>
              <a:gd name="connsiteY0-102" fmla="*/ 0 h 868362"/>
              <a:gd name="connsiteX1-103" fmla="*/ 0 w 1290638"/>
              <a:gd name="connsiteY1-104" fmla="*/ 49213 h 868362"/>
              <a:gd name="connsiteX2-105" fmla="*/ 1290638 w 1290638"/>
              <a:gd name="connsiteY2-106" fmla="*/ 868362 h 868362"/>
              <a:gd name="connsiteX3-107" fmla="*/ 1290638 w 1290638"/>
              <a:gd name="connsiteY3-108" fmla="*/ 808831 h 868362"/>
              <a:gd name="connsiteX4-109" fmla="*/ 2382 w 1290638"/>
              <a:gd name="connsiteY4-110" fmla="*/ 0 h 868362"/>
              <a:gd name="connsiteX0-111" fmla="*/ 2382 w 1290638"/>
              <a:gd name="connsiteY0-112" fmla="*/ 0 h 868362"/>
              <a:gd name="connsiteX1-113" fmla="*/ 0 w 1290638"/>
              <a:gd name="connsiteY1-114" fmla="*/ 49213 h 868362"/>
              <a:gd name="connsiteX2-115" fmla="*/ 1290638 w 1290638"/>
              <a:gd name="connsiteY2-116" fmla="*/ 868362 h 868362"/>
              <a:gd name="connsiteX3-117" fmla="*/ 1285875 w 1290638"/>
              <a:gd name="connsiteY3-118" fmla="*/ 801687 h 868362"/>
              <a:gd name="connsiteX4-119" fmla="*/ 2382 w 1290638"/>
              <a:gd name="connsiteY4-120" fmla="*/ 0 h 868362"/>
              <a:gd name="connsiteX0-121" fmla="*/ 2382 w 1285876"/>
              <a:gd name="connsiteY0-122" fmla="*/ 0 h 863600"/>
              <a:gd name="connsiteX1-123" fmla="*/ 0 w 1285876"/>
              <a:gd name="connsiteY1-124" fmla="*/ 49213 h 863600"/>
              <a:gd name="connsiteX2-125" fmla="*/ 1285876 w 1285876"/>
              <a:gd name="connsiteY2-126" fmla="*/ 863600 h 863600"/>
              <a:gd name="connsiteX3-127" fmla="*/ 1285875 w 1285876"/>
              <a:gd name="connsiteY3-128" fmla="*/ 801687 h 863600"/>
              <a:gd name="connsiteX4-129" fmla="*/ 2382 w 1285876"/>
              <a:gd name="connsiteY4-130" fmla="*/ 0 h 863600"/>
              <a:gd name="connsiteX0-131" fmla="*/ 4173 w 1287667"/>
              <a:gd name="connsiteY0-132" fmla="*/ 0 h 863600"/>
              <a:gd name="connsiteX1-133" fmla="*/ 0 w 1287667"/>
              <a:gd name="connsiteY1-134" fmla="*/ 57825 h 863600"/>
              <a:gd name="connsiteX2-135" fmla="*/ 1287667 w 1287667"/>
              <a:gd name="connsiteY2-136" fmla="*/ 863600 h 863600"/>
              <a:gd name="connsiteX3-137" fmla="*/ 1287666 w 1287667"/>
              <a:gd name="connsiteY3-138" fmla="*/ 801687 h 863600"/>
              <a:gd name="connsiteX4-139" fmla="*/ 4173 w 1287667"/>
              <a:gd name="connsiteY4-140" fmla="*/ 0 h 863600"/>
              <a:gd name="connsiteX0-141" fmla="*/ 0 w 1288866"/>
              <a:gd name="connsiteY0-142" fmla="*/ 0 h 836042"/>
              <a:gd name="connsiteX1-143" fmla="*/ 1199 w 1288866"/>
              <a:gd name="connsiteY1-144" fmla="*/ 30267 h 836042"/>
              <a:gd name="connsiteX2-145" fmla="*/ 1288866 w 1288866"/>
              <a:gd name="connsiteY2-146" fmla="*/ 836042 h 836042"/>
              <a:gd name="connsiteX3-147" fmla="*/ 1288865 w 1288866"/>
              <a:gd name="connsiteY3-148" fmla="*/ 774129 h 836042"/>
              <a:gd name="connsiteX4-149" fmla="*/ 0 w 1288866"/>
              <a:gd name="connsiteY4-150" fmla="*/ 0 h 836042"/>
              <a:gd name="connsiteX0-151" fmla="*/ 0 w 1288866"/>
              <a:gd name="connsiteY0-152" fmla="*/ 0 h 836042"/>
              <a:gd name="connsiteX1-153" fmla="*/ 1199 w 1288866"/>
              <a:gd name="connsiteY1-154" fmla="*/ 30267 h 836042"/>
              <a:gd name="connsiteX2-155" fmla="*/ 1288866 w 1288866"/>
              <a:gd name="connsiteY2-156" fmla="*/ 836042 h 836042"/>
              <a:gd name="connsiteX3-157" fmla="*/ 1287074 w 1288866"/>
              <a:gd name="connsiteY3-158" fmla="*/ 781019 h 836042"/>
              <a:gd name="connsiteX4-159" fmla="*/ 0 w 1288866"/>
              <a:gd name="connsiteY4-160" fmla="*/ 0 h 836042"/>
              <a:gd name="connsiteX0-161" fmla="*/ 592 w 1287667"/>
              <a:gd name="connsiteY0-162" fmla="*/ 0 h 837764"/>
              <a:gd name="connsiteX1-163" fmla="*/ 0 w 1287667"/>
              <a:gd name="connsiteY1-164" fmla="*/ 31989 h 837764"/>
              <a:gd name="connsiteX2-165" fmla="*/ 1287667 w 1287667"/>
              <a:gd name="connsiteY2-166" fmla="*/ 837764 h 837764"/>
              <a:gd name="connsiteX3-167" fmla="*/ 1285875 w 1287667"/>
              <a:gd name="connsiteY3-168" fmla="*/ 782741 h 837764"/>
              <a:gd name="connsiteX4-169" fmla="*/ 592 w 1287667"/>
              <a:gd name="connsiteY4-170" fmla="*/ 0 h 83776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87667" h="837764">
                <a:moveTo>
                  <a:pt x="592" y="0"/>
                </a:moveTo>
                <a:cubicBezTo>
                  <a:pt x="592" y="17198"/>
                  <a:pt x="0" y="14791"/>
                  <a:pt x="0" y="31989"/>
                </a:cubicBezTo>
                <a:lnTo>
                  <a:pt x="1287667" y="837764"/>
                </a:lnTo>
                <a:cubicBezTo>
                  <a:pt x="1287667" y="817126"/>
                  <a:pt x="1285875" y="803379"/>
                  <a:pt x="1285875" y="782741"/>
                </a:cubicBezTo>
                <a:lnTo>
                  <a:pt x="592" y="0"/>
                </a:lnTo>
                <a:close/>
              </a:path>
            </a:pathLst>
          </a:custGeom>
          <a:solidFill>
            <a:schemeClr val="accent1">
              <a:lumMod val="90000"/>
              <a:lumOff val="10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Autofit/>
          </a:bodyPr>
          <a:lstStyle/>
          <a:p>
            <a:pPr algn="ctr"/>
            <a:endParaRPr lang="zh-CN" altLang="en-US">
              <a:solidFill>
                <a:schemeClr val="bg1"/>
              </a:solidFill>
              <a:cs typeface="+mn-ea"/>
            </a:endParaRPr>
          </a:p>
        </p:txBody>
      </p:sp>
      <p:sp>
        <p:nvSpPr>
          <p:cNvPr id="215" name="任意多边形 214"/>
          <p:cNvSpPr/>
          <p:nvPr/>
        </p:nvSpPr>
        <p:spPr>
          <a:xfrm rot="466415">
            <a:off x="5047931" y="1451177"/>
            <a:ext cx="2191431" cy="1373637"/>
          </a:xfrm>
          <a:custGeom>
            <a:avLst/>
            <a:gdLst>
              <a:gd name="connsiteX0" fmla="*/ 1280160 w 2613660"/>
              <a:gd name="connsiteY0" fmla="*/ 1638300 h 1638300"/>
              <a:gd name="connsiteX1" fmla="*/ 2377440 w 2613660"/>
              <a:gd name="connsiteY1" fmla="*/ 952500 h 1638300"/>
              <a:gd name="connsiteX2" fmla="*/ 2613660 w 2613660"/>
              <a:gd name="connsiteY2" fmla="*/ 1097280 h 1638300"/>
              <a:gd name="connsiteX3" fmla="*/ 2575560 w 2613660"/>
              <a:gd name="connsiteY3" fmla="*/ 0 h 1638300"/>
              <a:gd name="connsiteX4" fmla="*/ 899160 w 2613660"/>
              <a:gd name="connsiteY4" fmla="*/ 0 h 1638300"/>
              <a:gd name="connsiteX5" fmla="*/ 1082040 w 2613660"/>
              <a:gd name="connsiteY5" fmla="*/ 114300 h 1638300"/>
              <a:gd name="connsiteX6" fmla="*/ 0 w 2613660"/>
              <a:gd name="connsiteY6" fmla="*/ 830580 h 1638300"/>
              <a:gd name="connsiteX7" fmla="*/ 1280160 w 2613660"/>
              <a:gd name="connsiteY7" fmla="*/ 1638300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3660" h="1638300">
                <a:moveTo>
                  <a:pt x="1280160" y="1638300"/>
                </a:moveTo>
                <a:lnTo>
                  <a:pt x="2377440" y="952500"/>
                </a:lnTo>
                <a:lnTo>
                  <a:pt x="2613660" y="1097280"/>
                </a:lnTo>
                <a:lnTo>
                  <a:pt x="2575560" y="0"/>
                </a:lnTo>
                <a:lnTo>
                  <a:pt x="899160" y="0"/>
                </a:lnTo>
                <a:lnTo>
                  <a:pt x="1082040" y="114300"/>
                </a:lnTo>
                <a:lnTo>
                  <a:pt x="0" y="830580"/>
                </a:lnTo>
                <a:lnTo>
                  <a:pt x="1280160" y="1638300"/>
                </a:lnTo>
                <a:close/>
              </a:path>
            </a:pathLst>
          </a:cu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a:solidFill>
                <a:srgbClr val="595959"/>
              </a:solidFill>
            </a:endParaRPr>
          </a:p>
        </p:txBody>
      </p:sp>
      <p:sp>
        <p:nvSpPr>
          <p:cNvPr id="216" name="任意多边形 215"/>
          <p:cNvSpPr/>
          <p:nvPr/>
        </p:nvSpPr>
        <p:spPr>
          <a:xfrm rot="466415">
            <a:off x="5001198" y="2067180"/>
            <a:ext cx="1078147" cy="724088"/>
          </a:xfrm>
          <a:custGeom>
            <a:avLst/>
            <a:gdLst>
              <a:gd name="connsiteX0" fmla="*/ 0 w 1314450"/>
              <a:gd name="connsiteY0" fmla="*/ 0 h 882650"/>
              <a:gd name="connsiteX1" fmla="*/ 0 w 1314450"/>
              <a:gd name="connsiteY1" fmla="*/ 63500 h 882650"/>
              <a:gd name="connsiteX2" fmla="*/ 1304925 w 1314450"/>
              <a:gd name="connsiteY2" fmla="*/ 882650 h 882650"/>
              <a:gd name="connsiteX3" fmla="*/ 1314450 w 1314450"/>
              <a:gd name="connsiteY3" fmla="*/ 815975 h 882650"/>
              <a:gd name="connsiteX4" fmla="*/ 0 w 1314450"/>
              <a:gd name="connsiteY4" fmla="*/ 0 h 882650"/>
              <a:gd name="connsiteX0-1" fmla="*/ 0 w 1314450"/>
              <a:gd name="connsiteY0-2" fmla="*/ 0 h 873125"/>
              <a:gd name="connsiteX1-3" fmla="*/ 0 w 1314450"/>
              <a:gd name="connsiteY1-4" fmla="*/ 63500 h 873125"/>
              <a:gd name="connsiteX2-5" fmla="*/ 1309688 w 1314450"/>
              <a:gd name="connsiteY2-6" fmla="*/ 873125 h 873125"/>
              <a:gd name="connsiteX3-7" fmla="*/ 1314450 w 1314450"/>
              <a:gd name="connsiteY3-8" fmla="*/ 815975 h 873125"/>
              <a:gd name="connsiteX4-9" fmla="*/ 0 w 1314450"/>
              <a:gd name="connsiteY4-10" fmla="*/ 0 h 873125"/>
              <a:gd name="connsiteX0-11" fmla="*/ 0 w 1314450"/>
              <a:gd name="connsiteY0-12" fmla="*/ 0 h 875506"/>
              <a:gd name="connsiteX1-13" fmla="*/ 0 w 1314450"/>
              <a:gd name="connsiteY1-14" fmla="*/ 63500 h 875506"/>
              <a:gd name="connsiteX2-15" fmla="*/ 1314450 w 1314450"/>
              <a:gd name="connsiteY2-16" fmla="*/ 875506 h 875506"/>
              <a:gd name="connsiteX3-17" fmla="*/ 1314450 w 1314450"/>
              <a:gd name="connsiteY3-18" fmla="*/ 815975 h 875506"/>
              <a:gd name="connsiteX4-19" fmla="*/ 0 w 1314450"/>
              <a:gd name="connsiteY4-20" fmla="*/ 0 h 875506"/>
              <a:gd name="connsiteX0-21" fmla="*/ 16669 w 1314450"/>
              <a:gd name="connsiteY0-22" fmla="*/ 0 h 868362"/>
              <a:gd name="connsiteX1-23" fmla="*/ 0 w 1314450"/>
              <a:gd name="connsiteY1-24" fmla="*/ 56356 h 868362"/>
              <a:gd name="connsiteX2-25" fmla="*/ 1314450 w 1314450"/>
              <a:gd name="connsiteY2-26" fmla="*/ 868362 h 868362"/>
              <a:gd name="connsiteX3-27" fmla="*/ 1314450 w 1314450"/>
              <a:gd name="connsiteY3-28" fmla="*/ 808831 h 868362"/>
              <a:gd name="connsiteX4-29" fmla="*/ 16669 w 1314450"/>
              <a:gd name="connsiteY4-30" fmla="*/ 0 h 868362"/>
              <a:gd name="connsiteX0-31" fmla="*/ 4763 w 1302544"/>
              <a:gd name="connsiteY0-32" fmla="*/ 0 h 868362"/>
              <a:gd name="connsiteX1-33" fmla="*/ 0 w 1302544"/>
              <a:gd name="connsiteY1-34" fmla="*/ 63500 h 868362"/>
              <a:gd name="connsiteX2-35" fmla="*/ 1302544 w 1302544"/>
              <a:gd name="connsiteY2-36" fmla="*/ 868362 h 868362"/>
              <a:gd name="connsiteX3-37" fmla="*/ 1302544 w 1302544"/>
              <a:gd name="connsiteY3-38" fmla="*/ 808831 h 868362"/>
              <a:gd name="connsiteX4-39" fmla="*/ 4763 w 1302544"/>
              <a:gd name="connsiteY4-40" fmla="*/ 0 h 868362"/>
              <a:gd name="connsiteX0-41" fmla="*/ 4763 w 1302544"/>
              <a:gd name="connsiteY0-42" fmla="*/ 0 h 875506"/>
              <a:gd name="connsiteX1-43" fmla="*/ 0 w 1302544"/>
              <a:gd name="connsiteY1-44" fmla="*/ 70644 h 875506"/>
              <a:gd name="connsiteX2-45" fmla="*/ 1302544 w 1302544"/>
              <a:gd name="connsiteY2-46" fmla="*/ 875506 h 875506"/>
              <a:gd name="connsiteX3-47" fmla="*/ 1302544 w 1302544"/>
              <a:gd name="connsiteY3-48" fmla="*/ 815975 h 875506"/>
              <a:gd name="connsiteX4-49" fmla="*/ 4763 w 1302544"/>
              <a:gd name="connsiteY4-50" fmla="*/ 0 h 875506"/>
              <a:gd name="connsiteX0-51" fmla="*/ 7145 w 1304926"/>
              <a:gd name="connsiteY0-52" fmla="*/ 0 h 875506"/>
              <a:gd name="connsiteX1-53" fmla="*/ 0 w 1304926"/>
              <a:gd name="connsiteY1-54" fmla="*/ 53975 h 875506"/>
              <a:gd name="connsiteX2-55" fmla="*/ 1304926 w 1304926"/>
              <a:gd name="connsiteY2-56" fmla="*/ 875506 h 875506"/>
              <a:gd name="connsiteX3-57" fmla="*/ 1304926 w 1304926"/>
              <a:gd name="connsiteY3-58" fmla="*/ 815975 h 875506"/>
              <a:gd name="connsiteX4-59" fmla="*/ 7145 w 1304926"/>
              <a:gd name="connsiteY4-60" fmla="*/ 0 h 875506"/>
              <a:gd name="connsiteX0-61" fmla="*/ 1 w 1297782"/>
              <a:gd name="connsiteY0-62" fmla="*/ 0 h 875506"/>
              <a:gd name="connsiteX1-63" fmla="*/ 0 w 1297782"/>
              <a:gd name="connsiteY1-64" fmla="*/ 51594 h 875506"/>
              <a:gd name="connsiteX2-65" fmla="*/ 1297782 w 1297782"/>
              <a:gd name="connsiteY2-66" fmla="*/ 875506 h 875506"/>
              <a:gd name="connsiteX3-67" fmla="*/ 1297782 w 1297782"/>
              <a:gd name="connsiteY3-68" fmla="*/ 815975 h 875506"/>
              <a:gd name="connsiteX4-69" fmla="*/ 1 w 1297782"/>
              <a:gd name="connsiteY4-70" fmla="*/ 0 h 875506"/>
              <a:gd name="connsiteX0-71" fmla="*/ 0 w 1297781"/>
              <a:gd name="connsiteY0-72" fmla="*/ 0 h 875506"/>
              <a:gd name="connsiteX1-73" fmla="*/ 2380 w 1297781"/>
              <a:gd name="connsiteY1-74" fmla="*/ 44451 h 875506"/>
              <a:gd name="connsiteX2-75" fmla="*/ 1297781 w 1297781"/>
              <a:gd name="connsiteY2-76" fmla="*/ 875506 h 875506"/>
              <a:gd name="connsiteX3-77" fmla="*/ 1297781 w 1297781"/>
              <a:gd name="connsiteY3-78" fmla="*/ 815975 h 875506"/>
              <a:gd name="connsiteX4-79" fmla="*/ 0 w 1297781"/>
              <a:gd name="connsiteY4-80" fmla="*/ 0 h 875506"/>
              <a:gd name="connsiteX0-81" fmla="*/ 7145 w 1295401"/>
              <a:gd name="connsiteY0-82" fmla="*/ 0 h 858837"/>
              <a:gd name="connsiteX1-83" fmla="*/ 0 w 1295401"/>
              <a:gd name="connsiteY1-84" fmla="*/ 27782 h 858837"/>
              <a:gd name="connsiteX2-85" fmla="*/ 1295401 w 1295401"/>
              <a:gd name="connsiteY2-86" fmla="*/ 858837 h 858837"/>
              <a:gd name="connsiteX3-87" fmla="*/ 1295401 w 1295401"/>
              <a:gd name="connsiteY3-88" fmla="*/ 799306 h 858837"/>
              <a:gd name="connsiteX4-89" fmla="*/ 7145 w 1295401"/>
              <a:gd name="connsiteY4-90" fmla="*/ 0 h 858837"/>
              <a:gd name="connsiteX0-91" fmla="*/ 2382 w 1290638"/>
              <a:gd name="connsiteY0-92" fmla="*/ 0 h 858837"/>
              <a:gd name="connsiteX1-93" fmla="*/ 0 w 1290638"/>
              <a:gd name="connsiteY1-94" fmla="*/ 39688 h 858837"/>
              <a:gd name="connsiteX2-95" fmla="*/ 1290638 w 1290638"/>
              <a:gd name="connsiteY2-96" fmla="*/ 858837 h 858837"/>
              <a:gd name="connsiteX3-97" fmla="*/ 1290638 w 1290638"/>
              <a:gd name="connsiteY3-98" fmla="*/ 799306 h 858837"/>
              <a:gd name="connsiteX4-99" fmla="*/ 2382 w 1290638"/>
              <a:gd name="connsiteY4-100" fmla="*/ 0 h 858837"/>
              <a:gd name="connsiteX0-101" fmla="*/ 2382 w 1290638"/>
              <a:gd name="connsiteY0-102" fmla="*/ 0 h 868362"/>
              <a:gd name="connsiteX1-103" fmla="*/ 0 w 1290638"/>
              <a:gd name="connsiteY1-104" fmla="*/ 49213 h 868362"/>
              <a:gd name="connsiteX2-105" fmla="*/ 1290638 w 1290638"/>
              <a:gd name="connsiteY2-106" fmla="*/ 868362 h 868362"/>
              <a:gd name="connsiteX3-107" fmla="*/ 1290638 w 1290638"/>
              <a:gd name="connsiteY3-108" fmla="*/ 808831 h 868362"/>
              <a:gd name="connsiteX4-109" fmla="*/ 2382 w 1290638"/>
              <a:gd name="connsiteY4-110" fmla="*/ 0 h 868362"/>
              <a:gd name="connsiteX0-111" fmla="*/ 2382 w 1290638"/>
              <a:gd name="connsiteY0-112" fmla="*/ 0 h 868362"/>
              <a:gd name="connsiteX1-113" fmla="*/ 0 w 1290638"/>
              <a:gd name="connsiteY1-114" fmla="*/ 49213 h 868362"/>
              <a:gd name="connsiteX2-115" fmla="*/ 1290638 w 1290638"/>
              <a:gd name="connsiteY2-116" fmla="*/ 868362 h 868362"/>
              <a:gd name="connsiteX3-117" fmla="*/ 1285875 w 1290638"/>
              <a:gd name="connsiteY3-118" fmla="*/ 801687 h 868362"/>
              <a:gd name="connsiteX4-119" fmla="*/ 2382 w 1290638"/>
              <a:gd name="connsiteY4-120" fmla="*/ 0 h 868362"/>
              <a:gd name="connsiteX0-121" fmla="*/ 2382 w 1285876"/>
              <a:gd name="connsiteY0-122" fmla="*/ 0 h 863600"/>
              <a:gd name="connsiteX1-123" fmla="*/ 0 w 1285876"/>
              <a:gd name="connsiteY1-124" fmla="*/ 49213 h 863600"/>
              <a:gd name="connsiteX2-125" fmla="*/ 1285876 w 1285876"/>
              <a:gd name="connsiteY2-126" fmla="*/ 863600 h 863600"/>
              <a:gd name="connsiteX3-127" fmla="*/ 1285875 w 1285876"/>
              <a:gd name="connsiteY3-128" fmla="*/ 801687 h 863600"/>
              <a:gd name="connsiteX4-129" fmla="*/ 2382 w 1285876"/>
              <a:gd name="connsiteY4-130" fmla="*/ 0 h 863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85876" h="863600">
                <a:moveTo>
                  <a:pt x="2382" y="0"/>
                </a:moveTo>
                <a:cubicBezTo>
                  <a:pt x="2382" y="17198"/>
                  <a:pt x="0" y="32015"/>
                  <a:pt x="0" y="49213"/>
                </a:cubicBezTo>
                <a:lnTo>
                  <a:pt x="1285876" y="863600"/>
                </a:lnTo>
                <a:cubicBezTo>
                  <a:pt x="1285876" y="842962"/>
                  <a:pt x="1285875" y="822325"/>
                  <a:pt x="1285875" y="801687"/>
                </a:cubicBezTo>
                <a:lnTo>
                  <a:pt x="2382" y="0"/>
                </a:lnTo>
                <a:close/>
              </a:path>
            </a:pathLst>
          </a:custGeom>
          <a:solidFill>
            <a:schemeClr val="accent1">
              <a:lumMod val="75000"/>
              <a:lumOff val="25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Autofit/>
          </a:bodyPr>
          <a:lstStyle/>
          <a:p>
            <a:pPr algn="ctr"/>
            <a:endParaRPr lang="zh-CN" altLang="en-US">
              <a:solidFill>
                <a:schemeClr val="bg1"/>
              </a:solidFill>
              <a:cs typeface="+mn-ea"/>
            </a:endParaRPr>
          </a:p>
        </p:txBody>
      </p:sp>
      <p:sp>
        <p:nvSpPr>
          <p:cNvPr id="217" name="任意多边形 216"/>
          <p:cNvSpPr/>
          <p:nvPr/>
        </p:nvSpPr>
        <p:spPr>
          <a:xfrm rot="466415">
            <a:off x="6062087" y="2303134"/>
            <a:ext cx="918422" cy="622928"/>
          </a:xfrm>
          <a:custGeom>
            <a:avLst/>
            <a:gdLst>
              <a:gd name="connsiteX0" fmla="*/ 0 w 1297781"/>
              <a:gd name="connsiteY0" fmla="*/ 823913 h 876300"/>
              <a:gd name="connsiteX1" fmla="*/ 0 w 1297781"/>
              <a:gd name="connsiteY1" fmla="*/ 876300 h 876300"/>
              <a:gd name="connsiteX2" fmla="*/ 1297781 w 1297781"/>
              <a:gd name="connsiteY2" fmla="*/ 42863 h 876300"/>
              <a:gd name="connsiteX3" fmla="*/ 1293019 w 1297781"/>
              <a:gd name="connsiteY3" fmla="*/ 0 h 876300"/>
              <a:gd name="connsiteX4" fmla="*/ 0 w 1297781"/>
              <a:gd name="connsiteY4" fmla="*/ 823913 h 876300"/>
              <a:gd name="connsiteX0-1" fmla="*/ 0 w 1297781"/>
              <a:gd name="connsiteY0-2" fmla="*/ 823913 h 876300"/>
              <a:gd name="connsiteX1-3" fmla="*/ 0 w 1297781"/>
              <a:gd name="connsiteY1-4" fmla="*/ 876300 h 876300"/>
              <a:gd name="connsiteX2-5" fmla="*/ 1297781 w 1297781"/>
              <a:gd name="connsiteY2-6" fmla="*/ 42863 h 876300"/>
              <a:gd name="connsiteX3-7" fmla="*/ 1281113 w 1297781"/>
              <a:gd name="connsiteY3-8" fmla="*/ 0 h 876300"/>
              <a:gd name="connsiteX4-9" fmla="*/ 0 w 1297781"/>
              <a:gd name="connsiteY4-10" fmla="*/ 823913 h 876300"/>
              <a:gd name="connsiteX0-11" fmla="*/ 0 w 1288256"/>
              <a:gd name="connsiteY0-12" fmla="*/ 823913 h 876300"/>
              <a:gd name="connsiteX1-13" fmla="*/ 0 w 1288256"/>
              <a:gd name="connsiteY1-14" fmla="*/ 876300 h 876300"/>
              <a:gd name="connsiteX2-15" fmla="*/ 1288256 w 1288256"/>
              <a:gd name="connsiteY2-16" fmla="*/ 45244 h 876300"/>
              <a:gd name="connsiteX3-17" fmla="*/ 1281113 w 1288256"/>
              <a:gd name="connsiteY3-18" fmla="*/ 0 h 876300"/>
              <a:gd name="connsiteX4-19" fmla="*/ 0 w 1288256"/>
              <a:gd name="connsiteY4-20" fmla="*/ 823913 h 876300"/>
              <a:gd name="connsiteX0-21" fmla="*/ 4762 w 1288256"/>
              <a:gd name="connsiteY0-22" fmla="*/ 814388 h 876300"/>
              <a:gd name="connsiteX1-23" fmla="*/ 0 w 1288256"/>
              <a:gd name="connsiteY1-24" fmla="*/ 876300 h 876300"/>
              <a:gd name="connsiteX2-25" fmla="*/ 1288256 w 1288256"/>
              <a:gd name="connsiteY2-26" fmla="*/ 45244 h 876300"/>
              <a:gd name="connsiteX3-27" fmla="*/ 1281113 w 1288256"/>
              <a:gd name="connsiteY3-28" fmla="*/ 0 h 876300"/>
              <a:gd name="connsiteX4-29" fmla="*/ 4762 w 1288256"/>
              <a:gd name="connsiteY4-30" fmla="*/ 814388 h 876300"/>
              <a:gd name="connsiteX0-31" fmla="*/ 0 w 1288256"/>
              <a:gd name="connsiteY0-32" fmla="*/ 812007 h 876300"/>
              <a:gd name="connsiteX1-33" fmla="*/ 0 w 1288256"/>
              <a:gd name="connsiteY1-34" fmla="*/ 876300 h 876300"/>
              <a:gd name="connsiteX2-35" fmla="*/ 1288256 w 1288256"/>
              <a:gd name="connsiteY2-36" fmla="*/ 45244 h 876300"/>
              <a:gd name="connsiteX3-37" fmla="*/ 1281113 w 1288256"/>
              <a:gd name="connsiteY3-38" fmla="*/ 0 h 876300"/>
              <a:gd name="connsiteX4-39" fmla="*/ 0 w 1288256"/>
              <a:gd name="connsiteY4-40" fmla="*/ 812007 h 876300"/>
              <a:gd name="connsiteX0-41" fmla="*/ 0 w 1281113"/>
              <a:gd name="connsiteY0-42" fmla="*/ 812007 h 876300"/>
              <a:gd name="connsiteX1-43" fmla="*/ 0 w 1281113"/>
              <a:gd name="connsiteY1-44" fmla="*/ 876300 h 876300"/>
              <a:gd name="connsiteX2-45" fmla="*/ 1088231 w 1281113"/>
              <a:gd name="connsiteY2-46" fmla="*/ 173831 h 876300"/>
              <a:gd name="connsiteX3-47" fmla="*/ 1281113 w 1281113"/>
              <a:gd name="connsiteY3-48" fmla="*/ 0 h 876300"/>
              <a:gd name="connsiteX4-49" fmla="*/ 0 w 1281113"/>
              <a:gd name="connsiteY4-50" fmla="*/ 812007 h 876300"/>
              <a:gd name="connsiteX0-51" fmla="*/ 0 w 1088232"/>
              <a:gd name="connsiteY0-52" fmla="*/ 685801 h 750094"/>
              <a:gd name="connsiteX1-53" fmla="*/ 0 w 1088232"/>
              <a:gd name="connsiteY1-54" fmla="*/ 750094 h 750094"/>
              <a:gd name="connsiteX2-55" fmla="*/ 1088231 w 1088232"/>
              <a:gd name="connsiteY2-56" fmla="*/ 47625 h 750094"/>
              <a:gd name="connsiteX3-57" fmla="*/ 1088232 w 1088232"/>
              <a:gd name="connsiteY3-58" fmla="*/ 0 h 750094"/>
              <a:gd name="connsiteX4-59" fmla="*/ 0 w 1088232"/>
              <a:gd name="connsiteY4-60" fmla="*/ 685801 h 750094"/>
              <a:gd name="connsiteX0-61" fmla="*/ 0 w 1095375"/>
              <a:gd name="connsiteY0-62" fmla="*/ 685801 h 750094"/>
              <a:gd name="connsiteX1-63" fmla="*/ 0 w 1095375"/>
              <a:gd name="connsiteY1-64" fmla="*/ 750094 h 750094"/>
              <a:gd name="connsiteX2-65" fmla="*/ 1095375 w 1095375"/>
              <a:gd name="connsiteY2-66" fmla="*/ 50006 h 750094"/>
              <a:gd name="connsiteX3-67" fmla="*/ 1088232 w 1095375"/>
              <a:gd name="connsiteY3-68" fmla="*/ 0 h 750094"/>
              <a:gd name="connsiteX4-69" fmla="*/ 0 w 1095375"/>
              <a:gd name="connsiteY4-70" fmla="*/ 685801 h 750094"/>
              <a:gd name="connsiteX0-71" fmla="*/ 0 w 1095376"/>
              <a:gd name="connsiteY0-72" fmla="*/ 678657 h 742950"/>
              <a:gd name="connsiteX1-73" fmla="*/ 0 w 1095376"/>
              <a:gd name="connsiteY1-74" fmla="*/ 742950 h 742950"/>
              <a:gd name="connsiteX2-75" fmla="*/ 1095375 w 1095376"/>
              <a:gd name="connsiteY2-76" fmla="*/ 42862 h 742950"/>
              <a:gd name="connsiteX3-77" fmla="*/ 1095376 w 1095376"/>
              <a:gd name="connsiteY3-78" fmla="*/ 0 h 742950"/>
              <a:gd name="connsiteX4-79" fmla="*/ 0 w 1095376"/>
              <a:gd name="connsiteY4-80" fmla="*/ 678657 h 7429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95376" h="742950">
                <a:moveTo>
                  <a:pt x="0" y="678657"/>
                </a:moveTo>
                <a:lnTo>
                  <a:pt x="0" y="742950"/>
                </a:lnTo>
                <a:lnTo>
                  <a:pt x="1095375" y="42862"/>
                </a:lnTo>
                <a:cubicBezTo>
                  <a:pt x="1095375" y="26987"/>
                  <a:pt x="1095376" y="15875"/>
                  <a:pt x="1095376" y="0"/>
                </a:cubicBezTo>
                <a:lnTo>
                  <a:pt x="0" y="678657"/>
                </a:lnTo>
                <a:close/>
              </a:path>
            </a:pathLst>
          </a:custGeom>
          <a:solidFill>
            <a:schemeClr val="accent1">
              <a:lumMod val="75000"/>
              <a:lumOff val="25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Autofit/>
          </a:bodyPr>
          <a:lstStyle/>
          <a:p>
            <a:pPr algn="ctr"/>
            <a:endParaRPr lang="zh-CN" altLang="en-US">
              <a:solidFill>
                <a:schemeClr val="bg1"/>
              </a:solidFill>
              <a:cs typeface="+mn-ea"/>
            </a:endParaRPr>
          </a:p>
        </p:txBody>
      </p:sp>
      <p:sp>
        <p:nvSpPr>
          <p:cNvPr id="218" name="文本框 70"/>
          <p:cNvSpPr txBox="1"/>
          <p:nvPr/>
        </p:nvSpPr>
        <p:spPr>
          <a:xfrm rot="466415">
            <a:off x="5371647" y="1747972"/>
            <a:ext cx="402995" cy="700192"/>
          </a:xfrm>
          <a:prstGeom prst="rect">
            <a:avLst/>
          </a:prstGeom>
          <a:noFill/>
          <a:scene3d>
            <a:camera prst="isometricOffAxis1Top">
              <a:rot lat="20448468" lon="18136550" rev="3247942"/>
            </a:camera>
            <a:lightRig rig="threePt" dir="t"/>
          </a:scene3d>
          <a:sp3d/>
        </p:spPr>
        <p:txBody>
          <a:bodyPr wrap="none" lIns="68580" tIns="34290" rIns="68580" bIns="34290" rtlCol="0">
            <a:spAutoFit/>
          </a:bodyPr>
          <a:lstStyle/>
          <a:p>
            <a:r>
              <a:rPr lang="en-US" altLang="zh-CN" sz="4100" b="1" dirty="0">
                <a:solidFill>
                  <a:schemeClr val="bg1"/>
                </a:solidFill>
              </a:rPr>
              <a:t>4</a:t>
            </a:r>
            <a:endParaRPr lang="zh-CN" altLang="en-US" sz="4100" b="1" dirty="0">
              <a:solidFill>
                <a:schemeClr val="bg1"/>
              </a:solidFill>
            </a:endParaRPr>
          </a:p>
        </p:txBody>
      </p:sp>
      <p:sp>
        <p:nvSpPr>
          <p:cNvPr id="219" name="任意多边形 218"/>
          <p:cNvSpPr/>
          <p:nvPr/>
        </p:nvSpPr>
        <p:spPr>
          <a:xfrm rot="452259">
            <a:off x="3719542" y="1754171"/>
            <a:ext cx="2250761" cy="1387637"/>
          </a:xfrm>
          <a:custGeom>
            <a:avLst/>
            <a:gdLst>
              <a:gd name="connsiteX0" fmla="*/ 0 w 2583180"/>
              <a:gd name="connsiteY0" fmla="*/ 769620 h 1592580"/>
              <a:gd name="connsiteX1" fmla="*/ 1303020 w 2583180"/>
              <a:gd name="connsiteY1" fmla="*/ 1592580 h 1592580"/>
              <a:gd name="connsiteX2" fmla="*/ 2583180 w 2583180"/>
              <a:gd name="connsiteY2" fmla="*/ 769620 h 1592580"/>
              <a:gd name="connsiteX3" fmla="*/ 1272540 w 2583180"/>
              <a:gd name="connsiteY3" fmla="*/ 0 h 1592580"/>
              <a:gd name="connsiteX4" fmla="*/ 0 w 2583180"/>
              <a:gd name="connsiteY4" fmla="*/ 769620 h 1592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180" h="1592580">
                <a:moveTo>
                  <a:pt x="0" y="769620"/>
                </a:moveTo>
                <a:lnTo>
                  <a:pt x="1303020" y="1592580"/>
                </a:lnTo>
                <a:lnTo>
                  <a:pt x="2583180" y="769620"/>
                </a:lnTo>
                <a:lnTo>
                  <a:pt x="1272540" y="0"/>
                </a:lnTo>
                <a:lnTo>
                  <a:pt x="0" y="769620"/>
                </a:lnTo>
                <a:close/>
              </a:path>
            </a:pathLst>
          </a:cu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a:solidFill>
                <a:srgbClr val="595959"/>
              </a:solidFill>
            </a:endParaRPr>
          </a:p>
        </p:txBody>
      </p:sp>
      <p:sp>
        <p:nvSpPr>
          <p:cNvPr id="220" name="任意多边形 219"/>
          <p:cNvSpPr/>
          <p:nvPr/>
        </p:nvSpPr>
        <p:spPr>
          <a:xfrm rot="452259">
            <a:off x="4799593" y="2493212"/>
            <a:ext cx="1122476" cy="763533"/>
          </a:xfrm>
          <a:custGeom>
            <a:avLst/>
            <a:gdLst>
              <a:gd name="connsiteX0" fmla="*/ 0 w 1297781"/>
              <a:gd name="connsiteY0" fmla="*/ 823913 h 876300"/>
              <a:gd name="connsiteX1" fmla="*/ 0 w 1297781"/>
              <a:gd name="connsiteY1" fmla="*/ 876300 h 876300"/>
              <a:gd name="connsiteX2" fmla="*/ 1297781 w 1297781"/>
              <a:gd name="connsiteY2" fmla="*/ 42863 h 876300"/>
              <a:gd name="connsiteX3" fmla="*/ 1293019 w 1297781"/>
              <a:gd name="connsiteY3" fmla="*/ 0 h 876300"/>
              <a:gd name="connsiteX4" fmla="*/ 0 w 1297781"/>
              <a:gd name="connsiteY4" fmla="*/ 823913 h 876300"/>
              <a:gd name="connsiteX0-1" fmla="*/ 0 w 1297781"/>
              <a:gd name="connsiteY0-2" fmla="*/ 823913 h 876300"/>
              <a:gd name="connsiteX1-3" fmla="*/ 0 w 1297781"/>
              <a:gd name="connsiteY1-4" fmla="*/ 876300 h 876300"/>
              <a:gd name="connsiteX2-5" fmla="*/ 1297781 w 1297781"/>
              <a:gd name="connsiteY2-6" fmla="*/ 42863 h 876300"/>
              <a:gd name="connsiteX3-7" fmla="*/ 1281113 w 1297781"/>
              <a:gd name="connsiteY3-8" fmla="*/ 0 h 876300"/>
              <a:gd name="connsiteX4-9" fmla="*/ 0 w 1297781"/>
              <a:gd name="connsiteY4-10" fmla="*/ 823913 h 876300"/>
              <a:gd name="connsiteX0-11" fmla="*/ 0 w 1288256"/>
              <a:gd name="connsiteY0-12" fmla="*/ 823913 h 876300"/>
              <a:gd name="connsiteX1-13" fmla="*/ 0 w 1288256"/>
              <a:gd name="connsiteY1-14" fmla="*/ 876300 h 876300"/>
              <a:gd name="connsiteX2-15" fmla="*/ 1288256 w 1288256"/>
              <a:gd name="connsiteY2-16" fmla="*/ 45244 h 876300"/>
              <a:gd name="connsiteX3-17" fmla="*/ 1281113 w 1288256"/>
              <a:gd name="connsiteY3-18" fmla="*/ 0 h 876300"/>
              <a:gd name="connsiteX4-19" fmla="*/ 0 w 1288256"/>
              <a:gd name="connsiteY4-20" fmla="*/ 823913 h 8763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88256" h="876300">
                <a:moveTo>
                  <a:pt x="0" y="823913"/>
                </a:moveTo>
                <a:lnTo>
                  <a:pt x="0" y="876300"/>
                </a:lnTo>
                <a:lnTo>
                  <a:pt x="1288256" y="45244"/>
                </a:lnTo>
                <a:lnTo>
                  <a:pt x="1281113" y="0"/>
                </a:lnTo>
                <a:lnTo>
                  <a:pt x="0" y="823913"/>
                </a:lnTo>
                <a:close/>
              </a:path>
            </a:pathLst>
          </a:custGeom>
          <a:solidFill>
            <a:schemeClr val="accent1">
              <a:lumMod val="75000"/>
              <a:lumOff val="25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Autofit/>
          </a:bodyPr>
          <a:lstStyle/>
          <a:p>
            <a:pPr algn="ctr"/>
            <a:endParaRPr lang="zh-CN" altLang="en-US">
              <a:solidFill>
                <a:schemeClr val="bg1"/>
              </a:solidFill>
              <a:cs typeface="+mn-ea"/>
            </a:endParaRPr>
          </a:p>
        </p:txBody>
      </p:sp>
      <p:sp>
        <p:nvSpPr>
          <p:cNvPr id="221" name="任意多边形 220"/>
          <p:cNvSpPr/>
          <p:nvPr/>
        </p:nvSpPr>
        <p:spPr>
          <a:xfrm rot="452259">
            <a:off x="3680565" y="2346385"/>
            <a:ext cx="1130775" cy="762841"/>
          </a:xfrm>
          <a:custGeom>
            <a:avLst/>
            <a:gdLst>
              <a:gd name="connsiteX0" fmla="*/ 0 w 1314450"/>
              <a:gd name="connsiteY0" fmla="*/ 0 h 882650"/>
              <a:gd name="connsiteX1" fmla="*/ 0 w 1314450"/>
              <a:gd name="connsiteY1" fmla="*/ 63500 h 882650"/>
              <a:gd name="connsiteX2" fmla="*/ 1304925 w 1314450"/>
              <a:gd name="connsiteY2" fmla="*/ 882650 h 882650"/>
              <a:gd name="connsiteX3" fmla="*/ 1314450 w 1314450"/>
              <a:gd name="connsiteY3" fmla="*/ 815975 h 882650"/>
              <a:gd name="connsiteX4" fmla="*/ 0 w 1314450"/>
              <a:gd name="connsiteY4" fmla="*/ 0 h 882650"/>
              <a:gd name="connsiteX0-1" fmla="*/ 0 w 1314450"/>
              <a:gd name="connsiteY0-2" fmla="*/ 0 h 873125"/>
              <a:gd name="connsiteX1-3" fmla="*/ 0 w 1314450"/>
              <a:gd name="connsiteY1-4" fmla="*/ 63500 h 873125"/>
              <a:gd name="connsiteX2-5" fmla="*/ 1309688 w 1314450"/>
              <a:gd name="connsiteY2-6" fmla="*/ 873125 h 873125"/>
              <a:gd name="connsiteX3-7" fmla="*/ 1314450 w 1314450"/>
              <a:gd name="connsiteY3-8" fmla="*/ 815975 h 873125"/>
              <a:gd name="connsiteX4-9" fmla="*/ 0 w 1314450"/>
              <a:gd name="connsiteY4-10" fmla="*/ 0 h 873125"/>
              <a:gd name="connsiteX0-11" fmla="*/ 0 w 1314450"/>
              <a:gd name="connsiteY0-12" fmla="*/ 0 h 875506"/>
              <a:gd name="connsiteX1-13" fmla="*/ 0 w 1314450"/>
              <a:gd name="connsiteY1-14" fmla="*/ 63500 h 875506"/>
              <a:gd name="connsiteX2-15" fmla="*/ 1314450 w 1314450"/>
              <a:gd name="connsiteY2-16" fmla="*/ 875506 h 875506"/>
              <a:gd name="connsiteX3-17" fmla="*/ 1314450 w 1314450"/>
              <a:gd name="connsiteY3-18" fmla="*/ 815975 h 875506"/>
              <a:gd name="connsiteX4-19" fmla="*/ 0 w 1314450"/>
              <a:gd name="connsiteY4-20" fmla="*/ 0 h 875506"/>
              <a:gd name="connsiteX0-21" fmla="*/ 16669 w 1314450"/>
              <a:gd name="connsiteY0-22" fmla="*/ 0 h 868362"/>
              <a:gd name="connsiteX1-23" fmla="*/ 0 w 1314450"/>
              <a:gd name="connsiteY1-24" fmla="*/ 56356 h 868362"/>
              <a:gd name="connsiteX2-25" fmla="*/ 1314450 w 1314450"/>
              <a:gd name="connsiteY2-26" fmla="*/ 868362 h 868362"/>
              <a:gd name="connsiteX3-27" fmla="*/ 1314450 w 1314450"/>
              <a:gd name="connsiteY3-28" fmla="*/ 808831 h 868362"/>
              <a:gd name="connsiteX4-29" fmla="*/ 16669 w 1314450"/>
              <a:gd name="connsiteY4-30" fmla="*/ 0 h 868362"/>
              <a:gd name="connsiteX0-31" fmla="*/ 4763 w 1302544"/>
              <a:gd name="connsiteY0-32" fmla="*/ 0 h 868362"/>
              <a:gd name="connsiteX1-33" fmla="*/ 0 w 1302544"/>
              <a:gd name="connsiteY1-34" fmla="*/ 63500 h 868362"/>
              <a:gd name="connsiteX2-35" fmla="*/ 1302544 w 1302544"/>
              <a:gd name="connsiteY2-36" fmla="*/ 868362 h 868362"/>
              <a:gd name="connsiteX3-37" fmla="*/ 1302544 w 1302544"/>
              <a:gd name="connsiteY3-38" fmla="*/ 808831 h 868362"/>
              <a:gd name="connsiteX4-39" fmla="*/ 4763 w 1302544"/>
              <a:gd name="connsiteY4-40" fmla="*/ 0 h 868362"/>
              <a:gd name="connsiteX0-41" fmla="*/ 4763 w 1302544"/>
              <a:gd name="connsiteY0-42" fmla="*/ 0 h 875506"/>
              <a:gd name="connsiteX1-43" fmla="*/ 0 w 1302544"/>
              <a:gd name="connsiteY1-44" fmla="*/ 70644 h 875506"/>
              <a:gd name="connsiteX2-45" fmla="*/ 1302544 w 1302544"/>
              <a:gd name="connsiteY2-46" fmla="*/ 875506 h 875506"/>
              <a:gd name="connsiteX3-47" fmla="*/ 1302544 w 1302544"/>
              <a:gd name="connsiteY3-48" fmla="*/ 815975 h 875506"/>
              <a:gd name="connsiteX4-49" fmla="*/ 4763 w 1302544"/>
              <a:gd name="connsiteY4-50" fmla="*/ 0 h 875506"/>
              <a:gd name="connsiteX0-51" fmla="*/ 7145 w 1304926"/>
              <a:gd name="connsiteY0-52" fmla="*/ 0 h 875506"/>
              <a:gd name="connsiteX1-53" fmla="*/ 0 w 1304926"/>
              <a:gd name="connsiteY1-54" fmla="*/ 53975 h 875506"/>
              <a:gd name="connsiteX2-55" fmla="*/ 1304926 w 1304926"/>
              <a:gd name="connsiteY2-56" fmla="*/ 875506 h 875506"/>
              <a:gd name="connsiteX3-57" fmla="*/ 1304926 w 1304926"/>
              <a:gd name="connsiteY3-58" fmla="*/ 815975 h 875506"/>
              <a:gd name="connsiteX4-59" fmla="*/ 7145 w 1304926"/>
              <a:gd name="connsiteY4-60" fmla="*/ 0 h 875506"/>
              <a:gd name="connsiteX0-61" fmla="*/ 1 w 1297782"/>
              <a:gd name="connsiteY0-62" fmla="*/ 0 h 875506"/>
              <a:gd name="connsiteX1-63" fmla="*/ 0 w 1297782"/>
              <a:gd name="connsiteY1-64" fmla="*/ 51594 h 875506"/>
              <a:gd name="connsiteX2-65" fmla="*/ 1297782 w 1297782"/>
              <a:gd name="connsiteY2-66" fmla="*/ 875506 h 875506"/>
              <a:gd name="connsiteX3-67" fmla="*/ 1297782 w 1297782"/>
              <a:gd name="connsiteY3-68" fmla="*/ 815975 h 875506"/>
              <a:gd name="connsiteX4-69" fmla="*/ 1 w 1297782"/>
              <a:gd name="connsiteY4-70" fmla="*/ 0 h 875506"/>
              <a:gd name="connsiteX0-71" fmla="*/ 0 w 1297781"/>
              <a:gd name="connsiteY0-72" fmla="*/ 0 h 875506"/>
              <a:gd name="connsiteX1-73" fmla="*/ 2380 w 1297781"/>
              <a:gd name="connsiteY1-74" fmla="*/ 44451 h 875506"/>
              <a:gd name="connsiteX2-75" fmla="*/ 1297781 w 1297781"/>
              <a:gd name="connsiteY2-76" fmla="*/ 875506 h 875506"/>
              <a:gd name="connsiteX3-77" fmla="*/ 1297781 w 1297781"/>
              <a:gd name="connsiteY3-78" fmla="*/ 815975 h 875506"/>
              <a:gd name="connsiteX4-79" fmla="*/ 0 w 1297781"/>
              <a:gd name="connsiteY4-80" fmla="*/ 0 h 8755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7781" h="875506">
                <a:moveTo>
                  <a:pt x="0" y="0"/>
                </a:moveTo>
                <a:cubicBezTo>
                  <a:pt x="0" y="17198"/>
                  <a:pt x="2380" y="27253"/>
                  <a:pt x="2380" y="44451"/>
                </a:cubicBezTo>
                <a:lnTo>
                  <a:pt x="1297781" y="875506"/>
                </a:lnTo>
                <a:lnTo>
                  <a:pt x="1297781" y="815975"/>
                </a:lnTo>
                <a:lnTo>
                  <a:pt x="0" y="0"/>
                </a:lnTo>
                <a:close/>
              </a:path>
            </a:pathLst>
          </a:custGeom>
          <a:solidFill>
            <a:schemeClr val="accent1">
              <a:lumMod val="75000"/>
              <a:lumOff val="25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Autofit/>
          </a:bodyPr>
          <a:lstStyle/>
          <a:p>
            <a:pPr algn="ctr"/>
            <a:endParaRPr lang="zh-CN" altLang="en-US">
              <a:solidFill>
                <a:schemeClr val="bg1"/>
              </a:solidFill>
              <a:cs typeface="+mn-ea"/>
            </a:endParaRPr>
          </a:p>
        </p:txBody>
      </p:sp>
      <p:sp>
        <p:nvSpPr>
          <p:cNvPr id="222" name="文本框 77"/>
          <p:cNvSpPr txBox="1"/>
          <p:nvPr/>
        </p:nvSpPr>
        <p:spPr>
          <a:xfrm rot="452259">
            <a:off x="4063777" y="1976197"/>
            <a:ext cx="402995" cy="700192"/>
          </a:xfrm>
          <a:prstGeom prst="rect">
            <a:avLst/>
          </a:prstGeom>
          <a:noFill/>
          <a:scene3d>
            <a:camera prst="isometricOffAxis1Top">
              <a:rot lat="20448468" lon="18136550" rev="3247942"/>
            </a:camera>
            <a:lightRig rig="threePt" dir="t"/>
          </a:scene3d>
          <a:sp3d/>
        </p:spPr>
        <p:txBody>
          <a:bodyPr wrap="none" lIns="68580" tIns="34290" rIns="68580" bIns="34290" rtlCol="0">
            <a:spAutoFit/>
          </a:bodyPr>
          <a:lstStyle/>
          <a:p>
            <a:r>
              <a:rPr lang="en-US" altLang="zh-CN" sz="4100" b="1" dirty="0">
                <a:solidFill>
                  <a:schemeClr val="bg1"/>
                </a:solidFill>
              </a:rPr>
              <a:t>3</a:t>
            </a:r>
            <a:endParaRPr lang="zh-CN" altLang="en-US" sz="4100" b="1" dirty="0">
              <a:solidFill>
                <a:schemeClr val="bg1"/>
              </a:solidFill>
            </a:endParaRPr>
          </a:p>
        </p:txBody>
      </p:sp>
      <p:sp>
        <p:nvSpPr>
          <p:cNvPr id="223" name="任意多边形 222"/>
          <p:cNvSpPr/>
          <p:nvPr/>
        </p:nvSpPr>
        <p:spPr>
          <a:xfrm rot="520032">
            <a:off x="2548520" y="2046795"/>
            <a:ext cx="2109727" cy="1351296"/>
          </a:xfrm>
          <a:custGeom>
            <a:avLst/>
            <a:gdLst>
              <a:gd name="connsiteX0" fmla="*/ 0 w 2583180"/>
              <a:gd name="connsiteY0" fmla="*/ 769620 h 1592580"/>
              <a:gd name="connsiteX1" fmla="*/ 1303020 w 2583180"/>
              <a:gd name="connsiteY1" fmla="*/ 1592580 h 1592580"/>
              <a:gd name="connsiteX2" fmla="*/ 2583180 w 2583180"/>
              <a:gd name="connsiteY2" fmla="*/ 769620 h 1592580"/>
              <a:gd name="connsiteX3" fmla="*/ 1272540 w 2583180"/>
              <a:gd name="connsiteY3" fmla="*/ 0 h 1592580"/>
              <a:gd name="connsiteX4" fmla="*/ 0 w 2583180"/>
              <a:gd name="connsiteY4" fmla="*/ 769620 h 1592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180" h="1592580">
                <a:moveTo>
                  <a:pt x="0" y="769620"/>
                </a:moveTo>
                <a:lnTo>
                  <a:pt x="1303020" y="1592580"/>
                </a:lnTo>
                <a:lnTo>
                  <a:pt x="2583180" y="769620"/>
                </a:lnTo>
                <a:lnTo>
                  <a:pt x="1272540" y="0"/>
                </a:lnTo>
                <a:lnTo>
                  <a:pt x="0" y="769620"/>
                </a:lnTo>
                <a:close/>
              </a:path>
            </a:pathLst>
          </a:cu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a:solidFill>
                <a:srgbClr val="595959"/>
              </a:solidFill>
            </a:endParaRPr>
          </a:p>
        </p:txBody>
      </p:sp>
      <p:sp>
        <p:nvSpPr>
          <p:cNvPr id="224" name="任意多边形 223"/>
          <p:cNvSpPr/>
          <p:nvPr/>
        </p:nvSpPr>
        <p:spPr>
          <a:xfrm rot="520032">
            <a:off x="3550957" y="2773186"/>
            <a:ext cx="1052141" cy="743536"/>
          </a:xfrm>
          <a:custGeom>
            <a:avLst/>
            <a:gdLst>
              <a:gd name="connsiteX0" fmla="*/ 0 w 1297781"/>
              <a:gd name="connsiteY0" fmla="*/ 823913 h 876300"/>
              <a:gd name="connsiteX1" fmla="*/ 0 w 1297781"/>
              <a:gd name="connsiteY1" fmla="*/ 876300 h 876300"/>
              <a:gd name="connsiteX2" fmla="*/ 1297781 w 1297781"/>
              <a:gd name="connsiteY2" fmla="*/ 42863 h 876300"/>
              <a:gd name="connsiteX3" fmla="*/ 1293019 w 1297781"/>
              <a:gd name="connsiteY3" fmla="*/ 0 h 876300"/>
              <a:gd name="connsiteX4" fmla="*/ 0 w 1297781"/>
              <a:gd name="connsiteY4" fmla="*/ 823913 h 876300"/>
              <a:gd name="connsiteX0-1" fmla="*/ 0 w 1297781"/>
              <a:gd name="connsiteY0-2" fmla="*/ 823913 h 876300"/>
              <a:gd name="connsiteX1-3" fmla="*/ 0 w 1297781"/>
              <a:gd name="connsiteY1-4" fmla="*/ 876300 h 876300"/>
              <a:gd name="connsiteX2-5" fmla="*/ 1297781 w 1297781"/>
              <a:gd name="connsiteY2-6" fmla="*/ 42863 h 876300"/>
              <a:gd name="connsiteX3-7" fmla="*/ 1281113 w 1297781"/>
              <a:gd name="connsiteY3-8" fmla="*/ 0 h 876300"/>
              <a:gd name="connsiteX4-9" fmla="*/ 0 w 1297781"/>
              <a:gd name="connsiteY4-10" fmla="*/ 823913 h 876300"/>
              <a:gd name="connsiteX0-11" fmla="*/ 0 w 1288256"/>
              <a:gd name="connsiteY0-12" fmla="*/ 823913 h 876300"/>
              <a:gd name="connsiteX1-13" fmla="*/ 0 w 1288256"/>
              <a:gd name="connsiteY1-14" fmla="*/ 876300 h 876300"/>
              <a:gd name="connsiteX2-15" fmla="*/ 1288256 w 1288256"/>
              <a:gd name="connsiteY2-16" fmla="*/ 45244 h 876300"/>
              <a:gd name="connsiteX3-17" fmla="*/ 1281113 w 1288256"/>
              <a:gd name="connsiteY3-18" fmla="*/ 0 h 876300"/>
              <a:gd name="connsiteX4-19" fmla="*/ 0 w 1288256"/>
              <a:gd name="connsiteY4-20" fmla="*/ 823913 h 8763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88256" h="876300">
                <a:moveTo>
                  <a:pt x="0" y="823913"/>
                </a:moveTo>
                <a:lnTo>
                  <a:pt x="0" y="876300"/>
                </a:lnTo>
                <a:lnTo>
                  <a:pt x="1288256" y="45244"/>
                </a:lnTo>
                <a:lnTo>
                  <a:pt x="1281113" y="0"/>
                </a:lnTo>
                <a:lnTo>
                  <a:pt x="0" y="823913"/>
                </a:lnTo>
                <a:close/>
              </a:path>
            </a:pathLst>
          </a:custGeom>
          <a:solidFill>
            <a:schemeClr val="accent1">
              <a:lumMod val="75000"/>
              <a:lumOff val="25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Autofit/>
          </a:bodyPr>
          <a:lstStyle/>
          <a:p>
            <a:pPr algn="ctr"/>
            <a:endParaRPr lang="zh-CN" altLang="en-US">
              <a:solidFill>
                <a:schemeClr val="bg1"/>
              </a:solidFill>
              <a:cs typeface="+mn-ea"/>
            </a:endParaRPr>
          </a:p>
        </p:txBody>
      </p:sp>
      <p:sp>
        <p:nvSpPr>
          <p:cNvPr id="225" name="任意多边形 224"/>
          <p:cNvSpPr/>
          <p:nvPr/>
        </p:nvSpPr>
        <p:spPr>
          <a:xfrm rot="520032">
            <a:off x="2504968" y="2615011"/>
            <a:ext cx="1059920" cy="742862"/>
          </a:xfrm>
          <a:custGeom>
            <a:avLst/>
            <a:gdLst>
              <a:gd name="connsiteX0" fmla="*/ 0 w 1314450"/>
              <a:gd name="connsiteY0" fmla="*/ 0 h 882650"/>
              <a:gd name="connsiteX1" fmla="*/ 0 w 1314450"/>
              <a:gd name="connsiteY1" fmla="*/ 63500 h 882650"/>
              <a:gd name="connsiteX2" fmla="*/ 1304925 w 1314450"/>
              <a:gd name="connsiteY2" fmla="*/ 882650 h 882650"/>
              <a:gd name="connsiteX3" fmla="*/ 1314450 w 1314450"/>
              <a:gd name="connsiteY3" fmla="*/ 815975 h 882650"/>
              <a:gd name="connsiteX4" fmla="*/ 0 w 1314450"/>
              <a:gd name="connsiteY4" fmla="*/ 0 h 882650"/>
              <a:gd name="connsiteX0-1" fmla="*/ 0 w 1314450"/>
              <a:gd name="connsiteY0-2" fmla="*/ 0 h 873125"/>
              <a:gd name="connsiteX1-3" fmla="*/ 0 w 1314450"/>
              <a:gd name="connsiteY1-4" fmla="*/ 63500 h 873125"/>
              <a:gd name="connsiteX2-5" fmla="*/ 1309688 w 1314450"/>
              <a:gd name="connsiteY2-6" fmla="*/ 873125 h 873125"/>
              <a:gd name="connsiteX3-7" fmla="*/ 1314450 w 1314450"/>
              <a:gd name="connsiteY3-8" fmla="*/ 815975 h 873125"/>
              <a:gd name="connsiteX4-9" fmla="*/ 0 w 1314450"/>
              <a:gd name="connsiteY4-10" fmla="*/ 0 h 873125"/>
              <a:gd name="connsiteX0-11" fmla="*/ 0 w 1314450"/>
              <a:gd name="connsiteY0-12" fmla="*/ 0 h 875506"/>
              <a:gd name="connsiteX1-13" fmla="*/ 0 w 1314450"/>
              <a:gd name="connsiteY1-14" fmla="*/ 63500 h 875506"/>
              <a:gd name="connsiteX2-15" fmla="*/ 1314450 w 1314450"/>
              <a:gd name="connsiteY2-16" fmla="*/ 875506 h 875506"/>
              <a:gd name="connsiteX3-17" fmla="*/ 1314450 w 1314450"/>
              <a:gd name="connsiteY3-18" fmla="*/ 815975 h 875506"/>
              <a:gd name="connsiteX4-19" fmla="*/ 0 w 1314450"/>
              <a:gd name="connsiteY4-20" fmla="*/ 0 h 875506"/>
              <a:gd name="connsiteX0-21" fmla="*/ 16669 w 1314450"/>
              <a:gd name="connsiteY0-22" fmla="*/ 0 h 868362"/>
              <a:gd name="connsiteX1-23" fmla="*/ 0 w 1314450"/>
              <a:gd name="connsiteY1-24" fmla="*/ 56356 h 868362"/>
              <a:gd name="connsiteX2-25" fmla="*/ 1314450 w 1314450"/>
              <a:gd name="connsiteY2-26" fmla="*/ 868362 h 868362"/>
              <a:gd name="connsiteX3-27" fmla="*/ 1314450 w 1314450"/>
              <a:gd name="connsiteY3-28" fmla="*/ 808831 h 868362"/>
              <a:gd name="connsiteX4-29" fmla="*/ 16669 w 1314450"/>
              <a:gd name="connsiteY4-30" fmla="*/ 0 h 868362"/>
              <a:gd name="connsiteX0-31" fmla="*/ 4763 w 1302544"/>
              <a:gd name="connsiteY0-32" fmla="*/ 0 h 868362"/>
              <a:gd name="connsiteX1-33" fmla="*/ 0 w 1302544"/>
              <a:gd name="connsiteY1-34" fmla="*/ 63500 h 868362"/>
              <a:gd name="connsiteX2-35" fmla="*/ 1302544 w 1302544"/>
              <a:gd name="connsiteY2-36" fmla="*/ 868362 h 868362"/>
              <a:gd name="connsiteX3-37" fmla="*/ 1302544 w 1302544"/>
              <a:gd name="connsiteY3-38" fmla="*/ 808831 h 868362"/>
              <a:gd name="connsiteX4-39" fmla="*/ 4763 w 1302544"/>
              <a:gd name="connsiteY4-40" fmla="*/ 0 h 868362"/>
              <a:gd name="connsiteX0-41" fmla="*/ 4763 w 1302544"/>
              <a:gd name="connsiteY0-42" fmla="*/ 0 h 875506"/>
              <a:gd name="connsiteX1-43" fmla="*/ 0 w 1302544"/>
              <a:gd name="connsiteY1-44" fmla="*/ 70644 h 875506"/>
              <a:gd name="connsiteX2-45" fmla="*/ 1302544 w 1302544"/>
              <a:gd name="connsiteY2-46" fmla="*/ 875506 h 875506"/>
              <a:gd name="connsiteX3-47" fmla="*/ 1302544 w 1302544"/>
              <a:gd name="connsiteY3-48" fmla="*/ 815975 h 875506"/>
              <a:gd name="connsiteX4-49" fmla="*/ 4763 w 1302544"/>
              <a:gd name="connsiteY4-50" fmla="*/ 0 h 875506"/>
              <a:gd name="connsiteX0-51" fmla="*/ 7145 w 1304926"/>
              <a:gd name="connsiteY0-52" fmla="*/ 0 h 875506"/>
              <a:gd name="connsiteX1-53" fmla="*/ 0 w 1304926"/>
              <a:gd name="connsiteY1-54" fmla="*/ 53975 h 875506"/>
              <a:gd name="connsiteX2-55" fmla="*/ 1304926 w 1304926"/>
              <a:gd name="connsiteY2-56" fmla="*/ 875506 h 875506"/>
              <a:gd name="connsiteX3-57" fmla="*/ 1304926 w 1304926"/>
              <a:gd name="connsiteY3-58" fmla="*/ 815975 h 875506"/>
              <a:gd name="connsiteX4-59" fmla="*/ 7145 w 1304926"/>
              <a:gd name="connsiteY4-60" fmla="*/ 0 h 875506"/>
              <a:gd name="connsiteX0-61" fmla="*/ 1 w 1297782"/>
              <a:gd name="connsiteY0-62" fmla="*/ 0 h 875506"/>
              <a:gd name="connsiteX1-63" fmla="*/ 0 w 1297782"/>
              <a:gd name="connsiteY1-64" fmla="*/ 51594 h 875506"/>
              <a:gd name="connsiteX2-65" fmla="*/ 1297782 w 1297782"/>
              <a:gd name="connsiteY2-66" fmla="*/ 875506 h 875506"/>
              <a:gd name="connsiteX3-67" fmla="*/ 1297782 w 1297782"/>
              <a:gd name="connsiteY3-68" fmla="*/ 815975 h 875506"/>
              <a:gd name="connsiteX4-69" fmla="*/ 1 w 1297782"/>
              <a:gd name="connsiteY4-70" fmla="*/ 0 h 875506"/>
              <a:gd name="connsiteX0-71" fmla="*/ 0 w 1297781"/>
              <a:gd name="connsiteY0-72" fmla="*/ 0 h 875506"/>
              <a:gd name="connsiteX1-73" fmla="*/ 2380 w 1297781"/>
              <a:gd name="connsiteY1-74" fmla="*/ 44451 h 875506"/>
              <a:gd name="connsiteX2-75" fmla="*/ 1297781 w 1297781"/>
              <a:gd name="connsiteY2-76" fmla="*/ 875506 h 875506"/>
              <a:gd name="connsiteX3-77" fmla="*/ 1297781 w 1297781"/>
              <a:gd name="connsiteY3-78" fmla="*/ 815975 h 875506"/>
              <a:gd name="connsiteX4-79" fmla="*/ 0 w 1297781"/>
              <a:gd name="connsiteY4-80" fmla="*/ 0 h 8755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7781" h="875506">
                <a:moveTo>
                  <a:pt x="0" y="0"/>
                </a:moveTo>
                <a:cubicBezTo>
                  <a:pt x="0" y="17198"/>
                  <a:pt x="2380" y="27253"/>
                  <a:pt x="2380" y="44451"/>
                </a:cubicBezTo>
                <a:lnTo>
                  <a:pt x="1297781" y="875506"/>
                </a:lnTo>
                <a:lnTo>
                  <a:pt x="1297781" y="815975"/>
                </a:lnTo>
                <a:lnTo>
                  <a:pt x="0" y="0"/>
                </a:lnTo>
                <a:close/>
              </a:path>
            </a:pathLst>
          </a:custGeom>
          <a:solidFill>
            <a:schemeClr val="accent1">
              <a:lumMod val="75000"/>
              <a:lumOff val="25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Autofit/>
          </a:bodyPr>
          <a:lstStyle/>
          <a:p>
            <a:pPr algn="ctr"/>
            <a:endParaRPr lang="zh-CN" altLang="en-US">
              <a:solidFill>
                <a:schemeClr val="bg1"/>
              </a:solidFill>
              <a:cs typeface="+mn-ea"/>
            </a:endParaRPr>
          </a:p>
        </p:txBody>
      </p:sp>
      <p:sp>
        <p:nvSpPr>
          <p:cNvPr id="226" name="文本框 83"/>
          <p:cNvSpPr txBox="1"/>
          <p:nvPr/>
        </p:nvSpPr>
        <p:spPr>
          <a:xfrm rot="520032">
            <a:off x="2820866" y="2304756"/>
            <a:ext cx="402995" cy="700192"/>
          </a:xfrm>
          <a:prstGeom prst="rect">
            <a:avLst/>
          </a:prstGeom>
          <a:noFill/>
          <a:scene3d>
            <a:camera prst="isometricOffAxis1Top">
              <a:rot lat="20448468" lon="18136550" rev="3247942"/>
            </a:camera>
            <a:lightRig rig="threePt" dir="t"/>
          </a:scene3d>
          <a:sp3d/>
        </p:spPr>
        <p:txBody>
          <a:bodyPr wrap="none" lIns="68580" tIns="34290" rIns="68580" bIns="34290" rtlCol="0">
            <a:spAutoFit/>
          </a:bodyPr>
          <a:lstStyle/>
          <a:p>
            <a:r>
              <a:rPr lang="en-US" altLang="zh-CN" sz="4100" b="1" dirty="0">
                <a:solidFill>
                  <a:schemeClr val="bg1"/>
                </a:solidFill>
              </a:rPr>
              <a:t>2</a:t>
            </a:r>
            <a:endParaRPr lang="zh-CN" altLang="en-US" sz="4100" b="1" dirty="0">
              <a:solidFill>
                <a:schemeClr val="bg1"/>
              </a:solidFill>
            </a:endParaRPr>
          </a:p>
        </p:txBody>
      </p:sp>
      <p:sp>
        <p:nvSpPr>
          <p:cNvPr id="227" name="任意多边形 226"/>
          <p:cNvSpPr/>
          <p:nvPr/>
        </p:nvSpPr>
        <p:spPr>
          <a:xfrm rot="551618">
            <a:off x="1208390" y="2292482"/>
            <a:ext cx="2236959" cy="1455192"/>
          </a:xfrm>
          <a:custGeom>
            <a:avLst/>
            <a:gdLst>
              <a:gd name="connsiteX0" fmla="*/ 0 w 2583180"/>
              <a:gd name="connsiteY0" fmla="*/ 769620 h 1592580"/>
              <a:gd name="connsiteX1" fmla="*/ 1303020 w 2583180"/>
              <a:gd name="connsiteY1" fmla="*/ 1592580 h 1592580"/>
              <a:gd name="connsiteX2" fmla="*/ 2583180 w 2583180"/>
              <a:gd name="connsiteY2" fmla="*/ 769620 h 1592580"/>
              <a:gd name="connsiteX3" fmla="*/ 1272540 w 2583180"/>
              <a:gd name="connsiteY3" fmla="*/ 0 h 1592580"/>
              <a:gd name="connsiteX4" fmla="*/ 0 w 2583180"/>
              <a:gd name="connsiteY4" fmla="*/ 769620 h 1592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3180" h="1592580">
                <a:moveTo>
                  <a:pt x="0" y="769620"/>
                </a:moveTo>
                <a:lnTo>
                  <a:pt x="1303020" y="1592580"/>
                </a:lnTo>
                <a:lnTo>
                  <a:pt x="2583180" y="769620"/>
                </a:lnTo>
                <a:lnTo>
                  <a:pt x="1272540" y="0"/>
                </a:lnTo>
                <a:lnTo>
                  <a:pt x="0" y="769620"/>
                </a:lnTo>
                <a:close/>
              </a:path>
            </a:pathLst>
          </a:cu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500">
              <a:solidFill>
                <a:srgbClr val="595959"/>
              </a:solidFill>
            </a:endParaRPr>
          </a:p>
        </p:txBody>
      </p:sp>
      <p:sp>
        <p:nvSpPr>
          <p:cNvPr id="228" name="任意多边形 227"/>
          <p:cNvSpPr/>
          <p:nvPr/>
        </p:nvSpPr>
        <p:spPr>
          <a:xfrm rot="551618">
            <a:off x="2266226" y="3077981"/>
            <a:ext cx="1115592" cy="800704"/>
          </a:xfrm>
          <a:custGeom>
            <a:avLst/>
            <a:gdLst>
              <a:gd name="connsiteX0" fmla="*/ 0 w 1297781"/>
              <a:gd name="connsiteY0" fmla="*/ 823913 h 876300"/>
              <a:gd name="connsiteX1" fmla="*/ 0 w 1297781"/>
              <a:gd name="connsiteY1" fmla="*/ 876300 h 876300"/>
              <a:gd name="connsiteX2" fmla="*/ 1297781 w 1297781"/>
              <a:gd name="connsiteY2" fmla="*/ 42863 h 876300"/>
              <a:gd name="connsiteX3" fmla="*/ 1293019 w 1297781"/>
              <a:gd name="connsiteY3" fmla="*/ 0 h 876300"/>
              <a:gd name="connsiteX4" fmla="*/ 0 w 1297781"/>
              <a:gd name="connsiteY4" fmla="*/ 823913 h 876300"/>
              <a:gd name="connsiteX0-1" fmla="*/ 0 w 1297781"/>
              <a:gd name="connsiteY0-2" fmla="*/ 823913 h 876300"/>
              <a:gd name="connsiteX1-3" fmla="*/ 0 w 1297781"/>
              <a:gd name="connsiteY1-4" fmla="*/ 876300 h 876300"/>
              <a:gd name="connsiteX2-5" fmla="*/ 1297781 w 1297781"/>
              <a:gd name="connsiteY2-6" fmla="*/ 42863 h 876300"/>
              <a:gd name="connsiteX3-7" fmla="*/ 1281113 w 1297781"/>
              <a:gd name="connsiteY3-8" fmla="*/ 0 h 876300"/>
              <a:gd name="connsiteX4-9" fmla="*/ 0 w 1297781"/>
              <a:gd name="connsiteY4-10" fmla="*/ 823913 h 876300"/>
              <a:gd name="connsiteX0-11" fmla="*/ 0 w 1288256"/>
              <a:gd name="connsiteY0-12" fmla="*/ 823913 h 876300"/>
              <a:gd name="connsiteX1-13" fmla="*/ 0 w 1288256"/>
              <a:gd name="connsiteY1-14" fmla="*/ 876300 h 876300"/>
              <a:gd name="connsiteX2-15" fmla="*/ 1288256 w 1288256"/>
              <a:gd name="connsiteY2-16" fmla="*/ 45244 h 876300"/>
              <a:gd name="connsiteX3-17" fmla="*/ 1281113 w 1288256"/>
              <a:gd name="connsiteY3-18" fmla="*/ 0 h 876300"/>
              <a:gd name="connsiteX4-19" fmla="*/ 0 w 1288256"/>
              <a:gd name="connsiteY4-20" fmla="*/ 823913 h 8763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88256" h="876300">
                <a:moveTo>
                  <a:pt x="0" y="823913"/>
                </a:moveTo>
                <a:lnTo>
                  <a:pt x="0" y="876300"/>
                </a:lnTo>
                <a:lnTo>
                  <a:pt x="1288256" y="45244"/>
                </a:lnTo>
                <a:lnTo>
                  <a:pt x="1281113" y="0"/>
                </a:lnTo>
                <a:lnTo>
                  <a:pt x="0" y="823913"/>
                </a:lnTo>
                <a:close/>
              </a:path>
            </a:pathLst>
          </a:custGeom>
          <a:solidFill>
            <a:schemeClr val="accent1">
              <a:lumMod val="75000"/>
              <a:lumOff val="25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Autofit/>
          </a:bodyPr>
          <a:lstStyle/>
          <a:p>
            <a:pPr algn="ctr"/>
            <a:endParaRPr lang="zh-CN" altLang="en-US">
              <a:solidFill>
                <a:schemeClr val="bg1"/>
              </a:solidFill>
              <a:cs typeface="+mn-ea"/>
            </a:endParaRPr>
          </a:p>
        </p:txBody>
      </p:sp>
      <p:sp>
        <p:nvSpPr>
          <p:cNvPr id="229" name="任意多边形 228"/>
          <p:cNvSpPr/>
          <p:nvPr/>
        </p:nvSpPr>
        <p:spPr>
          <a:xfrm rot="551618">
            <a:off x="1158747" y="2900131"/>
            <a:ext cx="1123841" cy="799979"/>
          </a:xfrm>
          <a:custGeom>
            <a:avLst/>
            <a:gdLst>
              <a:gd name="connsiteX0" fmla="*/ 0 w 1314450"/>
              <a:gd name="connsiteY0" fmla="*/ 0 h 882650"/>
              <a:gd name="connsiteX1" fmla="*/ 0 w 1314450"/>
              <a:gd name="connsiteY1" fmla="*/ 63500 h 882650"/>
              <a:gd name="connsiteX2" fmla="*/ 1304925 w 1314450"/>
              <a:gd name="connsiteY2" fmla="*/ 882650 h 882650"/>
              <a:gd name="connsiteX3" fmla="*/ 1314450 w 1314450"/>
              <a:gd name="connsiteY3" fmla="*/ 815975 h 882650"/>
              <a:gd name="connsiteX4" fmla="*/ 0 w 1314450"/>
              <a:gd name="connsiteY4" fmla="*/ 0 h 882650"/>
              <a:gd name="connsiteX0-1" fmla="*/ 0 w 1314450"/>
              <a:gd name="connsiteY0-2" fmla="*/ 0 h 873125"/>
              <a:gd name="connsiteX1-3" fmla="*/ 0 w 1314450"/>
              <a:gd name="connsiteY1-4" fmla="*/ 63500 h 873125"/>
              <a:gd name="connsiteX2-5" fmla="*/ 1309688 w 1314450"/>
              <a:gd name="connsiteY2-6" fmla="*/ 873125 h 873125"/>
              <a:gd name="connsiteX3-7" fmla="*/ 1314450 w 1314450"/>
              <a:gd name="connsiteY3-8" fmla="*/ 815975 h 873125"/>
              <a:gd name="connsiteX4-9" fmla="*/ 0 w 1314450"/>
              <a:gd name="connsiteY4-10" fmla="*/ 0 h 873125"/>
              <a:gd name="connsiteX0-11" fmla="*/ 0 w 1314450"/>
              <a:gd name="connsiteY0-12" fmla="*/ 0 h 875506"/>
              <a:gd name="connsiteX1-13" fmla="*/ 0 w 1314450"/>
              <a:gd name="connsiteY1-14" fmla="*/ 63500 h 875506"/>
              <a:gd name="connsiteX2-15" fmla="*/ 1314450 w 1314450"/>
              <a:gd name="connsiteY2-16" fmla="*/ 875506 h 875506"/>
              <a:gd name="connsiteX3-17" fmla="*/ 1314450 w 1314450"/>
              <a:gd name="connsiteY3-18" fmla="*/ 815975 h 875506"/>
              <a:gd name="connsiteX4-19" fmla="*/ 0 w 1314450"/>
              <a:gd name="connsiteY4-20" fmla="*/ 0 h 875506"/>
              <a:gd name="connsiteX0-21" fmla="*/ 16669 w 1314450"/>
              <a:gd name="connsiteY0-22" fmla="*/ 0 h 868362"/>
              <a:gd name="connsiteX1-23" fmla="*/ 0 w 1314450"/>
              <a:gd name="connsiteY1-24" fmla="*/ 56356 h 868362"/>
              <a:gd name="connsiteX2-25" fmla="*/ 1314450 w 1314450"/>
              <a:gd name="connsiteY2-26" fmla="*/ 868362 h 868362"/>
              <a:gd name="connsiteX3-27" fmla="*/ 1314450 w 1314450"/>
              <a:gd name="connsiteY3-28" fmla="*/ 808831 h 868362"/>
              <a:gd name="connsiteX4-29" fmla="*/ 16669 w 1314450"/>
              <a:gd name="connsiteY4-30" fmla="*/ 0 h 868362"/>
              <a:gd name="connsiteX0-31" fmla="*/ 4763 w 1302544"/>
              <a:gd name="connsiteY0-32" fmla="*/ 0 h 868362"/>
              <a:gd name="connsiteX1-33" fmla="*/ 0 w 1302544"/>
              <a:gd name="connsiteY1-34" fmla="*/ 63500 h 868362"/>
              <a:gd name="connsiteX2-35" fmla="*/ 1302544 w 1302544"/>
              <a:gd name="connsiteY2-36" fmla="*/ 868362 h 868362"/>
              <a:gd name="connsiteX3-37" fmla="*/ 1302544 w 1302544"/>
              <a:gd name="connsiteY3-38" fmla="*/ 808831 h 868362"/>
              <a:gd name="connsiteX4-39" fmla="*/ 4763 w 1302544"/>
              <a:gd name="connsiteY4-40" fmla="*/ 0 h 868362"/>
              <a:gd name="connsiteX0-41" fmla="*/ 4763 w 1302544"/>
              <a:gd name="connsiteY0-42" fmla="*/ 0 h 875506"/>
              <a:gd name="connsiteX1-43" fmla="*/ 0 w 1302544"/>
              <a:gd name="connsiteY1-44" fmla="*/ 70644 h 875506"/>
              <a:gd name="connsiteX2-45" fmla="*/ 1302544 w 1302544"/>
              <a:gd name="connsiteY2-46" fmla="*/ 875506 h 875506"/>
              <a:gd name="connsiteX3-47" fmla="*/ 1302544 w 1302544"/>
              <a:gd name="connsiteY3-48" fmla="*/ 815975 h 875506"/>
              <a:gd name="connsiteX4-49" fmla="*/ 4763 w 1302544"/>
              <a:gd name="connsiteY4-50" fmla="*/ 0 h 875506"/>
              <a:gd name="connsiteX0-51" fmla="*/ 7145 w 1304926"/>
              <a:gd name="connsiteY0-52" fmla="*/ 0 h 875506"/>
              <a:gd name="connsiteX1-53" fmla="*/ 0 w 1304926"/>
              <a:gd name="connsiteY1-54" fmla="*/ 53975 h 875506"/>
              <a:gd name="connsiteX2-55" fmla="*/ 1304926 w 1304926"/>
              <a:gd name="connsiteY2-56" fmla="*/ 875506 h 875506"/>
              <a:gd name="connsiteX3-57" fmla="*/ 1304926 w 1304926"/>
              <a:gd name="connsiteY3-58" fmla="*/ 815975 h 875506"/>
              <a:gd name="connsiteX4-59" fmla="*/ 7145 w 1304926"/>
              <a:gd name="connsiteY4-60" fmla="*/ 0 h 875506"/>
              <a:gd name="connsiteX0-61" fmla="*/ 1 w 1297782"/>
              <a:gd name="connsiteY0-62" fmla="*/ 0 h 875506"/>
              <a:gd name="connsiteX1-63" fmla="*/ 0 w 1297782"/>
              <a:gd name="connsiteY1-64" fmla="*/ 51594 h 875506"/>
              <a:gd name="connsiteX2-65" fmla="*/ 1297782 w 1297782"/>
              <a:gd name="connsiteY2-66" fmla="*/ 875506 h 875506"/>
              <a:gd name="connsiteX3-67" fmla="*/ 1297782 w 1297782"/>
              <a:gd name="connsiteY3-68" fmla="*/ 815975 h 875506"/>
              <a:gd name="connsiteX4-69" fmla="*/ 1 w 1297782"/>
              <a:gd name="connsiteY4-70" fmla="*/ 0 h 875506"/>
              <a:gd name="connsiteX0-71" fmla="*/ 0 w 1297781"/>
              <a:gd name="connsiteY0-72" fmla="*/ 0 h 875506"/>
              <a:gd name="connsiteX1-73" fmla="*/ 2380 w 1297781"/>
              <a:gd name="connsiteY1-74" fmla="*/ 44451 h 875506"/>
              <a:gd name="connsiteX2-75" fmla="*/ 1297781 w 1297781"/>
              <a:gd name="connsiteY2-76" fmla="*/ 875506 h 875506"/>
              <a:gd name="connsiteX3-77" fmla="*/ 1297781 w 1297781"/>
              <a:gd name="connsiteY3-78" fmla="*/ 815975 h 875506"/>
              <a:gd name="connsiteX4-79" fmla="*/ 0 w 1297781"/>
              <a:gd name="connsiteY4-80" fmla="*/ 0 h 8755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97781" h="875506">
                <a:moveTo>
                  <a:pt x="0" y="0"/>
                </a:moveTo>
                <a:cubicBezTo>
                  <a:pt x="0" y="17198"/>
                  <a:pt x="2380" y="27253"/>
                  <a:pt x="2380" y="44451"/>
                </a:cubicBezTo>
                <a:lnTo>
                  <a:pt x="1297781" y="875506"/>
                </a:lnTo>
                <a:lnTo>
                  <a:pt x="1297781" y="815975"/>
                </a:lnTo>
                <a:lnTo>
                  <a:pt x="0" y="0"/>
                </a:lnTo>
                <a:close/>
              </a:path>
            </a:pathLst>
          </a:custGeom>
          <a:solidFill>
            <a:schemeClr val="accent1">
              <a:lumMod val="75000"/>
              <a:lumOff val="25000"/>
              <a:alpha val="50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anchor="ctr">
            <a:noAutofit/>
          </a:bodyPr>
          <a:lstStyle/>
          <a:p>
            <a:pPr algn="ctr"/>
            <a:endParaRPr lang="zh-CN" altLang="en-US">
              <a:solidFill>
                <a:schemeClr val="bg1"/>
              </a:solidFill>
              <a:cs typeface="+mn-ea"/>
            </a:endParaRPr>
          </a:p>
        </p:txBody>
      </p:sp>
      <p:sp>
        <p:nvSpPr>
          <p:cNvPr id="230" name="文本框 89"/>
          <p:cNvSpPr txBox="1"/>
          <p:nvPr/>
        </p:nvSpPr>
        <p:spPr>
          <a:xfrm rot="551618">
            <a:off x="1475310" y="2555582"/>
            <a:ext cx="648267" cy="700192"/>
          </a:xfrm>
          <a:prstGeom prst="rect">
            <a:avLst/>
          </a:prstGeom>
          <a:noFill/>
          <a:scene3d>
            <a:camera prst="isometricOffAxis1Top">
              <a:rot lat="20448468" lon="18136550" rev="3247942"/>
            </a:camera>
            <a:lightRig rig="threePt" dir="t"/>
          </a:scene3d>
          <a:sp3d/>
        </p:spPr>
        <p:txBody>
          <a:bodyPr wrap="square" lIns="68580" tIns="34290" rIns="68580" bIns="34290" rtlCol="0">
            <a:spAutoFit/>
          </a:bodyPr>
          <a:lstStyle/>
          <a:p>
            <a:r>
              <a:rPr lang="en-US" altLang="zh-CN" sz="4100" b="1" dirty="0">
                <a:solidFill>
                  <a:schemeClr val="bg1"/>
                </a:solidFill>
              </a:rPr>
              <a:t>1</a:t>
            </a:r>
            <a:endParaRPr lang="zh-CN" altLang="en-US" sz="4100" b="1" dirty="0">
              <a:solidFill>
                <a:schemeClr val="bg1"/>
              </a:solidFill>
            </a:endParaRPr>
          </a:p>
        </p:txBody>
      </p:sp>
      <p:sp>
        <p:nvSpPr>
          <p:cNvPr id="231" name="0"/>
          <p:cNvSpPr txBox="1">
            <a:spLocks noChangeArrowheads="1"/>
          </p:cNvSpPr>
          <p:nvPr/>
        </p:nvSpPr>
        <p:spPr bwMode="auto">
          <a:xfrm>
            <a:off x="1706767" y="3955210"/>
            <a:ext cx="188615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b="1">
                <a:solidFill>
                  <a:schemeClr val="tx1">
                    <a:lumMod val="75000"/>
                    <a:lumOff val="25000"/>
                  </a:schemeClr>
                </a:solidFill>
                <a:latin typeface="微软雅黑" panose="020B0503020204020204" pitchFamily="34" charset="-122"/>
              </a:rPr>
              <a:t>课题研究</a:t>
            </a:r>
            <a:endParaRPr lang="zh-CN" altLang="en-US" b="1" dirty="0">
              <a:solidFill>
                <a:schemeClr val="tx1">
                  <a:lumMod val="75000"/>
                  <a:lumOff val="25000"/>
                </a:schemeClr>
              </a:solidFill>
              <a:latin typeface="微软雅黑" panose="020B0503020204020204" pitchFamily="34" charset="-122"/>
            </a:endParaRPr>
          </a:p>
        </p:txBody>
      </p:sp>
      <p:sp>
        <p:nvSpPr>
          <p:cNvPr id="232" name="0"/>
          <p:cNvSpPr txBox="1">
            <a:spLocks noChangeArrowheads="1"/>
          </p:cNvSpPr>
          <p:nvPr/>
        </p:nvSpPr>
        <p:spPr bwMode="auto">
          <a:xfrm>
            <a:off x="1709457" y="4201118"/>
            <a:ext cx="20754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100" dirty="0">
                <a:solidFill>
                  <a:srgbClr val="595959"/>
                </a:solidFill>
                <a:latin typeface="微软雅黑" panose="020B0503020204020204" pitchFamily="34" charset="-122"/>
              </a:rPr>
              <a:t>小奕</a:t>
            </a:r>
            <a:r>
              <a:rPr lang="en-US" altLang="zh-CN" sz="1100" dirty="0">
                <a:solidFill>
                  <a:srgbClr val="595959"/>
                </a:solidFill>
                <a:latin typeface="微软雅黑" panose="020B0503020204020204" pitchFamily="34" charset="-122"/>
              </a:rPr>
              <a:t>PPT</a:t>
            </a:r>
            <a:r>
              <a:rPr lang="zh-CN" altLang="zh-CN" sz="1100" dirty="0">
                <a:solidFill>
                  <a:srgbClr val="595959"/>
                </a:solidFill>
                <a:latin typeface="微软雅黑" panose="020B0503020204020204" pitchFamily="34" charset="-122"/>
              </a:rPr>
              <a:t>工作室更专业的模板。洛可可，色彩纷呈，潮流时尚。</a:t>
            </a:r>
            <a:endParaRPr lang="en-US" altLang="zh-CN" sz="1100" dirty="0">
              <a:solidFill>
                <a:srgbClr val="595959"/>
              </a:solidFill>
              <a:latin typeface="微软雅黑" panose="020B0503020204020204" pitchFamily="34" charset="-122"/>
              <a:sym typeface="Arial" panose="020B0604020202020204" pitchFamily="34" charset="0"/>
            </a:endParaRPr>
          </a:p>
        </p:txBody>
      </p:sp>
      <p:sp>
        <p:nvSpPr>
          <p:cNvPr id="233" name="0"/>
          <p:cNvSpPr txBox="1">
            <a:spLocks noChangeArrowheads="1"/>
          </p:cNvSpPr>
          <p:nvPr/>
        </p:nvSpPr>
        <p:spPr bwMode="auto">
          <a:xfrm>
            <a:off x="3327715" y="3566865"/>
            <a:ext cx="188615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b="1">
                <a:solidFill>
                  <a:schemeClr val="tx1">
                    <a:lumMod val="75000"/>
                    <a:lumOff val="25000"/>
                  </a:schemeClr>
                </a:solidFill>
                <a:latin typeface="微软雅黑" panose="020B0503020204020204" pitchFamily="34" charset="-122"/>
              </a:rPr>
              <a:t>实验论证</a:t>
            </a:r>
            <a:endParaRPr lang="zh-CN" altLang="en-US" b="1" dirty="0">
              <a:solidFill>
                <a:schemeClr val="tx1">
                  <a:lumMod val="75000"/>
                  <a:lumOff val="25000"/>
                </a:schemeClr>
              </a:solidFill>
              <a:latin typeface="微软雅黑" panose="020B0503020204020204" pitchFamily="34" charset="-122"/>
            </a:endParaRPr>
          </a:p>
        </p:txBody>
      </p:sp>
      <p:sp>
        <p:nvSpPr>
          <p:cNvPr id="234" name="0"/>
          <p:cNvSpPr txBox="1">
            <a:spLocks noChangeArrowheads="1"/>
          </p:cNvSpPr>
          <p:nvPr/>
        </p:nvSpPr>
        <p:spPr bwMode="auto">
          <a:xfrm>
            <a:off x="3330405" y="3812773"/>
            <a:ext cx="20754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100" dirty="0">
                <a:solidFill>
                  <a:srgbClr val="595959"/>
                </a:solidFill>
                <a:latin typeface="微软雅黑" panose="020B0503020204020204" pitchFamily="34" charset="-122"/>
              </a:rPr>
              <a:t>小奕</a:t>
            </a:r>
            <a:r>
              <a:rPr lang="en-US" altLang="zh-CN" sz="1100" dirty="0">
                <a:solidFill>
                  <a:srgbClr val="595959"/>
                </a:solidFill>
                <a:latin typeface="微软雅黑" panose="020B0503020204020204" pitchFamily="34" charset="-122"/>
              </a:rPr>
              <a:t>PPT</a:t>
            </a:r>
            <a:r>
              <a:rPr lang="zh-CN" altLang="zh-CN" sz="1100" dirty="0">
                <a:solidFill>
                  <a:srgbClr val="595959"/>
                </a:solidFill>
                <a:latin typeface="微软雅黑" panose="020B0503020204020204" pitchFamily="34" charset="-122"/>
              </a:rPr>
              <a:t>工作室更专业的模板。洛可可，色彩纷呈，潮流时尚。</a:t>
            </a:r>
            <a:endParaRPr lang="en-US" altLang="zh-CN" sz="1100" dirty="0">
              <a:solidFill>
                <a:srgbClr val="595959"/>
              </a:solidFill>
              <a:latin typeface="微软雅黑" panose="020B0503020204020204" pitchFamily="34" charset="-122"/>
              <a:sym typeface="Arial" panose="020B0604020202020204" pitchFamily="34" charset="0"/>
            </a:endParaRPr>
          </a:p>
        </p:txBody>
      </p:sp>
      <p:sp>
        <p:nvSpPr>
          <p:cNvPr id="235" name="0"/>
          <p:cNvSpPr txBox="1">
            <a:spLocks noChangeArrowheads="1"/>
          </p:cNvSpPr>
          <p:nvPr/>
        </p:nvSpPr>
        <p:spPr bwMode="auto">
          <a:xfrm>
            <a:off x="4917675" y="3238582"/>
            <a:ext cx="188615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b="1">
                <a:solidFill>
                  <a:schemeClr val="tx1">
                    <a:lumMod val="75000"/>
                    <a:lumOff val="25000"/>
                  </a:schemeClr>
                </a:solidFill>
                <a:latin typeface="微软雅黑" panose="020B0503020204020204" pitchFamily="34" charset="-122"/>
              </a:rPr>
              <a:t>检查调整</a:t>
            </a:r>
            <a:endParaRPr lang="zh-CN" altLang="en-US" b="1" dirty="0">
              <a:solidFill>
                <a:schemeClr val="tx1">
                  <a:lumMod val="75000"/>
                  <a:lumOff val="25000"/>
                </a:schemeClr>
              </a:solidFill>
              <a:latin typeface="微软雅黑" panose="020B0503020204020204" pitchFamily="34" charset="-122"/>
            </a:endParaRPr>
          </a:p>
        </p:txBody>
      </p:sp>
      <p:sp>
        <p:nvSpPr>
          <p:cNvPr id="236" name="0"/>
          <p:cNvSpPr txBox="1">
            <a:spLocks noChangeArrowheads="1"/>
          </p:cNvSpPr>
          <p:nvPr/>
        </p:nvSpPr>
        <p:spPr bwMode="auto">
          <a:xfrm>
            <a:off x="4920366" y="3484490"/>
            <a:ext cx="20754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100" dirty="0">
                <a:solidFill>
                  <a:srgbClr val="595959"/>
                </a:solidFill>
                <a:latin typeface="微软雅黑" panose="020B0503020204020204" pitchFamily="34" charset="-122"/>
              </a:rPr>
              <a:t>小奕</a:t>
            </a:r>
            <a:r>
              <a:rPr lang="en-US" altLang="zh-CN" sz="1100" dirty="0">
                <a:solidFill>
                  <a:srgbClr val="595959"/>
                </a:solidFill>
                <a:latin typeface="微软雅黑" panose="020B0503020204020204" pitchFamily="34" charset="-122"/>
              </a:rPr>
              <a:t>PPT</a:t>
            </a:r>
            <a:r>
              <a:rPr lang="zh-CN" altLang="zh-CN" sz="1100" dirty="0">
                <a:solidFill>
                  <a:srgbClr val="595959"/>
                </a:solidFill>
                <a:latin typeface="微软雅黑" panose="020B0503020204020204" pitchFamily="34" charset="-122"/>
              </a:rPr>
              <a:t>工作室更专业的模板。洛可可，色彩纷呈，潮流时尚。</a:t>
            </a:r>
            <a:endParaRPr lang="en-US" altLang="zh-CN" sz="1100" dirty="0">
              <a:solidFill>
                <a:srgbClr val="595959"/>
              </a:solidFill>
              <a:latin typeface="微软雅黑" panose="020B0503020204020204" pitchFamily="34" charset="-122"/>
              <a:sym typeface="Arial" panose="020B0604020202020204" pitchFamily="34" charset="0"/>
            </a:endParaRPr>
          </a:p>
        </p:txBody>
      </p:sp>
      <p:sp>
        <p:nvSpPr>
          <p:cNvPr id="237" name="0"/>
          <p:cNvSpPr txBox="1">
            <a:spLocks noChangeArrowheads="1"/>
          </p:cNvSpPr>
          <p:nvPr/>
        </p:nvSpPr>
        <p:spPr bwMode="auto">
          <a:xfrm>
            <a:off x="6596198" y="2820734"/>
            <a:ext cx="1886153"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b="1">
                <a:solidFill>
                  <a:schemeClr val="tx1">
                    <a:lumMod val="75000"/>
                    <a:lumOff val="25000"/>
                  </a:schemeClr>
                </a:solidFill>
                <a:latin typeface="微软雅黑" panose="020B0503020204020204" pitchFamily="34" charset="-122"/>
              </a:rPr>
              <a:t>撰写论文</a:t>
            </a:r>
            <a:endParaRPr lang="zh-CN" altLang="en-US" b="1" dirty="0">
              <a:solidFill>
                <a:schemeClr val="tx1">
                  <a:lumMod val="75000"/>
                  <a:lumOff val="25000"/>
                </a:schemeClr>
              </a:solidFill>
              <a:latin typeface="微软雅黑" panose="020B0503020204020204" pitchFamily="34" charset="-122"/>
            </a:endParaRPr>
          </a:p>
        </p:txBody>
      </p:sp>
      <p:sp>
        <p:nvSpPr>
          <p:cNvPr id="238" name="0"/>
          <p:cNvSpPr txBox="1">
            <a:spLocks noChangeArrowheads="1"/>
          </p:cNvSpPr>
          <p:nvPr/>
        </p:nvSpPr>
        <p:spPr bwMode="auto">
          <a:xfrm>
            <a:off x="6598889" y="3066642"/>
            <a:ext cx="20754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100" dirty="0">
                <a:solidFill>
                  <a:srgbClr val="595959"/>
                </a:solidFill>
                <a:latin typeface="微软雅黑" panose="020B0503020204020204" pitchFamily="34" charset="-122"/>
              </a:rPr>
              <a:t>小奕</a:t>
            </a:r>
            <a:r>
              <a:rPr lang="en-US" altLang="zh-CN" sz="1100" dirty="0">
                <a:solidFill>
                  <a:srgbClr val="595959"/>
                </a:solidFill>
                <a:latin typeface="微软雅黑" panose="020B0503020204020204" pitchFamily="34" charset="-122"/>
              </a:rPr>
              <a:t>PPT</a:t>
            </a:r>
            <a:r>
              <a:rPr lang="zh-CN" altLang="zh-CN" sz="1100" dirty="0">
                <a:solidFill>
                  <a:srgbClr val="595959"/>
                </a:solidFill>
                <a:latin typeface="微软雅黑" panose="020B0503020204020204" pitchFamily="34" charset="-122"/>
              </a:rPr>
              <a:t>工作室更专业的模板。洛可可，色彩纷呈，潮流时尚。</a:t>
            </a:r>
            <a:endParaRPr lang="en-US" altLang="zh-CN" sz="1100" dirty="0">
              <a:solidFill>
                <a:srgbClr val="595959"/>
              </a:solidFill>
              <a:latin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0"/>
                                        </p:tgtEl>
                                        <p:attrNameLst>
                                          <p:attrName>style.visibility</p:attrName>
                                        </p:attrNameLst>
                                      </p:cBhvr>
                                      <p:to>
                                        <p:strVal val="visible"/>
                                      </p:to>
                                    </p:set>
                                    <p:animEffect transition="in" filter="fade">
                                      <p:cBhvr>
                                        <p:cTn id="10" dur="500"/>
                                        <p:tgtEl>
                                          <p:spTgt spid="160"/>
                                        </p:tgtEl>
                                      </p:cBhvr>
                                    </p:animEffect>
                                  </p:childTnLst>
                                </p:cTn>
                              </p:par>
                              <p:par>
                                <p:cTn id="11" presetID="10" presetClass="entr" presetSubtype="0" fill="hold" nodeType="withEffect">
                                  <p:stCondLst>
                                    <p:cond delay="0"/>
                                  </p:stCondLst>
                                  <p:childTnLst>
                                    <p:set>
                                      <p:cBhvr>
                                        <p:cTn id="12" dur="1" fill="hold">
                                          <p:stCondLst>
                                            <p:cond delay="0"/>
                                          </p:stCondLst>
                                        </p:cTn>
                                        <p:tgtEl>
                                          <p:spTgt spid="161"/>
                                        </p:tgtEl>
                                        <p:attrNameLst>
                                          <p:attrName>style.visibility</p:attrName>
                                        </p:attrNameLst>
                                      </p:cBhvr>
                                      <p:to>
                                        <p:strVal val="visible"/>
                                      </p:to>
                                    </p:set>
                                    <p:animEffect transition="in" filter="fade">
                                      <p:cBhvr>
                                        <p:cTn id="13" dur="500"/>
                                        <p:tgtEl>
                                          <p:spTgt spid="1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4"/>
                                        </p:tgtEl>
                                        <p:attrNameLst>
                                          <p:attrName>style.visibility</p:attrName>
                                        </p:attrNameLst>
                                      </p:cBhvr>
                                      <p:to>
                                        <p:strVal val="visible"/>
                                      </p:to>
                                    </p:set>
                                    <p:animEffect transition="in" filter="fade">
                                      <p:cBhvr>
                                        <p:cTn id="16" dur="500"/>
                                        <p:tgtEl>
                                          <p:spTgt spid="164"/>
                                        </p:tgtEl>
                                      </p:cBhvr>
                                    </p:animEffect>
                                  </p:childTnLst>
                                </p:cTn>
                              </p:par>
                              <p:par>
                                <p:cTn id="17" presetID="10" presetClass="entr" presetSubtype="0" fill="hold" nodeType="withEffect">
                                  <p:stCondLst>
                                    <p:cond delay="0"/>
                                  </p:stCondLst>
                                  <p:childTnLst>
                                    <p:set>
                                      <p:cBhvr>
                                        <p:cTn id="18" dur="1" fill="hold">
                                          <p:stCondLst>
                                            <p:cond delay="0"/>
                                          </p:stCondLst>
                                        </p:cTn>
                                        <p:tgtEl>
                                          <p:spTgt spid="165"/>
                                        </p:tgtEl>
                                        <p:attrNameLst>
                                          <p:attrName>style.visibility</p:attrName>
                                        </p:attrNameLst>
                                      </p:cBhvr>
                                      <p:to>
                                        <p:strVal val="visible"/>
                                      </p:to>
                                    </p:set>
                                    <p:animEffect transition="in" filter="fade">
                                      <p:cBhvr>
                                        <p:cTn id="19" dur="500"/>
                                        <p:tgtEl>
                                          <p:spTgt spid="16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6"/>
                                        </p:tgtEl>
                                        <p:attrNameLst>
                                          <p:attrName>style.visibility</p:attrName>
                                        </p:attrNameLst>
                                      </p:cBhvr>
                                      <p:to>
                                        <p:strVal val="visible"/>
                                      </p:to>
                                    </p:set>
                                    <p:animEffect transition="in" filter="fade">
                                      <p:cBhvr>
                                        <p:cTn id="22" dur="500"/>
                                        <p:tgtEl>
                                          <p:spTgt spid="206"/>
                                        </p:tgtEl>
                                      </p:cBhvr>
                                    </p:animEffect>
                                  </p:childTnLst>
                                </p:cTn>
                              </p:par>
                              <p:par>
                                <p:cTn id="23" presetID="10" presetClass="entr" presetSubtype="0" fill="hold" nodeType="withEffect">
                                  <p:stCondLst>
                                    <p:cond delay="0"/>
                                  </p:stCondLst>
                                  <p:childTnLst>
                                    <p:set>
                                      <p:cBhvr>
                                        <p:cTn id="24" dur="1" fill="hold">
                                          <p:stCondLst>
                                            <p:cond delay="0"/>
                                          </p:stCondLst>
                                        </p:cTn>
                                        <p:tgtEl>
                                          <p:spTgt spid="207"/>
                                        </p:tgtEl>
                                        <p:attrNameLst>
                                          <p:attrName>style.visibility</p:attrName>
                                        </p:attrNameLst>
                                      </p:cBhvr>
                                      <p:to>
                                        <p:strVal val="visible"/>
                                      </p:to>
                                    </p:set>
                                    <p:animEffect transition="in" filter="fade">
                                      <p:cBhvr>
                                        <p:cTn id="25" dur="500"/>
                                        <p:tgtEl>
                                          <p:spTgt spid="20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0"/>
                                        </p:tgtEl>
                                        <p:attrNameLst>
                                          <p:attrName>style.visibility</p:attrName>
                                        </p:attrNameLst>
                                      </p:cBhvr>
                                      <p:to>
                                        <p:strVal val="visible"/>
                                      </p:to>
                                    </p:set>
                                    <p:animEffect transition="in" filter="fade">
                                      <p:cBhvr>
                                        <p:cTn id="28" dur="500"/>
                                        <p:tgtEl>
                                          <p:spTgt spid="210"/>
                                        </p:tgtEl>
                                      </p:cBhvr>
                                    </p:animEffect>
                                  </p:childTnLst>
                                </p:cTn>
                              </p:par>
                              <p:par>
                                <p:cTn id="29" presetID="10" presetClass="entr" presetSubtype="0" fill="hold" nodeType="withEffect">
                                  <p:stCondLst>
                                    <p:cond delay="0"/>
                                  </p:stCondLst>
                                  <p:childTnLst>
                                    <p:set>
                                      <p:cBhvr>
                                        <p:cTn id="30" dur="1" fill="hold">
                                          <p:stCondLst>
                                            <p:cond delay="0"/>
                                          </p:stCondLst>
                                        </p:cTn>
                                        <p:tgtEl>
                                          <p:spTgt spid="211"/>
                                        </p:tgtEl>
                                        <p:attrNameLst>
                                          <p:attrName>style.visibility</p:attrName>
                                        </p:attrNameLst>
                                      </p:cBhvr>
                                      <p:to>
                                        <p:strVal val="visible"/>
                                      </p:to>
                                    </p:set>
                                    <p:animEffect transition="in" filter="fade">
                                      <p:cBhvr>
                                        <p:cTn id="31" dur="500"/>
                                        <p:tgtEl>
                                          <p:spTgt spid="2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4"/>
                                        </p:tgtEl>
                                        <p:attrNameLst>
                                          <p:attrName>style.visibility</p:attrName>
                                        </p:attrNameLst>
                                      </p:cBhvr>
                                      <p:to>
                                        <p:strVal val="visible"/>
                                      </p:to>
                                    </p:set>
                                    <p:animEffect transition="in" filter="fade">
                                      <p:cBhvr>
                                        <p:cTn id="34" dur="500"/>
                                        <p:tgtEl>
                                          <p:spTgt spid="2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5"/>
                                        </p:tgtEl>
                                        <p:attrNameLst>
                                          <p:attrName>style.visibility</p:attrName>
                                        </p:attrNameLst>
                                      </p:cBhvr>
                                      <p:to>
                                        <p:strVal val="visible"/>
                                      </p:to>
                                    </p:set>
                                    <p:animEffect transition="in" filter="fade">
                                      <p:cBhvr>
                                        <p:cTn id="37" dur="500"/>
                                        <p:tgtEl>
                                          <p:spTgt spid="2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6"/>
                                        </p:tgtEl>
                                        <p:attrNameLst>
                                          <p:attrName>style.visibility</p:attrName>
                                        </p:attrNameLst>
                                      </p:cBhvr>
                                      <p:to>
                                        <p:strVal val="visible"/>
                                      </p:to>
                                    </p:set>
                                    <p:animEffect transition="in" filter="fade">
                                      <p:cBhvr>
                                        <p:cTn id="40" dur="500"/>
                                        <p:tgtEl>
                                          <p:spTgt spid="2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7"/>
                                        </p:tgtEl>
                                        <p:attrNameLst>
                                          <p:attrName>style.visibility</p:attrName>
                                        </p:attrNameLst>
                                      </p:cBhvr>
                                      <p:to>
                                        <p:strVal val="visible"/>
                                      </p:to>
                                    </p:set>
                                    <p:animEffect transition="in" filter="fade">
                                      <p:cBhvr>
                                        <p:cTn id="43" dur="500"/>
                                        <p:tgtEl>
                                          <p:spTgt spid="2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8"/>
                                        </p:tgtEl>
                                        <p:attrNameLst>
                                          <p:attrName>style.visibility</p:attrName>
                                        </p:attrNameLst>
                                      </p:cBhvr>
                                      <p:to>
                                        <p:strVal val="visible"/>
                                      </p:to>
                                    </p:set>
                                    <p:animEffect transition="in" filter="fade">
                                      <p:cBhvr>
                                        <p:cTn id="46" dur="500"/>
                                        <p:tgtEl>
                                          <p:spTgt spid="2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9"/>
                                        </p:tgtEl>
                                        <p:attrNameLst>
                                          <p:attrName>style.visibility</p:attrName>
                                        </p:attrNameLst>
                                      </p:cBhvr>
                                      <p:to>
                                        <p:strVal val="visible"/>
                                      </p:to>
                                    </p:set>
                                    <p:animEffect transition="in" filter="fade">
                                      <p:cBhvr>
                                        <p:cTn id="49" dur="500"/>
                                        <p:tgtEl>
                                          <p:spTgt spid="2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20"/>
                                        </p:tgtEl>
                                        <p:attrNameLst>
                                          <p:attrName>style.visibility</p:attrName>
                                        </p:attrNameLst>
                                      </p:cBhvr>
                                      <p:to>
                                        <p:strVal val="visible"/>
                                      </p:to>
                                    </p:set>
                                    <p:animEffect transition="in" filter="fade">
                                      <p:cBhvr>
                                        <p:cTn id="52" dur="500"/>
                                        <p:tgtEl>
                                          <p:spTgt spid="2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1"/>
                                        </p:tgtEl>
                                        <p:attrNameLst>
                                          <p:attrName>style.visibility</p:attrName>
                                        </p:attrNameLst>
                                      </p:cBhvr>
                                      <p:to>
                                        <p:strVal val="visible"/>
                                      </p:to>
                                    </p:set>
                                    <p:animEffect transition="in" filter="fade">
                                      <p:cBhvr>
                                        <p:cTn id="55" dur="500"/>
                                        <p:tgtEl>
                                          <p:spTgt spid="2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2"/>
                                        </p:tgtEl>
                                        <p:attrNameLst>
                                          <p:attrName>style.visibility</p:attrName>
                                        </p:attrNameLst>
                                      </p:cBhvr>
                                      <p:to>
                                        <p:strVal val="visible"/>
                                      </p:to>
                                    </p:set>
                                    <p:animEffect transition="in" filter="fade">
                                      <p:cBhvr>
                                        <p:cTn id="58" dur="500"/>
                                        <p:tgtEl>
                                          <p:spTgt spid="2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3"/>
                                        </p:tgtEl>
                                        <p:attrNameLst>
                                          <p:attrName>style.visibility</p:attrName>
                                        </p:attrNameLst>
                                      </p:cBhvr>
                                      <p:to>
                                        <p:strVal val="visible"/>
                                      </p:to>
                                    </p:set>
                                    <p:animEffect transition="in" filter="fade">
                                      <p:cBhvr>
                                        <p:cTn id="61" dur="500"/>
                                        <p:tgtEl>
                                          <p:spTgt spid="2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4"/>
                                        </p:tgtEl>
                                        <p:attrNameLst>
                                          <p:attrName>style.visibility</p:attrName>
                                        </p:attrNameLst>
                                      </p:cBhvr>
                                      <p:to>
                                        <p:strVal val="visible"/>
                                      </p:to>
                                    </p:set>
                                    <p:animEffect transition="in" filter="fade">
                                      <p:cBhvr>
                                        <p:cTn id="64" dur="500"/>
                                        <p:tgtEl>
                                          <p:spTgt spid="2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5"/>
                                        </p:tgtEl>
                                        <p:attrNameLst>
                                          <p:attrName>style.visibility</p:attrName>
                                        </p:attrNameLst>
                                      </p:cBhvr>
                                      <p:to>
                                        <p:strVal val="visible"/>
                                      </p:to>
                                    </p:set>
                                    <p:animEffect transition="in" filter="fade">
                                      <p:cBhvr>
                                        <p:cTn id="67" dur="500"/>
                                        <p:tgtEl>
                                          <p:spTgt spid="2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26"/>
                                        </p:tgtEl>
                                        <p:attrNameLst>
                                          <p:attrName>style.visibility</p:attrName>
                                        </p:attrNameLst>
                                      </p:cBhvr>
                                      <p:to>
                                        <p:strVal val="visible"/>
                                      </p:to>
                                    </p:set>
                                    <p:animEffect transition="in" filter="fade">
                                      <p:cBhvr>
                                        <p:cTn id="70" dur="500"/>
                                        <p:tgtEl>
                                          <p:spTgt spid="2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7"/>
                                        </p:tgtEl>
                                        <p:attrNameLst>
                                          <p:attrName>style.visibility</p:attrName>
                                        </p:attrNameLst>
                                      </p:cBhvr>
                                      <p:to>
                                        <p:strVal val="visible"/>
                                      </p:to>
                                    </p:set>
                                    <p:animEffect transition="in" filter="fade">
                                      <p:cBhvr>
                                        <p:cTn id="73" dur="500"/>
                                        <p:tgtEl>
                                          <p:spTgt spid="2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28"/>
                                        </p:tgtEl>
                                        <p:attrNameLst>
                                          <p:attrName>style.visibility</p:attrName>
                                        </p:attrNameLst>
                                      </p:cBhvr>
                                      <p:to>
                                        <p:strVal val="visible"/>
                                      </p:to>
                                    </p:set>
                                    <p:animEffect transition="in" filter="fade">
                                      <p:cBhvr>
                                        <p:cTn id="76" dur="500"/>
                                        <p:tgtEl>
                                          <p:spTgt spid="22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29"/>
                                        </p:tgtEl>
                                        <p:attrNameLst>
                                          <p:attrName>style.visibility</p:attrName>
                                        </p:attrNameLst>
                                      </p:cBhvr>
                                      <p:to>
                                        <p:strVal val="visible"/>
                                      </p:to>
                                    </p:set>
                                    <p:animEffect transition="in" filter="fade">
                                      <p:cBhvr>
                                        <p:cTn id="79" dur="500"/>
                                        <p:tgtEl>
                                          <p:spTgt spid="22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30"/>
                                        </p:tgtEl>
                                        <p:attrNameLst>
                                          <p:attrName>style.visibility</p:attrName>
                                        </p:attrNameLst>
                                      </p:cBhvr>
                                      <p:to>
                                        <p:strVal val="visible"/>
                                      </p:to>
                                    </p:set>
                                    <p:animEffect transition="in" filter="fade">
                                      <p:cBhvr>
                                        <p:cTn id="82" dur="500"/>
                                        <p:tgtEl>
                                          <p:spTgt spid="23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31"/>
                                        </p:tgtEl>
                                        <p:attrNameLst>
                                          <p:attrName>style.visibility</p:attrName>
                                        </p:attrNameLst>
                                      </p:cBhvr>
                                      <p:to>
                                        <p:strVal val="visible"/>
                                      </p:to>
                                    </p:set>
                                    <p:animEffect transition="in" filter="fade">
                                      <p:cBhvr>
                                        <p:cTn id="85" dur="500"/>
                                        <p:tgtEl>
                                          <p:spTgt spid="23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32"/>
                                        </p:tgtEl>
                                        <p:attrNameLst>
                                          <p:attrName>style.visibility</p:attrName>
                                        </p:attrNameLst>
                                      </p:cBhvr>
                                      <p:to>
                                        <p:strVal val="visible"/>
                                      </p:to>
                                    </p:set>
                                    <p:animEffect transition="in" filter="fade">
                                      <p:cBhvr>
                                        <p:cTn id="88" dur="500"/>
                                        <p:tgtEl>
                                          <p:spTgt spid="23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33"/>
                                        </p:tgtEl>
                                        <p:attrNameLst>
                                          <p:attrName>style.visibility</p:attrName>
                                        </p:attrNameLst>
                                      </p:cBhvr>
                                      <p:to>
                                        <p:strVal val="visible"/>
                                      </p:to>
                                    </p:set>
                                    <p:animEffect transition="in" filter="fade">
                                      <p:cBhvr>
                                        <p:cTn id="91" dur="500"/>
                                        <p:tgtEl>
                                          <p:spTgt spid="23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34"/>
                                        </p:tgtEl>
                                        <p:attrNameLst>
                                          <p:attrName>style.visibility</p:attrName>
                                        </p:attrNameLst>
                                      </p:cBhvr>
                                      <p:to>
                                        <p:strVal val="visible"/>
                                      </p:to>
                                    </p:set>
                                    <p:animEffect transition="in" filter="fade">
                                      <p:cBhvr>
                                        <p:cTn id="94" dur="500"/>
                                        <p:tgtEl>
                                          <p:spTgt spid="23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35"/>
                                        </p:tgtEl>
                                        <p:attrNameLst>
                                          <p:attrName>style.visibility</p:attrName>
                                        </p:attrNameLst>
                                      </p:cBhvr>
                                      <p:to>
                                        <p:strVal val="visible"/>
                                      </p:to>
                                    </p:set>
                                    <p:animEffect transition="in" filter="fade">
                                      <p:cBhvr>
                                        <p:cTn id="97" dur="500"/>
                                        <p:tgtEl>
                                          <p:spTgt spid="23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36"/>
                                        </p:tgtEl>
                                        <p:attrNameLst>
                                          <p:attrName>style.visibility</p:attrName>
                                        </p:attrNameLst>
                                      </p:cBhvr>
                                      <p:to>
                                        <p:strVal val="visible"/>
                                      </p:to>
                                    </p:set>
                                    <p:animEffect transition="in" filter="fade">
                                      <p:cBhvr>
                                        <p:cTn id="100" dur="500"/>
                                        <p:tgtEl>
                                          <p:spTgt spid="23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37"/>
                                        </p:tgtEl>
                                        <p:attrNameLst>
                                          <p:attrName>style.visibility</p:attrName>
                                        </p:attrNameLst>
                                      </p:cBhvr>
                                      <p:to>
                                        <p:strVal val="visible"/>
                                      </p:to>
                                    </p:set>
                                    <p:animEffect transition="in" filter="fade">
                                      <p:cBhvr>
                                        <p:cTn id="103" dur="500"/>
                                        <p:tgtEl>
                                          <p:spTgt spid="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64" grpId="0" animBg="1"/>
      <p:bldP spid="206" grpId="0" animBg="1"/>
      <p:bldP spid="210" grpId="0" animBg="1"/>
      <p:bldP spid="214" grpId="0" animBg="1"/>
      <p:bldP spid="215" grpId="0" animBg="1"/>
      <p:bldP spid="216" grpId="0" animBg="1"/>
      <p:bldP spid="217" grpId="0" animBg="1"/>
      <p:bldP spid="218" grpId="0"/>
      <p:bldP spid="219" grpId="0" animBg="1"/>
      <p:bldP spid="220" grpId="0" animBg="1"/>
      <p:bldP spid="221" grpId="0" animBg="1"/>
      <p:bldP spid="222" grpId="0"/>
      <p:bldP spid="223" grpId="0" animBg="1"/>
      <p:bldP spid="224" grpId="0" animBg="1"/>
      <p:bldP spid="225" grpId="0" animBg="1"/>
      <p:bldP spid="226" grpId="0"/>
      <p:bldP spid="227" grpId="0" animBg="1"/>
      <p:bldP spid="228" grpId="0" animBg="1"/>
      <p:bldP spid="229" grpId="0" animBg="1"/>
      <p:bldP spid="230" grpId="0"/>
      <p:bldP spid="231" grpId="0"/>
      <p:bldP spid="232" grpId="0"/>
      <p:bldP spid="233" grpId="0"/>
      <p:bldP spid="234" grpId="0"/>
      <p:bldP spid="235" grpId="0"/>
      <p:bldP spid="236" grpId="0"/>
      <p:bldP spid="2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10"/>
          <p:cNvGrpSpPr/>
          <p:nvPr/>
        </p:nvGrpSpPr>
        <p:grpSpPr>
          <a:xfrm>
            <a:off x="0" y="4367951"/>
            <a:ext cx="1595459" cy="183666"/>
            <a:chOff x="0" y="5393632"/>
            <a:chExt cx="2127278" cy="244888"/>
          </a:xfrm>
          <a:solidFill>
            <a:schemeClr val="tx2">
              <a:lumMod val="75000"/>
            </a:schemeClr>
          </a:solidFill>
        </p:grpSpPr>
        <p:sp>
          <p:nvSpPr>
            <p:cNvPr id="84" name="Freeform 78"/>
            <p:cNvSpPr/>
            <p:nvPr/>
          </p:nvSpPr>
          <p:spPr bwMode="auto">
            <a:xfrm>
              <a:off x="0" y="5393632"/>
              <a:ext cx="2022537" cy="244888"/>
            </a:xfrm>
            <a:custGeom>
              <a:avLst/>
              <a:gdLst>
                <a:gd name="T0" fmla="*/ 1288 w 1371"/>
                <a:gd name="T1" fmla="*/ 0 h 166"/>
                <a:gd name="T2" fmla="*/ 0 w 1371"/>
                <a:gd name="T3" fmla="*/ 0 h 166"/>
                <a:gd name="T4" fmla="*/ 0 w 1371"/>
                <a:gd name="T5" fmla="*/ 166 h 166"/>
                <a:gd name="T6" fmla="*/ 1288 w 1371"/>
                <a:gd name="T7" fmla="*/ 166 h 166"/>
                <a:gd name="T8" fmla="*/ 1371 w 1371"/>
                <a:gd name="T9" fmla="*/ 83 h 166"/>
                <a:gd name="T10" fmla="*/ 1288 w 1371"/>
                <a:gd name="T11" fmla="*/ 0 h 166"/>
              </a:gdLst>
              <a:ahLst/>
              <a:cxnLst>
                <a:cxn ang="0">
                  <a:pos x="T0" y="T1"/>
                </a:cxn>
                <a:cxn ang="0">
                  <a:pos x="T2" y="T3"/>
                </a:cxn>
                <a:cxn ang="0">
                  <a:pos x="T4" y="T5"/>
                </a:cxn>
                <a:cxn ang="0">
                  <a:pos x="T6" y="T7"/>
                </a:cxn>
                <a:cxn ang="0">
                  <a:pos x="T8" y="T9"/>
                </a:cxn>
                <a:cxn ang="0">
                  <a:pos x="T10" y="T11"/>
                </a:cxn>
              </a:cxnLst>
              <a:rect l="0" t="0" r="r" b="b"/>
              <a:pathLst>
                <a:path w="1371" h="166">
                  <a:moveTo>
                    <a:pt x="1288" y="0"/>
                  </a:moveTo>
                  <a:lnTo>
                    <a:pt x="0" y="0"/>
                  </a:lnTo>
                  <a:lnTo>
                    <a:pt x="0" y="166"/>
                  </a:lnTo>
                  <a:lnTo>
                    <a:pt x="1288" y="166"/>
                  </a:lnTo>
                  <a:lnTo>
                    <a:pt x="1371" y="83"/>
                  </a:lnTo>
                  <a:lnTo>
                    <a:pt x="128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85" name="Freeform 79"/>
            <p:cNvSpPr/>
            <p:nvPr/>
          </p:nvSpPr>
          <p:spPr bwMode="auto">
            <a:xfrm>
              <a:off x="1956152" y="5393632"/>
              <a:ext cx="171126" cy="244888"/>
            </a:xfrm>
            <a:custGeom>
              <a:avLst/>
              <a:gdLst>
                <a:gd name="T0" fmla="*/ 0 w 116"/>
                <a:gd name="T1" fmla="*/ 166 h 166"/>
                <a:gd name="T2" fmla="*/ 80 w 116"/>
                <a:gd name="T3" fmla="*/ 83 h 166"/>
                <a:gd name="T4" fmla="*/ 0 w 116"/>
                <a:gd name="T5" fmla="*/ 0 h 166"/>
                <a:gd name="T6" fmla="*/ 116 w 116"/>
                <a:gd name="T7" fmla="*/ 0 h 166"/>
                <a:gd name="T8" fmla="*/ 116 w 116"/>
                <a:gd name="T9" fmla="*/ 166 h 166"/>
                <a:gd name="T10" fmla="*/ 0 w 116"/>
                <a:gd name="T11" fmla="*/ 166 h 166"/>
                <a:gd name="T12" fmla="*/ 0 w 116"/>
                <a:gd name="T13" fmla="*/ 166 h 166"/>
                <a:gd name="T14" fmla="*/ 0 w 116"/>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66">
                  <a:moveTo>
                    <a:pt x="0" y="166"/>
                  </a:moveTo>
                  <a:lnTo>
                    <a:pt x="80" y="83"/>
                  </a:lnTo>
                  <a:lnTo>
                    <a:pt x="0" y="0"/>
                  </a:lnTo>
                  <a:lnTo>
                    <a:pt x="116" y="0"/>
                  </a:lnTo>
                  <a:lnTo>
                    <a:pt x="116" y="166"/>
                  </a:lnTo>
                  <a:lnTo>
                    <a:pt x="0" y="166"/>
                  </a:lnTo>
                  <a:lnTo>
                    <a:pt x="0" y="166"/>
                  </a:lnTo>
                  <a:lnTo>
                    <a:pt x="0" y="1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grpSp>
      <p:sp>
        <p:nvSpPr>
          <p:cNvPr id="86" name="Freeform 80"/>
          <p:cNvSpPr/>
          <p:nvPr/>
        </p:nvSpPr>
        <p:spPr bwMode="auto">
          <a:xfrm>
            <a:off x="1595459" y="3787080"/>
            <a:ext cx="182560" cy="766750"/>
          </a:xfrm>
          <a:custGeom>
            <a:avLst/>
            <a:gdLst>
              <a:gd name="T0" fmla="*/ 165 w 165"/>
              <a:gd name="T1" fmla="*/ 530 h 693"/>
              <a:gd name="T2" fmla="*/ 0 w 165"/>
              <a:gd name="T3" fmla="*/ 693 h 693"/>
              <a:gd name="T4" fmla="*/ 0 w 165"/>
              <a:gd name="T5" fmla="*/ 163 h 693"/>
              <a:gd name="T6" fmla="*/ 165 w 165"/>
              <a:gd name="T7" fmla="*/ 0 h 693"/>
              <a:gd name="T8" fmla="*/ 165 w 165"/>
              <a:gd name="T9" fmla="*/ 530 h 693"/>
              <a:gd name="T10" fmla="*/ 165 w 165"/>
              <a:gd name="T11" fmla="*/ 530 h 693"/>
              <a:gd name="T12" fmla="*/ 165 w 165"/>
              <a:gd name="T13" fmla="*/ 530 h 693"/>
            </a:gdLst>
            <a:ahLst/>
            <a:cxnLst>
              <a:cxn ang="0">
                <a:pos x="T0" y="T1"/>
              </a:cxn>
              <a:cxn ang="0">
                <a:pos x="T2" y="T3"/>
              </a:cxn>
              <a:cxn ang="0">
                <a:pos x="T4" y="T5"/>
              </a:cxn>
              <a:cxn ang="0">
                <a:pos x="T6" y="T7"/>
              </a:cxn>
              <a:cxn ang="0">
                <a:pos x="T8" y="T9"/>
              </a:cxn>
              <a:cxn ang="0">
                <a:pos x="T10" y="T11"/>
              </a:cxn>
              <a:cxn ang="0">
                <a:pos x="T12" y="T13"/>
              </a:cxn>
            </a:cxnLst>
            <a:rect l="0" t="0" r="r" b="b"/>
            <a:pathLst>
              <a:path w="165" h="693">
                <a:moveTo>
                  <a:pt x="165" y="530"/>
                </a:moveTo>
                <a:lnTo>
                  <a:pt x="0" y="693"/>
                </a:lnTo>
                <a:lnTo>
                  <a:pt x="0" y="163"/>
                </a:lnTo>
                <a:lnTo>
                  <a:pt x="165" y="0"/>
                </a:lnTo>
                <a:lnTo>
                  <a:pt x="165" y="530"/>
                </a:lnTo>
                <a:lnTo>
                  <a:pt x="165" y="530"/>
                </a:lnTo>
                <a:lnTo>
                  <a:pt x="165" y="530"/>
                </a:lnTo>
                <a:close/>
              </a:path>
            </a:pathLst>
          </a:custGeom>
          <a:solidFill>
            <a:schemeClr val="accent1">
              <a:lumMod val="75000"/>
              <a:lumOff val="25000"/>
            </a:schemeClr>
          </a:solidFill>
          <a:ln>
            <a:noFill/>
          </a:ln>
        </p:spPr>
        <p:txBody>
          <a:bodyPr vert="horz" wrap="square" lIns="68580" tIns="34290" rIns="68580" bIns="34290" numCol="1" anchor="t" anchorCtr="0" compatLnSpc="1"/>
          <a:lstStyle/>
          <a:p>
            <a:endParaRPr lang="en-US"/>
          </a:p>
        </p:txBody>
      </p:sp>
      <p:grpSp>
        <p:nvGrpSpPr>
          <p:cNvPr id="87" name="Group 14"/>
          <p:cNvGrpSpPr/>
          <p:nvPr/>
        </p:nvGrpSpPr>
        <p:grpSpPr>
          <a:xfrm>
            <a:off x="1595458" y="3787079"/>
            <a:ext cx="1511372" cy="180347"/>
            <a:chOff x="2127278" y="4619137"/>
            <a:chExt cx="2015162" cy="240462"/>
          </a:xfrm>
          <a:solidFill>
            <a:schemeClr val="tx2">
              <a:lumMod val="75000"/>
            </a:schemeClr>
          </a:solidFill>
        </p:grpSpPr>
        <p:sp>
          <p:nvSpPr>
            <p:cNvPr id="88" name="Freeform 81"/>
            <p:cNvSpPr/>
            <p:nvPr/>
          </p:nvSpPr>
          <p:spPr bwMode="auto">
            <a:xfrm>
              <a:off x="2127278" y="4619137"/>
              <a:ext cx="1907469" cy="240462"/>
            </a:xfrm>
            <a:custGeom>
              <a:avLst/>
              <a:gdLst>
                <a:gd name="T0" fmla="*/ 1210 w 1293"/>
                <a:gd name="T1" fmla="*/ 0 h 163"/>
                <a:gd name="T2" fmla="*/ 165 w 1293"/>
                <a:gd name="T3" fmla="*/ 0 h 163"/>
                <a:gd name="T4" fmla="*/ 0 w 1293"/>
                <a:gd name="T5" fmla="*/ 163 h 163"/>
                <a:gd name="T6" fmla="*/ 1210 w 1293"/>
                <a:gd name="T7" fmla="*/ 163 h 163"/>
                <a:gd name="T8" fmla="*/ 1293 w 1293"/>
                <a:gd name="T9" fmla="*/ 80 h 163"/>
                <a:gd name="T10" fmla="*/ 1210 w 1293"/>
                <a:gd name="T11" fmla="*/ 0 h 163"/>
                <a:gd name="T12" fmla="*/ 1210 w 1293"/>
                <a:gd name="T13" fmla="*/ 0 h 163"/>
              </a:gdLst>
              <a:ahLst/>
              <a:cxnLst>
                <a:cxn ang="0">
                  <a:pos x="T0" y="T1"/>
                </a:cxn>
                <a:cxn ang="0">
                  <a:pos x="T2" y="T3"/>
                </a:cxn>
                <a:cxn ang="0">
                  <a:pos x="T4" y="T5"/>
                </a:cxn>
                <a:cxn ang="0">
                  <a:pos x="T6" y="T7"/>
                </a:cxn>
                <a:cxn ang="0">
                  <a:pos x="T8" y="T9"/>
                </a:cxn>
                <a:cxn ang="0">
                  <a:pos x="T10" y="T11"/>
                </a:cxn>
                <a:cxn ang="0">
                  <a:pos x="T12" y="T13"/>
                </a:cxn>
              </a:cxnLst>
              <a:rect l="0" t="0" r="r" b="b"/>
              <a:pathLst>
                <a:path w="1293" h="163">
                  <a:moveTo>
                    <a:pt x="1210" y="0"/>
                  </a:moveTo>
                  <a:lnTo>
                    <a:pt x="165" y="0"/>
                  </a:lnTo>
                  <a:lnTo>
                    <a:pt x="0" y="163"/>
                  </a:lnTo>
                  <a:lnTo>
                    <a:pt x="1210" y="163"/>
                  </a:lnTo>
                  <a:lnTo>
                    <a:pt x="1293" y="80"/>
                  </a:lnTo>
                  <a:lnTo>
                    <a:pt x="1210" y="0"/>
                  </a:lnTo>
                  <a:lnTo>
                    <a:pt x="12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89" name="Freeform 82"/>
            <p:cNvSpPr/>
            <p:nvPr/>
          </p:nvSpPr>
          <p:spPr bwMode="auto">
            <a:xfrm>
              <a:off x="3968363" y="4619137"/>
              <a:ext cx="174077" cy="240462"/>
            </a:xfrm>
            <a:custGeom>
              <a:avLst/>
              <a:gdLst>
                <a:gd name="T0" fmla="*/ 0 w 118"/>
                <a:gd name="T1" fmla="*/ 163 h 163"/>
                <a:gd name="T2" fmla="*/ 83 w 118"/>
                <a:gd name="T3" fmla="*/ 80 h 163"/>
                <a:gd name="T4" fmla="*/ 0 w 118"/>
                <a:gd name="T5" fmla="*/ 0 h 163"/>
                <a:gd name="T6" fmla="*/ 118 w 118"/>
                <a:gd name="T7" fmla="*/ 0 h 163"/>
                <a:gd name="T8" fmla="*/ 118 w 118"/>
                <a:gd name="T9" fmla="*/ 163 h 163"/>
                <a:gd name="T10" fmla="*/ 0 w 118"/>
                <a:gd name="T11" fmla="*/ 163 h 163"/>
                <a:gd name="T12" fmla="*/ 0 w 118"/>
                <a:gd name="T13" fmla="*/ 163 h 163"/>
                <a:gd name="T14" fmla="*/ 0 w 118"/>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3">
                  <a:moveTo>
                    <a:pt x="0" y="163"/>
                  </a:moveTo>
                  <a:lnTo>
                    <a:pt x="83" y="80"/>
                  </a:lnTo>
                  <a:lnTo>
                    <a:pt x="0" y="0"/>
                  </a:lnTo>
                  <a:lnTo>
                    <a:pt x="118" y="0"/>
                  </a:lnTo>
                  <a:lnTo>
                    <a:pt x="118" y="163"/>
                  </a:lnTo>
                  <a:lnTo>
                    <a:pt x="0" y="163"/>
                  </a:lnTo>
                  <a:lnTo>
                    <a:pt x="0" y="163"/>
                  </a:lnTo>
                  <a:lnTo>
                    <a:pt x="0" y="1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grpSp>
      <p:sp>
        <p:nvSpPr>
          <p:cNvPr id="90" name="Freeform 83"/>
          <p:cNvSpPr/>
          <p:nvPr/>
        </p:nvSpPr>
        <p:spPr bwMode="auto">
          <a:xfrm>
            <a:off x="3106829" y="3199570"/>
            <a:ext cx="178134" cy="770069"/>
          </a:xfrm>
          <a:custGeom>
            <a:avLst/>
            <a:gdLst>
              <a:gd name="T0" fmla="*/ 161 w 161"/>
              <a:gd name="T1" fmla="*/ 533 h 696"/>
              <a:gd name="T2" fmla="*/ 0 w 161"/>
              <a:gd name="T3" fmla="*/ 696 h 696"/>
              <a:gd name="T4" fmla="*/ 0 w 161"/>
              <a:gd name="T5" fmla="*/ 166 h 696"/>
              <a:gd name="T6" fmla="*/ 161 w 161"/>
              <a:gd name="T7" fmla="*/ 0 h 696"/>
              <a:gd name="T8" fmla="*/ 161 w 161"/>
              <a:gd name="T9" fmla="*/ 533 h 696"/>
              <a:gd name="T10" fmla="*/ 161 w 161"/>
              <a:gd name="T11" fmla="*/ 533 h 696"/>
              <a:gd name="T12" fmla="*/ 161 w 161"/>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1" h="696">
                <a:moveTo>
                  <a:pt x="161" y="533"/>
                </a:moveTo>
                <a:lnTo>
                  <a:pt x="0" y="696"/>
                </a:lnTo>
                <a:lnTo>
                  <a:pt x="0" y="166"/>
                </a:lnTo>
                <a:lnTo>
                  <a:pt x="161" y="0"/>
                </a:lnTo>
                <a:lnTo>
                  <a:pt x="161" y="533"/>
                </a:lnTo>
                <a:lnTo>
                  <a:pt x="161" y="533"/>
                </a:lnTo>
                <a:lnTo>
                  <a:pt x="161" y="533"/>
                </a:lnTo>
                <a:close/>
              </a:path>
            </a:pathLst>
          </a:custGeom>
          <a:solidFill>
            <a:schemeClr val="accent1">
              <a:lumMod val="75000"/>
              <a:lumOff val="25000"/>
            </a:schemeClr>
          </a:solidFill>
          <a:ln>
            <a:noFill/>
          </a:ln>
        </p:spPr>
        <p:txBody>
          <a:bodyPr vert="horz" wrap="square" lIns="68580" tIns="34290" rIns="68580" bIns="34290" numCol="1" anchor="t" anchorCtr="0" compatLnSpc="1"/>
          <a:lstStyle/>
          <a:p>
            <a:endParaRPr lang="en-US"/>
          </a:p>
        </p:txBody>
      </p:sp>
      <p:grpSp>
        <p:nvGrpSpPr>
          <p:cNvPr id="91" name="Group 18"/>
          <p:cNvGrpSpPr/>
          <p:nvPr/>
        </p:nvGrpSpPr>
        <p:grpSpPr>
          <a:xfrm>
            <a:off x="3104617" y="3199570"/>
            <a:ext cx="1509158" cy="183666"/>
            <a:chOff x="4139489" y="3835791"/>
            <a:chExt cx="2012211" cy="244888"/>
          </a:xfrm>
          <a:solidFill>
            <a:schemeClr val="tx2">
              <a:lumMod val="75000"/>
            </a:schemeClr>
          </a:solidFill>
        </p:grpSpPr>
        <p:sp>
          <p:nvSpPr>
            <p:cNvPr id="92" name="Freeform 84"/>
            <p:cNvSpPr/>
            <p:nvPr/>
          </p:nvSpPr>
          <p:spPr bwMode="auto">
            <a:xfrm>
              <a:off x="4139489" y="3835791"/>
              <a:ext cx="1904519" cy="244888"/>
            </a:xfrm>
            <a:custGeom>
              <a:avLst/>
              <a:gdLst>
                <a:gd name="T0" fmla="*/ 1208 w 1291"/>
                <a:gd name="T1" fmla="*/ 0 h 166"/>
                <a:gd name="T2" fmla="*/ 163 w 1291"/>
                <a:gd name="T3" fmla="*/ 0 h 166"/>
                <a:gd name="T4" fmla="*/ 0 w 1291"/>
                <a:gd name="T5" fmla="*/ 166 h 166"/>
                <a:gd name="T6" fmla="*/ 1208 w 1291"/>
                <a:gd name="T7" fmla="*/ 166 h 166"/>
                <a:gd name="T8" fmla="*/ 1291 w 1291"/>
                <a:gd name="T9" fmla="*/ 83 h 166"/>
                <a:gd name="T10" fmla="*/ 1208 w 1291"/>
                <a:gd name="T11" fmla="*/ 0 h 166"/>
                <a:gd name="T12" fmla="*/ 1208 w 1291"/>
                <a:gd name="T13" fmla="*/ 0 h 166"/>
              </a:gdLst>
              <a:ahLst/>
              <a:cxnLst>
                <a:cxn ang="0">
                  <a:pos x="T0" y="T1"/>
                </a:cxn>
                <a:cxn ang="0">
                  <a:pos x="T2" y="T3"/>
                </a:cxn>
                <a:cxn ang="0">
                  <a:pos x="T4" y="T5"/>
                </a:cxn>
                <a:cxn ang="0">
                  <a:pos x="T6" y="T7"/>
                </a:cxn>
                <a:cxn ang="0">
                  <a:pos x="T8" y="T9"/>
                </a:cxn>
                <a:cxn ang="0">
                  <a:pos x="T10" y="T11"/>
                </a:cxn>
                <a:cxn ang="0">
                  <a:pos x="T12" y="T13"/>
                </a:cxn>
              </a:cxnLst>
              <a:rect l="0" t="0" r="r" b="b"/>
              <a:pathLst>
                <a:path w="1291" h="166">
                  <a:moveTo>
                    <a:pt x="1208" y="0"/>
                  </a:moveTo>
                  <a:lnTo>
                    <a:pt x="163" y="0"/>
                  </a:lnTo>
                  <a:lnTo>
                    <a:pt x="0" y="166"/>
                  </a:lnTo>
                  <a:lnTo>
                    <a:pt x="1208" y="166"/>
                  </a:lnTo>
                  <a:lnTo>
                    <a:pt x="1291" y="83"/>
                  </a:lnTo>
                  <a:lnTo>
                    <a:pt x="1208" y="0"/>
                  </a:lnTo>
                  <a:lnTo>
                    <a:pt x="12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93" name="Freeform 85"/>
            <p:cNvSpPr/>
            <p:nvPr/>
          </p:nvSpPr>
          <p:spPr bwMode="auto">
            <a:xfrm>
              <a:off x="5977623" y="3835791"/>
              <a:ext cx="174077" cy="244888"/>
            </a:xfrm>
            <a:custGeom>
              <a:avLst/>
              <a:gdLst>
                <a:gd name="T0" fmla="*/ 0 w 118"/>
                <a:gd name="T1" fmla="*/ 166 h 166"/>
                <a:gd name="T2" fmla="*/ 83 w 118"/>
                <a:gd name="T3" fmla="*/ 83 h 166"/>
                <a:gd name="T4" fmla="*/ 0 w 118"/>
                <a:gd name="T5" fmla="*/ 0 h 166"/>
                <a:gd name="T6" fmla="*/ 118 w 118"/>
                <a:gd name="T7" fmla="*/ 0 h 166"/>
                <a:gd name="T8" fmla="*/ 118 w 118"/>
                <a:gd name="T9" fmla="*/ 166 h 166"/>
                <a:gd name="T10" fmla="*/ 0 w 118"/>
                <a:gd name="T11" fmla="*/ 166 h 166"/>
                <a:gd name="T12" fmla="*/ 0 w 118"/>
                <a:gd name="T13" fmla="*/ 166 h 166"/>
                <a:gd name="T14" fmla="*/ 0 w 118"/>
                <a:gd name="T15" fmla="*/ 166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6">
                  <a:moveTo>
                    <a:pt x="0" y="166"/>
                  </a:moveTo>
                  <a:lnTo>
                    <a:pt x="83" y="83"/>
                  </a:lnTo>
                  <a:lnTo>
                    <a:pt x="0" y="0"/>
                  </a:lnTo>
                  <a:lnTo>
                    <a:pt x="118" y="0"/>
                  </a:lnTo>
                  <a:lnTo>
                    <a:pt x="118" y="166"/>
                  </a:lnTo>
                  <a:lnTo>
                    <a:pt x="0" y="166"/>
                  </a:lnTo>
                  <a:lnTo>
                    <a:pt x="0" y="166"/>
                  </a:lnTo>
                  <a:lnTo>
                    <a:pt x="0" y="1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grpSp>
      <p:sp>
        <p:nvSpPr>
          <p:cNvPr id="94" name="Freeform 86"/>
          <p:cNvSpPr/>
          <p:nvPr/>
        </p:nvSpPr>
        <p:spPr bwMode="auto">
          <a:xfrm>
            <a:off x="4613775" y="2615380"/>
            <a:ext cx="180347" cy="770069"/>
          </a:xfrm>
          <a:custGeom>
            <a:avLst/>
            <a:gdLst>
              <a:gd name="T0" fmla="*/ 163 w 163"/>
              <a:gd name="T1" fmla="*/ 533 h 696"/>
              <a:gd name="T2" fmla="*/ 0 w 163"/>
              <a:gd name="T3" fmla="*/ 696 h 696"/>
              <a:gd name="T4" fmla="*/ 0 w 163"/>
              <a:gd name="T5" fmla="*/ 166 h 696"/>
              <a:gd name="T6" fmla="*/ 163 w 163"/>
              <a:gd name="T7" fmla="*/ 0 h 696"/>
              <a:gd name="T8" fmla="*/ 163 w 163"/>
              <a:gd name="T9" fmla="*/ 533 h 696"/>
              <a:gd name="T10" fmla="*/ 163 w 163"/>
              <a:gd name="T11" fmla="*/ 533 h 696"/>
              <a:gd name="T12" fmla="*/ 163 w 163"/>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3" h="696">
                <a:moveTo>
                  <a:pt x="163" y="533"/>
                </a:moveTo>
                <a:lnTo>
                  <a:pt x="0" y="696"/>
                </a:lnTo>
                <a:lnTo>
                  <a:pt x="0" y="166"/>
                </a:lnTo>
                <a:lnTo>
                  <a:pt x="163" y="0"/>
                </a:lnTo>
                <a:lnTo>
                  <a:pt x="163" y="533"/>
                </a:lnTo>
                <a:lnTo>
                  <a:pt x="163" y="533"/>
                </a:lnTo>
                <a:lnTo>
                  <a:pt x="163" y="533"/>
                </a:lnTo>
                <a:close/>
              </a:path>
            </a:pathLst>
          </a:custGeom>
          <a:solidFill>
            <a:schemeClr val="accent1">
              <a:lumMod val="75000"/>
              <a:lumOff val="25000"/>
            </a:schemeClr>
          </a:solidFill>
          <a:ln>
            <a:noFill/>
          </a:ln>
        </p:spPr>
        <p:txBody>
          <a:bodyPr vert="horz" wrap="square" lIns="68580" tIns="34290" rIns="68580" bIns="34290" numCol="1" anchor="t" anchorCtr="0" compatLnSpc="1"/>
          <a:lstStyle/>
          <a:p>
            <a:endParaRPr lang="en-US"/>
          </a:p>
        </p:txBody>
      </p:sp>
      <p:grpSp>
        <p:nvGrpSpPr>
          <p:cNvPr id="95" name="Group 22"/>
          <p:cNvGrpSpPr/>
          <p:nvPr/>
        </p:nvGrpSpPr>
        <p:grpSpPr>
          <a:xfrm>
            <a:off x="4613775" y="2615380"/>
            <a:ext cx="1509158" cy="181453"/>
            <a:chOff x="6151700" y="3056871"/>
            <a:chExt cx="2012210" cy="241937"/>
          </a:xfrm>
          <a:solidFill>
            <a:schemeClr val="tx2">
              <a:lumMod val="75000"/>
            </a:schemeClr>
          </a:solidFill>
        </p:grpSpPr>
        <p:sp>
          <p:nvSpPr>
            <p:cNvPr id="96" name="Freeform 87"/>
            <p:cNvSpPr/>
            <p:nvPr/>
          </p:nvSpPr>
          <p:spPr bwMode="auto">
            <a:xfrm>
              <a:off x="6151700" y="3056871"/>
              <a:ext cx="1904519" cy="241937"/>
            </a:xfrm>
            <a:custGeom>
              <a:avLst/>
              <a:gdLst>
                <a:gd name="T0" fmla="*/ 1208 w 1291"/>
                <a:gd name="T1" fmla="*/ 0 h 164"/>
                <a:gd name="T2" fmla="*/ 163 w 1291"/>
                <a:gd name="T3" fmla="*/ 0 h 164"/>
                <a:gd name="T4" fmla="*/ 0 w 1291"/>
                <a:gd name="T5" fmla="*/ 164 h 164"/>
                <a:gd name="T6" fmla="*/ 1208 w 1291"/>
                <a:gd name="T7" fmla="*/ 164 h 164"/>
                <a:gd name="T8" fmla="*/ 1291 w 1291"/>
                <a:gd name="T9" fmla="*/ 83 h 164"/>
                <a:gd name="T10" fmla="*/ 1208 w 1291"/>
                <a:gd name="T11" fmla="*/ 0 h 164"/>
                <a:gd name="T12" fmla="*/ 1208 w 1291"/>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91" h="164">
                  <a:moveTo>
                    <a:pt x="1208" y="0"/>
                  </a:moveTo>
                  <a:lnTo>
                    <a:pt x="163" y="0"/>
                  </a:lnTo>
                  <a:lnTo>
                    <a:pt x="0" y="164"/>
                  </a:lnTo>
                  <a:lnTo>
                    <a:pt x="1208" y="164"/>
                  </a:lnTo>
                  <a:lnTo>
                    <a:pt x="1291" y="83"/>
                  </a:lnTo>
                  <a:lnTo>
                    <a:pt x="1208" y="0"/>
                  </a:lnTo>
                  <a:lnTo>
                    <a:pt x="12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97" name="Freeform 88"/>
            <p:cNvSpPr/>
            <p:nvPr/>
          </p:nvSpPr>
          <p:spPr bwMode="auto">
            <a:xfrm>
              <a:off x="7989833" y="3056871"/>
              <a:ext cx="174077" cy="241937"/>
            </a:xfrm>
            <a:custGeom>
              <a:avLst/>
              <a:gdLst>
                <a:gd name="T0" fmla="*/ 0 w 118"/>
                <a:gd name="T1" fmla="*/ 164 h 164"/>
                <a:gd name="T2" fmla="*/ 83 w 118"/>
                <a:gd name="T3" fmla="*/ 83 h 164"/>
                <a:gd name="T4" fmla="*/ 0 w 118"/>
                <a:gd name="T5" fmla="*/ 0 h 164"/>
                <a:gd name="T6" fmla="*/ 118 w 118"/>
                <a:gd name="T7" fmla="*/ 0 h 164"/>
                <a:gd name="T8" fmla="*/ 118 w 118"/>
                <a:gd name="T9" fmla="*/ 164 h 164"/>
                <a:gd name="T10" fmla="*/ 0 w 118"/>
                <a:gd name="T11" fmla="*/ 164 h 164"/>
                <a:gd name="T12" fmla="*/ 0 w 118"/>
                <a:gd name="T13" fmla="*/ 164 h 164"/>
                <a:gd name="T14" fmla="*/ 0 w 118"/>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4">
                  <a:moveTo>
                    <a:pt x="0" y="164"/>
                  </a:moveTo>
                  <a:lnTo>
                    <a:pt x="83" y="83"/>
                  </a:lnTo>
                  <a:lnTo>
                    <a:pt x="0" y="0"/>
                  </a:lnTo>
                  <a:lnTo>
                    <a:pt x="118" y="0"/>
                  </a:lnTo>
                  <a:lnTo>
                    <a:pt x="118" y="164"/>
                  </a:lnTo>
                  <a:lnTo>
                    <a:pt x="0" y="164"/>
                  </a:lnTo>
                  <a:lnTo>
                    <a:pt x="0" y="164"/>
                  </a:lnTo>
                  <a:lnTo>
                    <a:pt x="0" y="16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grpSp>
      <p:sp>
        <p:nvSpPr>
          <p:cNvPr id="98" name="Freeform 89"/>
          <p:cNvSpPr/>
          <p:nvPr/>
        </p:nvSpPr>
        <p:spPr bwMode="auto">
          <a:xfrm>
            <a:off x="6122932" y="2031190"/>
            <a:ext cx="180347" cy="770069"/>
          </a:xfrm>
          <a:custGeom>
            <a:avLst/>
            <a:gdLst>
              <a:gd name="T0" fmla="*/ 163 w 163"/>
              <a:gd name="T1" fmla="*/ 533 h 696"/>
              <a:gd name="T2" fmla="*/ 0 w 163"/>
              <a:gd name="T3" fmla="*/ 696 h 696"/>
              <a:gd name="T4" fmla="*/ 0 w 163"/>
              <a:gd name="T5" fmla="*/ 164 h 696"/>
              <a:gd name="T6" fmla="*/ 163 w 163"/>
              <a:gd name="T7" fmla="*/ 0 h 696"/>
              <a:gd name="T8" fmla="*/ 163 w 163"/>
              <a:gd name="T9" fmla="*/ 533 h 696"/>
              <a:gd name="T10" fmla="*/ 163 w 163"/>
              <a:gd name="T11" fmla="*/ 533 h 696"/>
              <a:gd name="T12" fmla="*/ 163 w 163"/>
              <a:gd name="T13" fmla="*/ 533 h 696"/>
            </a:gdLst>
            <a:ahLst/>
            <a:cxnLst>
              <a:cxn ang="0">
                <a:pos x="T0" y="T1"/>
              </a:cxn>
              <a:cxn ang="0">
                <a:pos x="T2" y="T3"/>
              </a:cxn>
              <a:cxn ang="0">
                <a:pos x="T4" y="T5"/>
              </a:cxn>
              <a:cxn ang="0">
                <a:pos x="T6" y="T7"/>
              </a:cxn>
              <a:cxn ang="0">
                <a:pos x="T8" y="T9"/>
              </a:cxn>
              <a:cxn ang="0">
                <a:pos x="T10" y="T11"/>
              </a:cxn>
              <a:cxn ang="0">
                <a:pos x="T12" y="T13"/>
              </a:cxn>
            </a:cxnLst>
            <a:rect l="0" t="0" r="r" b="b"/>
            <a:pathLst>
              <a:path w="163" h="696">
                <a:moveTo>
                  <a:pt x="163" y="533"/>
                </a:moveTo>
                <a:lnTo>
                  <a:pt x="0" y="696"/>
                </a:lnTo>
                <a:lnTo>
                  <a:pt x="0" y="164"/>
                </a:lnTo>
                <a:lnTo>
                  <a:pt x="163" y="0"/>
                </a:lnTo>
                <a:lnTo>
                  <a:pt x="163" y="533"/>
                </a:lnTo>
                <a:lnTo>
                  <a:pt x="163" y="533"/>
                </a:lnTo>
                <a:lnTo>
                  <a:pt x="163" y="533"/>
                </a:lnTo>
                <a:close/>
              </a:path>
            </a:pathLst>
          </a:custGeom>
          <a:solidFill>
            <a:schemeClr val="accent1">
              <a:lumMod val="75000"/>
              <a:lumOff val="25000"/>
            </a:schemeClr>
          </a:solidFill>
          <a:ln>
            <a:noFill/>
          </a:ln>
        </p:spPr>
        <p:txBody>
          <a:bodyPr vert="horz" wrap="square" lIns="68580" tIns="34290" rIns="68580" bIns="34290" numCol="1" anchor="t" anchorCtr="0" compatLnSpc="1"/>
          <a:lstStyle/>
          <a:p>
            <a:endParaRPr lang="en-US"/>
          </a:p>
        </p:txBody>
      </p:sp>
      <p:grpSp>
        <p:nvGrpSpPr>
          <p:cNvPr id="99" name="Group 26"/>
          <p:cNvGrpSpPr/>
          <p:nvPr/>
        </p:nvGrpSpPr>
        <p:grpSpPr>
          <a:xfrm>
            <a:off x="6122933" y="2031189"/>
            <a:ext cx="1509158" cy="181453"/>
            <a:chOff x="8163910" y="2277950"/>
            <a:chExt cx="2012211" cy="241937"/>
          </a:xfrm>
          <a:solidFill>
            <a:schemeClr val="tx2">
              <a:lumMod val="75000"/>
            </a:schemeClr>
          </a:solidFill>
        </p:grpSpPr>
        <p:sp>
          <p:nvSpPr>
            <p:cNvPr id="100" name="Freeform 90"/>
            <p:cNvSpPr/>
            <p:nvPr/>
          </p:nvSpPr>
          <p:spPr bwMode="auto">
            <a:xfrm>
              <a:off x="8163910" y="2277950"/>
              <a:ext cx="1904519" cy="241937"/>
            </a:xfrm>
            <a:custGeom>
              <a:avLst/>
              <a:gdLst>
                <a:gd name="T0" fmla="*/ 1208 w 1291"/>
                <a:gd name="T1" fmla="*/ 0 h 164"/>
                <a:gd name="T2" fmla="*/ 163 w 1291"/>
                <a:gd name="T3" fmla="*/ 0 h 164"/>
                <a:gd name="T4" fmla="*/ 0 w 1291"/>
                <a:gd name="T5" fmla="*/ 164 h 164"/>
                <a:gd name="T6" fmla="*/ 1208 w 1291"/>
                <a:gd name="T7" fmla="*/ 164 h 164"/>
                <a:gd name="T8" fmla="*/ 1291 w 1291"/>
                <a:gd name="T9" fmla="*/ 83 h 164"/>
                <a:gd name="T10" fmla="*/ 1208 w 1291"/>
                <a:gd name="T11" fmla="*/ 0 h 164"/>
                <a:gd name="T12" fmla="*/ 1208 w 1291"/>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91" h="164">
                  <a:moveTo>
                    <a:pt x="1208" y="0"/>
                  </a:moveTo>
                  <a:lnTo>
                    <a:pt x="163" y="0"/>
                  </a:lnTo>
                  <a:lnTo>
                    <a:pt x="0" y="164"/>
                  </a:lnTo>
                  <a:lnTo>
                    <a:pt x="1208" y="164"/>
                  </a:lnTo>
                  <a:lnTo>
                    <a:pt x="1291" y="83"/>
                  </a:lnTo>
                  <a:lnTo>
                    <a:pt x="1208" y="0"/>
                  </a:lnTo>
                  <a:lnTo>
                    <a:pt x="120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sp>
          <p:nvSpPr>
            <p:cNvPr id="101" name="Freeform 91"/>
            <p:cNvSpPr/>
            <p:nvPr/>
          </p:nvSpPr>
          <p:spPr bwMode="auto">
            <a:xfrm>
              <a:off x="10002044" y="2277950"/>
              <a:ext cx="174077" cy="241937"/>
            </a:xfrm>
            <a:custGeom>
              <a:avLst/>
              <a:gdLst>
                <a:gd name="T0" fmla="*/ 0 w 118"/>
                <a:gd name="T1" fmla="*/ 164 h 164"/>
                <a:gd name="T2" fmla="*/ 83 w 118"/>
                <a:gd name="T3" fmla="*/ 83 h 164"/>
                <a:gd name="T4" fmla="*/ 0 w 118"/>
                <a:gd name="T5" fmla="*/ 0 h 164"/>
                <a:gd name="T6" fmla="*/ 118 w 118"/>
                <a:gd name="T7" fmla="*/ 0 h 164"/>
                <a:gd name="T8" fmla="*/ 118 w 118"/>
                <a:gd name="T9" fmla="*/ 164 h 164"/>
                <a:gd name="T10" fmla="*/ 0 w 118"/>
                <a:gd name="T11" fmla="*/ 164 h 164"/>
                <a:gd name="T12" fmla="*/ 0 w 118"/>
                <a:gd name="T13" fmla="*/ 164 h 164"/>
                <a:gd name="T14" fmla="*/ 0 w 118"/>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64">
                  <a:moveTo>
                    <a:pt x="0" y="164"/>
                  </a:moveTo>
                  <a:lnTo>
                    <a:pt x="83" y="83"/>
                  </a:lnTo>
                  <a:lnTo>
                    <a:pt x="0" y="0"/>
                  </a:lnTo>
                  <a:lnTo>
                    <a:pt x="118" y="0"/>
                  </a:lnTo>
                  <a:lnTo>
                    <a:pt x="118" y="164"/>
                  </a:lnTo>
                  <a:lnTo>
                    <a:pt x="0" y="164"/>
                  </a:lnTo>
                  <a:lnTo>
                    <a:pt x="0" y="164"/>
                  </a:lnTo>
                  <a:lnTo>
                    <a:pt x="0" y="16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lt1"/>
                </a:solidFill>
              </a:endParaRPr>
            </a:p>
          </p:txBody>
        </p:sp>
      </p:grpSp>
      <p:sp>
        <p:nvSpPr>
          <p:cNvPr id="102" name="Freeform 92"/>
          <p:cNvSpPr/>
          <p:nvPr/>
        </p:nvSpPr>
        <p:spPr bwMode="auto">
          <a:xfrm>
            <a:off x="7632091" y="1441467"/>
            <a:ext cx="181453" cy="771176"/>
          </a:xfrm>
          <a:custGeom>
            <a:avLst/>
            <a:gdLst>
              <a:gd name="T0" fmla="*/ 164 w 164"/>
              <a:gd name="T1" fmla="*/ 533 h 697"/>
              <a:gd name="T2" fmla="*/ 0 w 164"/>
              <a:gd name="T3" fmla="*/ 697 h 697"/>
              <a:gd name="T4" fmla="*/ 0 w 164"/>
              <a:gd name="T5" fmla="*/ 166 h 697"/>
              <a:gd name="T6" fmla="*/ 164 w 164"/>
              <a:gd name="T7" fmla="*/ 0 h 697"/>
              <a:gd name="T8" fmla="*/ 164 w 164"/>
              <a:gd name="T9" fmla="*/ 533 h 697"/>
              <a:gd name="T10" fmla="*/ 164 w 164"/>
              <a:gd name="T11" fmla="*/ 533 h 697"/>
              <a:gd name="T12" fmla="*/ 164 w 164"/>
              <a:gd name="T13" fmla="*/ 533 h 697"/>
            </a:gdLst>
            <a:ahLst/>
            <a:cxnLst>
              <a:cxn ang="0">
                <a:pos x="T0" y="T1"/>
              </a:cxn>
              <a:cxn ang="0">
                <a:pos x="T2" y="T3"/>
              </a:cxn>
              <a:cxn ang="0">
                <a:pos x="T4" y="T5"/>
              </a:cxn>
              <a:cxn ang="0">
                <a:pos x="T6" y="T7"/>
              </a:cxn>
              <a:cxn ang="0">
                <a:pos x="T8" y="T9"/>
              </a:cxn>
              <a:cxn ang="0">
                <a:pos x="T10" y="T11"/>
              </a:cxn>
              <a:cxn ang="0">
                <a:pos x="T12" y="T13"/>
              </a:cxn>
            </a:cxnLst>
            <a:rect l="0" t="0" r="r" b="b"/>
            <a:pathLst>
              <a:path w="164" h="697">
                <a:moveTo>
                  <a:pt x="164" y="533"/>
                </a:moveTo>
                <a:lnTo>
                  <a:pt x="0" y="697"/>
                </a:lnTo>
                <a:lnTo>
                  <a:pt x="0" y="166"/>
                </a:lnTo>
                <a:lnTo>
                  <a:pt x="164" y="0"/>
                </a:lnTo>
                <a:lnTo>
                  <a:pt x="164" y="533"/>
                </a:lnTo>
                <a:lnTo>
                  <a:pt x="164" y="533"/>
                </a:lnTo>
                <a:lnTo>
                  <a:pt x="164" y="533"/>
                </a:lnTo>
                <a:close/>
              </a:path>
            </a:pathLst>
          </a:custGeom>
          <a:solidFill>
            <a:schemeClr val="accent1">
              <a:lumMod val="75000"/>
              <a:lumOff val="25000"/>
            </a:schemeClr>
          </a:solidFill>
          <a:ln>
            <a:noFill/>
          </a:ln>
        </p:spPr>
        <p:txBody>
          <a:bodyPr vert="horz" wrap="square" lIns="68580" tIns="34290" rIns="68580" bIns="34290" numCol="1" anchor="t" anchorCtr="0" compatLnSpc="1"/>
          <a:lstStyle/>
          <a:p>
            <a:endParaRPr lang="en-US"/>
          </a:p>
        </p:txBody>
      </p:sp>
      <p:sp>
        <p:nvSpPr>
          <p:cNvPr id="103" name="Freeform 93"/>
          <p:cNvSpPr/>
          <p:nvPr/>
        </p:nvSpPr>
        <p:spPr bwMode="auto">
          <a:xfrm>
            <a:off x="7632091" y="1441467"/>
            <a:ext cx="1512477" cy="183666"/>
          </a:xfrm>
          <a:custGeom>
            <a:avLst/>
            <a:gdLst>
              <a:gd name="T0" fmla="*/ 1367 w 1367"/>
              <a:gd name="T1" fmla="*/ 0 h 166"/>
              <a:gd name="T2" fmla="*/ 164 w 1367"/>
              <a:gd name="T3" fmla="*/ 0 h 166"/>
              <a:gd name="T4" fmla="*/ 0 w 1367"/>
              <a:gd name="T5" fmla="*/ 166 h 166"/>
              <a:gd name="T6" fmla="*/ 1367 w 1367"/>
              <a:gd name="T7" fmla="*/ 166 h 166"/>
              <a:gd name="T8" fmla="*/ 1367 w 1367"/>
              <a:gd name="T9" fmla="*/ 0 h 166"/>
            </a:gdLst>
            <a:ahLst/>
            <a:cxnLst>
              <a:cxn ang="0">
                <a:pos x="T0" y="T1"/>
              </a:cxn>
              <a:cxn ang="0">
                <a:pos x="T2" y="T3"/>
              </a:cxn>
              <a:cxn ang="0">
                <a:pos x="T4" y="T5"/>
              </a:cxn>
              <a:cxn ang="0">
                <a:pos x="T6" y="T7"/>
              </a:cxn>
              <a:cxn ang="0">
                <a:pos x="T8" y="T9"/>
              </a:cxn>
            </a:cxnLst>
            <a:rect l="0" t="0" r="r" b="b"/>
            <a:pathLst>
              <a:path w="1367" h="166">
                <a:moveTo>
                  <a:pt x="1367" y="0"/>
                </a:moveTo>
                <a:lnTo>
                  <a:pt x="164" y="0"/>
                </a:lnTo>
                <a:lnTo>
                  <a:pt x="0" y="166"/>
                </a:lnTo>
                <a:lnTo>
                  <a:pt x="1367" y="166"/>
                </a:lnTo>
                <a:lnTo>
                  <a:pt x="1367"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chemeClr val="lt1"/>
              </a:solidFill>
            </a:endParaRPr>
          </a:p>
        </p:txBody>
      </p:sp>
      <p:sp>
        <p:nvSpPr>
          <p:cNvPr id="104" name="Oval 61"/>
          <p:cNvSpPr/>
          <p:nvPr/>
        </p:nvSpPr>
        <p:spPr>
          <a:xfrm>
            <a:off x="2175733" y="3163628"/>
            <a:ext cx="510989" cy="51098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05" name="Oval 62"/>
          <p:cNvSpPr/>
          <p:nvPr/>
        </p:nvSpPr>
        <p:spPr>
          <a:xfrm>
            <a:off x="3669835" y="2586217"/>
            <a:ext cx="510989" cy="51098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06" name="Oval 63"/>
          <p:cNvSpPr/>
          <p:nvPr/>
        </p:nvSpPr>
        <p:spPr>
          <a:xfrm>
            <a:off x="5163938" y="2008807"/>
            <a:ext cx="510989" cy="51098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07" name="Oval 64"/>
          <p:cNvSpPr/>
          <p:nvPr/>
        </p:nvSpPr>
        <p:spPr>
          <a:xfrm>
            <a:off x="6658041" y="1431396"/>
            <a:ext cx="510989" cy="510989"/>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108" name="Freeform 65"/>
          <p:cNvSpPr>
            <a:spLocks noEditPoints="1"/>
          </p:cNvSpPr>
          <p:nvPr/>
        </p:nvSpPr>
        <p:spPr bwMode="auto">
          <a:xfrm>
            <a:off x="2304057" y="3258540"/>
            <a:ext cx="254341" cy="321165"/>
          </a:xfrm>
          <a:custGeom>
            <a:avLst/>
            <a:gdLst>
              <a:gd name="T0" fmla="*/ 110 w 158"/>
              <a:gd name="T1" fmla="*/ 184 h 199"/>
              <a:gd name="T2" fmla="*/ 115 w 158"/>
              <a:gd name="T3" fmla="*/ 199 h 199"/>
              <a:gd name="T4" fmla="*/ 37 w 158"/>
              <a:gd name="T5" fmla="*/ 199 h 199"/>
              <a:gd name="T6" fmla="*/ 32 w 158"/>
              <a:gd name="T7" fmla="*/ 184 h 199"/>
              <a:gd name="T8" fmla="*/ 41 w 158"/>
              <a:gd name="T9" fmla="*/ 184 h 199"/>
              <a:gd name="T10" fmla="*/ 36 w 158"/>
              <a:gd name="T11" fmla="*/ 173 h 199"/>
              <a:gd name="T12" fmla="*/ 62 w 158"/>
              <a:gd name="T13" fmla="*/ 173 h 199"/>
              <a:gd name="T14" fmla="*/ 7 w 158"/>
              <a:gd name="T15" fmla="*/ 18 h 199"/>
              <a:gd name="T16" fmla="*/ 0 w 158"/>
              <a:gd name="T17" fmla="*/ 9 h 199"/>
              <a:gd name="T18" fmla="*/ 9 w 158"/>
              <a:gd name="T19" fmla="*/ 0 h 199"/>
              <a:gd name="T20" fmla="*/ 18 w 158"/>
              <a:gd name="T21" fmla="*/ 9 h 199"/>
              <a:gd name="T22" fmla="*/ 15 w 158"/>
              <a:gd name="T23" fmla="*/ 15 h 199"/>
              <a:gd name="T24" fmla="*/ 71 w 158"/>
              <a:gd name="T25" fmla="*/ 173 h 199"/>
              <a:gd name="T26" fmla="*/ 97 w 158"/>
              <a:gd name="T27" fmla="*/ 173 h 199"/>
              <a:gd name="T28" fmla="*/ 101 w 158"/>
              <a:gd name="T29" fmla="*/ 184 h 199"/>
              <a:gd name="T30" fmla="*/ 110 w 158"/>
              <a:gd name="T31" fmla="*/ 184 h 199"/>
              <a:gd name="T32" fmla="*/ 75 w 158"/>
              <a:gd name="T33" fmla="*/ 73 h 199"/>
              <a:gd name="T34" fmla="*/ 58 w 158"/>
              <a:gd name="T35" fmla="*/ 27 h 199"/>
              <a:gd name="T36" fmla="*/ 72 w 158"/>
              <a:gd name="T37" fmla="*/ 19 h 199"/>
              <a:gd name="T38" fmla="*/ 20 w 158"/>
              <a:gd name="T39" fmla="*/ 19 h 199"/>
              <a:gd name="T40" fmla="*/ 39 w 158"/>
              <a:gd name="T41" fmla="*/ 73 h 199"/>
              <a:gd name="T42" fmla="*/ 75 w 158"/>
              <a:gd name="T43" fmla="*/ 73 h 199"/>
              <a:gd name="T44" fmla="*/ 66 w 158"/>
              <a:gd name="T45" fmla="*/ 33 h 199"/>
              <a:gd name="T46" fmla="*/ 85 w 158"/>
              <a:gd name="T47" fmla="*/ 87 h 199"/>
              <a:gd name="T48" fmla="*/ 158 w 158"/>
              <a:gd name="T49" fmla="*/ 87 h 199"/>
              <a:gd name="T50" fmla="*/ 124 w 158"/>
              <a:gd name="T51" fmla="*/ 60 h 199"/>
              <a:gd name="T52" fmla="*/ 139 w 158"/>
              <a:gd name="T53" fmla="*/ 33 h 199"/>
              <a:gd name="T54" fmla="*/ 66 w 158"/>
              <a:gd name="T55" fmla="*/ 33 h 199"/>
              <a:gd name="T56" fmla="*/ 84 w 158"/>
              <a:gd name="T57" fmla="*/ 28 h 199"/>
              <a:gd name="T58" fmla="*/ 81 w 158"/>
              <a:gd name="T59" fmla="*/ 19 h 199"/>
              <a:gd name="T60" fmla="*/ 66 w 158"/>
              <a:gd name="T61" fmla="*/ 28 h 199"/>
              <a:gd name="T62" fmla="*/ 84 w 158"/>
              <a:gd name="T63" fmla="*/ 2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199">
                <a:moveTo>
                  <a:pt x="110" y="184"/>
                </a:moveTo>
                <a:cubicBezTo>
                  <a:pt x="115" y="199"/>
                  <a:pt x="115" y="199"/>
                  <a:pt x="115" y="199"/>
                </a:cubicBezTo>
                <a:cubicBezTo>
                  <a:pt x="37" y="199"/>
                  <a:pt x="37" y="199"/>
                  <a:pt x="37" y="199"/>
                </a:cubicBezTo>
                <a:cubicBezTo>
                  <a:pt x="32" y="184"/>
                  <a:pt x="32" y="184"/>
                  <a:pt x="32" y="184"/>
                </a:cubicBezTo>
                <a:cubicBezTo>
                  <a:pt x="41" y="184"/>
                  <a:pt x="41" y="184"/>
                  <a:pt x="41" y="184"/>
                </a:cubicBezTo>
                <a:cubicBezTo>
                  <a:pt x="36" y="173"/>
                  <a:pt x="36" y="173"/>
                  <a:pt x="36" y="173"/>
                </a:cubicBezTo>
                <a:cubicBezTo>
                  <a:pt x="62" y="173"/>
                  <a:pt x="62" y="173"/>
                  <a:pt x="62" y="173"/>
                </a:cubicBezTo>
                <a:cubicBezTo>
                  <a:pt x="7" y="18"/>
                  <a:pt x="7" y="18"/>
                  <a:pt x="7" y="18"/>
                </a:cubicBezTo>
                <a:cubicBezTo>
                  <a:pt x="3" y="17"/>
                  <a:pt x="0" y="13"/>
                  <a:pt x="0" y="9"/>
                </a:cubicBezTo>
                <a:cubicBezTo>
                  <a:pt x="0" y="4"/>
                  <a:pt x="4" y="0"/>
                  <a:pt x="9" y="0"/>
                </a:cubicBezTo>
                <a:cubicBezTo>
                  <a:pt x="14" y="0"/>
                  <a:pt x="18" y="4"/>
                  <a:pt x="18" y="9"/>
                </a:cubicBezTo>
                <a:cubicBezTo>
                  <a:pt x="18" y="11"/>
                  <a:pt x="17" y="14"/>
                  <a:pt x="15" y="15"/>
                </a:cubicBezTo>
                <a:cubicBezTo>
                  <a:pt x="71" y="173"/>
                  <a:pt x="71" y="173"/>
                  <a:pt x="71" y="173"/>
                </a:cubicBezTo>
                <a:cubicBezTo>
                  <a:pt x="97" y="173"/>
                  <a:pt x="97" y="173"/>
                  <a:pt x="97" y="173"/>
                </a:cubicBezTo>
                <a:cubicBezTo>
                  <a:pt x="101" y="184"/>
                  <a:pt x="101" y="184"/>
                  <a:pt x="101" y="184"/>
                </a:cubicBezTo>
                <a:lnTo>
                  <a:pt x="110" y="184"/>
                </a:lnTo>
                <a:close/>
                <a:moveTo>
                  <a:pt x="75" y="73"/>
                </a:moveTo>
                <a:cubicBezTo>
                  <a:pt x="58" y="27"/>
                  <a:pt x="58" y="27"/>
                  <a:pt x="58" y="27"/>
                </a:cubicBezTo>
                <a:cubicBezTo>
                  <a:pt x="72" y="19"/>
                  <a:pt x="72" y="19"/>
                  <a:pt x="72" y="19"/>
                </a:cubicBezTo>
                <a:cubicBezTo>
                  <a:pt x="20" y="19"/>
                  <a:pt x="20" y="19"/>
                  <a:pt x="20" y="19"/>
                </a:cubicBezTo>
                <a:cubicBezTo>
                  <a:pt x="39" y="73"/>
                  <a:pt x="39" y="73"/>
                  <a:pt x="39" y="73"/>
                </a:cubicBezTo>
                <a:lnTo>
                  <a:pt x="75" y="73"/>
                </a:lnTo>
                <a:close/>
                <a:moveTo>
                  <a:pt x="66" y="33"/>
                </a:moveTo>
                <a:cubicBezTo>
                  <a:pt x="85" y="87"/>
                  <a:pt x="85" y="87"/>
                  <a:pt x="85" y="87"/>
                </a:cubicBezTo>
                <a:cubicBezTo>
                  <a:pt x="158" y="87"/>
                  <a:pt x="158" y="87"/>
                  <a:pt x="158" y="87"/>
                </a:cubicBezTo>
                <a:cubicBezTo>
                  <a:pt x="124" y="60"/>
                  <a:pt x="124" y="60"/>
                  <a:pt x="124" y="60"/>
                </a:cubicBezTo>
                <a:cubicBezTo>
                  <a:pt x="139" y="33"/>
                  <a:pt x="139" y="33"/>
                  <a:pt x="139" y="33"/>
                </a:cubicBezTo>
                <a:lnTo>
                  <a:pt x="66" y="33"/>
                </a:lnTo>
                <a:close/>
                <a:moveTo>
                  <a:pt x="84" y="28"/>
                </a:moveTo>
                <a:cubicBezTo>
                  <a:pt x="81" y="19"/>
                  <a:pt x="81" y="19"/>
                  <a:pt x="81" y="19"/>
                </a:cubicBezTo>
                <a:cubicBezTo>
                  <a:pt x="66" y="28"/>
                  <a:pt x="66" y="28"/>
                  <a:pt x="66" y="28"/>
                </a:cubicBezTo>
                <a:lnTo>
                  <a:pt x="84" y="28"/>
                </a:lnTo>
                <a:close/>
              </a:path>
            </a:pathLst>
          </a:custGeom>
          <a:solidFill>
            <a:schemeClr val="bg1"/>
          </a:solidFill>
          <a:ln>
            <a:noFill/>
          </a:ln>
        </p:spPr>
        <p:txBody>
          <a:bodyPr vert="horz" wrap="square" lIns="68580" tIns="34290" rIns="68580" bIns="34290" numCol="1" anchor="t" anchorCtr="0" compatLnSpc="1"/>
          <a:lstStyle/>
          <a:p>
            <a:endParaRPr lang="en-US"/>
          </a:p>
        </p:txBody>
      </p:sp>
      <p:sp>
        <p:nvSpPr>
          <p:cNvPr id="109" name="Freeform 66"/>
          <p:cNvSpPr/>
          <p:nvPr/>
        </p:nvSpPr>
        <p:spPr bwMode="auto">
          <a:xfrm>
            <a:off x="3779671" y="2714860"/>
            <a:ext cx="271152" cy="245464"/>
          </a:xfrm>
          <a:custGeom>
            <a:avLst/>
            <a:gdLst>
              <a:gd name="T0" fmla="*/ 161 w 161"/>
              <a:gd name="T1" fmla="*/ 27 h 145"/>
              <a:gd name="T2" fmla="*/ 139 w 161"/>
              <a:gd name="T3" fmla="*/ 49 h 145"/>
              <a:gd name="T4" fmla="*/ 123 w 161"/>
              <a:gd name="T5" fmla="*/ 42 h 145"/>
              <a:gd name="T6" fmla="*/ 93 w 161"/>
              <a:gd name="T7" fmla="*/ 62 h 145"/>
              <a:gd name="T8" fmla="*/ 94 w 161"/>
              <a:gd name="T9" fmla="*/ 68 h 145"/>
              <a:gd name="T10" fmla="*/ 92 w 161"/>
              <a:gd name="T11" fmla="*/ 75 h 145"/>
              <a:gd name="T12" fmla="*/ 123 w 161"/>
              <a:gd name="T13" fmla="*/ 106 h 145"/>
              <a:gd name="T14" fmla="*/ 132 w 161"/>
              <a:gd name="T15" fmla="*/ 103 h 145"/>
              <a:gd name="T16" fmla="*/ 149 w 161"/>
              <a:gd name="T17" fmla="*/ 120 h 145"/>
              <a:gd name="T18" fmla="*/ 132 w 161"/>
              <a:gd name="T19" fmla="*/ 136 h 145"/>
              <a:gd name="T20" fmla="*/ 116 w 161"/>
              <a:gd name="T21" fmla="*/ 120 h 145"/>
              <a:gd name="T22" fmla="*/ 119 w 161"/>
              <a:gd name="T23" fmla="*/ 110 h 145"/>
              <a:gd name="T24" fmla="*/ 88 w 161"/>
              <a:gd name="T25" fmla="*/ 79 h 145"/>
              <a:gd name="T26" fmla="*/ 80 w 161"/>
              <a:gd name="T27" fmla="*/ 81 h 145"/>
              <a:gd name="T28" fmla="*/ 75 w 161"/>
              <a:gd name="T29" fmla="*/ 81 h 145"/>
              <a:gd name="T30" fmla="*/ 52 w 161"/>
              <a:gd name="T31" fmla="*/ 115 h 145"/>
              <a:gd name="T32" fmla="*/ 58 w 161"/>
              <a:gd name="T33" fmla="*/ 127 h 145"/>
              <a:gd name="T34" fmla="*/ 41 w 161"/>
              <a:gd name="T35" fmla="*/ 145 h 145"/>
              <a:gd name="T36" fmla="*/ 24 w 161"/>
              <a:gd name="T37" fmla="*/ 127 h 145"/>
              <a:gd name="T38" fmla="*/ 41 w 161"/>
              <a:gd name="T39" fmla="*/ 110 h 145"/>
              <a:gd name="T40" fmla="*/ 48 w 161"/>
              <a:gd name="T41" fmla="*/ 112 h 145"/>
              <a:gd name="T42" fmla="*/ 71 w 161"/>
              <a:gd name="T43" fmla="*/ 78 h 145"/>
              <a:gd name="T44" fmla="*/ 67 w 161"/>
              <a:gd name="T45" fmla="*/ 72 h 145"/>
              <a:gd name="T46" fmla="*/ 30 w 161"/>
              <a:gd name="T47" fmla="*/ 76 h 145"/>
              <a:gd name="T48" fmla="*/ 16 w 161"/>
              <a:gd name="T49" fmla="*/ 90 h 145"/>
              <a:gd name="T50" fmla="*/ 0 w 161"/>
              <a:gd name="T51" fmla="*/ 75 h 145"/>
              <a:gd name="T52" fmla="*/ 16 w 161"/>
              <a:gd name="T53" fmla="*/ 60 h 145"/>
              <a:gd name="T54" fmla="*/ 30 w 161"/>
              <a:gd name="T55" fmla="*/ 71 h 145"/>
              <a:gd name="T56" fmla="*/ 67 w 161"/>
              <a:gd name="T57" fmla="*/ 66 h 145"/>
              <a:gd name="T58" fmla="*/ 72 w 161"/>
              <a:gd name="T59" fmla="*/ 58 h 145"/>
              <a:gd name="T60" fmla="*/ 54 w 161"/>
              <a:gd name="T61" fmla="*/ 26 h 145"/>
              <a:gd name="T62" fmla="*/ 49 w 161"/>
              <a:gd name="T63" fmla="*/ 27 h 145"/>
              <a:gd name="T64" fmla="*/ 36 w 161"/>
              <a:gd name="T65" fmla="*/ 13 h 145"/>
              <a:gd name="T66" fmla="*/ 49 w 161"/>
              <a:gd name="T67" fmla="*/ 0 h 145"/>
              <a:gd name="T68" fmla="*/ 63 w 161"/>
              <a:gd name="T69" fmla="*/ 13 h 145"/>
              <a:gd name="T70" fmla="*/ 58 w 161"/>
              <a:gd name="T71" fmla="*/ 23 h 145"/>
              <a:gd name="T72" fmla="*/ 76 w 161"/>
              <a:gd name="T73" fmla="*/ 55 h 145"/>
              <a:gd name="T74" fmla="*/ 80 w 161"/>
              <a:gd name="T75" fmla="*/ 55 h 145"/>
              <a:gd name="T76" fmla="*/ 90 w 161"/>
              <a:gd name="T77" fmla="*/ 58 h 145"/>
              <a:gd name="T78" fmla="*/ 120 w 161"/>
              <a:gd name="T79" fmla="*/ 37 h 145"/>
              <a:gd name="T80" fmla="*/ 117 w 161"/>
              <a:gd name="T81" fmla="*/ 27 h 145"/>
              <a:gd name="T82" fmla="*/ 139 w 161"/>
              <a:gd name="T83" fmla="*/ 4 h 145"/>
              <a:gd name="T84" fmla="*/ 161 w 161"/>
              <a:gd name="T85" fmla="*/ 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 h="145">
                <a:moveTo>
                  <a:pt x="161" y="27"/>
                </a:moveTo>
                <a:cubicBezTo>
                  <a:pt x="161" y="39"/>
                  <a:pt x="151" y="49"/>
                  <a:pt x="139" y="49"/>
                </a:cubicBezTo>
                <a:cubicBezTo>
                  <a:pt x="133" y="49"/>
                  <a:pt x="127" y="46"/>
                  <a:pt x="123" y="42"/>
                </a:cubicBezTo>
                <a:cubicBezTo>
                  <a:pt x="123" y="42"/>
                  <a:pt x="123" y="42"/>
                  <a:pt x="93" y="62"/>
                </a:cubicBezTo>
                <a:cubicBezTo>
                  <a:pt x="93" y="64"/>
                  <a:pt x="94" y="66"/>
                  <a:pt x="94" y="68"/>
                </a:cubicBezTo>
                <a:cubicBezTo>
                  <a:pt x="94" y="71"/>
                  <a:pt x="93" y="73"/>
                  <a:pt x="92" y="75"/>
                </a:cubicBezTo>
                <a:cubicBezTo>
                  <a:pt x="92" y="75"/>
                  <a:pt x="92" y="75"/>
                  <a:pt x="123" y="106"/>
                </a:cubicBezTo>
                <a:cubicBezTo>
                  <a:pt x="125" y="104"/>
                  <a:pt x="129" y="103"/>
                  <a:pt x="132" y="103"/>
                </a:cubicBezTo>
                <a:cubicBezTo>
                  <a:pt x="141" y="103"/>
                  <a:pt x="149" y="110"/>
                  <a:pt x="149" y="120"/>
                </a:cubicBezTo>
                <a:cubicBezTo>
                  <a:pt x="149" y="129"/>
                  <a:pt x="141" y="136"/>
                  <a:pt x="132" y="136"/>
                </a:cubicBezTo>
                <a:cubicBezTo>
                  <a:pt x="123" y="136"/>
                  <a:pt x="116" y="129"/>
                  <a:pt x="116" y="120"/>
                </a:cubicBezTo>
                <a:cubicBezTo>
                  <a:pt x="116" y="116"/>
                  <a:pt x="117" y="113"/>
                  <a:pt x="119" y="110"/>
                </a:cubicBezTo>
                <a:cubicBezTo>
                  <a:pt x="119" y="110"/>
                  <a:pt x="119" y="110"/>
                  <a:pt x="88" y="79"/>
                </a:cubicBezTo>
                <a:cubicBezTo>
                  <a:pt x="86" y="81"/>
                  <a:pt x="83" y="81"/>
                  <a:pt x="80" y="81"/>
                </a:cubicBezTo>
                <a:cubicBezTo>
                  <a:pt x="79" y="81"/>
                  <a:pt x="77" y="81"/>
                  <a:pt x="75" y="81"/>
                </a:cubicBezTo>
                <a:cubicBezTo>
                  <a:pt x="75" y="81"/>
                  <a:pt x="75" y="81"/>
                  <a:pt x="52" y="115"/>
                </a:cubicBezTo>
                <a:cubicBezTo>
                  <a:pt x="56" y="118"/>
                  <a:pt x="58" y="123"/>
                  <a:pt x="58" y="127"/>
                </a:cubicBezTo>
                <a:cubicBezTo>
                  <a:pt x="58" y="137"/>
                  <a:pt x="50" y="145"/>
                  <a:pt x="41" y="145"/>
                </a:cubicBezTo>
                <a:cubicBezTo>
                  <a:pt x="31" y="145"/>
                  <a:pt x="24" y="137"/>
                  <a:pt x="24" y="127"/>
                </a:cubicBezTo>
                <a:cubicBezTo>
                  <a:pt x="24" y="118"/>
                  <a:pt x="31" y="110"/>
                  <a:pt x="41" y="110"/>
                </a:cubicBezTo>
                <a:cubicBezTo>
                  <a:pt x="43" y="110"/>
                  <a:pt x="46" y="111"/>
                  <a:pt x="48" y="112"/>
                </a:cubicBezTo>
                <a:cubicBezTo>
                  <a:pt x="48" y="112"/>
                  <a:pt x="48" y="112"/>
                  <a:pt x="71" y="78"/>
                </a:cubicBezTo>
                <a:cubicBezTo>
                  <a:pt x="69" y="76"/>
                  <a:pt x="68" y="74"/>
                  <a:pt x="67" y="72"/>
                </a:cubicBezTo>
                <a:cubicBezTo>
                  <a:pt x="67" y="72"/>
                  <a:pt x="67" y="72"/>
                  <a:pt x="30" y="76"/>
                </a:cubicBezTo>
                <a:cubicBezTo>
                  <a:pt x="30" y="84"/>
                  <a:pt x="23" y="90"/>
                  <a:pt x="16" y="90"/>
                </a:cubicBezTo>
                <a:cubicBezTo>
                  <a:pt x="7" y="90"/>
                  <a:pt x="0" y="83"/>
                  <a:pt x="0" y="75"/>
                </a:cubicBezTo>
                <a:cubicBezTo>
                  <a:pt x="0" y="66"/>
                  <a:pt x="7" y="60"/>
                  <a:pt x="16" y="60"/>
                </a:cubicBezTo>
                <a:cubicBezTo>
                  <a:pt x="22" y="60"/>
                  <a:pt x="28" y="64"/>
                  <a:pt x="30" y="71"/>
                </a:cubicBezTo>
                <a:cubicBezTo>
                  <a:pt x="30" y="71"/>
                  <a:pt x="30" y="71"/>
                  <a:pt x="67" y="66"/>
                </a:cubicBezTo>
                <a:cubicBezTo>
                  <a:pt x="67" y="63"/>
                  <a:pt x="69" y="60"/>
                  <a:pt x="72" y="58"/>
                </a:cubicBezTo>
                <a:cubicBezTo>
                  <a:pt x="72" y="58"/>
                  <a:pt x="72" y="58"/>
                  <a:pt x="54" y="26"/>
                </a:cubicBezTo>
                <a:cubicBezTo>
                  <a:pt x="52" y="26"/>
                  <a:pt x="51" y="27"/>
                  <a:pt x="49" y="27"/>
                </a:cubicBezTo>
                <a:cubicBezTo>
                  <a:pt x="42" y="27"/>
                  <a:pt x="36" y="20"/>
                  <a:pt x="36" y="13"/>
                </a:cubicBezTo>
                <a:cubicBezTo>
                  <a:pt x="36" y="5"/>
                  <a:pt x="42" y="0"/>
                  <a:pt x="49" y="0"/>
                </a:cubicBezTo>
                <a:cubicBezTo>
                  <a:pt x="57" y="0"/>
                  <a:pt x="63" y="5"/>
                  <a:pt x="63" y="13"/>
                </a:cubicBezTo>
                <a:cubicBezTo>
                  <a:pt x="63" y="17"/>
                  <a:pt x="61" y="21"/>
                  <a:pt x="58" y="23"/>
                </a:cubicBezTo>
                <a:cubicBezTo>
                  <a:pt x="58" y="23"/>
                  <a:pt x="58" y="23"/>
                  <a:pt x="76" y="55"/>
                </a:cubicBezTo>
                <a:cubicBezTo>
                  <a:pt x="77" y="55"/>
                  <a:pt x="79" y="55"/>
                  <a:pt x="80" y="55"/>
                </a:cubicBezTo>
                <a:cubicBezTo>
                  <a:pt x="84" y="55"/>
                  <a:pt x="87" y="56"/>
                  <a:pt x="90" y="58"/>
                </a:cubicBezTo>
                <a:cubicBezTo>
                  <a:pt x="90" y="58"/>
                  <a:pt x="90" y="58"/>
                  <a:pt x="120" y="37"/>
                </a:cubicBezTo>
                <a:cubicBezTo>
                  <a:pt x="118" y="34"/>
                  <a:pt x="117" y="30"/>
                  <a:pt x="117" y="27"/>
                </a:cubicBezTo>
                <a:cubicBezTo>
                  <a:pt x="117" y="14"/>
                  <a:pt x="127" y="4"/>
                  <a:pt x="139" y="4"/>
                </a:cubicBezTo>
                <a:cubicBezTo>
                  <a:pt x="151" y="4"/>
                  <a:pt x="161" y="14"/>
                  <a:pt x="161" y="27"/>
                </a:cubicBezTo>
                <a:close/>
              </a:path>
            </a:pathLst>
          </a:custGeom>
          <a:solidFill>
            <a:schemeClr val="bg1"/>
          </a:solidFill>
          <a:ln>
            <a:noFill/>
          </a:ln>
        </p:spPr>
        <p:txBody>
          <a:bodyPr vert="horz" wrap="square" lIns="68580" tIns="34290" rIns="68580" bIns="34290" numCol="1" anchor="t" anchorCtr="0" compatLnSpc="1"/>
          <a:lstStyle/>
          <a:p>
            <a:endParaRPr lang="en-US"/>
          </a:p>
        </p:txBody>
      </p:sp>
      <p:sp>
        <p:nvSpPr>
          <p:cNvPr id="110" name="Freeform 67"/>
          <p:cNvSpPr>
            <a:spLocks noEditPoints="1"/>
          </p:cNvSpPr>
          <p:nvPr/>
        </p:nvSpPr>
        <p:spPr bwMode="auto">
          <a:xfrm>
            <a:off x="5258851" y="2114289"/>
            <a:ext cx="321164" cy="300026"/>
          </a:xfrm>
          <a:custGeom>
            <a:avLst/>
            <a:gdLst>
              <a:gd name="T0" fmla="*/ 22 w 199"/>
              <a:gd name="T1" fmla="*/ 84 h 186"/>
              <a:gd name="T2" fmla="*/ 10 w 199"/>
              <a:gd name="T3" fmla="*/ 69 h 186"/>
              <a:gd name="T4" fmla="*/ 60 w 199"/>
              <a:gd name="T5" fmla="*/ 0 h 186"/>
              <a:gd name="T6" fmla="*/ 71 w 199"/>
              <a:gd name="T7" fmla="*/ 37 h 186"/>
              <a:gd name="T8" fmla="*/ 38 w 199"/>
              <a:gd name="T9" fmla="*/ 82 h 186"/>
              <a:gd name="T10" fmla="*/ 49 w 199"/>
              <a:gd name="T11" fmla="*/ 101 h 186"/>
              <a:gd name="T12" fmla="*/ 39 w 199"/>
              <a:gd name="T13" fmla="*/ 111 h 186"/>
              <a:gd name="T14" fmla="*/ 32 w 199"/>
              <a:gd name="T15" fmla="*/ 92 h 186"/>
              <a:gd name="T16" fmla="*/ 128 w 199"/>
              <a:gd name="T17" fmla="*/ 82 h 186"/>
              <a:gd name="T18" fmla="*/ 68 w 199"/>
              <a:gd name="T19" fmla="*/ 97 h 186"/>
              <a:gd name="T20" fmla="*/ 71 w 199"/>
              <a:gd name="T21" fmla="*/ 101 h 186"/>
              <a:gd name="T22" fmla="*/ 81 w 199"/>
              <a:gd name="T23" fmla="*/ 120 h 186"/>
              <a:gd name="T24" fmla="*/ 100 w 199"/>
              <a:gd name="T25" fmla="*/ 130 h 186"/>
              <a:gd name="T26" fmla="*/ 119 w 199"/>
              <a:gd name="T27" fmla="*/ 140 h 186"/>
              <a:gd name="T28" fmla="*/ 103 w 199"/>
              <a:gd name="T29" fmla="*/ 178 h 186"/>
              <a:gd name="T30" fmla="*/ 124 w 199"/>
              <a:gd name="T31" fmla="*/ 170 h 186"/>
              <a:gd name="T32" fmla="*/ 143 w 199"/>
              <a:gd name="T33" fmla="*/ 160 h 186"/>
              <a:gd name="T34" fmla="*/ 159 w 199"/>
              <a:gd name="T35" fmla="*/ 143 h 186"/>
              <a:gd name="T36" fmla="*/ 168 w 199"/>
              <a:gd name="T37" fmla="*/ 122 h 186"/>
              <a:gd name="T38" fmla="*/ 116 w 199"/>
              <a:gd name="T39" fmla="*/ 143 h 186"/>
              <a:gd name="T40" fmla="*/ 94 w 199"/>
              <a:gd name="T41" fmla="*/ 150 h 186"/>
              <a:gd name="T42" fmla="*/ 80 w 199"/>
              <a:gd name="T43" fmla="*/ 135 h 186"/>
              <a:gd name="T44" fmla="*/ 77 w 199"/>
              <a:gd name="T45" fmla="*/ 123 h 186"/>
              <a:gd name="T46" fmla="*/ 65 w 199"/>
              <a:gd name="T47" fmla="*/ 121 h 186"/>
              <a:gd name="T48" fmla="*/ 51 w 199"/>
              <a:gd name="T49" fmla="*/ 106 h 186"/>
              <a:gd name="T50" fmla="*/ 29 w 199"/>
              <a:gd name="T51" fmla="*/ 143 h 186"/>
              <a:gd name="T52" fmla="*/ 41 w 199"/>
              <a:gd name="T53" fmla="*/ 145 h 186"/>
              <a:gd name="T54" fmla="*/ 55 w 199"/>
              <a:gd name="T55" fmla="*/ 160 h 186"/>
              <a:gd name="T56" fmla="*/ 58 w 199"/>
              <a:gd name="T57" fmla="*/ 172 h 186"/>
              <a:gd name="T58" fmla="*/ 79 w 199"/>
              <a:gd name="T59" fmla="*/ 165 h 186"/>
              <a:gd name="T60" fmla="*/ 94 w 199"/>
              <a:gd name="T61" fmla="*/ 180 h 186"/>
              <a:gd name="T62" fmla="*/ 116 w 199"/>
              <a:gd name="T63" fmla="*/ 143 h 186"/>
              <a:gd name="T64" fmla="*/ 119 w 199"/>
              <a:gd name="T65" fmla="*/ 23 h 186"/>
              <a:gd name="T66" fmla="*/ 59 w 199"/>
              <a:gd name="T67" fmla="*/ 54 h 186"/>
              <a:gd name="T68" fmla="*/ 64 w 199"/>
              <a:gd name="T69" fmla="*/ 92 h 186"/>
              <a:gd name="T70" fmla="*/ 103 w 199"/>
              <a:gd name="T71" fmla="*/ 80 h 186"/>
              <a:gd name="T72" fmla="*/ 160 w 199"/>
              <a:gd name="T73" fmla="*/ 110 h 186"/>
              <a:gd name="T74" fmla="*/ 178 w 199"/>
              <a:gd name="T75" fmla="*/ 83 h 186"/>
              <a:gd name="T76" fmla="*/ 142 w 199"/>
              <a:gd name="T77" fmla="*/ 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9" h="186">
                <a:moveTo>
                  <a:pt x="27" y="88"/>
                </a:moveTo>
                <a:cubicBezTo>
                  <a:pt x="25" y="87"/>
                  <a:pt x="23" y="86"/>
                  <a:pt x="22" y="84"/>
                </a:cubicBezTo>
                <a:cubicBezTo>
                  <a:pt x="20" y="82"/>
                  <a:pt x="18" y="80"/>
                  <a:pt x="17" y="78"/>
                </a:cubicBezTo>
                <a:cubicBezTo>
                  <a:pt x="15" y="75"/>
                  <a:pt x="13" y="72"/>
                  <a:pt x="10" y="69"/>
                </a:cubicBezTo>
                <a:cubicBezTo>
                  <a:pt x="0" y="60"/>
                  <a:pt x="0" y="60"/>
                  <a:pt x="0" y="60"/>
                </a:cubicBezTo>
                <a:cubicBezTo>
                  <a:pt x="60" y="0"/>
                  <a:pt x="60" y="0"/>
                  <a:pt x="60" y="0"/>
                </a:cubicBezTo>
                <a:cubicBezTo>
                  <a:pt x="88" y="27"/>
                  <a:pt x="88" y="27"/>
                  <a:pt x="88" y="27"/>
                </a:cubicBezTo>
                <a:cubicBezTo>
                  <a:pt x="84" y="29"/>
                  <a:pt x="77" y="33"/>
                  <a:pt x="71" y="37"/>
                </a:cubicBezTo>
                <a:cubicBezTo>
                  <a:pt x="54" y="48"/>
                  <a:pt x="53" y="50"/>
                  <a:pt x="53" y="53"/>
                </a:cubicBezTo>
                <a:cubicBezTo>
                  <a:pt x="52" y="56"/>
                  <a:pt x="45" y="74"/>
                  <a:pt x="38" y="82"/>
                </a:cubicBezTo>
                <a:cubicBezTo>
                  <a:pt x="36" y="86"/>
                  <a:pt x="35" y="90"/>
                  <a:pt x="37" y="93"/>
                </a:cubicBezTo>
                <a:cubicBezTo>
                  <a:pt x="39" y="97"/>
                  <a:pt x="44" y="100"/>
                  <a:pt x="49" y="101"/>
                </a:cubicBezTo>
                <a:cubicBezTo>
                  <a:pt x="49" y="101"/>
                  <a:pt x="48" y="102"/>
                  <a:pt x="47" y="103"/>
                </a:cubicBezTo>
                <a:cubicBezTo>
                  <a:pt x="39" y="111"/>
                  <a:pt x="39" y="111"/>
                  <a:pt x="39" y="111"/>
                </a:cubicBezTo>
                <a:cubicBezTo>
                  <a:pt x="37" y="108"/>
                  <a:pt x="36" y="104"/>
                  <a:pt x="35" y="100"/>
                </a:cubicBezTo>
                <a:cubicBezTo>
                  <a:pt x="34" y="97"/>
                  <a:pt x="33" y="93"/>
                  <a:pt x="32" y="92"/>
                </a:cubicBezTo>
                <a:cubicBezTo>
                  <a:pt x="31" y="90"/>
                  <a:pt x="29" y="89"/>
                  <a:pt x="27" y="88"/>
                </a:cubicBezTo>
                <a:moveTo>
                  <a:pt x="128" y="82"/>
                </a:moveTo>
                <a:cubicBezTo>
                  <a:pt x="106" y="90"/>
                  <a:pt x="88" y="86"/>
                  <a:pt x="83" y="83"/>
                </a:cubicBezTo>
                <a:cubicBezTo>
                  <a:pt x="80" y="87"/>
                  <a:pt x="75" y="92"/>
                  <a:pt x="68" y="97"/>
                </a:cubicBezTo>
                <a:cubicBezTo>
                  <a:pt x="67" y="97"/>
                  <a:pt x="67" y="98"/>
                  <a:pt x="66" y="98"/>
                </a:cubicBezTo>
                <a:cubicBezTo>
                  <a:pt x="68" y="99"/>
                  <a:pt x="69" y="100"/>
                  <a:pt x="71" y="101"/>
                </a:cubicBezTo>
                <a:cubicBezTo>
                  <a:pt x="75" y="105"/>
                  <a:pt x="75" y="111"/>
                  <a:pt x="74" y="116"/>
                </a:cubicBezTo>
                <a:cubicBezTo>
                  <a:pt x="76" y="117"/>
                  <a:pt x="79" y="118"/>
                  <a:pt x="81" y="120"/>
                </a:cubicBezTo>
                <a:cubicBezTo>
                  <a:pt x="82" y="122"/>
                  <a:pt x="84" y="124"/>
                  <a:pt x="84" y="127"/>
                </a:cubicBezTo>
                <a:cubicBezTo>
                  <a:pt x="90" y="125"/>
                  <a:pt x="96" y="126"/>
                  <a:pt x="100" y="130"/>
                </a:cubicBezTo>
                <a:cubicBezTo>
                  <a:pt x="102" y="132"/>
                  <a:pt x="103" y="134"/>
                  <a:pt x="103" y="137"/>
                </a:cubicBezTo>
                <a:cubicBezTo>
                  <a:pt x="109" y="135"/>
                  <a:pt x="115" y="136"/>
                  <a:pt x="119" y="140"/>
                </a:cubicBezTo>
                <a:cubicBezTo>
                  <a:pt x="125" y="146"/>
                  <a:pt x="124" y="156"/>
                  <a:pt x="117" y="163"/>
                </a:cubicBezTo>
                <a:cubicBezTo>
                  <a:pt x="103" y="178"/>
                  <a:pt x="103" y="178"/>
                  <a:pt x="103" y="178"/>
                </a:cubicBezTo>
                <a:cubicBezTo>
                  <a:pt x="108" y="183"/>
                  <a:pt x="116" y="184"/>
                  <a:pt x="121" y="179"/>
                </a:cubicBezTo>
                <a:cubicBezTo>
                  <a:pt x="123" y="177"/>
                  <a:pt x="124" y="173"/>
                  <a:pt x="124" y="170"/>
                </a:cubicBezTo>
                <a:cubicBezTo>
                  <a:pt x="129" y="173"/>
                  <a:pt x="136" y="173"/>
                  <a:pt x="140" y="169"/>
                </a:cubicBezTo>
                <a:cubicBezTo>
                  <a:pt x="143" y="167"/>
                  <a:pt x="143" y="163"/>
                  <a:pt x="143" y="160"/>
                </a:cubicBezTo>
                <a:cubicBezTo>
                  <a:pt x="148" y="163"/>
                  <a:pt x="155" y="163"/>
                  <a:pt x="159" y="159"/>
                </a:cubicBezTo>
                <a:cubicBezTo>
                  <a:pt x="163" y="155"/>
                  <a:pt x="163" y="149"/>
                  <a:pt x="159" y="143"/>
                </a:cubicBezTo>
                <a:cubicBezTo>
                  <a:pt x="163" y="144"/>
                  <a:pt x="167" y="143"/>
                  <a:pt x="169" y="140"/>
                </a:cubicBezTo>
                <a:cubicBezTo>
                  <a:pt x="174" y="136"/>
                  <a:pt x="174" y="128"/>
                  <a:pt x="168" y="122"/>
                </a:cubicBezTo>
                <a:lnTo>
                  <a:pt x="128" y="82"/>
                </a:lnTo>
                <a:close/>
                <a:moveTo>
                  <a:pt x="116" y="143"/>
                </a:moveTo>
                <a:cubicBezTo>
                  <a:pt x="112" y="139"/>
                  <a:pt x="104" y="140"/>
                  <a:pt x="99" y="145"/>
                </a:cubicBezTo>
                <a:cubicBezTo>
                  <a:pt x="94" y="150"/>
                  <a:pt x="94" y="150"/>
                  <a:pt x="94" y="150"/>
                </a:cubicBezTo>
                <a:cubicBezTo>
                  <a:pt x="99" y="145"/>
                  <a:pt x="100" y="137"/>
                  <a:pt x="96" y="133"/>
                </a:cubicBezTo>
                <a:cubicBezTo>
                  <a:pt x="92" y="129"/>
                  <a:pt x="85" y="130"/>
                  <a:pt x="80" y="135"/>
                </a:cubicBezTo>
                <a:cubicBezTo>
                  <a:pt x="75" y="140"/>
                  <a:pt x="75" y="140"/>
                  <a:pt x="75" y="140"/>
                </a:cubicBezTo>
                <a:cubicBezTo>
                  <a:pt x="80" y="135"/>
                  <a:pt x="81" y="127"/>
                  <a:pt x="77" y="123"/>
                </a:cubicBezTo>
                <a:cubicBezTo>
                  <a:pt x="73" y="119"/>
                  <a:pt x="66" y="120"/>
                  <a:pt x="61" y="125"/>
                </a:cubicBezTo>
                <a:cubicBezTo>
                  <a:pt x="65" y="121"/>
                  <a:pt x="65" y="121"/>
                  <a:pt x="65" y="121"/>
                </a:cubicBezTo>
                <a:cubicBezTo>
                  <a:pt x="70" y="116"/>
                  <a:pt x="71" y="108"/>
                  <a:pt x="67" y="104"/>
                </a:cubicBezTo>
                <a:cubicBezTo>
                  <a:pt x="63" y="100"/>
                  <a:pt x="56" y="101"/>
                  <a:pt x="51" y="106"/>
                </a:cubicBezTo>
                <a:cubicBezTo>
                  <a:pt x="31" y="126"/>
                  <a:pt x="31" y="126"/>
                  <a:pt x="31" y="126"/>
                </a:cubicBezTo>
                <a:cubicBezTo>
                  <a:pt x="26" y="131"/>
                  <a:pt x="25" y="139"/>
                  <a:pt x="29" y="143"/>
                </a:cubicBezTo>
                <a:cubicBezTo>
                  <a:pt x="32" y="146"/>
                  <a:pt x="38" y="146"/>
                  <a:pt x="43" y="143"/>
                </a:cubicBezTo>
                <a:cubicBezTo>
                  <a:pt x="41" y="145"/>
                  <a:pt x="41" y="145"/>
                  <a:pt x="41" y="145"/>
                </a:cubicBezTo>
                <a:cubicBezTo>
                  <a:pt x="36" y="150"/>
                  <a:pt x="35" y="158"/>
                  <a:pt x="39" y="162"/>
                </a:cubicBezTo>
                <a:cubicBezTo>
                  <a:pt x="43" y="166"/>
                  <a:pt x="50" y="165"/>
                  <a:pt x="55" y="160"/>
                </a:cubicBezTo>
                <a:cubicBezTo>
                  <a:pt x="60" y="155"/>
                  <a:pt x="60" y="155"/>
                  <a:pt x="60" y="155"/>
                </a:cubicBezTo>
                <a:cubicBezTo>
                  <a:pt x="55" y="160"/>
                  <a:pt x="54" y="168"/>
                  <a:pt x="58" y="172"/>
                </a:cubicBezTo>
                <a:cubicBezTo>
                  <a:pt x="62" y="176"/>
                  <a:pt x="70" y="175"/>
                  <a:pt x="75" y="170"/>
                </a:cubicBezTo>
                <a:cubicBezTo>
                  <a:pt x="79" y="165"/>
                  <a:pt x="79" y="165"/>
                  <a:pt x="79" y="165"/>
                </a:cubicBezTo>
                <a:cubicBezTo>
                  <a:pt x="74" y="170"/>
                  <a:pt x="73" y="178"/>
                  <a:pt x="77" y="182"/>
                </a:cubicBezTo>
                <a:cubicBezTo>
                  <a:pt x="81" y="186"/>
                  <a:pt x="89" y="185"/>
                  <a:pt x="94" y="180"/>
                </a:cubicBezTo>
                <a:cubicBezTo>
                  <a:pt x="114" y="160"/>
                  <a:pt x="114" y="160"/>
                  <a:pt x="114" y="160"/>
                </a:cubicBezTo>
                <a:cubicBezTo>
                  <a:pt x="119" y="155"/>
                  <a:pt x="120" y="147"/>
                  <a:pt x="116" y="143"/>
                </a:cubicBezTo>
                <a:moveTo>
                  <a:pt x="142" y="1"/>
                </a:moveTo>
                <a:cubicBezTo>
                  <a:pt x="119" y="23"/>
                  <a:pt x="119" y="23"/>
                  <a:pt x="119" y="23"/>
                </a:cubicBezTo>
                <a:cubicBezTo>
                  <a:pt x="113" y="29"/>
                  <a:pt x="94" y="32"/>
                  <a:pt x="92" y="33"/>
                </a:cubicBezTo>
                <a:cubicBezTo>
                  <a:pt x="89" y="33"/>
                  <a:pt x="59" y="52"/>
                  <a:pt x="59" y="54"/>
                </a:cubicBezTo>
                <a:cubicBezTo>
                  <a:pt x="59" y="56"/>
                  <a:pt x="51" y="76"/>
                  <a:pt x="44" y="86"/>
                </a:cubicBezTo>
                <a:cubicBezTo>
                  <a:pt x="39" y="93"/>
                  <a:pt x="54" y="98"/>
                  <a:pt x="64" y="92"/>
                </a:cubicBezTo>
                <a:cubicBezTo>
                  <a:pt x="76" y="83"/>
                  <a:pt x="82" y="74"/>
                  <a:pt x="82" y="74"/>
                </a:cubicBezTo>
                <a:cubicBezTo>
                  <a:pt x="82" y="74"/>
                  <a:pt x="88" y="79"/>
                  <a:pt x="103" y="80"/>
                </a:cubicBezTo>
                <a:cubicBezTo>
                  <a:pt x="120" y="81"/>
                  <a:pt x="130" y="77"/>
                  <a:pt x="130" y="77"/>
                </a:cubicBezTo>
                <a:cubicBezTo>
                  <a:pt x="160" y="110"/>
                  <a:pt x="160" y="110"/>
                  <a:pt x="160" y="110"/>
                </a:cubicBezTo>
                <a:cubicBezTo>
                  <a:pt x="163" y="103"/>
                  <a:pt x="165" y="94"/>
                  <a:pt x="167" y="91"/>
                </a:cubicBezTo>
                <a:cubicBezTo>
                  <a:pt x="170" y="87"/>
                  <a:pt x="174" y="87"/>
                  <a:pt x="178" y="83"/>
                </a:cubicBezTo>
                <a:cubicBezTo>
                  <a:pt x="181" y="79"/>
                  <a:pt x="194" y="63"/>
                  <a:pt x="199" y="58"/>
                </a:cubicBezTo>
                <a:lnTo>
                  <a:pt x="142" y="1"/>
                </a:lnTo>
                <a:close/>
              </a:path>
            </a:pathLst>
          </a:custGeom>
          <a:solidFill>
            <a:schemeClr val="bg1"/>
          </a:solidFill>
          <a:ln>
            <a:noFill/>
          </a:ln>
        </p:spPr>
        <p:txBody>
          <a:bodyPr vert="horz" wrap="square" lIns="68580" tIns="34290" rIns="68580" bIns="34290" numCol="1" anchor="t" anchorCtr="0" compatLnSpc="1"/>
          <a:lstStyle/>
          <a:p>
            <a:endParaRPr lang="en-US"/>
          </a:p>
        </p:txBody>
      </p:sp>
      <p:sp>
        <p:nvSpPr>
          <p:cNvPr id="111" name="Freeform 68"/>
          <p:cNvSpPr>
            <a:spLocks noEditPoints="1"/>
          </p:cNvSpPr>
          <p:nvPr/>
        </p:nvSpPr>
        <p:spPr bwMode="auto">
          <a:xfrm>
            <a:off x="6745795" y="1525626"/>
            <a:ext cx="335483" cy="322529"/>
          </a:xfrm>
          <a:custGeom>
            <a:avLst/>
            <a:gdLst>
              <a:gd name="T0" fmla="*/ 190 w 208"/>
              <a:gd name="T1" fmla="*/ 100 h 200"/>
              <a:gd name="T2" fmla="*/ 188 w 208"/>
              <a:gd name="T3" fmla="*/ 100 h 200"/>
              <a:gd name="T4" fmla="*/ 161 w 208"/>
              <a:gd name="T5" fmla="*/ 24 h 200"/>
              <a:gd name="T6" fmla="*/ 104 w 208"/>
              <a:gd name="T7" fmla="*/ 0 h 200"/>
              <a:gd name="T8" fmla="*/ 47 w 208"/>
              <a:gd name="T9" fmla="*/ 24 h 200"/>
              <a:gd name="T10" fmla="*/ 20 w 208"/>
              <a:gd name="T11" fmla="*/ 100 h 200"/>
              <a:gd name="T12" fmla="*/ 18 w 208"/>
              <a:gd name="T13" fmla="*/ 100 h 200"/>
              <a:gd name="T14" fmla="*/ 14 w 208"/>
              <a:gd name="T15" fmla="*/ 101 h 200"/>
              <a:gd name="T16" fmla="*/ 14 w 208"/>
              <a:gd name="T17" fmla="*/ 170 h 200"/>
              <a:gd name="T18" fmla="*/ 18 w 208"/>
              <a:gd name="T19" fmla="*/ 171 h 200"/>
              <a:gd name="T20" fmla="*/ 42 w 208"/>
              <a:gd name="T21" fmla="*/ 171 h 200"/>
              <a:gd name="T22" fmla="*/ 48 w 208"/>
              <a:gd name="T23" fmla="*/ 106 h 200"/>
              <a:gd name="T24" fmla="*/ 32 w 208"/>
              <a:gd name="T25" fmla="*/ 100 h 200"/>
              <a:gd name="T26" fmla="*/ 55 w 208"/>
              <a:gd name="T27" fmla="*/ 33 h 200"/>
              <a:gd name="T28" fmla="*/ 104 w 208"/>
              <a:gd name="T29" fmla="*/ 16 h 200"/>
              <a:gd name="T30" fmla="*/ 153 w 208"/>
              <a:gd name="T31" fmla="*/ 33 h 200"/>
              <a:gd name="T32" fmla="*/ 176 w 208"/>
              <a:gd name="T33" fmla="*/ 100 h 200"/>
              <a:gd name="T34" fmla="*/ 160 w 208"/>
              <a:gd name="T35" fmla="*/ 106 h 200"/>
              <a:gd name="T36" fmla="*/ 164 w 208"/>
              <a:gd name="T37" fmla="*/ 171 h 200"/>
              <a:gd name="T38" fmla="*/ 121 w 208"/>
              <a:gd name="T39" fmla="*/ 188 h 200"/>
              <a:gd name="T40" fmla="*/ 92 w 208"/>
              <a:gd name="T41" fmla="*/ 184 h 200"/>
              <a:gd name="T42" fmla="*/ 92 w 208"/>
              <a:gd name="T43" fmla="*/ 200 h 200"/>
              <a:gd name="T44" fmla="*/ 121 w 208"/>
              <a:gd name="T45" fmla="*/ 196 h 200"/>
              <a:gd name="T46" fmla="*/ 176 w 208"/>
              <a:gd name="T47" fmla="*/ 171 h 200"/>
              <a:gd name="T48" fmla="*/ 190 w 208"/>
              <a:gd name="T49" fmla="*/ 171 h 200"/>
              <a:gd name="T50" fmla="*/ 190 w 208"/>
              <a:gd name="T51" fmla="*/ 171 h 200"/>
              <a:gd name="T52" fmla="*/ 208 w 208"/>
              <a:gd name="T53" fmla="*/ 135 h 200"/>
              <a:gd name="T54" fmla="*/ 36 w 208"/>
              <a:gd name="T55" fmla="*/ 159 h 200"/>
              <a:gd name="T56" fmla="*/ 24 w 208"/>
              <a:gd name="T57" fmla="*/ 112 h 200"/>
              <a:gd name="T58" fmla="*/ 36 w 208"/>
              <a:gd name="T59" fmla="*/ 159 h 200"/>
              <a:gd name="T60" fmla="*/ 172 w 208"/>
              <a:gd name="T61" fmla="*/ 159 h 200"/>
              <a:gd name="T62" fmla="*/ 184 w 208"/>
              <a:gd name="T63" fmla="*/ 11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200">
                <a:moveTo>
                  <a:pt x="194" y="101"/>
                </a:moveTo>
                <a:cubicBezTo>
                  <a:pt x="193" y="100"/>
                  <a:pt x="192" y="100"/>
                  <a:pt x="190" y="100"/>
                </a:cubicBezTo>
                <a:cubicBezTo>
                  <a:pt x="190" y="100"/>
                  <a:pt x="190" y="100"/>
                  <a:pt x="190" y="100"/>
                </a:cubicBezTo>
                <a:cubicBezTo>
                  <a:pt x="188" y="100"/>
                  <a:pt x="188" y="100"/>
                  <a:pt x="188" y="100"/>
                </a:cubicBezTo>
                <a:cubicBezTo>
                  <a:pt x="188" y="85"/>
                  <a:pt x="188" y="85"/>
                  <a:pt x="188" y="85"/>
                </a:cubicBezTo>
                <a:cubicBezTo>
                  <a:pt x="188" y="61"/>
                  <a:pt x="177" y="39"/>
                  <a:pt x="161" y="24"/>
                </a:cubicBezTo>
                <a:cubicBezTo>
                  <a:pt x="161" y="22"/>
                  <a:pt x="160" y="20"/>
                  <a:pt x="158" y="19"/>
                </a:cubicBezTo>
                <a:cubicBezTo>
                  <a:pt x="143" y="6"/>
                  <a:pt x="124" y="0"/>
                  <a:pt x="104" y="0"/>
                </a:cubicBezTo>
                <a:cubicBezTo>
                  <a:pt x="84" y="0"/>
                  <a:pt x="65" y="6"/>
                  <a:pt x="50" y="19"/>
                </a:cubicBezTo>
                <a:cubicBezTo>
                  <a:pt x="48" y="20"/>
                  <a:pt x="47" y="22"/>
                  <a:pt x="47" y="24"/>
                </a:cubicBezTo>
                <a:cubicBezTo>
                  <a:pt x="30" y="39"/>
                  <a:pt x="20" y="61"/>
                  <a:pt x="20" y="85"/>
                </a:cubicBezTo>
                <a:cubicBezTo>
                  <a:pt x="20" y="100"/>
                  <a:pt x="20" y="100"/>
                  <a:pt x="20" y="100"/>
                </a:cubicBezTo>
                <a:cubicBezTo>
                  <a:pt x="18" y="100"/>
                  <a:pt x="18" y="100"/>
                  <a:pt x="18" y="100"/>
                </a:cubicBezTo>
                <a:cubicBezTo>
                  <a:pt x="18" y="100"/>
                  <a:pt x="18" y="100"/>
                  <a:pt x="18" y="100"/>
                </a:cubicBezTo>
                <a:cubicBezTo>
                  <a:pt x="18" y="100"/>
                  <a:pt x="18" y="100"/>
                  <a:pt x="18" y="100"/>
                </a:cubicBezTo>
                <a:cubicBezTo>
                  <a:pt x="16" y="100"/>
                  <a:pt x="15" y="100"/>
                  <a:pt x="14" y="101"/>
                </a:cubicBezTo>
                <a:cubicBezTo>
                  <a:pt x="12" y="102"/>
                  <a:pt x="0" y="114"/>
                  <a:pt x="0" y="135"/>
                </a:cubicBezTo>
                <a:cubicBezTo>
                  <a:pt x="0" y="157"/>
                  <a:pt x="12" y="168"/>
                  <a:pt x="14" y="170"/>
                </a:cubicBezTo>
                <a:cubicBezTo>
                  <a:pt x="15" y="170"/>
                  <a:pt x="16" y="171"/>
                  <a:pt x="18" y="171"/>
                </a:cubicBezTo>
                <a:cubicBezTo>
                  <a:pt x="18" y="171"/>
                  <a:pt x="18" y="171"/>
                  <a:pt x="18" y="171"/>
                </a:cubicBezTo>
                <a:cubicBezTo>
                  <a:pt x="18" y="171"/>
                  <a:pt x="18" y="171"/>
                  <a:pt x="18" y="171"/>
                </a:cubicBezTo>
                <a:cubicBezTo>
                  <a:pt x="42" y="171"/>
                  <a:pt x="42" y="171"/>
                  <a:pt x="42" y="171"/>
                </a:cubicBezTo>
                <a:cubicBezTo>
                  <a:pt x="45" y="171"/>
                  <a:pt x="48" y="168"/>
                  <a:pt x="48" y="165"/>
                </a:cubicBezTo>
                <a:cubicBezTo>
                  <a:pt x="48" y="106"/>
                  <a:pt x="48" y="106"/>
                  <a:pt x="48" y="106"/>
                </a:cubicBezTo>
                <a:cubicBezTo>
                  <a:pt x="48" y="102"/>
                  <a:pt x="45" y="100"/>
                  <a:pt x="42" y="100"/>
                </a:cubicBezTo>
                <a:cubicBezTo>
                  <a:pt x="32" y="100"/>
                  <a:pt x="32" y="100"/>
                  <a:pt x="32" y="100"/>
                </a:cubicBezTo>
                <a:cubicBezTo>
                  <a:pt x="32" y="85"/>
                  <a:pt x="32" y="85"/>
                  <a:pt x="32" y="85"/>
                </a:cubicBezTo>
                <a:cubicBezTo>
                  <a:pt x="32" y="65"/>
                  <a:pt x="41" y="46"/>
                  <a:pt x="55" y="33"/>
                </a:cubicBezTo>
                <a:cubicBezTo>
                  <a:pt x="57" y="33"/>
                  <a:pt x="58" y="32"/>
                  <a:pt x="60" y="31"/>
                </a:cubicBezTo>
                <a:cubicBezTo>
                  <a:pt x="72" y="21"/>
                  <a:pt x="88" y="16"/>
                  <a:pt x="104" y="16"/>
                </a:cubicBezTo>
                <a:cubicBezTo>
                  <a:pt x="120" y="16"/>
                  <a:pt x="135" y="21"/>
                  <a:pt x="148" y="31"/>
                </a:cubicBezTo>
                <a:cubicBezTo>
                  <a:pt x="149" y="32"/>
                  <a:pt x="151" y="33"/>
                  <a:pt x="153" y="33"/>
                </a:cubicBezTo>
                <a:cubicBezTo>
                  <a:pt x="167" y="46"/>
                  <a:pt x="176" y="65"/>
                  <a:pt x="176" y="85"/>
                </a:cubicBezTo>
                <a:cubicBezTo>
                  <a:pt x="176" y="100"/>
                  <a:pt x="176" y="100"/>
                  <a:pt x="176" y="100"/>
                </a:cubicBezTo>
                <a:cubicBezTo>
                  <a:pt x="166" y="100"/>
                  <a:pt x="166" y="100"/>
                  <a:pt x="166" y="100"/>
                </a:cubicBezTo>
                <a:cubicBezTo>
                  <a:pt x="163" y="100"/>
                  <a:pt x="160" y="102"/>
                  <a:pt x="160" y="106"/>
                </a:cubicBezTo>
                <a:cubicBezTo>
                  <a:pt x="160" y="165"/>
                  <a:pt x="160" y="165"/>
                  <a:pt x="160" y="165"/>
                </a:cubicBezTo>
                <a:cubicBezTo>
                  <a:pt x="160" y="168"/>
                  <a:pt x="162" y="170"/>
                  <a:pt x="164" y="171"/>
                </a:cubicBezTo>
                <a:cubicBezTo>
                  <a:pt x="154" y="178"/>
                  <a:pt x="138" y="188"/>
                  <a:pt x="122" y="188"/>
                </a:cubicBezTo>
                <a:cubicBezTo>
                  <a:pt x="121" y="188"/>
                  <a:pt x="121" y="188"/>
                  <a:pt x="121" y="188"/>
                </a:cubicBezTo>
                <a:cubicBezTo>
                  <a:pt x="120" y="186"/>
                  <a:pt x="117" y="184"/>
                  <a:pt x="114" y="184"/>
                </a:cubicBezTo>
                <a:cubicBezTo>
                  <a:pt x="92" y="184"/>
                  <a:pt x="92" y="184"/>
                  <a:pt x="92" y="184"/>
                </a:cubicBezTo>
                <a:cubicBezTo>
                  <a:pt x="87" y="184"/>
                  <a:pt x="84" y="188"/>
                  <a:pt x="84" y="192"/>
                </a:cubicBezTo>
                <a:cubicBezTo>
                  <a:pt x="84" y="197"/>
                  <a:pt x="87" y="200"/>
                  <a:pt x="92" y="200"/>
                </a:cubicBezTo>
                <a:cubicBezTo>
                  <a:pt x="114" y="200"/>
                  <a:pt x="114" y="200"/>
                  <a:pt x="114" y="200"/>
                </a:cubicBezTo>
                <a:cubicBezTo>
                  <a:pt x="117" y="200"/>
                  <a:pt x="120" y="199"/>
                  <a:pt x="121" y="196"/>
                </a:cubicBezTo>
                <a:cubicBezTo>
                  <a:pt x="122" y="196"/>
                  <a:pt x="122" y="196"/>
                  <a:pt x="122" y="196"/>
                </a:cubicBezTo>
                <a:cubicBezTo>
                  <a:pt x="145" y="196"/>
                  <a:pt x="168" y="178"/>
                  <a:pt x="176" y="171"/>
                </a:cubicBezTo>
                <a:cubicBezTo>
                  <a:pt x="190" y="171"/>
                  <a:pt x="190" y="171"/>
                  <a:pt x="190" y="171"/>
                </a:cubicBezTo>
                <a:cubicBezTo>
                  <a:pt x="190" y="171"/>
                  <a:pt x="190" y="171"/>
                  <a:pt x="190" y="171"/>
                </a:cubicBezTo>
                <a:cubicBezTo>
                  <a:pt x="190" y="171"/>
                  <a:pt x="190" y="171"/>
                  <a:pt x="190" y="171"/>
                </a:cubicBezTo>
                <a:cubicBezTo>
                  <a:pt x="190" y="171"/>
                  <a:pt x="190" y="171"/>
                  <a:pt x="190" y="171"/>
                </a:cubicBezTo>
                <a:cubicBezTo>
                  <a:pt x="192" y="171"/>
                  <a:pt x="193" y="170"/>
                  <a:pt x="194" y="170"/>
                </a:cubicBezTo>
                <a:cubicBezTo>
                  <a:pt x="195" y="168"/>
                  <a:pt x="208" y="157"/>
                  <a:pt x="208" y="135"/>
                </a:cubicBezTo>
                <a:cubicBezTo>
                  <a:pt x="208" y="114"/>
                  <a:pt x="195" y="102"/>
                  <a:pt x="194" y="101"/>
                </a:cubicBezTo>
                <a:moveTo>
                  <a:pt x="36" y="159"/>
                </a:moveTo>
                <a:cubicBezTo>
                  <a:pt x="24" y="159"/>
                  <a:pt x="24" y="159"/>
                  <a:pt x="24" y="159"/>
                </a:cubicBezTo>
                <a:cubicBezTo>
                  <a:pt x="24" y="112"/>
                  <a:pt x="24" y="112"/>
                  <a:pt x="24" y="112"/>
                </a:cubicBezTo>
                <a:cubicBezTo>
                  <a:pt x="36" y="112"/>
                  <a:pt x="36" y="112"/>
                  <a:pt x="36" y="112"/>
                </a:cubicBezTo>
                <a:lnTo>
                  <a:pt x="36" y="159"/>
                </a:lnTo>
                <a:close/>
                <a:moveTo>
                  <a:pt x="184" y="159"/>
                </a:moveTo>
                <a:cubicBezTo>
                  <a:pt x="172" y="159"/>
                  <a:pt x="172" y="159"/>
                  <a:pt x="172" y="159"/>
                </a:cubicBezTo>
                <a:cubicBezTo>
                  <a:pt x="172" y="112"/>
                  <a:pt x="172" y="112"/>
                  <a:pt x="172" y="112"/>
                </a:cubicBezTo>
                <a:cubicBezTo>
                  <a:pt x="184" y="112"/>
                  <a:pt x="184" y="112"/>
                  <a:pt x="184" y="112"/>
                </a:cubicBezTo>
                <a:lnTo>
                  <a:pt x="184" y="159"/>
                </a:lnTo>
                <a:close/>
              </a:path>
            </a:pathLst>
          </a:custGeom>
          <a:solidFill>
            <a:schemeClr val="bg1"/>
          </a:solidFill>
          <a:ln>
            <a:noFill/>
          </a:ln>
        </p:spPr>
        <p:txBody>
          <a:bodyPr vert="horz" wrap="square" lIns="68580" tIns="34290" rIns="68580" bIns="34290" numCol="1" anchor="t" anchorCtr="0" compatLnSpc="1"/>
          <a:lstStyle/>
          <a:p>
            <a:endParaRPr lang="en-US"/>
          </a:p>
        </p:txBody>
      </p:sp>
      <p:sp>
        <p:nvSpPr>
          <p:cNvPr id="112" name="1"/>
          <p:cNvSpPr txBox="1">
            <a:spLocks noChangeArrowheads="1"/>
          </p:cNvSpPr>
          <p:nvPr/>
        </p:nvSpPr>
        <p:spPr bwMode="auto">
          <a:xfrm>
            <a:off x="1853161" y="4340792"/>
            <a:ext cx="1200059"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en-US" sz="800" dirty="0">
                <a:solidFill>
                  <a:srgbClr val="404040"/>
                </a:solidFill>
                <a:latin typeface="微软雅黑" panose="020B0503020204020204" pitchFamily="34" charset="-122"/>
              </a:rPr>
              <a:t>小奕</a:t>
            </a:r>
            <a:r>
              <a:rPr lang="en-US" altLang="zh-CN" sz="800" dirty="0">
                <a:solidFill>
                  <a:srgbClr val="404040"/>
                </a:solidFill>
                <a:latin typeface="微软雅黑" panose="020B0503020204020204" pitchFamily="34" charset="-122"/>
              </a:rPr>
              <a:t>PPT</a:t>
            </a:r>
            <a:r>
              <a:rPr lang="zh-CN" altLang="zh-CN" sz="800" dirty="0">
                <a:solidFill>
                  <a:srgbClr val="404040"/>
                </a:solidFill>
                <a:latin typeface="微软雅黑" panose="020B0503020204020204" pitchFamily="34" charset="-122"/>
              </a:rPr>
              <a:t>工作室更专业的模板。</a:t>
            </a:r>
            <a:r>
              <a:rPr lang="zh-CN" altLang="en-US" sz="800" dirty="0">
                <a:solidFill>
                  <a:srgbClr val="404040"/>
                </a:solidFill>
                <a:latin typeface="微软雅黑" panose="020B0503020204020204" pitchFamily="34" charset="-122"/>
                <a:sym typeface="Arial" panose="020B0604020202020204" pitchFamily="34" charset="0"/>
              </a:rPr>
              <a:t>建议您在展示时采用微软雅黑字体。</a:t>
            </a:r>
            <a:endParaRPr lang="zh-CN" altLang="zh-CN" sz="800" dirty="0">
              <a:solidFill>
                <a:srgbClr val="404040"/>
              </a:solidFill>
              <a:latin typeface="微软雅黑" panose="020B0503020204020204" pitchFamily="34" charset="-122"/>
            </a:endParaRPr>
          </a:p>
        </p:txBody>
      </p:sp>
      <p:sp>
        <p:nvSpPr>
          <p:cNvPr id="113" name="1"/>
          <p:cNvSpPr txBox="1">
            <a:spLocks noChangeArrowheads="1"/>
          </p:cNvSpPr>
          <p:nvPr/>
        </p:nvSpPr>
        <p:spPr bwMode="auto">
          <a:xfrm>
            <a:off x="2063329" y="4064881"/>
            <a:ext cx="836043"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200" b="1">
                <a:solidFill>
                  <a:schemeClr val="tx1">
                    <a:lumMod val="75000"/>
                    <a:lumOff val="25000"/>
                  </a:schemeClr>
                </a:solidFill>
                <a:sym typeface="Arial" panose="020B0604020202020204" pitchFamily="34" charset="0"/>
              </a:rPr>
              <a:t>研究过程</a:t>
            </a:r>
            <a:endParaRPr lang="en-US" altLang="zh-CN" sz="1200" b="1" dirty="0">
              <a:solidFill>
                <a:schemeClr val="tx1">
                  <a:lumMod val="75000"/>
                  <a:lumOff val="25000"/>
                </a:schemeClr>
              </a:solidFill>
              <a:sym typeface="Arial" panose="020B0604020202020204" pitchFamily="34" charset="0"/>
            </a:endParaRPr>
          </a:p>
        </p:txBody>
      </p:sp>
      <p:sp>
        <p:nvSpPr>
          <p:cNvPr id="114" name="2"/>
          <p:cNvSpPr txBox="1">
            <a:spLocks noChangeArrowheads="1"/>
          </p:cNvSpPr>
          <p:nvPr/>
        </p:nvSpPr>
        <p:spPr bwMode="auto">
          <a:xfrm>
            <a:off x="3371941" y="3775855"/>
            <a:ext cx="1200059"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en-US" sz="800" dirty="0">
                <a:solidFill>
                  <a:srgbClr val="404040"/>
                </a:solidFill>
                <a:latin typeface="微软雅黑" panose="020B0503020204020204" pitchFamily="34" charset="-122"/>
              </a:rPr>
              <a:t>小奕</a:t>
            </a:r>
            <a:r>
              <a:rPr lang="en-US" altLang="zh-CN" sz="800" dirty="0">
                <a:solidFill>
                  <a:srgbClr val="404040"/>
                </a:solidFill>
                <a:latin typeface="微软雅黑" panose="020B0503020204020204" pitchFamily="34" charset="-122"/>
              </a:rPr>
              <a:t>PPT</a:t>
            </a:r>
            <a:r>
              <a:rPr lang="zh-CN" altLang="zh-CN" sz="800" dirty="0">
                <a:solidFill>
                  <a:srgbClr val="404040"/>
                </a:solidFill>
                <a:latin typeface="微软雅黑" panose="020B0503020204020204" pitchFamily="34" charset="-122"/>
              </a:rPr>
              <a:t>工作室更专业的模板。</a:t>
            </a:r>
            <a:r>
              <a:rPr lang="zh-CN" altLang="en-US" sz="800" dirty="0">
                <a:solidFill>
                  <a:srgbClr val="404040"/>
                </a:solidFill>
                <a:latin typeface="微软雅黑" panose="020B0503020204020204" pitchFamily="34" charset="-122"/>
                <a:sym typeface="Arial" panose="020B0604020202020204" pitchFamily="34" charset="0"/>
              </a:rPr>
              <a:t>建议您在展示时采用微软雅黑字体。</a:t>
            </a:r>
            <a:endParaRPr lang="zh-CN" altLang="zh-CN" sz="800" dirty="0">
              <a:solidFill>
                <a:srgbClr val="404040"/>
              </a:solidFill>
              <a:latin typeface="微软雅黑" panose="020B0503020204020204" pitchFamily="34" charset="-122"/>
            </a:endParaRPr>
          </a:p>
        </p:txBody>
      </p:sp>
      <p:sp>
        <p:nvSpPr>
          <p:cNvPr id="115" name="12"/>
          <p:cNvSpPr txBox="1">
            <a:spLocks noChangeArrowheads="1"/>
          </p:cNvSpPr>
          <p:nvPr/>
        </p:nvSpPr>
        <p:spPr bwMode="auto">
          <a:xfrm>
            <a:off x="3582110" y="3499943"/>
            <a:ext cx="836043"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200" b="1">
                <a:solidFill>
                  <a:schemeClr val="tx1">
                    <a:lumMod val="75000"/>
                    <a:lumOff val="25000"/>
                  </a:schemeClr>
                </a:solidFill>
                <a:sym typeface="Arial" panose="020B0604020202020204" pitchFamily="34" charset="0"/>
              </a:rPr>
              <a:t>研究过程</a:t>
            </a:r>
            <a:endParaRPr lang="en-US" altLang="zh-CN" sz="1200" b="1" dirty="0">
              <a:solidFill>
                <a:schemeClr val="tx1">
                  <a:lumMod val="75000"/>
                  <a:lumOff val="25000"/>
                </a:schemeClr>
              </a:solidFill>
              <a:sym typeface="Arial" panose="020B0604020202020204" pitchFamily="34" charset="0"/>
            </a:endParaRPr>
          </a:p>
        </p:txBody>
      </p:sp>
      <p:sp>
        <p:nvSpPr>
          <p:cNvPr id="116" name="2"/>
          <p:cNvSpPr txBox="1">
            <a:spLocks noChangeArrowheads="1"/>
          </p:cNvSpPr>
          <p:nvPr/>
        </p:nvSpPr>
        <p:spPr bwMode="auto">
          <a:xfrm>
            <a:off x="4908841" y="3173212"/>
            <a:ext cx="1200059"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en-US" sz="800" dirty="0">
                <a:solidFill>
                  <a:srgbClr val="404040"/>
                </a:solidFill>
                <a:latin typeface="微软雅黑" panose="020B0503020204020204" pitchFamily="34" charset="-122"/>
              </a:rPr>
              <a:t>小奕</a:t>
            </a:r>
            <a:r>
              <a:rPr lang="en-US" altLang="zh-CN" sz="800" dirty="0">
                <a:solidFill>
                  <a:srgbClr val="404040"/>
                </a:solidFill>
                <a:latin typeface="微软雅黑" panose="020B0503020204020204" pitchFamily="34" charset="-122"/>
              </a:rPr>
              <a:t>PPT</a:t>
            </a:r>
            <a:r>
              <a:rPr lang="zh-CN" altLang="zh-CN" sz="800" dirty="0">
                <a:solidFill>
                  <a:srgbClr val="404040"/>
                </a:solidFill>
                <a:latin typeface="微软雅黑" panose="020B0503020204020204" pitchFamily="34" charset="-122"/>
              </a:rPr>
              <a:t>工作室更专业的模板。</a:t>
            </a:r>
            <a:r>
              <a:rPr lang="zh-CN" altLang="en-US" sz="800" dirty="0">
                <a:solidFill>
                  <a:srgbClr val="404040"/>
                </a:solidFill>
                <a:latin typeface="微软雅黑" panose="020B0503020204020204" pitchFamily="34" charset="-122"/>
                <a:sym typeface="Arial" panose="020B0604020202020204" pitchFamily="34" charset="0"/>
              </a:rPr>
              <a:t>建议您在展示时采用微软雅黑字体。</a:t>
            </a:r>
            <a:endParaRPr lang="zh-CN" altLang="zh-CN" sz="800" dirty="0">
              <a:solidFill>
                <a:srgbClr val="404040"/>
              </a:solidFill>
              <a:latin typeface="微软雅黑" panose="020B0503020204020204" pitchFamily="34" charset="-122"/>
            </a:endParaRPr>
          </a:p>
        </p:txBody>
      </p:sp>
      <p:sp>
        <p:nvSpPr>
          <p:cNvPr id="117" name="2"/>
          <p:cNvSpPr txBox="1">
            <a:spLocks noChangeArrowheads="1"/>
          </p:cNvSpPr>
          <p:nvPr/>
        </p:nvSpPr>
        <p:spPr bwMode="auto">
          <a:xfrm>
            <a:off x="5119010" y="2897301"/>
            <a:ext cx="836043"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200" b="1">
                <a:solidFill>
                  <a:schemeClr val="tx1">
                    <a:lumMod val="75000"/>
                    <a:lumOff val="25000"/>
                  </a:schemeClr>
                </a:solidFill>
                <a:sym typeface="Arial" panose="020B0604020202020204" pitchFamily="34" charset="0"/>
              </a:rPr>
              <a:t>研究过程</a:t>
            </a:r>
            <a:endParaRPr lang="en-US" altLang="zh-CN" sz="1200" b="1" dirty="0">
              <a:solidFill>
                <a:schemeClr val="tx1">
                  <a:lumMod val="75000"/>
                  <a:lumOff val="25000"/>
                </a:schemeClr>
              </a:solidFill>
              <a:sym typeface="Arial" panose="020B0604020202020204" pitchFamily="34" charset="0"/>
            </a:endParaRPr>
          </a:p>
        </p:txBody>
      </p:sp>
      <p:sp>
        <p:nvSpPr>
          <p:cNvPr id="118" name="2"/>
          <p:cNvSpPr txBox="1">
            <a:spLocks noChangeArrowheads="1"/>
          </p:cNvSpPr>
          <p:nvPr/>
        </p:nvSpPr>
        <p:spPr bwMode="auto">
          <a:xfrm>
            <a:off x="6375898" y="2623123"/>
            <a:ext cx="1200059"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en-US" sz="800" dirty="0">
                <a:solidFill>
                  <a:srgbClr val="404040"/>
                </a:solidFill>
                <a:latin typeface="微软雅黑" panose="020B0503020204020204" pitchFamily="34" charset="-122"/>
              </a:rPr>
              <a:t>小奕</a:t>
            </a:r>
            <a:r>
              <a:rPr lang="en-US" altLang="zh-CN" sz="800" dirty="0">
                <a:solidFill>
                  <a:srgbClr val="404040"/>
                </a:solidFill>
                <a:latin typeface="微软雅黑" panose="020B0503020204020204" pitchFamily="34" charset="-122"/>
              </a:rPr>
              <a:t>PPT</a:t>
            </a:r>
            <a:r>
              <a:rPr lang="zh-CN" altLang="zh-CN" sz="800" dirty="0">
                <a:solidFill>
                  <a:srgbClr val="404040"/>
                </a:solidFill>
                <a:latin typeface="微软雅黑" panose="020B0503020204020204" pitchFamily="34" charset="-122"/>
              </a:rPr>
              <a:t>工作室更专业的模板。</a:t>
            </a:r>
            <a:r>
              <a:rPr lang="zh-CN" altLang="en-US" sz="800" dirty="0">
                <a:solidFill>
                  <a:srgbClr val="404040"/>
                </a:solidFill>
                <a:latin typeface="微软雅黑" panose="020B0503020204020204" pitchFamily="34" charset="-122"/>
                <a:sym typeface="Arial" panose="020B0604020202020204" pitchFamily="34" charset="0"/>
              </a:rPr>
              <a:t>建议您在展示时采用微软雅黑字体。</a:t>
            </a:r>
            <a:endParaRPr lang="zh-CN" altLang="zh-CN" sz="800" dirty="0">
              <a:solidFill>
                <a:srgbClr val="404040"/>
              </a:solidFill>
              <a:latin typeface="微软雅黑" panose="020B0503020204020204" pitchFamily="34" charset="-122"/>
            </a:endParaRPr>
          </a:p>
        </p:txBody>
      </p:sp>
      <p:sp>
        <p:nvSpPr>
          <p:cNvPr id="119" name="2"/>
          <p:cNvSpPr txBox="1">
            <a:spLocks noChangeArrowheads="1"/>
          </p:cNvSpPr>
          <p:nvPr/>
        </p:nvSpPr>
        <p:spPr bwMode="auto">
          <a:xfrm>
            <a:off x="6586066" y="2347212"/>
            <a:ext cx="836043"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200" b="1">
                <a:solidFill>
                  <a:schemeClr val="tx1">
                    <a:lumMod val="75000"/>
                    <a:lumOff val="25000"/>
                  </a:schemeClr>
                </a:solidFill>
                <a:sym typeface="Arial" panose="020B0604020202020204" pitchFamily="34" charset="0"/>
              </a:rPr>
              <a:t>研究过程</a:t>
            </a:r>
            <a:endParaRPr lang="en-US" altLang="zh-CN" sz="1200" b="1" dirty="0">
              <a:solidFill>
                <a:schemeClr val="tx1">
                  <a:lumMod val="75000"/>
                  <a:lumOff val="25000"/>
                </a:schemeClr>
              </a:solidFill>
              <a:sym typeface="Arial" panose="020B0604020202020204" pitchFamily="34" charset="0"/>
            </a:endParaRPr>
          </a:p>
        </p:txBody>
      </p:sp>
      <p:sp>
        <p:nvSpPr>
          <p:cNvPr id="120" name="2"/>
          <p:cNvSpPr txBox="1">
            <a:spLocks noChangeArrowheads="1"/>
          </p:cNvSpPr>
          <p:nvPr/>
        </p:nvSpPr>
        <p:spPr bwMode="auto">
          <a:xfrm>
            <a:off x="7879027" y="2054256"/>
            <a:ext cx="1200059"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en-US" sz="800" dirty="0">
                <a:solidFill>
                  <a:srgbClr val="404040"/>
                </a:solidFill>
                <a:latin typeface="微软雅黑" panose="020B0503020204020204" pitchFamily="34" charset="-122"/>
              </a:rPr>
              <a:t>小奕</a:t>
            </a:r>
            <a:r>
              <a:rPr lang="en-US" altLang="zh-CN" sz="800" dirty="0">
                <a:solidFill>
                  <a:srgbClr val="404040"/>
                </a:solidFill>
                <a:latin typeface="微软雅黑" panose="020B0503020204020204" pitchFamily="34" charset="-122"/>
              </a:rPr>
              <a:t>PPT</a:t>
            </a:r>
            <a:r>
              <a:rPr lang="zh-CN" altLang="zh-CN" sz="800" dirty="0">
                <a:solidFill>
                  <a:srgbClr val="404040"/>
                </a:solidFill>
                <a:latin typeface="微软雅黑" panose="020B0503020204020204" pitchFamily="34" charset="-122"/>
              </a:rPr>
              <a:t>工作室更专业的模板。</a:t>
            </a:r>
            <a:r>
              <a:rPr lang="zh-CN" altLang="en-US" sz="800" dirty="0">
                <a:solidFill>
                  <a:srgbClr val="404040"/>
                </a:solidFill>
                <a:latin typeface="微软雅黑" panose="020B0503020204020204" pitchFamily="34" charset="-122"/>
                <a:sym typeface="Arial" panose="020B0604020202020204" pitchFamily="34" charset="0"/>
              </a:rPr>
              <a:t>建议您在展示时采用微软雅黑字体。</a:t>
            </a:r>
            <a:endParaRPr lang="zh-CN" altLang="zh-CN" sz="800" dirty="0">
              <a:solidFill>
                <a:srgbClr val="404040"/>
              </a:solidFill>
              <a:latin typeface="微软雅黑" panose="020B0503020204020204" pitchFamily="34" charset="-122"/>
            </a:endParaRPr>
          </a:p>
        </p:txBody>
      </p:sp>
      <p:sp>
        <p:nvSpPr>
          <p:cNvPr id="121" name="3"/>
          <p:cNvSpPr txBox="1">
            <a:spLocks noChangeArrowheads="1"/>
          </p:cNvSpPr>
          <p:nvPr/>
        </p:nvSpPr>
        <p:spPr bwMode="auto">
          <a:xfrm>
            <a:off x="8089195" y="1778344"/>
            <a:ext cx="836043" cy="2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200" b="1">
                <a:solidFill>
                  <a:schemeClr val="tx1">
                    <a:lumMod val="75000"/>
                    <a:lumOff val="25000"/>
                  </a:schemeClr>
                </a:solidFill>
                <a:sym typeface="Arial" panose="020B0604020202020204" pitchFamily="34" charset="0"/>
              </a:rPr>
              <a:t>研究过程</a:t>
            </a:r>
            <a:endParaRPr lang="en-US" altLang="zh-CN" sz="1200" b="1" dirty="0">
              <a:solidFill>
                <a:schemeClr val="tx1">
                  <a:lumMod val="75000"/>
                  <a:lumOff val="25000"/>
                </a:schemeClr>
              </a:solidFill>
              <a:sym typeface="Arial" panose="020B0604020202020204" pitchFamily="34" charset="0"/>
            </a:endParaRPr>
          </a:p>
        </p:txBody>
      </p:sp>
      <p:sp>
        <p:nvSpPr>
          <p:cNvPr id="122" name="TextBox 13"/>
          <p:cNvSpPr>
            <a:spLocks noChangeArrowheads="1"/>
          </p:cNvSpPr>
          <p:nvPr/>
        </p:nvSpPr>
        <p:spPr bwMode="auto">
          <a:xfrm>
            <a:off x="462915" y="315641"/>
            <a:ext cx="138112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822960" fontAlgn="base">
              <a:spcAft>
                <a:spcPct val="0"/>
              </a:spcAft>
              <a:buNone/>
              <a:defRPr/>
            </a:pPr>
            <a:r>
              <a:rPr lang="zh-CN" altLang="en-US" sz="21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研究过程</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par>
                                <p:cTn id="8" presetID="22" presetClass="entr" presetSubtype="4" fill="hold" grpId="0" nodeType="withEffect">
                                  <p:stCondLst>
                                    <p:cond delay="400"/>
                                  </p:stCondLst>
                                  <p:childTnLst>
                                    <p:set>
                                      <p:cBhvr>
                                        <p:cTn id="9" dur="1" fill="hold">
                                          <p:stCondLst>
                                            <p:cond delay="0"/>
                                          </p:stCondLst>
                                        </p:cTn>
                                        <p:tgtEl>
                                          <p:spTgt spid="86"/>
                                        </p:tgtEl>
                                        <p:attrNameLst>
                                          <p:attrName>style.visibility</p:attrName>
                                        </p:attrNameLst>
                                      </p:cBhvr>
                                      <p:to>
                                        <p:strVal val="visible"/>
                                      </p:to>
                                    </p:set>
                                    <p:animEffect transition="in" filter="wipe(down)">
                                      <p:cBhvr>
                                        <p:cTn id="10" dur="500"/>
                                        <p:tgtEl>
                                          <p:spTgt spid="86"/>
                                        </p:tgtEl>
                                      </p:cBhvr>
                                    </p:animEffect>
                                  </p:childTnLst>
                                </p:cTn>
                              </p:par>
                              <p:par>
                                <p:cTn id="11" presetID="22" presetClass="entr" presetSubtype="8" fill="hold" nodeType="withEffect">
                                  <p:stCondLst>
                                    <p:cond delay="800"/>
                                  </p:stCondLst>
                                  <p:childTnLst>
                                    <p:set>
                                      <p:cBhvr>
                                        <p:cTn id="12" dur="1" fill="hold">
                                          <p:stCondLst>
                                            <p:cond delay="0"/>
                                          </p:stCondLst>
                                        </p:cTn>
                                        <p:tgtEl>
                                          <p:spTgt spid="87"/>
                                        </p:tgtEl>
                                        <p:attrNameLst>
                                          <p:attrName>style.visibility</p:attrName>
                                        </p:attrNameLst>
                                      </p:cBhvr>
                                      <p:to>
                                        <p:strVal val="visible"/>
                                      </p:to>
                                    </p:set>
                                    <p:animEffect transition="in" filter="wipe(left)">
                                      <p:cBhvr>
                                        <p:cTn id="13" dur="500"/>
                                        <p:tgtEl>
                                          <p:spTgt spid="87"/>
                                        </p:tgtEl>
                                      </p:cBhvr>
                                    </p:animEffect>
                                  </p:childTnLst>
                                </p:cTn>
                              </p:par>
                              <p:par>
                                <p:cTn id="14" presetID="22" presetClass="entr" presetSubtype="4" fill="hold" grpId="0" nodeType="withEffect">
                                  <p:stCondLst>
                                    <p:cond delay="1200"/>
                                  </p:stCondLst>
                                  <p:childTnLst>
                                    <p:set>
                                      <p:cBhvr>
                                        <p:cTn id="15" dur="1" fill="hold">
                                          <p:stCondLst>
                                            <p:cond delay="0"/>
                                          </p:stCondLst>
                                        </p:cTn>
                                        <p:tgtEl>
                                          <p:spTgt spid="90"/>
                                        </p:tgtEl>
                                        <p:attrNameLst>
                                          <p:attrName>style.visibility</p:attrName>
                                        </p:attrNameLst>
                                      </p:cBhvr>
                                      <p:to>
                                        <p:strVal val="visible"/>
                                      </p:to>
                                    </p:set>
                                    <p:animEffect transition="in" filter="wipe(down)">
                                      <p:cBhvr>
                                        <p:cTn id="16" dur="500"/>
                                        <p:tgtEl>
                                          <p:spTgt spid="90"/>
                                        </p:tgtEl>
                                      </p:cBhvr>
                                    </p:animEffect>
                                  </p:childTnLst>
                                </p:cTn>
                              </p:par>
                              <p:par>
                                <p:cTn id="17" presetID="22" presetClass="entr" presetSubtype="8" fill="hold" nodeType="withEffect">
                                  <p:stCondLst>
                                    <p:cond delay="1600"/>
                                  </p:stCondLst>
                                  <p:childTnLst>
                                    <p:set>
                                      <p:cBhvr>
                                        <p:cTn id="18" dur="1" fill="hold">
                                          <p:stCondLst>
                                            <p:cond delay="0"/>
                                          </p:stCondLst>
                                        </p:cTn>
                                        <p:tgtEl>
                                          <p:spTgt spid="91"/>
                                        </p:tgtEl>
                                        <p:attrNameLst>
                                          <p:attrName>style.visibility</p:attrName>
                                        </p:attrNameLst>
                                      </p:cBhvr>
                                      <p:to>
                                        <p:strVal val="visible"/>
                                      </p:to>
                                    </p:set>
                                    <p:animEffect transition="in" filter="wipe(left)">
                                      <p:cBhvr>
                                        <p:cTn id="19" dur="500"/>
                                        <p:tgtEl>
                                          <p:spTgt spid="91"/>
                                        </p:tgtEl>
                                      </p:cBhvr>
                                    </p:animEffect>
                                  </p:childTnLst>
                                </p:cTn>
                              </p:par>
                              <p:par>
                                <p:cTn id="20" presetID="22" presetClass="entr" presetSubtype="4" fill="hold" grpId="0" nodeType="withEffect">
                                  <p:stCondLst>
                                    <p:cond delay="2000"/>
                                  </p:stCondLst>
                                  <p:childTnLst>
                                    <p:set>
                                      <p:cBhvr>
                                        <p:cTn id="21" dur="1" fill="hold">
                                          <p:stCondLst>
                                            <p:cond delay="0"/>
                                          </p:stCondLst>
                                        </p:cTn>
                                        <p:tgtEl>
                                          <p:spTgt spid="94"/>
                                        </p:tgtEl>
                                        <p:attrNameLst>
                                          <p:attrName>style.visibility</p:attrName>
                                        </p:attrNameLst>
                                      </p:cBhvr>
                                      <p:to>
                                        <p:strVal val="visible"/>
                                      </p:to>
                                    </p:set>
                                    <p:animEffect transition="in" filter="wipe(down)">
                                      <p:cBhvr>
                                        <p:cTn id="22" dur="500"/>
                                        <p:tgtEl>
                                          <p:spTgt spid="94"/>
                                        </p:tgtEl>
                                      </p:cBhvr>
                                    </p:animEffect>
                                  </p:childTnLst>
                                </p:cTn>
                              </p:par>
                              <p:par>
                                <p:cTn id="23" presetID="22" presetClass="entr" presetSubtype="8" fill="hold" nodeType="withEffect">
                                  <p:stCondLst>
                                    <p:cond delay="2400"/>
                                  </p:stCondLst>
                                  <p:childTnLst>
                                    <p:set>
                                      <p:cBhvr>
                                        <p:cTn id="24" dur="1" fill="hold">
                                          <p:stCondLst>
                                            <p:cond delay="0"/>
                                          </p:stCondLst>
                                        </p:cTn>
                                        <p:tgtEl>
                                          <p:spTgt spid="95"/>
                                        </p:tgtEl>
                                        <p:attrNameLst>
                                          <p:attrName>style.visibility</p:attrName>
                                        </p:attrNameLst>
                                      </p:cBhvr>
                                      <p:to>
                                        <p:strVal val="visible"/>
                                      </p:to>
                                    </p:set>
                                    <p:animEffect transition="in" filter="wipe(left)">
                                      <p:cBhvr>
                                        <p:cTn id="25" dur="500"/>
                                        <p:tgtEl>
                                          <p:spTgt spid="95"/>
                                        </p:tgtEl>
                                      </p:cBhvr>
                                    </p:animEffect>
                                  </p:childTnLst>
                                </p:cTn>
                              </p:par>
                              <p:par>
                                <p:cTn id="26" presetID="22" presetClass="entr" presetSubtype="4" fill="hold" grpId="0" nodeType="withEffect">
                                  <p:stCondLst>
                                    <p:cond delay="2800"/>
                                  </p:stCondLst>
                                  <p:childTnLst>
                                    <p:set>
                                      <p:cBhvr>
                                        <p:cTn id="27" dur="1" fill="hold">
                                          <p:stCondLst>
                                            <p:cond delay="0"/>
                                          </p:stCondLst>
                                        </p:cTn>
                                        <p:tgtEl>
                                          <p:spTgt spid="98"/>
                                        </p:tgtEl>
                                        <p:attrNameLst>
                                          <p:attrName>style.visibility</p:attrName>
                                        </p:attrNameLst>
                                      </p:cBhvr>
                                      <p:to>
                                        <p:strVal val="visible"/>
                                      </p:to>
                                    </p:set>
                                    <p:animEffect transition="in" filter="wipe(down)">
                                      <p:cBhvr>
                                        <p:cTn id="28" dur="500"/>
                                        <p:tgtEl>
                                          <p:spTgt spid="98"/>
                                        </p:tgtEl>
                                      </p:cBhvr>
                                    </p:animEffect>
                                  </p:childTnLst>
                                </p:cTn>
                              </p:par>
                              <p:par>
                                <p:cTn id="29" presetID="22" presetClass="entr" presetSubtype="8" fill="hold" nodeType="withEffect">
                                  <p:stCondLst>
                                    <p:cond delay="3200"/>
                                  </p:stCondLst>
                                  <p:childTnLst>
                                    <p:set>
                                      <p:cBhvr>
                                        <p:cTn id="30" dur="1" fill="hold">
                                          <p:stCondLst>
                                            <p:cond delay="0"/>
                                          </p:stCondLst>
                                        </p:cTn>
                                        <p:tgtEl>
                                          <p:spTgt spid="99"/>
                                        </p:tgtEl>
                                        <p:attrNameLst>
                                          <p:attrName>style.visibility</p:attrName>
                                        </p:attrNameLst>
                                      </p:cBhvr>
                                      <p:to>
                                        <p:strVal val="visible"/>
                                      </p:to>
                                    </p:set>
                                    <p:animEffect transition="in" filter="wipe(left)">
                                      <p:cBhvr>
                                        <p:cTn id="31" dur="500"/>
                                        <p:tgtEl>
                                          <p:spTgt spid="99"/>
                                        </p:tgtEl>
                                      </p:cBhvr>
                                    </p:animEffect>
                                  </p:childTnLst>
                                </p:cTn>
                              </p:par>
                              <p:par>
                                <p:cTn id="32" presetID="22" presetClass="entr" presetSubtype="4" fill="hold" grpId="0" nodeType="withEffect">
                                  <p:stCondLst>
                                    <p:cond delay="3600"/>
                                  </p:stCondLst>
                                  <p:childTnLst>
                                    <p:set>
                                      <p:cBhvr>
                                        <p:cTn id="33" dur="1" fill="hold">
                                          <p:stCondLst>
                                            <p:cond delay="0"/>
                                          </p:stCondLst>
                                        </p:cTn>
                                        <p:tgtEl>
                                          <p:spTgt spid="102"/>
                                        </p:tgtEl>
                                        <p:attrNameLst>
                                          <p:attrName>style.visibility</p:attrName>
                                        </p:attrNameLst>
                                      </p:cBhvr>
                                      <p:to>
                                        <p:strVal val="visible"/>
                                      </p:to>
                                    </p:set>
                                    <p:animEffect transition="in" filter="wipe(down)">
                                      <p:cBhvr>
                                        <p:cTn id="34" dur="500"/>
                                        <p:tgtEl>
                                          <p:spTgt spid="102"/>
                                        </p:tgtEl>
                                      </p:cBhvr>
                                    </p:animEffect>
                                  </p:childTnLst>
                                </p:cTn>
                              </p:par>
                              <p:par>
                                <p:cTn id="35" presetID="22" presetClass="entr" presetSubtype="8" fill="hold" grpId="0" nodeType="withEffect">
                                  <p:stCondLst>
                                    <p:cond delay="4000"/>
                                  </p:stCondLst>
                                  <p:childTnLst>
                                    <p:set>
                                      <p:cBhvr>
                                        <p:cTn id="36" dur="1" fill="hold">
                                          <p:stCondLst>
                                            <p:cond delay="0"/>
                                          </p:stCondLst>
                                        </p:cTn>
                                        <p:tgtEl>
                                          <p:spTgt spid="103"/>
                                        </p:tgtEl>
                                        <p:attrNameLst>
                                          <p:attrName>style.visibility</p:attrName>
                                        </p:attrNameLst>
                                      </p:cBhvr>
                                      <p:to>
                                        <p:strVal val="visible"/>
                                      </p:to>
                                    </p:set>
                                    <p:animEffect transition="in" filter="wipe(left)">
                                      <p:cBhvr>
                                        <p:cTn id="37" dur="500"/>
                                        <p:tgtEl>
                                          <p:spTgt spid="103"/>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104"/>
                                        </p:tgtEl>
                                        <p:attrNameLst>
                                          <p:attrName>style.visibility</p:attrName>
                                        </p:attrNameLst>
                                      </p:cBhvr>
                                      <p:to>
                                        <p:strVal val="visible"/>
                                      </p:to>
                                    </p:set>
                                    <p:anim calcmode="lin" valueType="num">
                                      <p:cBhvr>
                                        <p:cTn id="41" dur="500" fill="hold"/>
                                        <p:tgtEl>
                                          <p:spTgt spid="104"/>
                                        </p:tgtEl>
                                        <p:attrNameLst>
                                          <p:attrName>ppt_w</p:attrName>
                                        </p:attrNameLst>
                                      </p:cBhvr>
                                      <p:tavLst>
                                        <p:tav tm="0">
                                          <p:val>
                                            <p:fltVal val="0"/>
                                          </p:val>
                                        </p:tav>
                                        <p:tav tm="100000">
                                          <p:val>
                                            <p:strVal val="#ppt_w"/>
                                          </p:val>
                                        </p:tav>
                                      </p:tavLst>
                                    </p:anim>
                                    <p:anim calcmode="lin" valueType="num">
                                      <p:cBhvr>
                                        <p:cTn id="42" dur="500" fill="hold"/>
                                        <p:tgtEl>
                                          <p:spTgt spid="104"/>
                                        </p:tgtEl>
                                        <p:attrNameLst>
                                          <p:attrName>ppt_h</p:attrName>
                                        </p:attrNameLst>
                                      </p:cBhvr>
                                      <p:tavLst>
                                        <p:tav tm="0">
                                          <p:val>
                                            <p:fltVal val="0"/>
                                          </p:val>
                                        </p:tav>
                                        <p:tav tm="100000">
                                          <p:val>
                                            <p:strVal val="#ppt_h"/>
                                          </p:val>
                                        </p:tav>
                                      </p:tavLst>
                                    </p:anim>
                                    <p:animEffect transition="in" filter="fade">
                                      <p:cBhvr>
                                        <p:cTn id="43" dur="500"/>
                                        <p:tgtEl>
                                          <p:spTgt spid="104"/>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08"/>
                                        </p:tgtEl>
                                        <p:attrNameLst>
                                          <p:attrName>style.visibility</p:attrName>
                                        </p:attrNameLst>
                                      </p:cBhvr>
                                      <p:to>
                                        <p:strVal val="visible"/>
                                      </p:to>
                                    </p:set>
                                    <p:animEffect transition="in" filter="fade">
                                      <p:cBhvr>
                                        <p:cTn id="47" dur="500"/>
                                        <p:tgtEl>
                                          <p:spTgt spid="108"/>
                                        </p:tgtEl>
                                      </p:cBhvr>
                                    </p:animEffect>
                                  </p:childTnLst>
                                </p:cTn>
                              </p:par>
                            </p:childTnLst>
                          </p:cTn>
                        </p:par>
                        <p:par>
                          <p:cTn id="48" fill="hold">
                            <p:stCondLst>
                              <p:cond delay="1500"/>
                            </p:stCondLst>
                            <p:childTnLst>
                              <p:par>
                                <p:cTn id="49" presetID="53" presetClass="entr" presetSubtype="16" fill="hold" grpId="0" nodeType="afterEffect">
                                  <p:stCondLst>
                                    <p:cond delay="0"/>
                                  </p:stCondLst>
                                  <p:childTnLst>
                                    <p:set>
                                      <p:cBhvr>
                                        <p:cTn id="50" dur="1" fill="hold">
                                          <p:stCondLst>
                                            <p:cond delay="0"/>
                                          </p:stCondLst>
                                        </p:cTn>
                                        <p:tgtEl>
                                          <p:spTgt spid="105"/>
                                        </p:tgtEl>
                                        <p:attrNameLst>
                                          <p:attrName>style.visibility</p:attrName>
                                        </p:attrNameLst>
                                      </p:cBhvr>
                                      <p:to>
                                        <p:strVal val="visible"/>
                                      </p:to>
                                    </p:set>
                                    <p:anim calcmode="lin" valueType="num">
                                      <p:cBhvr>
                                        <p:cTn id="51" dur="500" fill="hold"/>
                                        <p:tgtEl>
                                          <p:spTgt spid="105"/>
                                        </p:tgtEl>
                                        <p:attrNameLst>
                                          <p:attrName>ppt_w</p:attrName>
                                        </p:attrNameLst>
                                      </p:cBhvr>
                                      <p:tavLst>
                                        <p:tav tm="0">
                                          <p:val>
                                            <p:fltVal val="0"/>
                                          </p:val>
                                        </p:tav>
                                        <p:tav tm="100000">
                                          <p:val>
                                            <p:strVal val="#ppt_w"/>
                                          </p:val>
                                        </p:tav>
                                      </p:tavLst>
                                    </p:anim>
                                    <p:anim calcmode="lin" valueType="num">
                                      <p:cBhvr>
                                        <p:cTn id="52" dur="500" fill="hold"/>
                                        <p:tgtEl>
                                          <p:spTgt spid="105"/>
                                        </p:tgtEl>
                                        <p:attrNameLst>
                                          <p:attrName>ppt_h</p:attrName>
                                        </p:attrNameLst>
                                      </p:cBhvr>
                                      <p:tavLst>
                                        <p:tav tm="0">
                                          <p:val>
                                            <p:fltVal val="0"/>
                                          </p:val>
                                        </p:tav>
                                        <p:tav tm="100000">
                                          <p:val>
                                            <p:strVal val="#ppt_h"/>
                                          </p:val>
                                        </p:tav>
                                      </p:tavLst>
                                    </p:anim>
                                    <p:animEffect transition="in" filter="fade">
                                      <p:cBhvr>
                                        <p:cTn id="53" dur="500"/>
                                        <p:tgtEl>
                                          <p:spTgt spid="105"/>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fade">
                                      <p:cBhvr>
                                        <p:cTn id="57" dur="500"/>
                                        <p:tgtEl>
                                          <p:spTgt spid="109"/>
                                        </p:tgtEl>
                                      </p:cBhvr>
                                    </p:animEffect>
                                  </p:childTnLst>
                                </p:cTn>
                              </p:par>
                            </p:childTnLst>
                          </p:cTn>
                        </p:par>
                        <p:par>
                          <p:cTn id="58" fill="hold">
                            <p:stCondLst>
                              <p:cond delay="2500"/>
                            </p:stCondLst>
                            <p:childTnLst>
                              <p:par>
                                <p:cTn id="59" presetID="53" presetClass="entr" presetSubtype="16" fill="hold" grpId="0" nodeType="afterEffect">
                                  <p:stCondLst>
                                    <p:cond delay="0"/>
                                  </p:stCondLst>
                                  <p:childTnLst>
                                    <p:set>
                                      <p:cBhvr>
                                        <p:cTn id="60" dur="1" fill="hold">
                                          <p:stCondLst>
                                            <p:cond delay="0"/>
                                          </p:stCondLst>
                                        </p:cTn>
                                        <p:tgtEl>
                                          <p:spTgt spid="106"/>
                                        </p:tgtEl>
                                        <p:attrNameLst>
                                          <p:attrName>style.visibility</p:attrName>
                                        </p:attrNameLst>
                                      </p:cBhvr>
                                      <p:to>
                                        <p:strVal val="visible"/>
                                      </p:to>
                                    </p:set>
                                    <p:anim calcmode="lin" valueType="num">
                                      <p:cBhvr>
                                        <p:cTn id="61" dur="500" fill="hold"/>
                                        <p:tgtEl>
                                          <p:spTgt spid="106"/>
                                        </p:tgtEl>
                                        <p:attrNameLst>
                                          <p:attrName>ppt_w</p:attrName>
                                        </p:attrNameLst>
                                      </p:cBhvr>
                                      <p:tavLst>
                                        <p:tav tm="0">
                                          <p:val>
                                            <p:fltVal val="0"/>
                                          </p:val>
                                        </p:tav>
                                        <p:tav tm="100000">
                                          <p:val>
                                            <p:strVal val="#ppt_w"/>
                                          </p:val>
                                        </p:tav>
                                      </p:tavLst>
                                    </p:anim>
                                    <p:anim calcmode="lin" valueType="num">
                                      <p:cBhvr>
                                        <p:cTn id="62" dur="500" fill="hold"/>
                                        <p:tgtEl>
                                          <p:spTgt spid="106"/>
                                        </p:tgtEl>
                                        <p:attrNameLst>
                                          <p:attrName>ppt_h</p:attrName>
                                        </p:attrNameLst>
                                      </p:cBhvr>
                                      <p:tavLst>
                                        <p:tav tm="0">
                                          <p:val>
                                            <p:fltVal val="0"/>
                                          </p:val>
                                        </p:tav>
                                        <p:tav tm="100000">
                                          <p:val>
                                            <p:strVal val="#ppt_h"/>
                                          </p:val>
                                        </p:tav>
                                      </p:tavLst>
                                    </p:anim>
                                    <p:animEffect transition="in" filter="fade">
                                      <p:cBhvr>
                                        <p:cTn id="63" dur="500"/>
                                        <p:tgtEl>
                                          <p:spTgt spid="10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110"/>
                                        </p:tgtEl>
                                        <p:attrNameLst>
                                          <p:attrName>style.visibility</p:attrName>
                                        </p:attrNameLst>
                                      </p:cBhvr>
                                      <p:to>
                                        <p:strVal val="visible"/>
                                      </p:to>
                                    </p:set>
                                    <p:animEffect transition="in" filter="fade">
                                      <p:cBhvr>
                                        <p:cTn id="67" dur="500"/>
                                        <p:tgtEl>
                                          <p:spTgt spid="110"/>
                                        </p:tgtEl>
                                      </p:cBhvr>
                                    </p:animEffect>
                                  </p:childTnLst>
                                </p:cTn>
                              </p:par>
                            </p:childTnLst>
                          </p:cTn>
                        </p:par>
                        <p:par>
                          <p:cTn id="68" fill="hold">
                            <p:stCondLst>
                              <p:cond delay="3500"/>
                            </p:stCondLst>
                            <p:childTnLst>
                              <p:par>
                                <p:cTn id="69" presetID="53" presetClass="entr" presetSubtype="16" fill="hold" grpId="0" nodeType="afterEffect">
                                  <p:stCondLst>
                                    <p:cond delay="0"/>
                                  </p:stCondLst>
                                  <p:childTnLst>
                                    <p:set>
                                      <p:cBhvr>
                                        <p:cTn id="70" dur="1" fill="hold">
                                          <p:stCondLst>
                                            <p:cond delay="0"/>
                                          </p:stCondLst>
                                        </p:cTn>
                                        <p:tgtEl>
                                          <p:spTgt spid="107"/>
                                        </p:tgtEl>
                                        <p:attrNameLst>
                                          <p:attrName>style.visibility</p:attrName>
                                        </p:attrNameLst>
                                      </p:cBhvr>
                                      <p:to>
                                        <p:strVal val="visible"/>
                                      </p:to>
                                    </p:set>
                                    <p:anim calcmode="lin" valueType="num">
                                      <p:cBhvr>
                                        <p:cTn id="71" dur="500" fill="hold"/>
                                        <p:tgtEl>
                                          <p:spTgt spid="107"/>
                                        </p:tgtEl>
                                        <p:attrNameLst>
                                          <p:attrName>ppt_w</p:attrName>
                                        </p:attrNameLst>
                                      </p:cBhvr>
                                      <p:tavLst>
                                        <p:tav tm="0">
                                          <p:val>
                                            <p:fltVal val="0"/>
                                          </p:val>
                                        </p:tav>
                                        <p:tav tm="100000">
                                          <p:val>
                                            <p:strVal val="#ppt_w"/>
                                          </p:val>
                                        </p:tav>
                                      </p:tavLst>
                                    </p:anim>
                                    <p:anim calcmode="lin" valueType="num">
                                      <p:cBhvr>
                                        <p:cTn id="72" dur="500" fill="hold"/>
                                        <p:tgtEl>
                                          <p:spTgt spid="107"/>
                                        </p:tgtEl>
                                        <p:attrNameLst>
                                          <p:attrName>ppt_h</p:attrName>
                                        </p:attrNameLst>
                                      </p:cBhvr>
                                      <p:tavLst>
                                        <p:tav tm="0">
                                          <p:val>
                                            <p:fltVal val="0"/>
                                          </p:val>
                                        </p:tav>
                                        <p:tav tm="100000">
                                          <p:val>
                                            <p:strVal val="#ppt_h"/>
                                          </p:val>
                                        </p:tav>
                                      </p:tavLst>
                                    </p:anim>
                                    <p:animEffect transition="in" filter="fade">
                                      <p:cBhvr>
                                        <p:cTn id="73" dur="500"/>
                                        <p:tgtEl>
                                          <p:spTgt spid="107"/>
                                        </p:tgtEl>
                                      </p:cBhvr>
                                    </p:animEffect>
                                  </p:childTnLst>
                                </p:cTn>
                              </p:par>
                            </p:childTnLst>
                          </p:cTn>
                        </p:par>
                        <p:par>
                          <p:cTn id="74" fill="hold">
                            <p:stCondLst>
                              <p:cond delay="4000"/>
                            </p:stCondLst>
                            <p:childTnLst>
                              <p:par>
                                <p:cTn id="75" presetID="10"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0" grpId="0" animBg="1"/>
      <p:bldP spid="94" grpId="0" animBg="1"/>
      <p:bldP spid="98"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2810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8503" y="749128"/>
            <a:ext cx="8587946"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5"/>
          <p:cNvSpPr txBox="1">
            <a:spLocks noChangeArrowheads="1"/>
          </p:cNvSpPr>
          <p:nvPr/>
        </p:nvSpPr>
        <p:spPr bwMode="auto">
          <a:xfrm>
            <a:off x="2402176" y="1888069"/>
            <a:ext cx="4339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a:solidFill>
                  <a:schemeClr val="accent1"/>
                </a:solidFill>
                <a:latin typeface="+mj-ea"/>
                <a:ea typeface="+mj-ea"/>
              </a:rPr>
              <a:t>研究成果展示及应用</a:t>
            </a:r>
          </a:p>
        </p:txBody>
      </p:sp>
      <p:sp>
        <p:nvSpPr>
          <p:cNvPr id="21" name="文本框 6"/>
          <p:cNvSpPr txBox="1">
            <a:spLocks noChangeArrowheads="1"/>
          </p:cNvSpPr>
          <p:nvPr/>
        </p:nvSpPr>
        <p:spPr bwMode="auto">
          <a:xfrm>
            <a:off x="2570464" y="2503133"/>
            <a:ext cx="39549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fontAlgn="base">
              <a:spcBef>
                <a:spcPct val="0"/>
              </a:spcBef>
              <a:spcAft>
                <a:spcPct val="0"/>
              </a:spcAft>
              <a:defRPr/>
            </a:pPr>
            <a:r>
              <a:rPr lang="en-US" altLang="zh-CN" sz="1200" dirty="0">
                <a:solidFill>
                  <a:schemeClr val="tx1">
                    <a:lumMod val="95000"/>
                    <a:lumOff val="5000"/>
                  </a:schemeClr>
                </a:solidFill>
                <a:ea typeface="方正兰亭黑_GBK"/>
              </a:rPr>
              <a:t>Demonstration and application of research results</a:t>
            </a:r>
          </a:p>
        </p:txBody>
      </p:sp>
      <p:sp>
        <p:nvSpPr>
          <p:cNvPr id="22" name="矩形 21"/>
          <p:cNvSpPr/>
          <p:nvPr/>
        </p:nvSpPr>
        <p:spPr>
          <a:xfrm>
            <a:off x="2633102" y="2811902"/>
            <a:ext cx="3877797" cy="55201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schemeClr val="tx1">
                    <a:lumMod val="85000"/>
                    <a:lumOff val="15000"/>
                  </a:schemeClr>
                </a:solidFill>
                <a:effectLst/>
                <a:uLnTx/>
                <a:uFillTx/>
                <a:cs typeface="Arial" panose="020B0604020202020204" pitchFamily="34" charset="0"/>
              </a:rPr>
              <a:t>Lorem ipsum dolor sit </a:t>
            </a:r>
            <a:r>
              <a:rPr kumimoji="0" lang="en-US" altLang="zh-CN" sz="1050" b="0" i="0" u="none" strike="noStrike" kern="0" cap="none" spc="0" normalizeH="0" baseline="0" noProof="0" dirty="0" err="1">
                <a:ln>
                  <a:noFill/>
                </a:ln>
                <a:solidFill>
                  <a:schemeClr val="tx1">
                    <a:lumMod val="85000"/>
                    <a:lumOff val="15000"/>
                  </a:schemeClr>
                </a:solidFill>
                <a:effectLst/>
                <a:uLnTx/>
                <a:uFillTx/>
                <a:cs typeface="Arial" panose="020B0604020202020204" pitchFamily="34" charset="0"/>
              </a:rPr>
              <a:t>amet</a:t>
            </a:r>
            <a:r>
              <a:rPr kumimoji="0" lang="en-US" altLang="zh-CN" sz="1050" b="0" i="0" u="none" strike="noStrike" kern="0" cap="none" spc="0" normalizeH="0" baseline="0" noProof="0">
                <a:ln>
                  <a:noFill/>
                </a:ln>
                <a:solidFill>
                  <a:schemeClr val="tx1">
                    <a:lumMod val="85000"/>
                    <a:lumOff val="15000"/>
                  </a:schemeClr>
                </a:solidFill>
                <a:effectLst/>
                <a:uLnTx/>
                <a:uFillTx/>
                <a:cs typeface="Arial" panose="020B0604020202020204" pitchFamily="34" charset="0"/>
              </a:rPr>
              <a:t>, consectetuer adipiscing elit. Aenean commodo ligula eget dolor</a:t>
            </a:r>
            <a:endParaRPr kumimoji="0" lang="zh-CN" altLang="en-US" sz="1400" b="0" i="0" u="none" strike="noStrike" kern="0" cap="none" spc="0" normalizeH="0" baseline="0" noProof="0">
              <a:ln>
                <a:noFill/>
              </a:ln>
              <a:solidFill>
                <a:schemeClr val="tx1">
                  <a:lumMod val="85000"/>
                  <a:lumOff val="15000"/>
                </a:schemeClr>
              </a:solidFill>
              <a:effectLst/>
              <a:uLnTx/>
              <a:uFillTx/>
            </a:endParaRPr>
          </a:p>
        </p:txBody>
      </p:sp>
      <p:cxnSp>
        <p:nvCxnSpPr>
          <p:cNvPr id="23" name="直接连接符 22"/>
          <p:cNvCxnSpPr/>
          <p:nvPr/>
        </p:nvCxnSpPr>
        <p:spPr>
          <a:xfrm>
            <a:off x="4463537" y="2819169"/>
            <a:ext cx="216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3800715" y="3447261"/>
            <a:ext cx="1542570" cy="501874"/>
            <a:chOff x="3302807" y="1034911"/>
            <a:chExt cx="2457878" cy="799669"/>
          </a:xfrm>
          <a:solidFill>
            <a:schemeClr val="accent1"/>
          </a:solidFill>
        </p:grpSpPr>
        <p:sp>
          <p:nvSpPr>
            <p:cNvPr id="37" name="íṡḷîḍê"/>
            <p:cNvSpPr/>
            <p:nvPr/>
          </p:nvSpPr>
          <p:spPr bwMode="auto">
            <a:xfrm>
              <a:off x="3518669" y="1287918"/>
              <a:ext cx="364442" cy="336408"/>
            </a:xfrm>
            <a:custGeom>
              <a:avLst/>
              <a:gdLst>
                <a:gd name="T0" fmla="*/ 154 w 159"/>
                <a:gd name="T1" fmla="*/ 43 h 146"/>
                <a:gd name="T2" fmla="*/ 133 w 159"/>
                <a:gd name="T3" fmla="*/ 41 h 146"/>
                <a:gd name="T4" fmla="*/ 159 w 159"/>
                <a:gd name="T5" fmla="*/ 25 h 146"/>
                <a:gd name="T6" fmla="*/ 133 w 159"/>
                <a:gd name="T7" fmla="*/ 24 h 146"/>
                <a:gd name="T8" fmla="*/ 97 w 159"/>
                <a:gd name="T9" fmla="*/ 38 h 146"/>
                <a:gd name="T10" fmla="*/ 106 w 159"/>
                <a:gd name="T11" fmla="*/ 24 h 146"/>
                <a:gd name="T12" fmla="*/ 72 w 159"/>
                <a:gd name="T13" fmla="*/ 34 h 146"/>
                <a:gd name="T14" fmla="*/ 66 w 159"/>
                <a:gd name="T15" fmla="*/ 36 h 146"/>
                <a:gd name="T16" fmla="*/ 0 w 159"/>
                <a:gd name="T17" fmla="*/ 23 h 146"/>
                <a:gd name="T18" fmla="*/ 28 w 159"/>
                <a:gd name="T19" fmla="*/ 34 h 146"/>
                <a:gd name="T20" fmla="*/ 30 w 159"/>
                <a:gd name="T21" fmla="*/ 41 h 146"/>
                <a:gd name="T22" fmla="*/ 11 w 159"/>
                <a:gd name="T23" fmla="*/ 40 h 146"/>
                <a:gd name="T24" fmla="*/ 41 w 159"/>
                <a:gd name="T25" fmla="*/ 60 h 146"/>
                <a:gd name="T26" fmla="*/ 24 w 159"/>
                <a:gd name="T27" fmla="*/ 60 h 146"/>
                <a:gd name="T28" fmla="*/ 46 w 159"/>
                <a:gd name="T29" fmla="*/ 79 h 146"/>
                <a:gd name="T30" fmla="*/ 35 w 159"/>
                <a:gd name="T31" fmla="*/ 78 h 146"/>
                <a:gd name="T32" fmla="*/ 54 w 159"/>
                <a:gd name="T33" fmla="*/ 92 h 146"/>
                <a:gd name="T34" fmla="*/ 54 w 159"/>
                <a:gd name="T35" fmla="*/ 96 h 146"/>
                <a:gd name="T36" fmla="*/ 46 w 159"/>
                <a:gd name="T37" fmla="*/ 96 h 146"/>
                <a:gd name="T38" fmla="*/ 64 w 159"/>
                <a:gd name="T39" fmla="*/ 108 h 146"/>
                <a:gd name="T40" fmla="*/ 64 w 159"/>
                <a:gd name="T41" fmla="*/ 114 h 146"/>
                <a:gd name="T42" fmla="*/ 60 w 159"/>
                <a:gd name="T43" fmla="*/ 115 h 146"/>
                <a:gd name="T44" fmla="*/ 81 w 159"/>
                <a:gd name="T45" fmla="*/ 146 h 146"/>
                <a:gd name="T46" fmla="*/ 103 w 159"/>
                <a:gd name="T47" fmla="*/ 117 h 146"/>
                <a:gd name="T48" fmla="*/ 98 w 159"/>
                <a:gd name="T49" fmla="*/ 114 h 146"/>
                <a:gd name="T50" fmla="*/ 99 w 159"/>
                <a:gd name="T51" fmla="*/ 107 h 146"/>
                <a:gd name="T52" fmla="*/ 115 w 159"/>
                <a:gd name="T53" fmla="*/ 97 h 146"/>
                <a:gd name="T54" fmla="*/ 112 w 159"/>
                <a:gd name="T55" fmla="*/ 92 h 146"/>
                <a:gd name="T56" fmla="*/ 131 w 159"/>
                <a:gd name="T57" fmla="*/ 79 h 146"/>
                <a:gd name="T58" fmla="*/ 119 w 159"/>
                <a:gd name="T59" fmla="*/ 79 h 146"/>
                <a:gd name="T60" fmla="*/ 117 w 159"/>
                <a:gd name="T61" fmla="*/ 75 h 146"/>
                <a:gd name="T62" fmla="*/ 141 w 159"/>
                <a:gd name="T63" fmla="*/ 59 h 146"/>
                <a:gd name="T64" fmla="*/ 125 w 159"/>
                <a:gd name="T65" fmla="*/ 58 h 146"/>
                <a:gd name="T66" fmla="*/ 124 w 159"/>
                <a:gd name="T67" fmla="*/ 54 h 146"/>
                <a:gd name="T68" fmla="*/ 154 w 159"/>
                <a:gd name="T69"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146">
                  <a:moveTo>
                    <a:pt x="154" y="43"/>
                  </a:moveTo>
                  <a:cubicBezTo>
                    <a:pt x="133" y="41"/>
                    <a:pt x="133" y="41"/>
                    <a:pt x="133" y="41"/>
                  </a:cubicBezTo>
                  <a:cubicBezTo>
                    <a:pt x="137" y="34"/>
                    <a:pt x="155" y="37"/>
                    <a:pt x="159" y="25"/>
                  </a:cubicBezTo>
                  <a:cubicBezTo>
                    <a:pt x="133" y="24"/>
                    <a:pt x="133" y="24"/>
                    <a:pt x="133" y="24"/>
                  </a:cubicBezTo>
                  <a:cubicBezTo>
                    <a:pt x="114" y="21"/>
                    <a:pt x="107" y="39"/>
                    <a:pt x="97" y="38"/>
                  </a:cubicBezTo>
                  <a:cubicBezTo>
                    <a:pt x="88" y="29"/>
                    <a:pt x="100" y="28"/>
                    <a:pt x="106" y="24"/>
                  </a:cubicBezTo>
                  <a:cubicBezTo>
                    <a:pt x="80" y="0"/>
                    <a:pt x="72" y="32"/>
                    <a:pt x="72" y="34"/>
                  </a:cubicBezTo>
                  <a:cubicBezTo>
                    <a:pt x="71" y="37"/>
                    <a:pt x="68" y="38"/>
                    <a:pt x="66" y="36"/>
                  </a:cubicBezTo>
                  <a:cubicBezTo>
                    <a:pt x="58" y="12"/>
                    <a:pt x="33" y="22"/>
                    <a:pt x="0" y="23"/>
                  </a:cubicBezTo>
                  <a:cubicBezTo>
                    <a:pt x="8" y="31"/>
                    <a:pt x="17" y="32"/>
                    <a:pt x="28" y="34"/>
                  </a:cubicBezTo>
                  <a:cubicBezTo>
                    <a:pt x="30" y="36"/>
                    <a:pt x="32" y="38"/>
                    <a:pt x="30" y="41"/>
                  </a:cubicBezTo>
                  <a:cubicBezTo>
                    <a:pt x="11" y="40"/>
                    <a:pt x="11" y="40"/>
                    <a:pt x="11" y="40"/>
                  </a:cubicBezTo>
                  <a:cubicBezTo>
                    <a:pt x="19" y="58"/>
                    <a:pt x="35" y="49"/>
                    <a:pt x="41" y="60"/>
                  </a:cubicBezTo>
                  <a:cubicBezTo>
                    <a:pt x="24" y="60"/>
                    <a:pt x="24" y="60"/>
                    <a:pt x="24" y="60"/>
                  </a:cubicBezTo>
                  <a:cubicBezTo>
                    <a:pt x="25" y="75"/>
                    <a:pt x="41" y="68"/>
                    <a:pt x="46" y="79"/>
                  </a:cubicBezTo>
                  <a:cubicBezTo>
                    <a:pt x="35" y="78"/>
                    <a:pt x="35" y="78"/>
                    <a:pt x="35" y="78"/>
                  </a:cubicBezTo>
                  <a:cubicBezTo>
                    <a:pt x="40" y="90"/>
                    <a:pt x="48" y="91"/>
                    <a:pt x="54" y="92"/>
                  </a:cubicBezTo>
                  <a:cubicBezTo>
                    <a:pt x="54" y="96"/>
                    <a:pt x="54" y="96"/>
                    <a:pt x="54" y="96"/>
                  </a:cubicBezTo>
                  <a:cubicBezTo>
                    <a:pt x="46" y="96"/>
                    <a:pt x="46" y="96"/>
                    <a:pt x="46" y="96"/>
                  </a:cubicBezTo>
                  <a:cubicBezTo>
                    <a:pt x="46" y="104"/>
                    <a:pt x="57" y="109"/>
                    <a:pt x="64" y="108"/>
                  </a:cubicBezTo>
                  <a:cubicBezTo>
                    <a:pt x="64" y="114"/>
                    <a:pt x="64" y="114"/>
                    <a:pt x="64" y="114"/>
                  </a:cubicBezTo>
                  <a:cubicBezTo>
                    <a:pt x="60" y="115"/>
                    <a:pt x="60" y="115"/>
                    <a:pt x="60" y="115"/>
                  </a:cubicBezTo>
                  <a:cubicBezTo>
                    <a:pt x="81" y="146"/>
                    <a:pt x="81" y="146"/>
                    <a:pt x="81" y="146"/>
                  </a:cubicBezTo>
                  <a:cubicBezTo>
                    <a:pt x="103" y="117"/>
                    <a:pt x="103" y="117"/>
                    <a:pt x="103" y="117"/>
                  </a:cubicBezTo>
                  <a:cubicBezTo>
                    <a:pt x="98" y="114"/>
                    <a:pt x="98" y="114"/>
                    <a:pt x="98" y="114"/>
                  </a:cubicBezTo>
                  <a:cubicBezTo>
                    <a:pt x="99" y="107"/>
                    <a:pt x="99" y="107"/>
                    <a:pt x="99" y="107"/>
                  </a:cubicBezTo>
                  <a:cubicBezTo>
                    <a:pt x="105" y="108"/>
                    <a:pt x="111" y="106"/>
                    <a:pt x="115" y="97"/>
                  </a:cubicBezTo>
                  <a:cubicBezTo>
                    <a:pt x="114" y="95"/>
                    <a:pt x="99" y="99"/>
                    <a:pt x="112" y="92"/>
                  </a:cubicBezTo>
                  <a:cubicBezTo>
                    <a:pt x="120" y="91"/>
                    <a:pt x="125" y="85"/>
                    <a:pt x="131" y="79"/>
                  </a:cubicBezTo>
                  <a:cubicBezTo>
                    <a:pt x="119" y="79"/>
                    <a:pt x="119" y="79"/>
                    <a:pt x="119" y="79"/>
                  </a:cubicBezTo>
                  <a:cubicBezTo>
                    <a:pt x="117" y="78"/>
                    <a:pt x="116" y="76"/>
                    <a:pt x="117" y="75"/>
                  </a:cubicBezTo>
                  <a:cubicBezTo>
                    <a:pt x="125" y="74"/>
                    <a:pt x="137" y="70"/>
                    <a:pt x="141" y="59"/>
                  </a:cubicBezTo>
                  <a:cubicBezTo>
                    <a:pt x="125" y="58"/>
                    <a:pt x="125" y="58"/>
                    <a:pt x="125" y="58"/>
                  </a:cubicBezTo>
                  <a:cubicBezTo>
                    <a:pt x="122" y="57"/>
                    <a:pt x="123" y="55"/>
                    <a:pt x="124" y="54"/>
                  </a:cubicBezTo>
                  <a:cubicBezTo>
                    <a:pt x="134" y="54"/>
                    <a:pt x="145" y="50"/>
                    <a:pt x="1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8" name="íŝḻiḍè"/>
            <p:cNvSpPr/>
            <p:nvPr/>
          </p:nvSpPr>
          <p:spPr bwMode="auto">
            <a:xfrm>
              <a:off x="3344157" y="1504480"/>
              <a:ext cx="93914" cy="74290"/>
            </a:xfrm>
            <a:custGeom>
              <a:avLst/>
              <a:gdLst>
                <a:gd name="T0" fmla="*/ 6 w 41"/>
                <a:gd name="T1" fmla="*/ 15 h 32"/>
                <a:gd name="T2" fmla="*/ 9 w 41"/>
                <a:gd name="T3" fmla="*/ 16 h 32"/>
                <a:gd name="T4" fmla="*/ 37 w 41"/>
                <a:gd name="T5" fmla="*/ 18 h 32"/>
                <a:gd name="T6" fmla="*/ 41 w 41"/>
                <a:gd name="T7" fmla="*/ 16 h 32"/>
                <a:gd name="T8" fmla="*/ 32 w 41"/>
                <a:gd name="T9" fmla="*/ 0 h 32"/>
                <a:gd name="T10" fmla="*/ 28 w 41"/>
                <a:gd name="T11" fmla="*/ 1 h 32"/>
                <a:gd name="T12" fmla="*/ 35 w 41"/>
                <a:gd name="T13" fmla="*/ 14 h 32"/>
                <a:gd name="T14" fmla="*/ 30 w 41"/>
                <a:gd name="T15" fmla="*/ 13 h 32"/>
                <a:gd name="T16" fmla="*/ 4 w 41"/>
                <a:gd name="T17" fmla="*/ 12 h 32"/>
                <a:gd name="T18" fmla="*/ 0 w 41"/>
                <a:gd name="T19" fmla="*/ 14 h 32"/>
                <a:gd name="T20" fmla="*/ 10 w 41"/>
                <a:gd name="T21" fmla="*/ 32 h 32"/>
                <a:gd name="T22" fmla="*/ 14 w 41"/>
                <a:gd name="T23" fmla="*/ 30 h 32"/>
                <a:gd name="T24" fmla="*/ 6 w 41"/>
                <a:gd name="T2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2">
                  <a:moveTo>
                    <a:pt x="6" y="15"/>
                  </a:moveTo>
                  <a:cubicBezTo>
                    <a:pt x="9" y="16"/>
                    <a:pt x="9" y="16"/>
                    <a:pt x="9" y="16"/>
                  </a:cubicBezTo>
                  <a:cubicBezTo>
                    <a:pt x="37" y="18"/>
                    <a:pt x="37" y="18"/>
                    <a:pt x="37" y="18"/>
                  </a:cubicBezTo>
                  <a:cubicBezTo>
                    <a:pt x="41" y="16"/>
                    <a:pt x="41" y="16"/>
                    <a:pt x="41" y="16"/>
                  </a:cubicBezTo>
                  <a:cubicBezTo>
                    <a:pt x="32" y="0"/>
                    <a:pt x="32" y="0"/>
                    <a:pt x="32" y="0"/>
                  </a:cubicBezTo>
                  <a:cubicBezTo>
                    <a:pt x="28" y="1"/>
                    <a:pt x="28" y="1"/>
                    <a:pt x="28" y="1"/>
                  </a:cubicBezTo>
                  <a:cubicBezTo>
                    <a:pt x="35" y="14"/>
                    <a:pt x="35" y="14"/>
                    <a:pt x="35" y="14"/>
                  </a:cubicBezTo>
                  <a:cubicBezTo>
                    <a:pt x="34" y="14"/>
                    <a:pt x="32" y="14"/>
                    <a:pt x="30" y="13"/>
                  </a:cubicBezTo>
                  <a:cubicBezTo>
                    <a:pt x="4" y="12"/>
                    <a:pt x="4" y="12"/>
                    <a:pt x="4" y="12"/>
                  </a:cubicBezTo>
                  <a:cubicBezTo>
                    <a:pt x="0" y="14"/>
                    <a:pt x="0" y="14"/>
                    <a:pt x="0" y="14"/>
                  </a:cubicBezTo>
                  <a:cubicBezTo>
                    <a:pt x="10" y="32"/>
                    <a:pt x="10" y="32"/>
                    <a:pt x="10" y="32"/>
                  </a:cubicBezTo>
                  <a:cubicBezTo>
                    <a:pt x="14" y="30"/>
                    <a:pt x="14" y="30"/>
                    <a:pt x="14" y="30"/>
                  </a:cubicBezTo>
                  <a:lnTo>
                    <a:pt x="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9" name="îS1iďê"/>
            <p:cNvSpPr/>
            <p:nvPr/>
          </p:nvSpPr>
          <p:spPr bwMode="auto">
            <a:xfrm>
              <a:off x="3369388" y="1550736"/>
              <a:ext cx="91811" cy="71487"/>
            </a:xfrm>
            <a:custGeom>
              <a:avLst/>
              <a:gdLst>
                <a:gd name="T0" fmla="*/ 128 w 131"/>
                <a:gd name="T1" fmla="*/ 46 h 102"/>
                <a:gd name="T2" fmla="*/ 85 w 131"/>
                <a:gd name="T3" fmla="*/ 66 h 102"/>
                <a:gd name="T4" fmla="*/ 66 w 131"/>
                <a:gd name="T5" fmla="*/ 30 h 102"/>
                <a:gd name="T6" fmla="*/ 108 w 131"/>
                <a:gd name="T7" fmla="*/ 10 h 102"/>
                <a:gd name="T8" fmla="*/ 105 w 131"/>
                <a:gd name="T9" fmla="*/ 0 h 102"/>
                <a:gd name="T10" fmla="*/ 0 w 131"/>
                <a:gd name="T11" fmla="*/ 46 h 102"/>
                <a:gd name="T12" fmla="*/ 7 w 131"/>
                <a:gd name="T13" fmla="*/ 56 h 102"/>
                <a:gd name="T14" fmla="*/ 56 w 131"/>
                <a:gd name="T15" fmla="*/ 33 h 102"/>
                <a:gd name="T16" fmla="*/ 72 w 131"/>
                <a:gd name="T17" fmla="*/ 73 h 102"/>
                <a:gd name="T18" fmla="*/ 23 w 131"/>
                <a:gd name="T19" fmla="*/ 92 h 102"/>
                <a:gd name="T20" fmla="*/ 30 w 131"/>
                <a:gd name="T21" fmla="*/ 102 h 102"/>
                <a:gd name="T22" fmla="*/ 131 w 131"/>
                <a:gd name="T23" fmla="*/ 56 h 102"/>
                <a:gd name="T24" fmla="*/ 128 w 131"/>
                <a:gd name="T25"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128" y="46"/>
                  </a:moveTo>
                  <a:lnTo>
                    <a:pt x="85" y="66"/>
                  </a:lnTo>
                  <a:lnTo>
                    <a:pt x="66" y="30"/>
                  </a:lnTo>
                  <a:lnTo>
                    <a:pt x="108" y="10"/>
                  </a:lnTo>
                  <a:lnTo>
                    <a:pt x="105" y="0"/>
                  </a:lnTo>
                  <a:lnTo>
                    <a:pt x="0" y="46"/>
                  </a:lnTo>
                  <a:lnTo>
                    <a:pt x="7" y="56"/>
                  </a:lnTo>
                  <a:lnTo>
                    <a:pt x="56" y="33"/>
                  </a:lnTo>
                  <a:lnTo>
                    <a:pt x="72" y="73"/>
                  </a:lnTo>
                  <a:lnTo>
                    <a:pt x="23" y="92"/>
                  </a:lnTo>
                  <a:lnTo>
                    <a:pt x="30" y="102"/>
                  </a:lnTo>
                  <a:lnTo>
                    <a:pt x="131" y="56"/>
                  </a:lnTo>
                  <a:lnTo>
                    <a:pt x="12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0" name="i$ḷíḓe"/>
            <p:cNvSpPr/>
            <p:nvPr/>
          </p:nvSpPr>
          <p:spPr bwMode="auto">
            <a:xfrm>
              <a:off x="3394618" y="1599095"/>
              <a:ext cx="91811" cy="71487"/>
            </a:xfrm>
            <a:custGeom>
              <a:avLst/>
              <a:gdLst>
                <a:gd name="T0" fmla="*/ 72 w 131"/>
                <a:gd name="T1" fmla="*/ 76 h 102"/>
                <a:gd name="T2" fmla="*/ 85 w 131"/>
                <a:gd name="T3" fmla="*/ 69 h 102"/>
                <a:gd name="T4" fmla="*/ 66 w 131"/>
                <a:gd name="T5" fmla="*/ 30 h 102"/>
                <a:gd name="T6" fmla="*/ 98 w 131"/>
                <a:gd name="T7" fmla="*/ 17 h 102"/>
                <a:gd name="T8" fmla="*/ 118 w 131"/>
                <a:gd name="T9" fmla="*/ 56 h 102"/>
                <a:gd name="T10" fmla="*/ 131 w 131"/>
                <a:gd name="T11" fmla="*/ 53 h 102"/>
                <a:gd name="T12" fmla="*/ 105 w 131"/>
                <a:gd name="T13" fmla="*/ 0 h 102"/>
                <a:gd name="T14" fmla="*/ 0 w 131"/>
                <a:gd name="T15" fmla="*/ 50 h 102"/>
                <a:gd name="T16" fmla="*/ 30 w 131"/>
                <a:gd name="T17" fmla="*/ 102 h 102"/>
                <a:gd name="T18" fmla="*/ 39 w 131"/>
                <a:gd name="T19" fmla="*/ 96 h 102"/>
                <a:gd name="T20" fmla="*/ 20 w 131"/>
                <a:gd name="T21" fmla="*/ 53 h 102"/>
                <a:gd name="T22" fmla="*/ 52 w 131"/>
                <a:gd name="T23" fmla="*/ 36 h 102"/>
                <a:gd name="T24" fmla="*/ 72 w 131"/>
                <a:gd name="T25"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72" y="76"/>
                  </a:moveTo>
                  <a:lnTo>
                    <a:pt x="85" y="69"/>
                  </a:lnTo>
                  <a:lnTo>
                    <a:pt x="66" y="30"/>
                  </a:lnTo>
                  <a:lnTo>
                    <a:pt x="98" y="17"/>
                  </a:lnTo>
                  <a:lnTo>
                    <a:pt x="118" y="56"/>
                  </a:lnTo>
                  <a:lnTo>
                    <a:pt x="131" y="53"/>
                  </a:lnTo>
                  <a:lnTo>
                    <a:pt x="105" y="0"/>
                  </a:lnTo>
                  <a:lnTo>
                    <a:pt x="0" y="50"/>
                  </a:lnTo>
                  <a:lnTo>
                    <a:pt x="30" y="102"/>
                  </a:lnTo>
                  <a:lnTo>
                    <a:pt x="39" y="96"/>
                  </a:lnTo>
                  <a:lnTo>
                    <a:pt x="20" y="53"/>
                  </a:lnTo>
                  <a:lnTo>
                    <a:pt x="52" y="36"/>
                  </a:lnTo>
                  <a:lnTo>
                    <a:pt x="72"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1" name="îş1íḍé"/>
            <p:cNvSpPr/>
            <p:nvPr/>
          </p:nvSpPr>
          <p:spPr bwMode="auto">
            <a:xfrm>
              <a:off x="3431063" y="1647453"/>
              <a:ext cx="73589" cy="53265"/>
            </a:xfrm>
            <a:custGeom>
              <a:avLst/>
              <a:gdLst>
                <a:gd name="T0" fmla="*/ 32 w 32"/>
                <a:gd name="T1" fmla="*/ 3 h 23"/>
                <a:gd name="T2" fmla="*/ 30 w 32"/>
                <a:gd name="T3" fmla="*/ 0 h 23"/>
                <a:gd name="T4" fmla="*/ 13 w 32"/>
                <a:gd name="T5" fmla="*/ 16 h 23"/>
                <a:gd name="T6" fmla="*/ 10 w 32"/>
                <a:gd name="T7" fmla="*/ 19 h 23"/>
                <a:gd name="T8" fmla="*/ 7 w 32"/>
                <a:gd name="T9" fmla="*/ 20 h 23"/>
                <a:gd name="T10" fmla="*/ 5 w 32"/>
                <a:gd name="T11" fmla="*/ 19 h 23"/>
                <a:gd name="T12" fmla="*/ 4 w 32"/>
                <a:gd name="T13" fmla="*/ 16 h 23"/>
                <a:gd name="T14" fmla="*/ 7 w 32"/>
                <a:gd name="T15" fmla="*/ 11 h 23"/>
                <a:gd name="T16" fmla="*/ 5 w 32"/>
                <a:gd name="T17" fmla="*/ 10 h 23"/>
                <a:gd name="T18" fmla="*/ 0 w 32"/>
                <a:gd name="T19" fmla="*/ 16 h 23"/>
                <a:gd name="T20" fmla="*/ 2 w 32"/>
                <a:gd name="T21" fmla="*/ 21 h 23"/>
                <a:gd name="T22" fmla="*/ 6 w 32"/>
                <a:gd name="T23" fmla="*/ 23 h 23"/>
                <a:gd name="T24" fmla="*/ 10 w 32"/>
                <a:gd name="T25" fmla="*/ 22 h 23"/>
                <a:gd name="T26" fmla="*/ 15 w 32"/>
                <a:gd name="T27" fmla="*/ 18 h 23"/>
                <a:gd name="T28" fmla="*/ 32 w 32"/>
                <a:gd name="T2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3">
                  <a:moveTo>
                    <a:pt x="32" y="3"/>
                  </a:moveTo>
                  <a:cubicBezTo>
                    <a:pt x="30" y="0"/>
                    <a:pt x="30" y="0"/>
                    <a:pt x="30" y="0"/>
                  </a:cubicBezTo>
                  <a:cubicBezTo>
                    <a:pt x="13" y="16"/>
                    <a:pt x="13" y="16"/>
                    <a:pt x="13" y="16"/>
                  </a:cubicBezTo>
                  <a:cubicBezTo>
                    <a:pt x="11" y="18"/>
                    <a:pt x="10" y="19"/>
                    <a:pt x="10" y="19"/>
                  </a:cubicBezTo>
                  <a:cubicBezTo>
                    <a:pt x="9" y="19"/>
                    <a:pt x="8" y="20"/>
                    <a:pt x="7" y="20"/>
                  </a:cubicBezTo>
                  <a:cubicBezTo>
                    <a:pt x="6" y="20"/>
                    <a:pt x="6" y="19"/>
                    <a:pt x="5" y="19"/>
                  </a:cubicBezTo>
                  <a:cubicBezTo>
                    <a:pt x="4" y="18"/>
                    <a:pt x="4" y="17"/>
                    <a:pt x="4" y="16"/>
                  </a:cubicBezTo>
                  <a:cubicBezTo>
                    <a:pt x="4" y="15"/>
                    <a:pt x="6" y="13"/>
                    <a:pt x="7" y="11"/>
                  </a:cubicBezTo>
                  <a:cubicBezTo>
                    <a:pt x="5" y="10"/>
                    <a:pt x="5" y="10"/>
                    <a:pt x="5" y="10"/>
                  </a:cubicBezTo>
                  <a:cubicBezTo>
                    <a:pt x="2" y="12"/>
                    <a:pt x="1" y="14"/>
                    <a:pt x="0" y="16"/>
                  </a:cubicBezTo>
                  <a:cubicBezTo>
                    <a:pt x="0" y="18"/>
                    <a:pt x="1" y="20"/>
                    <a:pt x="2" y="21"/>
                  </a:cubicBezTo>
                  <a:cubicBezTo>
                    <a:pt x="3" y="22"/>
                    <a:pt x="4" y="23"/>
                    <a:pt x="6" y="23"/>
                  </a:cubicBezTo>
                  <a:cubicBezTo>
                    <a:pt x="7" y="23"/>
                    <a:pt x="9" y="23"/>
                    <a:pt x="10" y="22"/>
                  </a:cubicBezTo>
                  <a:cubicBezTo>
                    <a:pt x="12" y="22"/>
                    <a:pt x="13" y="20"/>
                    <a:pt x="15" y="18"/>
                  </a:cubicBezTo>
                  <a:lnTo>
                    <a:pt x="3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2" name="išḻïde"/>
            <p:cNvSpPr/>
            <p:nvPr/>
          </p:nvSpPr>
          <p:spPr bwMode="auto">
            <a:xfrm>
              <a:off x="3465404" y="1659368"/>
              <a:ext cx="60273" cy="59572"/>
            </a:xfrm>
            <a:custGeom>
              <a:avLst/>
              <a:gdLst>
                <a:gd name="T0" fmla="*/ 79 w 86"/>
                <a:gd name="T1" fmla="*/ 0 h 85"/>
                <a:gd name="T2" fmla="*/ 0 w 86"/>
                <a:gd name="T3" fmla="*/ 79 h 85"/>
                <a:gd name="T4" fmla="*/ 7 w 86"/>
                <a:gd name="T5" fmla="*/ 85 h 85"/>
                <a:gd name="T6" fmla="*/ 86 w 86"/>
                <a:gd name="T7" fmla="*/ 6 h 85"/>
                <a:gd name="T8" fmla="*/ 79 w 86"/>
                <a:gd name="T9" fmla="*/ 0 h 85"/>
              </a:gdLst>
              <a:ahLst/>
              <a:cxnLst>
                <a:cxn ang="0">
                  <a:pos x="T0" y="T1"/>
                </a:cxn>
                <a:cxn ang="0">
                  <a:pos x="T2" y="T3"/>
                </a:cxn>
                <a:cxn ang="0">
                  <a:pos x="T4" y="T5"/>
                </a:cxn>
                <a:cxn ang="0">
                  <a:pos x="T6" y="T7"/>
                </a:cxn>
                <a:cxn ang="0">
                  <a:pos x="T8" y="T9"/>
                </a:cxn>
              </a:cxnLst>
              <a:rect l="0" t="0" r="r" b="b"/>
              <a:pathLst>
                <a:path w="86" h="85">
                  <a:moveTo>
                    <a:pt x="79" y="0"/>
                  </a:moveTo>
                  <a:lnTo>
                    <a:pt x="0" y="79"/>
                  </a:lnTo>
                  <a:lnTo>
                    <a:pt x="7" y="85"/>
                  </a:lnTo>
                  <a:lnTo>
                    <a:pt x="86" y="6"/>
                  </a:lnTo>
                  <a:lnTo>
                    <a:pt x="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3" name="ís1ïḓè"/>
            <p:cNvSpPr/>
            <p:nvPr/>
          </p:nvSpPr>
          <p:spPr bwMode="auto">
            <a:xfrm>
              <a:off x="3477319" y="1675487"/>
              <a:ext cx="73589" cy="80598"/>
            </a:xfrm>
            <a:custGeom>
              <a:avLst/>
              <a:gdLst>
                <a:gd name="T0" fmla="*/ 29 w 32"/>
                <a:gd name="T1" fmla="*/ 0 h 35"/>
                <a:gd name="T2" fmla="*/ 0 w 32"/>
                <a:gd name="T3" fmla="*/ 21 h 35"/>
                <a:gd name="T4" fmla="*/ 3 w 32"/>
                <a:gd name="T5" fmla="*/ 23 h 35"/>
                <a:gd name="T6" fmla="*/ 12 w 32"/>
                <a:gd name="T7" fmla="*/ 17 h 35"/>
                <a:gd name="T8" fmla="*/ 20 w 32"/>
                <a:gd name="T9" fmla="*/ 23 h 35"/>
                <a:gd name="T10" fmla="*/ 16 w 32"/>
                <a:gd name="T11" fmla="*/ 33 h 35"/>
                <a:gd name="T12" fmla="*/ 19 w 32"/>
                <a:gd name="T13" fmla="*/ 35 h 35"/>
                <a:gd name="T14" fmla="*/ 32 w 32"/>
                <a:gd name="T15" fmla="*/ 3 h 35"/>
                <a:gd name="T16" fmla="*/ 29 w 32"/>
                <a:gd name="T17" fmla="*/ 0 h 35"/>
                <a:gd name="T18" fmla="*/ 25 w 32"/>
                <a:gd name="T19" fmla="*/ 11 h 35"/>
                <a:gd name="T20" fmla="*/ 22 w 32"/>
                <a:gd name="T21" fmla="*/ 20 h 35"/>
                <a:gd name="T22" fmla="*/ 15 w 32"/>
                <a:gd name="T23" fmla="*/ 15 h 35"/>
                <a:gd name="T24" fmla="*/ 23 w 32"/>
                <a:gd name="T25" fmla="*/ 8 h 35"/>
                <a:gd name="T26" fmla="*/ 28 w 32"/>
                <a:gd name="T27" fmla="*/ 4 h 35"/>
                <a:gd name="T28" fmla="*/ 25 w 32"/>
                <a:gd name="T2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5">
                  <a:moveTo>
                    <a:pt x="29" y="0"/>
                  </a:moveTo>
                  <a:cubicBezTo>
                    <a:pt x="0" y="21"/>
                    <a:pt x="0" y="21"/>
                    <a:pt x="0" y="21"/>
                  </a:cubicBezTo>
                  <a:cubicBezTo>
                    <a:pt x="3" y="23"/>
                    <a:pt x="3" y="23"/>
                    <a:pt x="3" y="23"/>
                  </a:cubicBezTo>
                  <a:cubicBezTo>
                    <a:pt x="12" y="17"/>
                    <a:pt x="12" y="17"/>
                    <a:pt x="12" y="17"/>
                  </a:cubicBezTo>
                  <a:cubicBezTo>
                    <a:pt x="20" y="23"/>
                    <a:pt x="20" y="23"/>
                    <a:pt x="20" y="23"/>
                  </a:cubicBezTo>
                  <a:cubicBezTo>
                    <a:pt x="16" y="33"/>
                    <a:pt x="16" y="33"/>
                    <a:pt x="16" y="33"/>
                  </a:cubicBezTo>
                  <a:cubicBezTo>
                    <a:pt x="19" y="35"/>
                    <a:pt x="19" y="35"/>
                    <a:pt x="19" y="35"/>
                  </a:cubicBezTo>
                  <a:cubicBezTo>
                    <a:pt x="32" y="3"/>
                    <a:pt x="32" y="3"/>
                    <a:pt x="32" y="3"/>
                  </a:cubicBezTo>
                  <a:lnTo>
                    <a:pt x="29" y="0"/>
                  </a:lnTo>
                  <a:close/>
                  <a:moveTo>
                    <a:pt x="25" y="11"/>
                  </a:moveTo>
                  <a:cubicBezTo>
                    <a:pt x="22" y="20"/>
                    <a:pt x="22" y="20"/>
                    <a:pt x="22" y="20"/>
                  </a:cubicBezTo>
                  <a:cubicBezTo>
                    <a:pt x="15" y="15"/>
                    <a:pt x="15" y="15"/>
                    <a:pt x="15" y="15"/>
                  </a:cubicBezTo>
                  <a:cubicBezTo>
                    <a:pt x="23" y="8"/>
                    <a:pt x="23" y="8"/>
                    <a:pt x="23" y="8"/>
                  </a:cubicBezTo>
                  <a:cubicBezTo>
                    <a:pt x="25" y="7"/>
                    <a:pt x="27" y="6"/>
                    <a:pt x="28" y="4"/>
                  </a:cubicBezTo>
                  <a:cubicBezTo>
                    <a:pt x="28" y="6"/>
                    <a:pt x="27" y="8"/>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4" name="ïṩlïďê"/>
            <p:cNvSpPr/>
            <p:nvPr/>
          </p:nvSpPr>
          <p:spPr bwMode="auto">
            <a:xfrm>
              <a:off x="3529882" y="1688803"/>
              <a:ext cx="80598" cy="87606"/>
            </a:xfrm>
            <a:custGeom>
              <a:avLst/>
              <a:gdLst>
                <a:gd name="T0" fmla="*/ 108 w 115"/>
                <a:gd name="T1" fmla="*/ 27 h 125"/>
                <a:gd name="T2" fmla="*/ 62 w 115"/>
                <a:gd name="T3" fmla="*/ 102 h 125"/>
                <a:gd name="T4" fmla="*/ 69 w 115"/>
                <a:gd name="T5" fmla="*/ 7 h 125"/>
                <a:gd name="T6" fmla="*/ 59 w 115"/>
                <a:gd name="T7" fmla="*/ 0 h 125"/>
                <a:gd name="T8" fmla="*/ 0 w 115"/>
                <a:gd name="T9" fmla="*/ 96 h 125"/>
                <a:gd name="T10" fmla="*/ 10 w 115"/>
                <a:gd name="T11" fmla="*/ 99 h 125"/>
                <a:gd name="T12" fmla="*/ 56 w 115"/>
                <a:gd name="T13" fmla="*/ 27 h 125"/>
                <a:gd name="T14" fmla="*/ 49 w 115"/>
                <a:gd name="T15" fmla="*/ 122 h 125"/>
                <a:gd name="T16" fmla="*/ 59 w 115"/>
                <a:gd name="T17" fmla="*/ 125 h 125"/>
                <a:gd name="T18" fmla="*/ 115 w 115"/>
                <a:gd name="T19" fmla="*/ 33 h 125"/>
                <a:gd name="T20" fmla="*/ 108 w 115"/>
                <a:gd name="T21"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25">
                  <a:moveTo>
                    <a:pt x="108" y="27"/>
                  </a:moveTo>
                  <a:lnTo>
                    <a:pt x="62" y="102"/>
                  </a:lnTo>
                  <a:lnTo>
                    <a:pt x="69" y="7"/>
                  </a:lnTo>
                  <a:lnTo>
                    <a:pt x="59" y="0"/>
                  </a:lnTo>
                  <a:lnTo>
                    <a:pt x="0" y="96"/>
                  </a:lnTo>
                  <a:lnTo>
                    <a:pt x="10" y="99"/>
                  </a:lnTo>
                  <a:lnTo>
                    <a:pt x="56" y="27"/>
                  </a:lnTo>
                  <a:lnTo>
                    <a:pt x="49" y="122"/>
                  </a:lnTo>
                  <a:lnTo>
                    <a:pt x="59" y="125"/>
                  </a:lnTo>
                  <a:lnTo>
                    <a:pt x="115" y="33"/>
                  </a:lnTo>
                  <a:lnTo>
                    <a:pt x="10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5" name="íSliḋê"/>
            <p:cNvSpPr/>
            <p:nvPr/>
          </p:nvSpPr>
          <p:spPr bwMode="auto">
            <a:xfrm>
              <a:off x="3594360" y="1714735"/>
              <a:ext cx="56769" cy="77794"/>
            </a:xfrm>
            <a:custGeom>
              <a:avLst/>
              <a:gdLst>
                <a:gd name="T0" fmla="*/ 19 w 25"/>
                <a:gd name="T1" fmla="*/ 1 h 34"/>
                <a:gd name="T2" fmla="*/ 13 w 25"/>
                <a:gd name="T3" fmla="*/ 1 h 34"/>
                <a:gd name="T4" fmla="*/ 8 w 25"/>
                <a:gd name="T5" fmla="*/ 5 h 34"/>
                <a:gd name="T6" fmla="*/ 3 w 25"/>
                <a:gd name="T7" fmla="*/ 13 h 34"/>
                <a:gd name="T8" fmla="*/ 1 w 25"/>
                <a:gd name="T9" fmla="*/ 22 h 34"/>
                <a:gd name="T10" fmla="*/ 2 w 25"/>
                <a:gd name="T11" fmla="*/ 29 h 34"/>
                <a:gd name="T12" fmla="*/ 6 w 25"/>
                <a:gd name="T13" fmla="*/ 33 h 34"/>
                <a:gd name="T14" fmla="*/ 11 w 25"/>
                <a:gd name="T15" fmla="*/ 33 h 34"/>
                <a:gd name="T16" fmla="*/ 17 w 25"/>
                <a:gd name="T17" fmla="*/ 31 h 34"/>
                <a:gd name="T18" fmla="*/ 21 w 25"/>
                <a:gd name="T19" fmla="*/ 20 h 34"/>
                <a:gd name="T20" fmla="*/ 13 w 25"/>
                <a:gd name="T21" fmla="*/ 17 h 34"/>
                <a:gd name="T22" fmla="*/ 11 w 25"/>
                <a:gd name="T23" fmla="*/ 20 h 34"/>
                <a:gd name="T24" fmla="*/ 17 w 25"/>
                <a:gd name="T25" fmla="*/ 22 h 34"/>
                <a:gd name="T26" fmla="*/ 15 w 25"/>
                <a:gd name="T27" fmla="*/ 28 h 34"/>
                <a:gd name="T28" fmla="*/ 12 w 25"/>
                <a:gd name="T29" fmla="*/ 29 h 34"/>
                <a:gd name="T30" fmla="*/ 8 w 25"/>
                <a:gd name="T31" fmla="*/ 29 h 34"/>
                <a:gd name="T32" fmla="*/ 5 w 25"/>
                <a:gd name="T33" fmla="*/ 26 h 34"/>
                <a:gd name="T34" fmla="*/ 4 w 25"/>
                <a:gd name="T35" fmla="*/ 21 h 34"/>
                <a:gd name="T36" fmla="*/ 6 w 25"/>
                <a:gd name="T37" fmla="*/ 14 h 34"/>
                <a:gd name="T38" fmla="*/ 9 w 25"/>
                <a:gd name="T39" fmla="*/ 8 h 34"/>
                <a:gd name="T40" fmla="*/ 11 w 25"/>
                <a:gd name="T41" fmla="*/ 5 h 34"/>
                <a:gd name="T42" fmla="*/ 15 w 25"/>
                <a:gd name="T43" fmla="*/ 4 h 34"/>
                <a:gd name="T44" fmla="*/ 18 w 25"/>
                <a:gd name="T45" fmla="*/ 4 h 34"/>
                <a:gd name="T46" fmla="*/ 20 w 25"/>
                <a:gd name="T47" fmla="*/ 6 h 34"/>
                <a:gd name="T48" fmla="*/ 21 w 25"/>
                <a:gd name="T49" fmla="*/ 9 h 34"/>
                <a:gd name="T50" fmla="*/ 21 w 25"/>
                <a:gd name="T51" fmla="*/ 13 h 34"/>
                <a:gd name="T52" fmla="*/ 24 w 25"/>
                <a:gd name="T53" fmla="*/ 13 h 34"/>
                <a:gd name="T54" fmla="*/ 24 w 25"/>
                <a:gd name="T55" fmla="*/ 7 h 34"/>
                <a:gd name="T56" fmla="*/ 23 w 25"/>
                <a:gd name="T57" fmla="*/ 3 h 34"/>
                <a:gd name="T58" fmla="*/ 19 w 25"/>
                <a:gd name="T5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34">
                  <a:moveTo>
                    <a:pt x="19" y="1"/>
                  </a:moveTo>
                  <a:cubicBezTo>
                    <a:pt x="18" y="0"/>
                    <a:pt x="15" y="0"/>
                    <a:pt x="13" y="1"/>
                  </a:cubicBezTo>
                  <a:cubicBezTo>
                    <a:pt x="11" y="1"/>
                    <a:pt x="9" y="3"/>
                    <a:pt x="8" y="5"/>
                  </a:cubicBezTo>
                  <a:cubicBezTo>
                    <a:pt x="6" y="7"/>
                    <a:pt x="4" y="10"/>
                    <a:pt x="3" y="13"/>
                  </a:cubicBezTo>
                  <a:cubicBezTo>
                    <a:pt x="2" y="16"/>
                    <a:pt x="1" y="19"/>
                    <a:pt x="1" y="22"/>
                  </a:cubicBezTo>
                  <a:cubicBezTo>
                    <a:pt x="0" y="25"/>
                    <a:pt x="1" y="27"/>
                    <a:pt x="2" y="29"/>
                  </a:cubicBezTo>
                  <a:cubicBezTo>
                    <a:pt x="3" y="31"/>
                    <a:pt x="4" y="32"/>
                    <a:pt x="6" y="33"/>
                  </a:cubicBezTo>
                  <a:cubicBezTo>
                    <a:pt x="8" y="34"/>
                    <a:pt x="9" y="34"/>
                    <a:pt x="11" y="33"/>
                  </a:cubicBezTo>
                  <a:cubicBezTo>
                    <a:pt x="13" y="33"/>
                    <a:pt x="15" y="32"/>
                    <a:pt x="17" y="31"/>
                  </a:cubicBezTo>
                  <a:cubicBezTo>
                    <a:pt x="21" y="20"/>
                    <a:pt x="21" y="20"/>
                    <a:pt x="21" y="20"/>
                  </a:cubicBezTo>
                  <a:cubicBezTo>
                    <a:pt x="13" y="17"/>
                    <a:pt x="13" y="17"/>
                    <a:pt x="13" y="17"/>
                  </a:cubicBezTo>
                  <a:cubicBezTo>
                    <a:pt x="11" y="20"/>
                    <a:pt x="11" y="20"/>
                    <a:pt x="11" y="20"/>
                  </a:cubicBezTo>
                  <a:cubicBezTo>
                    <a:pt x="17" y="22"/>
                    <a:pt x="17" y="22"/>
                    <a:pt x="17" y="22"/>
                  </a:cubicBezTo>
                  <a:cubicBezTo>
                    <a:pt x="15" y="28"/>
                    <a:pt x="15" y="28"/>
                    <a:pt x="15" y="28"/>
                  </a:cubicBezTo>
                  <a:cubicBezTo>
                    <a:pt x="14" y="29"/>
                    <a:pt x="13" y="29"/>
                    <a:pt x="12" y="29"/>
                  </a:cubicBezTo>
                  <a:cubicBezTo>
                    <a:pt x="10" y="30"/>
                    <a:pt x="9" y="30"/>
                    <a:pt x="8" y="29"/>
                  </a:cubicBezTo>
                  <a:cubicBezTo>
                    <a:pt x="6" y="29"/>
                    <a:pt x="5" y="28"/>
                    <a:pt x="5" y="26"/>
                  </a:cubicBezTo>
                  <a:cubicBezTo>
                    <a:pt x="4" y="25"/>
                    <a:pt x="3" y="23"/>
                    <a:pt x="4" y="21"/>
                  </a:cubicBezTo>
                  <a:cubicBezTo>
                    <a:pt x="4" y="19"/>
                    <a:pt x="4" y="17"/>
                    <a:pt x="6" y="14"/>
                  </a:cubicBezTo>
                  <a:cubicBezTo>
                    <a:pt x="7" y="12"/>
                    <a:pt x="8" y="10"/>
                    <a:pt x="9" y="8"/>
                  </a:cubicBezTo>
                  <a:cubicBezTo>
                    <a:pt x="10" y="7"/>
                    <a:pt x="11" y="6"/>
                    <a:pt x="11" y="5"/>
                  </a:cubicBezTo>
                  <a:cubicBezTo>
                    <a:pt x="12" y="5"/>
                    <a:pt x="13" y="4"/>
                    <a:pt x="15" y="4"/>
                  </a:cubicBezTo>
                  <a:cubicBezTo>
                    <a:pt x="16" y="4"/>
                    <a:pt x="17" y="4"/>
                    <a:pt x="18" y="4"/>
                  </a:cubicBezTo>
                  <a:cubicBezTo>
                    <a:pt x="19" y="5"/>
                    <a:pt x="20" y="5"/>
                    <a:pt x="20" y="6"/>
                  </a:cubicBezTo>
                  <a:cubicBezTo>
                    <a:pt x="21" y="7"/>
                    <a:pt x="21" y="8"/>
                    <a:pt x="21" y="9"/>
                  </a:cubicBezTo>
                  <a:cubicBezTo>
                    <a:pt x="22" y="10"/>
                    <a:pt x="21" y="11"/>
                    <a:pt x="21" y="13"/>
                  </a:cubicBezTo>
                  <a:cubicBezTo>
                    <a:pt x="24" y="13"/>
                    <a:pt x="24" y="13"/>
                    <a:pt x="24" y="13"/>
                  </a:cubicBezTo>
                  <a:cubicBezTo>
                    <a:pt x="24" y="11"/>
                    <a:pt x="25" y="9"/>
                    <a:pt x="24" y="7"/>
                  </a:cubicBezTo>
                  <a:cubicBezTo>
                    <a:pt x="24" y="6"/>
                    <a:pt x="24" y="4"/>
                    <a:pt x="23" y="3"/>
                  </a:cubicBezTo>
                  <a:cubicBezTo>
                    <a:pt x="22" y="2"/>
                    <a:pt x="21" y="1"/>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6" name="ísļîdè"/>
            <p:cNvSpPr/>
            <p:nvPr/>
          </p:nvSpPr>
          <p:spPr bwMode="auto">
            <a:xfrm>
              <a:off x="3681266" y="1716837"/>
              <a:ext cx="45555" cy="78495"/>
            </a:xfrm>
            <a:custGeom>
              <a:avLst/>
              <a:gdLst>
                <a:gd name="T0" fmla="*/ 17 w 20"/>
                <a:gd name="T1" fmla="*/ 19 h 34"/>
                <a:gd name="T2" fmla="*/ 15 w 20"/>
                <a:gd name="T3" fmla="*/ 27 h 34"/>
                <a:gd name="T4" fmla="*/ 10 w 20"/>
                <a:gd name="T5" fmla="*/ 30 h 34"/>
                <a:gd name="T6" fmla="*/ 7 w 20"/>
                <a:gd name="T7" fmla="*/ 29 h 34"/>
                <a:gd name="T8" fmla="*/ 4 w 20"/>
                <a:gd name="T9" fmla="*/ 25 h 34"/>
                <a:gd name="T10" fmla="*/ 4 w 20"/>
                <a:gd name="T11" fmla="*/ 19 h 34"/>
                <a:gd name="T12" fmla="*/ 4 w 20"/>
                <a:gd name="T13" fmla="*/ 0 h 34"/>
                <a:gd name="T14" fmla="*/ 0 w 20"/>
                <a:gd name="T15" fmla="*/ 0 h 34"/>
                <a:gd name="T16" fmla="*/ 0 w 20"/>
                <a:gd name="T17" fmla="*/ 19 h 34"/>
                <a:gd name="T18" fmla="*/ 1 w 20"/>
                <a:gd name="T19" fmla="*/ 27 h 34"/>
                <a:gd name="T20" fmla="*/ 5 w 20"/>
                <a:gd name="T21" fmla="*/ 32 h 34"/>
                <a:gd name="T22" fmla="*/ 10 w 20"/>
                <a:gd name="T23" fmla="*/ 34 h 34"/>
                <a:gd name="T24" fmla="*/ 16 w 20"/>
                <a:gd name="T25" fmla="*/ 32 h 34"/>
                <a:gd name="T26" fmla="*/ 19 w 20"/>
                <a:gd name="T27" fmla="*/ 27 h 34"/>
                <a:gd name="T28" fmla="*/ 20 w 20"/>
                <a:gd name="T29" fmla="*/ 19 h 34"/>
                <a:gd name="T30" fmla="*/ 20 w 20"/>
                <a:gd name="T31" fmla="*/ 0 h 34"/>
                <a:gd name="T32" fmla="*/ 17 w 20"/>
                <a:gd name="T33" fmla="*/ 0 h 34"/>
                <a:gd name="T34" fmla="*/ 17 w 20"/>
                <a:gd name="T3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4">
                  <a:moveTo>
                    <a:pt x="17" y="19"/>
                  </a:moveTo>
                  <a:cubicBezTo>
                    <a:pt x="17" y="23"/>
                    <a:pt x="16" y="26"/>
                    <a:pt x="15" y="27"/>
                  </a:cubicBezTo>
                  <a:cubicBezTo>
                    <a:pt x="14" y="29"/>
                    <a:pt x="13" y="30"/>
                    <a:pt x="10" y="30"/>
                  </a:cubicBezTo>
                  <a:cubicBezTo>
                    <a:pt x="9" y="30"/>
                    <a:pt x="8" y="29"/>
                    <a:pt x="7" y="29"/>
                  </a:cubicBezTo>
                  <a:cubicBezTo>
                    <a:pt x="6" y="28"/>
                    <a:pt x="5" y="27"/>
                    <a:pt x="4" y="25"/>
                  </a:cubicBezTo>
                  <a:cubicBezTo>
                    <a:pt x="4" y="24"/>
                    <a:pt x="4" y="22"/>
                    <a:pt x="4" y="19"/>
                  </a:cubicBezTo>
                  <a:cubicBezTo>
                    <a:pt x="4" y="0"/>
                    <a:pt x="4" y="0"/>
                    <a:pt x="4" y="0"/>
                  </a:cubicBezTo>
                  <a:cubicBezTo>
                    <a:pt x="0" y="0"/>
                    <a:pt x="0" y="0"/>
                    <a:pt x="0" y="0"/>
                  </a:cubicBezTo>
                  <a:cubicBezTo>
                    <a:pt x="0" y="19"/>
                    <a:pt x="0" y="19"/>
                    <a:pt x="0" y="19"/>
                  </a:cubicBezTo>
                  <a:cubicBezTo>
                    <a:pt x="0" y="23"/>
                    <a:pt x="1" y="25"/>
                    <a:pt x="1" y="27"/>
                  </a:cubicBezTo>
                  <a:cubicBezTo>
                    <a:pt x="2" y="29"/>
                    <a:pt x="3" y="31"/>
                    <a:pt x="5" y="32"/>
                  </a:cubicBezTo>
                  <a:cubicBezTo>
                    <a:pt x="6" y="33"/>
                    <a:pt x="8" y="34"/>
                    <a:pt x="10" y="34"/>
                  </a:cubicBezTo>
                  <a:cubicBezTo>
                    <a:pt x="13" y="34"/>
                    <a:pt x="15" y="33"/>
                    <a:pt x="16" y="32"/>
                  </a:cubicBezTo>
                  <a:cubicBezTo>
                    <a:pt x="18" y="31"/>
                    <a:pt x="19" y="29"/>
                    <a:pt x="19" y="27"/>
                  </a:cubicBezTo>
                  <a:cubicBezTo>
                    <a:pt x="20" y="25"/>
                    <a:pt x="20" y="22"/>
                    <a:pt x="20" y="19"/>
                  </a:cubicBezTo>
                  <a:cubicBezTo>
                    <a:pt x="20" y="0"/>
                    <a:pt x="20" y="0"/>
                    <a:pt x="20" y="0"/>
                  </a:cubicBezTo>
                  <a:cubicBezTo>
                    <a:pt x="17" y="0"/>
                    <a:pt x="17" y="0"/>
                    <a:pt x="17" y="0"/>
                  </a:cubicBezTo>
                  <a:lnTo>
                    <a:pt x="17"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7" name="îSlíḋé"/>
            <p:cNvSpPr/>
            <p:nvPr/>
          </p:nvSpPr>
          <p:spPr bwMode="auto">
            <a:xfrm>
              <a:off x="3733829" y="1709829"/>
              <a:ext cx="55367" cy="80598"/>
            </a:xfrm>
            <a:custGeom>
              <a:avLst/>
              <a:gdLst>
                <a:gd name="T0" fmla="*/ 53 w 79"/>
                <a:gd name="T1" fmla="*/ 0 h 115"/>
                <a:gd name="T2" fmla="*/ 62 w 79"/>
                <a:gd name="T3" fmla="*/ 86 h 115"/>
                <a:gd name="T4" fmla="*/ 10 w 79"/>
                <a:gd name="T5" fmla="*/ 3 h 115"/>
                <a:gd name="T6" fmla="*/ 0 w 79"/>
                <a:gd name="T7" fmla="*/ 7 h 115"/>
                <a:gd name="T8" fmla="*/ 13 w 79"/>
                <a:gd name="T9" fmla="*/ 115 h 115"/>
                <a:gd name="T10" fmla="*/ 23 w 79"/>
                <a:gd name="T11" fmla="*/ 115 h 115"/>
                <a:gd name="T12" fmla="*/ 13 w 79"/>
                <a:gd name="T13" fmla="*/ 30 h 115"/>
                <a:gd name="T14" fmla="*/ 66 w 79"/>
                <a:gd name="T15" fmla="*/ 109 h 115"/>
                <a:gd name="T16" fmla="*/ 79 w 79"/>
                <a:gd name="T17" fmla="*/ 109 h 115"/>
                <a:gd name="T18" fmla="*/ 62 w 79"/>
                <a:gd name="T19" fmla="*/ 0 h 115"/>
                <a:gd name="T20" fmla="*/ 53 w 79"/>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5">
                  <a:moveTo>
                    <a:pt x="53" y="0"/>
                  </a:moveTo>
                  <a:lnTo>
                    <a:pt x="62" y="86"/>
                  </a:lnTo>
                  <a:lnTo>
                    <a:pt x="10" y="3"/>
                  </a:lnTo>
                  <a:lnTo>
                    <a:pt x="0" y="7"/>
                  </a:lnTo>
                  <a:lnTo>
                    <a:pt x="13" y="115"/>
                  </a:lnTo>
                  <a:lnTo>
                    <a:pt x="23" y="115"/>
                  </a:lnTo>
                  <a:lnTo>
                    <a:pt x="13" y="30"/>
                  </a:lnTo>
                  <a:lnTo>
                    <a:pt x="66" y="109"/>
                  </a:lnTo>
                  <a:lnTo>
                    <a:pt x="79" y="109"/>
                  </a:lnTo>
                  <a:lnTo>
                    <a:pt x="62" y="0"/>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8" name="íŝ1ïḓê"/>
            <p:cNvSpPr/>
            <p:nvPr/>
          </p:nvSpPr>
          <p:spPr bwMode="auto">
            <a:xfrm>
              <a:off x="3782188" y="1695812"/>
              <a:ext cx="32239" cy="76393"/>
            </a:xfrm>
            <a:custGeom>
              <a:avLst/>
              <a:gdLst>
                <a:gd name="T0" fmla="*/ 0 w 46"/>
                <a:gd name="T1" fmla="*/ 4 h 109"/>
                <a:gd name="T2" fmla="*/ 36 w 46"/>
                <a:gd name="T3" fmla="*/ 109 h 109"/>
                <a:gd name="T4" fmla="*/ 46 w 46"/>
                <a:gd name="T5" fmla="*/ 106 h 109"/>
                <a:gd name="T6" fmla="*/ 10 w 46"/>
                <a:gd name="T7" fmla="*/ 0 h 109"/>
                <a:gd name="T8" fmla="*/ 0 w 46"/>
                <a:gd name="T9" fmla="*/ 4 h 109"/>
              </a:gdLst>
              <a:ahLst/>
              <a:cxnLst>
                <a:cxn ang="0">
                  <a:pos x="T0" y="T1"/>
                </a:cxn>
                <a:cxn ang="0">
                  <a:pos x="T2" y="T3"/>
                </a:cxn>
                <a:cxn ang="0">
                  <a:pos x="T4" y="T5"/>
                </a:cxn>
                <a:cxn ang="0">
                  <a:pos x="T6" y="T7"/>
                </a:cxn>
                <a:cxn ang="0">
                  <a:pos x="T8" y="T9"/>
                </a:cxn>
              </a:cxnLst>
              <a:rect l="0" t="0" r="r" b="b"/>
              <a:pathLst>
                <a:path w="46" h="109">
                  <a:moveTo>
                    <a:pt x="0" y="4"/>
                  </a:moveTo>
                  <a:lnTo>
                    <a:pt x="36" y="109"/>
                  </a:lnTo>
                  <a:lnTo>
                    <a:pt x="46" y="106"/>
                  </a:lnTo>
                  <a:lnTo>
                    <a:pt x="10"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9" name="ï$ľíḑè"/>
            <p:cNvSpPr/>
            <p:nvPr/>
          </p:nvSpPr>
          <p:spPr bwMode="auto">
            <a:xfrm>
              <a:off x="3793401" y="1679692"/>
              <a:ext cx="55367" cy="83401"/>
            </a:xfrm>
            <a:custGeom>
              <a:avLst/>
              <a:gdLst>
                <a:gd name="T0" fmla="*/ 17 w 24"/>
                <a:gd name="T1" fmla="*/ 1 h 36"/>
                <a:gd name="T2" fmla="*/ 20 w 24"/>
                <a:gd name="T3" fmla="*/ 26 h 36"/>
                <a:gd name="T4" fmla="*/ 21 w 24"/>
                <a:gd name="T5" fmla="*/ 32 h 36"/>
                <a:gd name="T6" fmla="*/ 18 w 24"/>
                <a:gd name="T7" fmla="*/ 27 h 36"/>
                <a:gd name="T8" fmla="*/ 3 w 24"/>
                <a:gd name="T9" fmla="*/ 7 h 36"/>
                <a:gd name="T10" fmla="*/ 0 w 24"/>
                <a:gd name="T11" fmla="*/ 8 h 36"/>
                <a:gd name="T12" fmla="*/ 21 w 24"/>
                <a:gd name="T13" fmla="*/ 36 h 36"/>
                <a:gd name="T14" fmla="*/ 24 w 24"/>
                <a:gd name="T15" fmla="*/ 35 h 36"/>
                <a:gd name="T16" fmla="*/ 19 w 24"/>
                <a:gd name="T17" fmla="*/ 0 h 36"/>
                <a:gd name="T18" fmla="*/ 17 w 24"/>
                <a:gd name="T1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6">
                  <a:moveTo>
                    <a:pt x="17" y="1"/>
                  </a:moveTo>
                  <a:cubicBezTo>
                    <a:pt x="20" y="26"/>
                    <a:pt x="20" y="26"/>
                    <a:pt x="20" y="26"/>
                  </a:cubicBezTo>
                  <a:cubicBezTo>
                    <a:pt x="20" y="28"/>
                    <a:pt x="21" y="30"/>
                    <a:pt x="21" y="32"/>
                  </a:cubicBezTo>
                  <a:cubicBezTo>
                    <a:pt x="20" y="30"/>
                    <a:pt x="19" y="29"/>
                    <a:pt x="18" y="27"/>
                  </a:cubicBezTo>
                  <a:cubicBezTo>
                    <a:pt x="3" y="7"/>
                    <a:pt x="3" y="7"/>
                    <a:pt x="3" y="7"/>
                  </a:cubicBezTo>
                  <a:cubicBezTo>
                    <a:pt x="0" y="8"/>
                    <a:pt x="0" y="8"/>
                    <a:pt x="0" y="8"/>
                  </a:cubicBezTo>
                  <a:cubicBezTo>
                    <a:pt x="21" y="36"/>
                    <a:pt x="21" y="36"/>
                    <a:pt x="21" y="36"/>
                  </a:cubicBezTo>
                  <a:cubicBezTo>
                    <a:pt x="24" y="35"/>
                    <a:pt x="24" y="35"/>
                    <a:pt x="24" y="35"/>
                  </a:cubicBezTo>
                  <a:cubicBezTo>
                    <a:pt x="19" y="0"/>
                    <a:pt x="19" y="0"/>
                    <a:pt x="19" y="0"/>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0" name="ïṧ1íḓè"/>
            <p:cNvSpPr/>
            <p:nvPr/>
          </p:nvSpPr>
          <p:spPr bwMode="auto">
            <a:xfrm>
              <a:off x="3843863" y="1661470"/>
              <a:ext cx="68683" cy="78495"/>
            </a:xfrm>
            <a:custGeom>
              <a:avLst/>
              <a:gdLst>
                <a:gd name="T0" fmla="*/ 62 w 98"/>
                <a:gd name="T1" fmla="*/ 99 h 112"/>
                <a:gd name="T2" fmla="*/ 40 w 98"/>
                <a:gd name="T3" fmla="*/ 66 h 112"/>
                <a:gd name="T4" fmla="*/ 66 w 98"/>
                <a:gd name="T5" fmla="*/ 49 h 112"/>
                <a:gd name="T6" fmla="*/ 59 w 98"/>
                <a:gd name="T7" fmla="*/ 39 h 112"/>
                <a:gd name="T8" fmla="*/ 33 w 98"/>
                <a:gd name="T9" fmla="*/ 56 h 112"/>
                <a:gd name="T10" fmla="*/ 13 w 98"/>
                <a:gd name="T11" fmla="*/ 26 h 112"/>
                <a:gd name="T12" fmla="*/ 40 w 98"/>
                <a:gd name="T13" fmla="*/ 10 h 112"/>
                <a:gd name="T14" fmla="*/ 33 w 98"/>
                <a:gd name="T15" fmla="*/ 0 h 112"/>
                <a:gd name="T16" fmla="*/ 0 w 98"/>
                <a:gd name="T17" fmla="*/ 20 h 112"/>
                <a:gd name="T18" fmla="*/ 62 w 98"/>
                <a:gd name="T19" fmla="*/ 112 h 112"/>
                <a:gd name="T20" fmla="*/ 98 w 98"/>
                <a:gd name="T21" fmla="*/ 92 h 112"/>
                <a:gd name="T22" fmla="*/ 89 w 98"/>
                <a:gd name="T23" fmla="*/ 79 h 112"/>
                <a:gd name="T24" fmla="*/ 62 w 98"/>
                <a:gd name="T25" fmla="*/ 9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62" y="99"/>
                  </a:moveTo>
                  <a:lnTo>
                    <a:pt x="40" y="66"/>
                  </a:lnTo>
                  <a:lnTo>
                    <a:pt x="66" y="49"/>
                  </a:lnTo>
                  <a:lnTo>
                    <a:pt x="59" y="39"/>
                  </a:lnTo>
                  <a:lnTo>
                    <a:pt x="33" y="56"/>
                  </a:lnTo>
                  <a:lnTo>
                    <a:pt x="13" y="26"/>
                  </a:lnTo>
                  <a:lnTo>
                    <a:pt x="40" y="10"/>
                  </a:lnTo>
                  <a:lnTo>
                    <a:pt x="33" y="0"/>
                  </a:lnTo>
                  <a:lnTo>
                    <a:pt x="0" y="20"/>
                  </a:lnTo>
                  <a:lnTo>
                    <a:pt x="62" y="112"/>
                  </a:lnTo>
                  <a:lnTo>
                    <a:pt x="98" y="92"/>
                  </a:lnTo>
                  <a:lnTo>
                    <a:pt x="89" y="79"/>
                  </a:lnTo>
                  <a:lnTo>
                    <a:pt x="62"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1" name="işļïḑê"/>
            <p:cNvSpPr/>
            <p:nvPr/>
          </p:nvSpPr>
          <p:spPr bwMode="auto">
            <a:xfrm>
              <a:off x="3876102" y="1636239"/>
              <a:ext cx="82700" cy="78495"/>
            </a:xfrm>
            <a:custGeom>
              <a:avLst/>
              <a:gdLst>
                <a:gd name="T0" fmla="*/ 22 w 36"/>
                <a:gd name="T1" fmla="*/ 16 h 34"/>
                <a:gd name="T2" fmla="*/ 20 w 36"/>
                <a:gd name="T3" fmla="*/ 16 h 34"/>
                <a:gd name="T4" fmla="*/ 22 w 36"/>
                <a:gd name="T5" fmla="*/ 11 h 34"/>
                <a:gd name="T6" fmla="*/ 19 w 36"/>
                <a:gd name="T7" fmla="*/ 5 h 34"/>
                <a:gd name="T8" fmla="*/ 15 w 36"/>
                <a:gd name="T9" fmla="*/ 2 h 34"/>
                <a:gd name="T10" fmla="*/ 12 w 36"/>
                <a:gd name="T11" fmla="*/ 0 h 34"/>
                <a:gd name="T12" fmla="*/ 8 w 36"/>
                <a:gd name="T13" fmla="*/ 2 h 34"/>
                <a:gd name="T14" fmla="*/ 0 w 36"/>
                <a:gd name="T15" fmla="*/ 7 h 34"/>
                <a:gd name="T16" fmla="*/ 21 w 36"/>
                <a:gd name="T17" fmla="*/ 34 h 34"/>
                <a:gd name="T18" fmla="*/ 23 w 36"/>
                <a:gd name="T19" fmla="*/ 33 h 34"/>
                <a:gd name="T20" fmla="*/ 14 w 36"/>
                <a:gd name="T21" fmla="*/ 21 h 34"/>
                <a:gd name="T22" fmla="*/ 16 w 36"/>
                <a:gd name="T23" fmla="*/ 19 h 34"/>
                <a:gd name="T24" fmla="*/ 18 w 36"/>
                <a:gd name="T25" fmla="*/ 18 h 34"/>
                <a:gd name="T26" fmla="*/ 19 w 36"/>
                <a:gd name="T27" fmla="*/ 18 h 34"/>
                <a:gd name="T28" fmla="*/ 22 w 36"/>
                <a:gd name="T29" fmla="*/ 19 h 34"/>
                <a:gd name="T30" fmla="*/ 26 w 36"/>
                <a:gd name="T31" fmla="*/ 22 h 34"/>
                <a:gd name="T32" fmla="*/ 33 w 36"/>
                <a:gd name="T33" fmla="*/ 26 h 34"/>
                <a:gd name="T34" fmla="*/ 36 w 36"/>
                <a:gd name="T35" fmla="*/ 24 h 34"/>
                <a:gd name="T36" fmla="*/ 27 w 36"/>
                <a:gd name="T37" fmla="*/ 19 h 34"/>
                <a:gd name="T38" fmla="*/ 22 w 36"/>
                <a:gd name="T39" fmla="*/ 16 h 34"/>
                <a:gd name="T40" fmla="*/ 18 w 36"/>
                <a:gd name="T41" fmla="*/ 12 h 34"/>
                <a:gd name="T42" fmla="*/ 16 w 36"/>
                <a:gd name="T43" fmla="*/ 14 h 34"/>
                <a:gd name="T44" fmla="*/ 12 w 36"/>
                <a:gd name="T45" fmla="*/ 18 h 34"/>
                <a:gd name="T46" fmla="*/ 5 w 36"/>
                <a:gd name="T47" fmla="*/ 9 h 34"/>
                <a:gd name="T48" fmla="*/ 10 w 36"/>
                <a:gd name="T49" fmla="*/ 5 h 34"/>
                <a:gd name="T50" fmla="*/ 14 w 36"/>
                <a:gd name="T51" fmla="*/ 4 h 34"/>
                <a:gd name="T52" fmla="*/ 17 w 36"/>
                <a:gd name="T53" fmla="*/ 7 h 34"/>
                <a:gd name="T54" fmla="*/ 18 w 36"/>
                <a:gd name="T55" fmla="*/ 10 h 34"/>
                <a:gd name="T56" fmla="*/ 18 w 36"/>
                <a:gd name="T5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4">
                  <a:moveTo>
                    <a:pt x="22" y="16"/>
                  </a:moveTo>
                  <a:cubicBezTo>
                    <a:pt x="22" y="16"/>
                    <a:pt x="21" y="16"/>
                    <a:pt x="20" y="16"/>
                  </a:cubicBezTo>
                  <a:cubicBezTo>
                    <a:pt x="21" y="14"/>
                    <a:pt x="22" y="13"/>
                    <a:pt x="22" y="11"/>
                  </a:cubicBezTo>
                  <a:cubicBezTo>
                    <a:pt x="22" y="9"/>
                    <a:pt x="21" y="7"/>
                    <a:pt x="19" y="5"/>
                  </a:cubicBezTo>
                  <a:cubicBezTo>
                    <a:pt x="18" y="4"/>
                    <a:pt x="17" y="3"/>
                    <a:pt x="15" y="2"/>
                  </a:cubicBezTo>
                  <a:cubicBezTo>
                    <a:pt x="14" y="1"/>
                    <a:pt x="13" y="0"/>
                    <a:pt x="12" y="0"/>
                  </a:cubicBezTo>
                  <a:cubicBezTo>
                    <a:pt x="11" y="0"/>
                    <a:pt x="9" y="1"/>
                    <a:pt x="8" y="2"/>
                  </a:cubicBezTo>
                  <a:cubicBezTo>
                    <a:pt x="0" y="7"/>
                    <a:pt x="0" y="7"/>
                    <a:pt x="0" y="7"/>
                  </a:cubicBezTo>
                  <a:cubicBezTo>
                    <a:pt x="21" y="34"/>
                    <a:pt x="21" y="34"/>
                    <a:pt x="21" y="34"/>
                  </a:cubicBezTo>
                  <a:cubicBezTo>
                    <a:pt x="23" y="33"/>
                    <a:pt x="23" y="33"/>
                    <a:pt x="23" y="33"/>
                  </a:cubicBezTo>
                  <a:cubicBezTo>
                    <a:pt x="14" y="21"/>
                    <a:pt x="14" y="21"/>
                    <a:pt x="14" y="21"/>
                  </a:cubicBezTo>
                  <a:cubicBezTo>
                    <a:pt x="16" y="19"/>
                    <a:pt x="16" y="19"/>
                    <a:pt x="16" y="19"/>
                  </a:cubicBezTo>
                  <a:cubicBezTo>
                    <a:pt x="17" y="19"/>
                    <a:pt x="17" y="18"/>
                    <a:pt x="18" y="18"/>
                  </a:cubicBezTo>
                  <a:cubicBezTo>
                    <a:pt x="18" y="18"/>
                    <a:pt x="19" y="18"/>
                    <a:pt x="19" y="18"/>
                  </a:cubicBezTo>
                  <a:cubicBezTo>
                    <a:pt x="20" y="18"/>
                    <a:pt x="21" y="19"/>
                    <a:pt x="22" y="19"/>
                  </a:cubicBezTo>
                  <a:cubicBezTo>
                    <a:pt x="23" y="20"/>
                    <a:pt x="24" y="21"/>
                    <a:pt x="26" y="22"/>
                  </a:cubicBezTo>
                  <a:cubicBezTo>
                    <a:pt x="33" y="26"/>
                    <a:pt x="33" y="26"/>
                    <a:pt x="33" y="26"/>
                  </a:cubicBezTo>
                  <a:cubicBezTo>
                    <a:pt x="36" y="24"/>
                    <a:pt x="36" y="24"/>
                    <a:pt x="36" y="24"/>
                  </a:cubicBezTo>
                  <a:cubicBezTo>
                    <a:pt x="27" y="19"/>
                    <a:pt x="27" y="19"/>
                    <a:pt x="27" y="19"/>
                  </a:cubicBezTo>
                  <a:cubicBezTo>
                    <a:pt x="25" y="18"/>
                    <a:pt x="24" y="17"/>
                    <a:pt x="22" y="16"/>
                  </a:cubicBezTo>
                  <a:close/>
                  <a:moveTo>
                    <a:pt x="18" y="12"/>
                  </a:moveTo>
                  <a:cubicBezTo>
                    <a:pt x="18" y="13"/>
                    <a:pt x="17" y="14"/>
                    <a:pt x="16" y="14"/>
                  </a:cubicBezTo>
                  <a:cubicBezTo>
                    <a:pt x="12" y="18"/>
                    <a:pt x="12" y="18"/>
                    <a:pt x="12" y="18"/>
                  </a:cubicBezTo>
                  <a:cubicBezTo>
                    <a:pt x="5" y="9"/>
                    <a:pt x="5" y="9"/>
                    <a:pt x="5" y="9"/>
                  </a:cubicBezTo>
                  <a:cubicBezTo>
                    <a:pt x="10" y="5"/>
                    <a:pt x="10" y="5"/>
                    <a:pt x="10" y="5"/>
                  </a:cubicBezTo>
                  <a:cubicBezTo>
                    <a:pt x="11" y="4"/>
                    <a:pt x="13" y="4"/>
                    <a:pt x="14" y="4"/>
                  </a:cubicBezTo>
                  <a:cubicBezTo>
                    <a:pt x="15" y="5"/>
                    <a:pt x="16" y="6"/>
                    <a:pt x="17" y="7"/>
                  </a:cubicBezTo>
                  <a:cubicBezTo>
                    <a:pt x="18" y="8"/>
                    <a:pt x="18" y="9"/>
                    <a:pt x="18" y="10"/>
                  </a:cubicBezTo>
                  <a:cubicBezTo>
                    <a:pt x="19" y="11"/>
                    <a:pt x="19" y="11"/>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2" name="îŝ1îdé"/>
            <p:cNvSpPr/>
            <p:nvPr/>
          </p:nvSpPr>
          <p:spPr bwMode="auto">
            <a:xfrm>
              <a:off x="3915349" y="1611009"/>
              <a:ext cx="77794" cy="61675"/>
            </a:xfrm>
            <a:custGeom>
              <a:avLst/>
              <a:gdLst>
                <a:gd name="T0" fmla="*/ 28 w 34"/>
                <a:gd name="T1" fmla="*/ 10 h 27"/>
                <a:gd name="T2" fmla="*/ 24 w 34"/>
                <a:gd name="T3" fmla="*/ 8 h 27"/>
                <a:gd name="T4" fmla="*/ 19 w 34"/>
                <a:gd name="T5" fmla="*/ 9 h 27"/>
                <a:gd name="T6" fmla="*/ 14 w 34"/>
                <a:gd name="T7" fmla="*/ 12 h 27"/>
                <a:gd name="T8" fmla="*/ 10 w 34"/>
                <a:gd name="T9" fmla="*/ 14 h 27"/>
                <a:gd name="T10" fmla="*/ 7 w 34"/>
                <a:gd name="T11" fmla="*/ 13 h 27"/>
                <a:gd name="T12" fmla="*/ 4 w 34"/>
                <a:gd name="T13" fmla="*/ 10 h 27"/>
                <a:gd name="T14" fmla="*/ 5 w 34"/>
                <a:gd name="T15" fmla="*/ 6 h 27"/>
                <a:gd name="T16" fmla="*/ 9 w 34"/>
                <a:gd name="T17" fmla="*/ 4 h 27"/>
                <a:gd name="T18" fmla="*/ 14 w 34"/>
                <a:gd name="T19" fmla="*/ 5 h 27"/>
                <a:gd name="T20" fmla="*/ 15 w 34"/>
                <a:gd name="T21" fmla="*/ 3 h 27"/>
                <a:gd name="T22" fmla="*/ 10 w 34"/>
                <a:gd name="T23" fmla="*/ 1 h 27"/>
                <a:gd name="T24" fmla="*/ 5 w 34"/>
                <a:gd name="T25" fmla="*/ 1 h 27"/>
                <a:gd name="T26" fmla="*/ 2 w 34"/>
                <a:gd name="T27" fmla="*/ 4 h 27"/>
                <a:gd name="T28" fmla="*/ 0 w 34"/>
                <a:gd name="T29" fmla="*/ 8 h 27"/>
                <a:gd name="T30" fmla="*/ 2 w 34"/>
                <a:gd name="T31" fmla="*/ 13 h 27"/>
                <a:gd name="T32" fmla="*/ 5 w 34"/>
                <a:gd name="T33" fmla="*/ 16 h 27"/>
                <a:gd name="T34" fmla="*/ 9 w 34"/>
                <a:gd name="T35" fmla="*/ 18 h 27"/>
                <a:gd name="T36" fmla="*/ 14 w 34"/>
                <a:gd name="T37" fmla="*/ 17 h 27"/>
                <a:gd name="T38" fmla="*/ 18 w 34"/>
                <a:gd name="T39" fmla="*/ 15 h 27"/>
                <a:gd name="T40" fmla="*/ 21 w 34"/>
                <a:gd name="T41" fmla="*/ 12 h 27"/>
                <a:gd name="T42" fmla="*/ 24 w 34"/>
                <a:gd name="T43" fmla="*/ 11 h 27"/>
                <a:gd name="T44" fmla="*/ 27 w 34"/>
                <a:gd name="T45" fmla="*/ 12 h 27"/>
                <a:gd name="T46" fmla="*/ 29 w 34"/>
                <a:gd name="T47" fmla="*/ 14 h 27"/>
                <a:gd name="T48" fmla="*/ 30 w 34"/>
                <a:gd name="T49" fmla="*/ 17 h 27"/>
                <a:gd name="T50" fmla="*/ 29 w 34"/>
                <a:gd name="T51" fmla="*/ 20 h 27"/>
                <a:gd name="T52" fmla="*/ 26 w 34"/>
                <a:gd name="T53" fmla="*/ 22 h 27"/>
                <a:gd name="T54" fmla="*/ 23 w 34"/>
                <a:gd name="T55" fmla="*/ 23 h 27"/>
                <a:gd name="T56" fmla="*/ 19 w 34"/>
                <a:gd name="T57" fmla="*/ 22 h 27"/>
                <a:gd name="T58" fmla="*/ 17 w 34"/>
                <a:gd name="T59" fmla="*/ 24 h 27"/>
                <a:gd name="T60" fmla="*/ 23 w 34"/>
                <a:gd name="T61" fmla="*/ 26 h 27"/>
                <a:gd name="T62" fmla="*/ 29 w 34"/>
                <a:gd name="T63" fmla="*/ 26 h 27"/>
                <a:gd name="T64" fmla="*/ 33 w 34"/>
                <a:gd name="T65" fmla="*/ 22 h 27"/>
                <a:gd name="T66" fmla="*/ 34 w 34"/>
                <a:gd name="T67" fmla="*/ 18 h 27"/>
                <a:gd name="T68" fmla="*/ 32 w 34"/>
                <a:gd name="T69" fmla="*/ 13 h 27"/>
                <a:gd name="T70" fmla="*/ 28 w 34"/>
                <a:gd name="T7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27">
                  <a:moveTo>
                    <a:pt x="28" y="10"/>
                  </a:moveTo>
                  <a:cubicBezTo>
                    <a:pt x="27" y="9"/>
                    <a:pt x="25" y="8"/>
                    <a:pt x="24" y="8"/>
                  </a:cubicBezTo>
                  <a:cubicBezTo>
                    <a:pt x="22" y="8"/>
                    <a:pt x="20" y="8"/>
                    <a:pt x="19" y="9"/>
                  </a:cubicBezTo>
                  <a:cubicBezTo>
                    <a:pt x="18" y="9"/>
                    <a:pt x="16" y="10"/>
                    <a:pt x="14" y="12"/>
                  </a:cubicBezTo>
                  <a:cubicBezTo>
                    <a:pt x="12" y="13"/>
                    <a:pt x="11" y="14"/>
                    <a:pt x="10" y="14"/>
                  </a:cubicBezTo>
                  <a:cubicBezTo>
                    <a:pt x="9" y="14"/>
                    <a:pt x="8" y="14"/>
                    <a:pt x="7" y="13"/>
                  </a:cubicBezTo>
                  <a:cubicBezTo>
                    <a:pt x="5" y="13"/>
                    <a:pt x="5" y="12"/>
                    <a:pt x="4" y="10"/>
                  </a:cubicBezTo>
                  <a:cubicBezTo>
                    <a:pt x="4" y="9"/>
                    <a:pt x="4" y="8"/>
                    <a:pt x="5" y="6"/>
                  </a:cubicBezTo>
                  <a:cubicBezTo>
                    <a:pt x="6" y="5"/>
                    <a:pt x="7" y="4"/>
                    <a:pt x="9" y="4"/>
                  </a:cubicBezTo>
                  <a:cubicBezTo>
                    <a:pt x="10" y="4"/>
                    <a:pt x="12" y="4"/>
                    <a:pt x="14" y="5"/>
                  </a:cubicBezTo>
                  <a:cubicBezTo>
                    <a:pt x="15" y="3"/>
                    <a:pt x="15" y="3"/>
                    <a:pt x="15" y="3"/>
                  </a:cubicBezTo>
                  <a:cubicBezTo>
                    <a:pt x="13" y="2"/>
                    <a:pt x="12" y="1"/>
                    <a:pt x="10" y="1"/>
                  </a:cubicBezTo>
                  <a:cubicBezTo>
                    <a:pt x="8" y="0"/>
                    <a:pt x="6" y="1"/>
                    <a:pt x="5" y="1"/>
                  </a:cubicBezTo>
                  <a:cubicBezTo>
                    <a:pt x="4" y="2"/>
                    <a:pt x="2" y="3"/>
                    <a:pt x="2" y="4"/>
                  </a:cubicBezTo>
                  <a:cubicBezTo>
                    <a:pt x="1" y="6"/>
                    <a:pt x="0" y="7"/>
                    <a:pt x="0" y="8"/>
                  </a:cubicBezTo>
                  <a:cubicBezTo>
                    <a:pt x="0" y="10"/>
                    <a:pt x="1" y="11"/>
                    <a:pt x="2" y="13"/>
                  </a:cubicBezTo>
                  <a:cubicBezTo>
                    <a:pt x="3" y="14"/>
                    <a:pt x="4" y="15"/>
                    <a:pt x="5" y="16"/>
                  </a:cubicBezTo>
                  <a:cubicBezTo>
                    <a:pt x="7" y="17"/>
                    <a:pt x="8" y="17"/>
                    <a:pt x="9" y="18"/>
                  </a:cubicBezTo>
                  <a:cubicBezTo>
                    <a:pt x="11" y="18"/>
                    <a:pt x="12" y="18"/>
                    <a:pt x="14" y="17"/>
                  </a:cubicBezTo>
                  <a:cubicBezTo>
                    <a:pt x="15" y="17"/>
                    <a:pt x="16" y="16"/>
                    <a:pt x="18" y="15"/>
                  </a:cubicBezTo>
                  <a:cubicBezTo>
                    <a:pt x="20" y="13"/>
                    <a:pt x="21" y="12"/>
                    <a:pt x="21" y="12"/>
                  </a:cubicBezTo>
                  <a:cubicBezTo>
                    <a:pt x="22" y="12"/>
                    <a:pt x="23" y="11"/>
                    <a:pt x="24" y="11"/>
                  </a:cubicBezTo>
                  <a:cubicBezTo>
                    <a:pt x="25" y="11"/>
                    <a:pt x="26" y="12"/>
                    <a:pt x="27" y="12"/>
                  </a:cubicBezTo>
                  <a:cubicBezTo>
                    <a:pt x="28" y="13"/>
                    <a:pt x="29" y="14"/>
                    <a:pt x="29" y="14"/>
                  </a:cubicBezTo>
                  <a:cubicBezTo>
                    <a:pt x="30" y="15"/>
                    <a:pt x="30" y="16"/>
                    <a:pt x="30" y="17"/>
                  </a:cubicBezTo>
                  <a:cubicBezTo>
                    <a:pt x="30" y="18"/>
                    <a:pt x="30" y="19"/>
                    <a:pt x="29" y="20"/>
                  </a:cubicBezTo>
                  <a:cubicBezTo>
                    <a:pt x="28" y="21"/>
                    <a:pt x="27" y="22"/>
                    <a:pt x="26" y="22"/>
                  </a:cubicBezTo>
                  <a:cubicBezTo>
                    <a:pt x="25" y="23"/>
                    <a:pt x="24" y="23"/>
                    <a:pt x="23" y="23"/>
                  </a:cubicBezTo>
                  <a:cubicBezTo>
                    <a:pt x="21" y="23"/>
                    <a:pt x="20" y="22"/>
                    <a:pt x="19" y="22"/>
                  </a:cubicBezTo>
                  <a:cubicBezTo>
                    <a:pt x="17" y="24"/>
                    <a:pt x="17" y="24"/>
                    <a:pt x="17" y="24"/>
                  </a:cubicBezTo>
                  <a:cubicBezTo>
                    <a:pt x="19" y="25"/>
                    <a:pt x="21" y="26"/>
                    <a:pt x="23" y="26"/>
                  </a:cubicBezTo>
                  <a:cubicBezTo>
                    <a:pt x="25" y="27"/>
                    <a:pt x="27" y="26"/>
                    <a:pt x="29" y="26"/>
                  </a:cubicBezTo>
                  <a:cubicBezTo>
                    <a:pt x="30" y="25"/>
                    <a:pt x="31" y="24"/>
                    <a:pt x="33" y="22"/>
                  </a:cubicBezTo>
                  <a:cubicBezTo>
                    <a:pt x="33" y="21"/>
                    <a:pt x="34" y="19"/>
                    <a:pt x="34" y="18"/>
                  </a:cubicBezTo>
                  <a:cubicBezTo>
                    <a:pt x="34" y="16"/>
                    <a:pt x="33" y="15"/>
                    <a:pt x="32" y="13"/>
                  </a:cubicBezTo>
                  <a:cubicBezTo>
                    <a:pt x="31" y="12"/>
                    <a:pt x="30" y="11"/>
                    <a:pt x="2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3" name="iṩlîḍe"/>
            <p:cNvSpPr/>
            <p:nvPr/>
          </p:nvSpPr>
          <p:spPr bwMode="auto">
            <a:xfrm>
              <a:off x="3940580" y="1585778"/>
              <a:ext cx="75692" cy="43453"/>
            </a:xfrm>
            <a:custGeom>
              <a:avLst/>
              <a:gdLst>
                <a:gd name="T0" fmla="*/ 0 w 108"/>
                <a:gd name="T1" fmla="*/ 9 h 62"/>
                <a:gd name="T2" fmla="*/ 101 w 108"/>
                <a:gd name="T3" fmla="*/ 62 h 62"/>
                <a:gd name="T4" fmla="*/ 108 w 108"/>
                <a:gd name="T5" fmla="*/ 52 h 62"/>
                <a:gd name="T6" fmla="*/ 6 w 108"/>
                <a:gd name="T7" fmla="*/ 0 h 62"/>
                <a:gd name="T8" fmla="*/ 0 w 108"/>
                <a:gd name="T9" fmla="*/ 9 h 62"/>
              </a:gdLst>
              <a:ahLst/>
              <a:cxnLst>
                <a:cxn ang="0">
                  <a:pos x="T0" y="T1"/>
                </a:cxn>
                <a:cxn ang="0">
                  <a:pos x="T2" y="T3"/>
                </a:cxn>
                <a:cxn ang="0">
                  <a:pos x="T4" y="T5"/>
                </a:cxn>
                <a:cxn ang="0">
                  <a:pos x="T6" y="T7"/>
                </a:cxn>
                <a:cxn ang="0">
                  <a:pos x="T8" y="T9"/>
                </a:cxn>
              </a:cxnLst>
              <a:rect l="0" t="0" r="r" b="b"/>
              <a:pathLst>
                <a:path w="108" h="62">
                  <a:moveTo>
                    <a:pt x="0" y="9"/>
                  </a:moveTo>
                  <a:lnTo>
                    <a:pt x="101" y="62"/>
                  </a:lnTo>
                  <a:lnTo>
                    <a:pt x="108" y="52"/>
                  </a:lnTo>
                  <a:lnTo>
                    <a:pt x="6"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4" name="ïṣlíḋe"/>
            <p:cNvSpPr/>
            <p:nvPr/>
          </p:nvSpPr>
          <p:spPr bwMode="auto">
            <a:xfrm>
              <a:off x="3951793" y="1539522"/>
              <a:ext cx="82700" cy="55367"/>
            </a:xfrm>
            <a:custGeom>
              <a:avLst/>
              <a:gdLst>
                <a:gd name="T0" fmla="*/ 39 w 118"/>
                <a:gd name="T1" fmla="*/ 6 h 79"/>
                <a:gd name="T2" fmla="*/ 26 w 118"/>
                <a:gd name="T3" fmla="*/ 0 h 79"/>
                <a:gd name="T4" fmla="*/ 0 w 118"/>
                <a:gd name="T5" fmla="*/ 52 h 79"/>
                <a:gd name="T6" fmla="*/ 13 w 118"/>
                <a:gd name="T7" fmla="*/ 59 h 79"/>
                <a:gd name="T8" fmla="*/ 23 w 118"/>
                <a:gd name="T9" fmla="*/ 36 h 79"/>
                <a:gd name="T10" fmla="*/ 115 w 118"/>
                <a:gd name="T11" fmla="*/ 79 h 79"/>
                <a:gd name="T12" fmla="*/ 118 w 118"/>
                <a:gd name="T13" fmla="*/ 69 h 79"/>
                <a:gd name="T14" fmla="*/ 26 w 118"/>
                <a:gd name="T15" fmla="*/ 29 h 79"/>
                <a:gd name="T16" fmla="*/ 39 w 118"/>
                <a:gd name="T17"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79">
                  <a:moveTo>
                    <a:pt x="39" y="6"/>
                  </a:moveTo>
                  <a:lnTo>
                    <a:pt x="26" y="0"/>
                  </a:lnTo>
                  <a:lnTo>
                    <a:pt x="0" y="52"/>
                  </a:lnTo>
                  <a:lnTo>
                    <a:pt x="13" y="59"/>
                  </a:lnTo>
                  <a:lnTo>
                    <a:pt x="23" y="36"/>
                  </a:lnTo>
                  <a:lnTo>
                    <a:pt x="115" y="79"/>
                  </a:lnTo>
                  <a:lnTo>
                    <a:pt x="118" y="69"/>
                  </a:lnTo>
                  <a:lnTo>
                    <a:pt x="26" y="29"/>
                  </a:lnTo>
                  <a:lnTo>
                    <a:pt x="3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5" name="ísļiďè"/>
            <p:cNvSpPr/>
            <p:nvPr/>
          </p:nvSpPr>
          <p:spPr bwMode="auto">
            <a:xfrm>
              <a:off x="3573335" y="1604000"/>
              <a:ext cx="39248" cy="52564"/>
            </a:xfrm>
            <a:custGeom>
              <a:avLst/>
              <a:gdLst>
                <a:gd name="T0" fmla="*/ 17 w 17"/>
                <a:gd name="T1" fmla="*/ 1 h 23"/>
                <a:gd name="T2" fmla="*/ 17 w 17"/>
                <a:gd name="T3" fmla="*/ 0 h 23"/>
                <a:gd name="T4" fmla="*/ 10 w 17"/>
                <a:gd name="T5" fmla="*/ 0 h 23"/>
                <a:gd name="T6" fmla="*/ 10 w 17"/>
                <a:gd name="T7" fmla="*/ 1 h 23"/>
                <a:gd name="T8" fmla="*/ 12 w 17"/>
                <a:gd name="T9" fmla="*/ 1 h 23"/>
                <a:gd name="T10" fmla="*/ 13 w 17"/>
                <a:gd name="T11" fmla="*/ 2 h 23"/>
                <a:gd name="T12" fmla="*/ 13 w 17"/>
                <a:gd name="T13" fmla="*/ 3 h 23"/>
                <a:gd name="T14" fmla="*/ 11 w 17"/>
                <a:gd name="T15" fmla="*/ 5 h 23"/>
                <a:gd name="T16" fmla="*/ 5 w 17"/>
                <a:gd name="T17" fmla="*/ 16 h 23"/>
                <a:gd name="T18" fmla="*/ 3 w 17"/>
                <a:gd name="T19" fmla="*/ 18 h 23"/>
                <a:gd name="T20" fmla="*/ 2 w 17"/>
                <a:gd name="T21" fmla="*/ 19 h 23"/>
                <a:gd name="T22" fmla="*/ 0 w 17"/>
                <a:gd name="T23" fmla="*/ 18 h 23"/>
                <a:gd name="T24" fmla="*/ 0 w 17"/>
                <a:gd name="T25" fmla="*/ 19 h 23"/>
                <a:gd name="T26" fmla="*/ 8 w 17"/>
                <a:gd name="T27" fmla="*/ 23 h 23"/>
                <a:gd name="T28" fmla="*/ 8 w 17"/>
                <a:gd name="T29" fmla="*/ 22 h 23"/>
                <a:gd name="T30" fmla="*/ 6 w 17"/>
                <a:gd name="T31" fmla="*/ 21 h 23"/>
                <a:gd name="T32" fmla="*/ 6 w 17"/>
                <a:gd name="T33" fmla="*/ 20 h 23"/>
                <a:gd name="T34" fmla="*/ 7 w 17"/>
                <a:gd name="T35" fmla="*/ 18 h 23"/>
                <a:gd name="T36" fmla="*/ 17 w 17"/>
                <a:gd name="T3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3">
                  <a:moveTo>
                    <a:pt x="17" y="1"/>
                  </a:moveTo>
                  <a:cubicBezTo>
                    <a:pt x="17" y="0"/>
                    <a:pt x="17" y="0"/>
                    <a:pt x="17" y="0"/>
                  </a:cubicBezTo>
                  <a:cubicBezTo>
                    <a:pt x="10" y="0"/>
                    <a:pt x="10" y="0"/>
                    <a:pt x="10" y="0"/>
                  </a:cubicBezTo>
                  <a:cubicBezTo>
                    <a:pt x="10" y="1"/>
                    <a:pt x="10" y="1"/>
                    <a:pt x="10" y="1"/>
                  </a:cubicBezTo>
                  <a:cubicBezTo>
                    <a:pt x="11" y="1"/>
                    <a:pt x="12" y="1"/>
                    <a:pt x="12" y="1"/>
                  </a:cubicBezTo>
                  <a:cubicBezTo>
                    <a:pt x="12" y="1"/>
                    <a:pt x="13" y="1"/>
                    <a:pt x="13" y="2"/>
                  </a:cubicBezTo>
                  <a:cubicBezTo>
                    <a:pt x="13" y="2"/>
                    <a:pt x="13" y="2"/>
                    <a:pt x="13" y="3"/>
                  </a:cubicBezTo>
                  <a:cubicBezTo>
                    <a:pt x="13" y="3"/>
                    <a:pt x="12" y="4"/>
                    <a:pt x="11" y="5"/>
                  </a:cubicBezTo>
                  <a:cubicBezTo>
                    <a:pt x="5" y="16"/>
                    <a:pt x="5" y="16"/>
                    <a:pt x="5" y="16"/>
                  </a:cubicBezTo>
                  <a:cubicBezTo>
                    <a:pt x="4" y="18"/>
                    <a:pt x="4" y="18"/>
                    <a:pt x="3" y="18"/>
                  </a:cubicBezTo>
                  <a:cubicBezTo>
                    <a:pt x="3" y="19"/>
                    <a:pt x="3" y="19"/>
                    <a:pt x="2" y="19"/>
                  </a:cubicBezTo>
                  <a:cubicBezTo>
                    <a:pt x="2" y="19"/>
                    <a:pt x="1" y="18"/>
                    <a:pt x="0" y="18"/>
                  </a:cubicBezTo>
                  <a:cubicBezTo>
                    <a:pt x="0" y="19"/>
                    <a:pt x="0" y="19"/>
                    <a:pt x="0" y="19"/>
                  </a:cubicBezTo>
                  <a:cubicBezTo>
                    <a:pt x="8" y="23"/>
                    <a:pt x="8" y="23"/>
                    <a:pt x="8" y="23"/>
                  </a:cubicBezTo>
                  <a:cubicBezTo>
                    <a:pt x="8" y="22"/>
                    <a:pt x="8" y="22"/>
                    <a:pt x="8" y="22"/>
                  </a:cubicBezTo>
                  <a:cubicBezTo>
                    <a:pt x="7" y="22"/>
                    <a:pt x="7" y="21"/>
                    <a:pt x="6" y="21"/>
                  </a:cubicBezTo>
                  <a:cubicBezTo>
                    <a:pt x="6" y="21"/>
                    <a:pt x="6" y="20"/>
                    <a:pt x="6" y="20"/>
                  </a:cubicBezTo>
                  <a:cubicBezTo>
                    <a:pt x="6" y="20"/>
                    <a:pt x="7" y="19"/>
                    <a:pt x="7" y="18"/>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6" name="íṡlïde"/>
            <p:cNvSpPr/>
            <p:nvPr/>
          </p:nvSpPr>
          <p:spPr bwMode="auto">
            <a:xfrm>
              <a:off x="3646924" y="1622223"/>
              <a:ext cx="34342" cy="57470"/>
            </a:xfrm>
            <a:custGeom>
              <a:avLst/>
              <a:gdLst>
                <a:gd name="T0" fmla="*/ 9 w 15"/>
                <a:gd name="T1" fmla="*/ 1 h 25"/>
                <a:gd name="T2" fmla="*/ 4 w 15"/>
                <a:gd name="T3" fmla="*/ 2 h 25"/>
                <a:gd name="T4" fmla="*/ 2 w 15"/>
                <a:gd name="T5" fmla="*/ 5 h 25"/>
                <a:gd name="T6" fmla="*/ 2 w 15"/>
                <a:gd name="T7" fmla="*/ 8 h 25"/>
                <a:gd name="T8" fmla="*/ 5 w 15"/>
                <a:gd name="T9" fmla="*/ 12 h 25"/>
                <a:gd name="T10" fmla="*/ 1 w 15"/>
                <a:gd name="T11" fmla="*/ 15 h 25"/>
                <a:gd name="T12" fmla="*/ 0 w 15"/>
                <a:gd name="T13" fmla="*/ 18 h 25"/>
                <a:gd name="T14" fmla="*/ 1 w 15"/>
                <a:gd name="T15" fmla="*/ 22 h 25"/>
                <a:gd name="T16" fmla="*/ 6 w 15"/>
                <a:gd name="T17" fmla="*/ 25 h 25"/>
                <a:gd name="T18" fmla="*/ 11 w 15"/>
                <a:gd name="T19" fmla="*/ 24 h 25"/>
                <a:gd name="T20" fmla="*/ 14 w 15"/>
                <a:gd name="T21" fmla="*/ 20 h 25"/>
                <a:gd name="T22" fmla="*/ 13 w 15"/>
                <a:gd name="T23" fmla="*/ 16 h 25"/>
                <a:gd name="T24" fmla="*/ 9 w 15"/>
                <a:gd name="T25" fmla="*/ 12 h 25"/>
                <a:gd name="T26" fmla="*/ 14 w 15"/>
                <a:gd name="T27" fmla="*/ 9 h 25"/>
                <a:gd name="T28" fmla="*/ 15 w 15"/>
                <a:gd name="T29" fmla="*/ 7 h 25"/>
                <a:gd name="T30" fmla="*/ 14 w 15"/>
                <a:gd name="T31" fmla="*/ 3 h 25"/>
                <a:gd name="T32" fmla="*/ 9 w 15"/>
                <a:gd name="T33" fmla="*/ 1 h 25"/>
                <a:gd name="T34" fmla="*/ 11 w 15"/>
                <a:gd name="T35" fmla="*/ 19 h 25"/>
                <a:gd name="T36" fmla="*/ 11 w 15"/>
                <a:gd name="T37" fmla="*/ 21 h 25"/>
                <a:gd name="T38" fmla="*/ 10 w 15"/>
                <a:gd name="T39" fmla="*/ 23 h 25"/>
                <a:gd name="T40" fmla="*/ 6 w 15"/>
                <a:gd name="T41" fmla="*/ 24 h 25"/>
                <a:gd name="T42" fmla="*/ 3 w 15"/>
                <a:gd name="T43" fmla="*/ 22 h 25"/>
                <a:gd name="T44" fmla="*/ 3 w 15"/>
                <a:gd name="T45" fmla="*/ 18 h 25"/>
                <a:gd name="T46" fmla="*/ 4 w 15"/>
                <a:gd name="T47" fmla="*/ 15 h 25"/>
                <a:gd name="T48" fmla="*/ 6 w 15"/>
                <a:gd name="T49" fmla="*/ 13 h 25"/>
                <a:gd name="T50" fmla="*/ 11 w 15"/>
                <a:gd name="T51" fmla="*/ 19 h 25"/>
                <a:gd name="T52" fmla="*/ 12 w 15"/>
                <a:gd name="T53" fmla="*/ 8 h 25"/>
                <a:gd name="T54" fmla="*/ 8 w 15"/>
                <a:gd name="T55" fmla="*/ 11 h 25"/>
                <a:gd name="T56" fmla="*/ 6 w 15"/>
                <a:gd name="T57" fmla="*/ 8 h 25"/>
                <a:gd name="T58" fmla="*/ 5 w 15"/>
                <a:gd name="T59" fmla="*/ 6 h 25"/>
                <a:gd name="T60" fmla="*/ 5 w 15"/>
                <a:gd name="T61" fmla="*/ 5 h 25"/>
                <a:gd name="T62" fmla="*/ 6 w 15"/>
                <a:gd name="T63" fmla="*/ 2 h 25"/>
                <a:gd name="T64" fmla="*/ 9 w 15"/>
                <a:gd name="T65" fmla="*/ 2 h 25"/>
                <a:gd name="T66" fmla="*/ 12 w 15"/>
                <a:gd name="T67" fmla="*/ 3 h 25"/>
                <a:gd name="T68" fmla="*/ 12 w 15"/>
                <a:gd name="T69" fmla="*/ 6 h 25"/>
                <a:gd name="T70" fmla="*/ 12 w 15"/>
                <a:gd name="T7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5">
                  <a:moveTo>
                    <a:pt x="9" y="1"/>
                  </a:moveTo>
                  <a:cubicBezTo>
                    <a:pt x="7" y="0"/>
                    <a:pt x="6" y="1"/>
                    <a:pt x="4" y="2"/>
                  </a:cubicBezTo>
                  <a:cubicBezTo>
                    <a:pt x="3" y="3"/>
                    <a:pt x="2" y="4"/>
                    <a:pt x="2" y="5"/>
                  </a:cubicBezTo>
                  <a:cubicBezTo>
                    <a:pt x="2" y="6"/>
                    <a:pt x="2" y="7"/>
                    <a:pt x="2" y="8"/>
                  </a:cubicBezTo>
                  <a:cubicBezTo>
                    <a:pt x="3" y="9"/>
                    <a:pt x="4" y="11"/>
                    <a:pt x="5" y="12"/>
                  </a:cubicBezTo>
                  <a:cubicBezTo>
                    <a:pt x="4" y="13"/>
                    <a:pt x="2" y="14"/>
                    <a:pt x="1" y="15"/>
                  </a:cubicBezTo>
                  <a:cubicBezTo>
                    <a:pt x="0" y="16"/>
                    <a:pt x="0" y="17"/>
                    <a:pt x="0" y="18"/>
                  </a:cubicBezTo>
                  <a:cubicBezTo>
                    <a:pt x="0" y="19"/>
                    <a:pt x="0" y="21"/>
                    <a:pt x="1" y="22"/>
                  </a:cubicBezTo>
                  <a:cubicBezTo>
                    <a:pt x="2" y="24"/>
                    <a:pt x="4" y="24"/>
                    <a:pt x="6" y="25"/>
                  </a:cubicBezTo>
                  <a:cubicBezTo>
                    <a:pt x="8" y="25"/>
                    <a:pt x="10" y="25"/>
                    <a:pt x="11" y="24"/>
                  </a:cubicBezTo>
                  <a:cubicBezTo>
                    <a:pt x="13" y="23"/>
                    <a:pt x="14" y="21"/>
                    <a:pt x="14" y="20"/>
                  </a:cubicBezTo>
                  <a:cubicBezTo>
                    <a:pt x="14" y="18"/>
                    <a:pt x="14" y="17"/>
                    <a:pt x="13" y="16"/>
                  </a:cubicBezTo>
                  <a:cubicBezTo>
                    <a:pt x="12" y="15"/>
                    <a:pt x="11" y="14"/>
                    <a:pt x="9" y="12"/>
                  </a:cubicBezTo>
                  <a:cubicBezTo>
                    <a:pt x="11" y="11"/>
                    <a:pt x="13" y="10"/>
                    <a:pt x="14" y="9"/>
                  </a:cubicBezTo>
                  <a:cubicBezTo>
                    <a:pt x="14" y="8"/>
                    <a:pt x="15" y="7"/>
                    <a:pt x="15" y="7"/>
                  </a:cubicBezTo>
                  <a:cubicBezTo>
                    <a:pt x="15" y="5"/>
                    <a:pt x="15" y="4"/>
                    <a:pt x="14" y="3"/>
                  </a:cubicBezTo>
                  <a:cubicBezTo>
                    <a:pt x="13" y="2"/>
                    <a:pt x="11" y="1"/>
                    <a:pt x="9" y="1"/>
                  </a:cubicBezTo>
                  <a:close/>
                  <a:moveTo>
                    <a:pt x="11" y="19"/>
                  </a:moveTo>
                  <a:cubicBezTo>
                    <a:pt x="11" y="19"/>
                    <a:pt x="11" y="20"/>
                    <a:pt x="11" y="21"/>
                  </a:cubicBezTo>
                  <a:cubicBezTo>
                    <a:pt x="11" y="22"/>
                    <a:pt x="10" y="23"/>
                    <a:pt x="10" y="23"/>
                  </a:cubicBezTo>
                  <a:cubicBezTo>
                    <a:pt x="9" y="24"/>
                    <a:pt x="8" y="24"/>
                    <a:pt x="6" y="24"/>
                  </a:cubicBezTo>
                  <a:cubicBezTo>
                    <a:pt x="5" y="24"/>
                    <a:pt x="4" y="23"/>
                    <a:pt x="3" y="22"/>
                  </a:cubicBezTo>
                  <a:cubicBezTo>
                    <a:pt x="3" y="21"/>
                    <a:pt x="2" y="20"/>
                    <a:pt x="3" y="18"/>
                  </a:cubicBezTo>
                  <a:cubicBezTo>
                    <a:pt x="3" y="17"/>
                    <a:pt x="3" y="16"/>
                    <a:pt x="4" y="15"/>
                  </a:cubicBezTo>
                  <a:cubicBezTo>
                    <a:pt x="4" y="15"/>
                    <a:pt x="5" y="14"/>
                    <a:pt x="6" y="13"/>
                  </a:cubicBezTo>
                  <a:cubicBezTo>
                    <a:pt x="9" y="15"/>
                    <a:pt x="10" y="17"/>
                    <a:pt x="11" y="19"/>
                  </a:cubicBezTo>
                  <a:close/>
                  <a:moveTo>
                    <a:pt x="12" y="8"/>
                  </a:moveTo>
                  <a:cubicBezTo>
                    <a:pt x="11" y="9"/>
                    <a:pt x="10" y="10"/>
                    <a:pt x="8" y="11"/>
                  </a:cubicBezTo>
                  <a:cubicBezTo>
                    <a:pt x="6" y="8"/>
                    <a:pt x="6" y="8"/>
                    <a:pt x="6" y="8"/>
                  </a:cubicBezTo>
                  <a:cubicBezTo>
                    <a:pt x="5" y="8"/>
                    <a:pt x="5" y="7"/>
                    <a:pt x="5" y="6"/>
                  </a:cubicBezTo>
                  <a:cubicBezTo>
                    <a:pt x="5" y="6"/>
                    <a:pt x="4" y="5"/>
                    <a:pt x="5" y="5"/>
                  </a:cubicBezTo>
                  <a:cubicBezTo>
                    <a:pt x="5" y="4"/>
                    <a:pt x="5" y="3"/>
                    <a:pt x="6" y="2"/>
                  </a:cubicBezTo>
                  <a:cubicBezTo>
                    <a:pt x="7" y="2"/>
                    <a:pt x="8" y="2"/>
                    <a:pt x="9" y="2"/>
                  </a:cubicBezTo>
                  <a:cubicBezTo>
                    <a:pt x="10" y="2"/>
                    <a:pt x="11" y="2"/>
                    <a:pt x="12" y="3"/>
                  </a:cubicBezTo>
                  <a:cubicBezTo>
                    <a:pt x="12" y="4"/>
                    <a:pt x="13" y="5"/>
                    <a:pt x="12" y="6"/>
                  </a:cubicBezTo>
                  <a:cubicBezTo>
                    <a:pt x="12" y="7"/>
                    <a:pt x="12"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7" name="iṩlide"/>
            <p:cNvSpPr/>
            <p:nvPr/>
          </p:nvSpPr>
          <p:spPr bwMode="auto">
            <a:xfrm>
              <a:off x="3717710" y="1622223"/>
              <a:ext cx="37145" cy="60273"/>
            </a:xfrm>
            <a:custGeom>
              <a:avLst/>
              <a:gdLst>
                <a:gd name="T0" fmla="*/ 15 w 16"/>
                <a:gd name="T1" fmla="*/ 16 h 26"/>
                <a:gd name="T2" fmla="*/ 15 w 16"/>
                <a:gd name="T3" fmla="*/ 9 h 26"/>
                <a:gd name="T4" fmla="*/ 12 w 16"/>
                <a:gd name="T5" fmla="*/ 2 h 26"/>
                <a:gd name="T6" fmla="*/ 6 w 16"/>
                <a:gd name="T7" fmla="*/ 1 h 26"/>
                <a:gd name="T8" fmla="*/ 1 w 16"/>
                <a:gd name="T9" fmla="*/ 4 h 26"/>
                <a:gd name="T10" fmla="*/ 0 w 16"/>
                <a:gd name="T11" fmla="*/ 10 h 26"/>
                <a:gd name="T12" fmla="*/ 3 w 16"/>
                <a:gd name="T13" fmla="*/ 15 h 26"/>
                <a:gd name="T14" fmla="*/ 8 w 16"/>
                <a:gd name="T15" fmla="*/ 16 h 26"/>
                <a:gd name="T16" fmla="*/ 12 w 16"/>
                <a:gd name="T17" fmla="*/ 13 h 26"/>
                <a:gd name="T18" fmla="*/ 11 w 16"/>
                <a:gd name="T19" fmla="*/ 19 h 26"/>
                <a:gd name="T20" fmla="*/ 8 w 16"/>
                <a:gd name="T21" fmla="*/ 23 h 26"/>
                <a:gd name="T22" fmla="*/ 4 w 16"/>
                <a:gd name="T23" fmla="*/ 25 h 26"/>
                <a:gd name="T24" fmla="*/ 4 w 16"/>
                <a:gd name="T25" fmla="*/ 26 h 26"/>
                <a:gd name="T26" fmla="*/ 5 w 16"/>
                <a:gd name="T27" fmla="*/ 26 h 26"/>
                <a:gd name="T28" fmla="*/ 11 w 16"/>
                <a:gd name="T29" fmla="*/ 23 h 26"/>
                <a:gd name="T30" fmla="*/ 15 w 16"/>
                <a:gd name="T31" fmla="*/ 16 h 26"/>
                <a:gd name="T32" fmla="*/ 11 w 16"/>
                <a:gd name="T33" fmla="*/ 13 h 26"/>
                <a:gd name="T34" fmla="*/ 9 w 16"/>
                <a:gd name="T35" fmla="*/ 14 h 26"/>
                <a:gd name="T36" fmla="*/ 6 w 16"/>
                <a:gd name="T37" fmla="*/ 13 h 26"/>
                <a:gd name="T38" fmla="*/ 3 w 16"/>
                <a:gd name="T39" fmla="*/ 8 h 26"/>
                <a:gd name="T40" fmla="*/ 3 w 16"/>
                <a:gd name="T41" fmla="*/ 4 h 26"/>
                <a:gd name="T42" fmla="*/ 6 w 16"/>
                <a:gd name="T43" fmla="*/ 2 h 26"/>
                <a:gd name="T44" fmla="*/ 8 w 16"/>
                <a:gd name="T45" fmla="*/ 2 h 26"/>
                <a:gd name="T46" fmla="*/ 11 w 16"/>
                <a:gd name="T47" fmla="*/ 5 h 26"/>
                <a:gd name="T48" fmla="*/ 12 w 16"/>
                <a:gd name="T49" fmla="*/ 8 h 26"/>
                <a:gd name="T50" fmla="*/ 12 w 16"/>
                <a:gd name="T51" fmla="*/ 12 h 26"/>
                <a:gd name="T52" fmla="*/ 11 w 16"/>
                <a:gd name="T5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6">
                  <a:moveTo>
                    <a:pt x="15" y="16"/>
                  </a:moveTo>
                  <a:cubicBezTo>
                    <a:pt x="16" y="14"/>
                    <a:pt x="16" y="11"/>
                    <a:pt x="15" y="9"/>
                  </a:cubicBezTo>
                  <a:cubicBezTo>
                    <a:pt x="15" y="6"/>
                    <a:pt x="14" y="4"/>
                    <a:pt x="12" y="2"/>
                  </a:cubicBezTo>
                  <a:cubicBezTo>
                    <a:pt x="10" y="1"/>
                    <a:pt x="8" y="0"/>
                    <a:pt x="6" y="1"/>
                  </a:cubicBezTo>
                  <a:cubicBezTo>
                    <a:pt x="4" y="1"/>
                    <a:pt x="2" y="2"/>
                    <a:pt x="1" y="4"/>
                  </a:cubicBezTo>
                  <a:cubicBezTo>
                    <a:pt x="0" y="6"/>
                    <a:pt x="0" y="8"/>
                    <a:pt x="0" y="10"/>
                  </a:cubicBezTo>
                  <a:cubicBezTo>
                    <a:pt x="1" y="12"/>
                    <a:pt x="1" y="14"/>
                    <a:pt x="3" y="15"/>
                  </a:cubicBezTo>
                  <a:cubicBezTo>
                    <a:pt x="4" y="16"/>
                    <a:pt x="6" y="16"/>
                    <a:pt x="8" y="16"/>
                  </a:cubicBezTo>
                  <a:cubicBezTo>
                    <a:pt x="9" y="16"/>
                    <a:pt x="11" y="15"/>
                    <a:pt x="12" y="13"/>
                  </a:cubicBezTo>
                  <a:cubicBezTo>
                    <a:pt x="12" y="15"/>
                    <a:pt x="12" y="17"/>
                    <a:pt x="11" y="19"/>
                  </a:cubicBezTo>
                  <a:cubicBezTo>
                    <a:pt x="10" y="21"/>
                    <a:pt x="9" y="22"/>
                    <a:pt x="8" y="23"/>
                  </a:cubicBezTo>
                  <a:cubicBezTo>
                    <a:pt x="6" y="24"/>
                    <a:pt x="5" y="25"/>
                    <a:pt x="4" y="25"/>
                  </a:cubicBezTo>
                  <a:cubicBezTo>
                    <a:pt x="4" y="26"/>
                    <a:pt x="4" y="26"/>
                    <a:pt x="4" y="26"/>
                  </a:cubicBezTo>
                  <a:cubicBezTo>
                    <a:pt x="5" y="26"/>
                    <a:pt x="5" y="26"/>
                    <a:pt x="5" y="26"/>
                  </a:cubicBezTo>
                  <a:cubicBezTo>
                    <a:pt x="7" y="25"/>
                    <a:pt x="9" y="24"/>
                    <a:pt x="11" y="23"/>
                  </a:cubicBezTo>
                  <a:cubicBezTo>
                    <a:pt x="13" y="21"/>
                    <a:pt x="14" y="19"/>
                    <a:pt x="15" y="16"/>
                  </a:cubicBezTo>
                  <a:close/>
                  <a:moveTo>
                    <a:pt x="11" y="13"/>
                  </a:moveTo>
                  <a:cubicBezTo>
                    <a:pt x="10" y="14"/>
                    <a:pt x="9" y="14"/>
                    <a:pt x="9" y="14"/>
                  </a:cubicBezTo>
                  <a:cubicBezTo>
                    <a:pt x="8" y="14"/>
                    <a:pt x="7" y="14"/>
                    <a:pt x="6" y="13"/>
                  </a:cubicBezTo>
                  <a:cubicBezTo>
                    <a:pt x="4" y="12"/>
                    <a:pt x="3" y="10"/>
                    <a:pt x="3" y="8"/>
                  </a:cubicBezTo>
                  <a:cubicBezTo>
                    <a:pt x="3" y="6"/>
                    <a:pt x="3" y="5"/>
                    <a:pt x="3" y="4"/>
                  </a:cubicBezTo>
                  <a:cubicBezTo>
                    <a:pt x="4" y="3"/>
                    <a:pt x="5" y="2"/>
                    <a:pt x="6" y="2"/>
                  </a:cubicBezTo>
                  <a:cubicBezTo>
                    <a:pt x="7" y="2"/>
                    <a:pt x="8" y="2"/>
                    <a:pt x="8" y="2"/>
                  </a:cubicBezTo>
                  <a:cubicBezTo>
                    <a:pt x="9" y="3"/>
                    <a:pt x="10" y="4"/>
                    <a:pt x="11" y="5"/>
                  </a:cubicBezTo>
                  <a:cubicBezTo>
                    <a:pt x="11" y="6"/>
                    <a:pt x="12" y="7"/>
                    <a:pt x="12" y="8"/>
                  </a:cubicBezTo>
                  <a:cubicBezTo>
                    <a:pt x="12" y="9"/>
                    <a:pt x="12" y="10"/>
                    <a:pt x="12" y="12"/>
                  </a:cubicBezTo>
                  <a:cubicBezTo>
                    <a:pt x="12" y="13"/>
                    <a:pt x="11"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8" name="îs1ïde"/>
            <p:cNvSpPr/>
            <p:nvPr/>
          </p:nvSpPr>
          <p:spPr bwMode="auto">
            <a:xfrm>
              <a:off x="3782188" y="1613112"/>
              <a:ext cx="32239" cy="57470"/>
            </a:xfrm>
            <a:custGeom>
              <a:avLst/>
              <a:gdLst>
                <a:gd name="T0" fmla="*/ 11 w 14"/>
                <a:gd name="T1" fmla="*/ 24 h 25"/>
                <a:gd name="T2" fmla="*/ 14 w 14"/>
                <a:gd name="T3" fmla="*/ 0 h 25"/>
                <a:gd name="T4" fmla="*/ 14 w 14"/>
                <a:gd name="T5" fmla="*/ 0 h 25"/>
                <a:gd name="T6" fmla="*/ 1 w 14"/>
                <a:gd name="T7" fmla="*/ 2 h 25"/>
                <a:gd name="T8" fmla="*/ 0 w 14"/>
                <a:gd name="T9" fmla="*/ 8 h 25"/>
                <a:gd name="T10" fmla="*/ 0 w 14"/>
                <a:gd name="T11" fmla="*/ 8 h 25"/>
                <a:gd name="T12" fmla="*/ 2 w 14"/>
                <a:gd name="T13" fmla="*/ 5 h 25"/>
                <a:gd name="T14" fmla="*/ 5 w 14"/>
                <a:gd name="T15" fmla="*/ 4 h 25"/>
                <a:gd name="T16" fmla="*/ 12 w 14"/>
                <a:gd name="T17" fmla="*/ 3 h 25"/>
                <a:gd name="T18" fmla="*/ 9 w 14"/>
                <a:gd name="T19" fmla="*/ 25 h 25"/>
                <a:gd name="T20" fmla="*/ 11 w 14"/>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5">
                  <a:moveTo>
                    <a:pt x="11" y="24"/>
                  </a:moveTo>
                  <a:cubicBezTo>
                    <a:pt x="14" y="0"/>
                    <a:pt x="14" y="0"/>
                    <a:pt x="14" y="0"/>
                  </a:cubicBezTo>
                  <a:cubicBezTo>
                    <a:pt x="14" y="0"/>
                    <a:pt x="14" y="0"/>
                    <a:pt x="14" y="0"/>
                  </a:cubicBezTo>
                  <a:cubicBezTo>
                    <a:pt x="1" y="2"/>
                    <a:pt x="1" y="2"/>
                    <a:pt x="1" y="2"/>
                  </a:cubicBezTo>
                  <a:cubicBezTo>
                    <a:pt x="0" y="8"/>
                    <a:pt x="0" y="8"/>
                    <a:pt x="0" y="8"/>
                  </a:cubicBezTo>
                  <a:cubicBezTo>
                    <a:pt x="0" y="8"/>
                    <a:pt x="0" y="8"/>
                    <a:pt x="0" y="8"/>
                  </a:cubicBezTo>
                  <a:cubicBezTo>
                    <a:pt x="1" y="7"/>
                    <a:pt x="1" y="6"/>
                    <a:pt x="2" y="5"/>
                  </a:cubicBezTo>
                  <a:cubicBezTo>
                    <a:pt x="3" y="5"/>
                    <a:pt x="4" y="4"/>
                    <a:pt x="5" y="4"/>
                  </a:cubicBezTo>
                  <a:cubicBezTo>
                    <a:pt x="12" y="3"/>
                    <a:pt x="12" y="3"/>
                    <a:pt x="12" y="3"/>
                  </a:cubicBezTo>
                  <a:cubicBezTo>
                    <a:pt x="9" y="25"/>
                    <a:pt x="9" y="25"/>
                    <a:pt x="9" y="25"/>
                  </a:cubicBezTo>
                  <a:lnTo>
                    <a:pt x="1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9" name="i$ľïḑe"/>
            <p:cNvSpPr/>
            <p:nvPr/>
          </p:nvSpPr>
          <p:spPr bwMode="auto">
            <a:xfrm>
              <a:off x="3349063" y="1294926"/>
              <a:ext cx="34342" cy="23128"/>
            </a:xfrm>
            <a:custGeom>
              <a:avLst/>
              <a:gdLst>
                <a:gd name="T0" fmla="*/ 8 w 15"/>
                <a:gd name="T1" fmla="*/ 7 h 10"/>
                <a:gd name="T2" fmla="*/ 12 w 15"/>
                <a:gd name="T3" fmla="*/ 10 h 10"/>
                <a:gd name="T4" fmla="*/ 14 w 15"/>
                <a:gd name="T5" fmla="*/ 3 h 10"/>
                <a:gd name="T6" fmla="*/ 10 w 15"/>
                <a:gd name="T7" fmla="*/ 0 h 10"/>
                <a:gd name="T8" fmla="*/ 0 w 15"/>
                <a:gd name="T9" fmla="*/ 2 h 10"/>
                <a:gd name="T10" fmla="*/ 8 w 15"/>
                <a:gd name="T11" fmla="*/ 7 h 10"/>
              </a:gdLst>
              <a:ahLst/>
              <a:cxnLst>
                <a:cxn ang="0">
                  <a:pos x="T0" y="T1"/>
                </a:cxn>
                <a:cxn ang="0">
                  <a:pos x="T2" y="T3"/>
                </a:cxn>
                <a:cxn ang="0">
                  <a:pos x="T4" y="T5"/>
                </a:cxn>
                <a:cxn ang="0">
                  <a:pos x="T6" y="T7"/>
                </a:cxn>
                <a:cxn ang="0">
                  <a:pos x="T8" y="T9"/>
                </a:cxn>
                <a:cxn ang="0">
                  <a:pos x="T10" y="T11"/>
                </a:cxn>
              </a:cxnLst>
              <a:rect l="0" t="0" r="r" b="b"/>
              <a:pathLst>
                <a:path w="15" h="10">
                  <a:moveTo>
                    <a:pt x="8" y="7"/>
                  </a:moveTo>
                  <a:cubicBezTo>
                    <a:pt x="12" y="10"/>
                    <a:pt x="12" y="10"/>
                    <a:pt x="12" y="10"/>
                  </a:cubicBezTo>
                  <a:cubicBezTo>
                    <a:pt x="12" y="7"/>
                    <a:pt x="15" y="5"/>
                    <a:pt x="14" y="3"/>
                  </a:cubicBezTo>
                  <a:cubicBezTo>
                    <a:pt x="10" y="0"/>
                    <a:pt x="10" y="0"/>
                    <a:pt x="10" y="0"/>
                  </a:cubicBezTo>
                  <a:cubicBezTo>
                    <a:pt x="7" y="0"/>
                    <a:pt x="3" y="0"/>
                    <a:pt x="0" y="2"/>
                  </a:cubicBezTo>
                  <a:cubicBezTo>
                    <a:pt x="1" y="4"/>
                    <a:pt x="4" y="8"/>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0" name="iŝļíḍè"/>
            <p:cNvSpPr/>
            <p:nvPr/>
          </p:nvSpPr>
          <p:spPr bwMode="auto">
            <a:xfrm>
              <a:off x="3378499" y="1327165"/>
              <a:ext cx="27333" cy="18923"/>
            </a:xfrm>
            <a:custGeom>
              <a:avLst/>
              <a:gdLst>
                <a:gd name="T0" fmla="*/ 7 w 12"/>
                <a:gd name="T1" fmla="*/ 7 h 8"/>
                <a:gd name="T2" fmla="*/ 9 w 12"/>
                <a:gd name="T3" fmla="*/ 8 h 8"/>
                <a:gd name="T4" fmla="*/ 12 w 12"/>
                <a:gd name="T5" fmla="*/ 6 h 8"/>
                <a:gd name="T6" fmla="*/ 11 w 12"/>
                <a:gd name="T7" fmla="*/ 2 h 8"/>
                <a:gd name="T8" fmla="*/ 8 w 12"/>
                <a:gd name="T9" fmla="*/ 0 h 8"/>
                <a:gd name="T10" fmla="*/ 0 w 12"/>
                <a:gd name="T11" fmla="*/ 3 h 8"/>
                <a:gd name="T12" fmla="*/ 7 w 1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7" y="7"/>
                  </a:moveTo>
                  <a:cubicBezTo>
                    <a:pt x="9" y="8"/>
                    <a:pt x="9" y="8"/>
                    <a:pt x="9" y="8"/>
                  </a:cubicBezTo>
                  <a:cubicBezTo>
                    <a:pt x="10" y="8"/>
                    <a:pt x="11" y="6"/>
                    <a:pt x="12" y="6"/>
                  </a:cubicBezTo>
                  <a:cubicBezTo>
                    <a:pt x="12" y="4"/>
                    <a:pt x="11" y="2"/>
                    <a:pt x="11" y="2"/>
                  </a:cubicBezTo>
                  <a:cubicBezTo>
                    <a:pt x="11" y="0"/>
                    <a:pt x="9" y="1"/>
                    <a:pt x="8" y="0"/>
                  </a:cubicBezTo>
                  <a:cubicBezTo>
                    <a:pt x="5" y="1"/>
                    <a:pt x="1" y="0"/>
                    <a:pt x="0" y="3"/>
                  </a:cubicBezTo>
                  <a:cubicBezTo>
                    <a:pt x="2" y="5"/>
                    <a:pt x="5" y="6"/>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1" name="íṩḻîḋê"/>
            <p:cNvSpPr/>
            <p:nvPr/>
          </p:nvSpPr>
          <p:spPr bwMode="auto">
            <a:xfrm>
              <a:off x="3394618" y="1244465"/>
              <a:ext cx="100922" cy="166101"/>
            </a:xfrm>
            <a:custGeom>
              <a:avLst/>
              <a:gdLst>
                <a:gd name="T0" fmla="*/ 9 w 44"/>
                <a:gd name="T1" fmla="*/ 32 h 72"/>
                <a:gd name="T2" fmla="*/ 12 w 44"/>
                <a:gd name="T3" fmla="*/ 31 h 72"/>
                <a:gd name="T4" fmla="*/ 15 w 44"/>
                <a:gd name="T5" fmla="*/ 33 h 72"/>
                <a:gd name="T6" fmla="*/ 13 w 44"/>
                <a:gd name="T7" fmla="*/ 44 h 72"/>
                <a:gd name="T8" fmla="*/ 8 w 44"/>
                <a:gd name="T9" fmla="*/ 41 h 72"/>
                <a:gd name="T10" fmla="*/ 14 w 44"/>
                <a:gd name="T11" fmla="*/ 68 h 72"/>
                <a:gd name="T12" fmla="*/ 26 w 44"/>
                <a:gd name="T13" fmla="*/ 72 h 72"/>
                <a:gd name="T14" fmla="*/ 27 w 44"/>
                <a:gd name="T15" fmla="*/ 69 h 72"/>
                <a:gd name="T16" fmla="*/ 15 w 44"/>
                <a:gd name="T17" fmla="*/ 52 h 72"/>
                <a:gd name="T18" fmla="*/ 21 w 44"/>
                <a:gd name="T19" fmla="*/ 49 h 72"/>
                <a:gd name="T20" fmla="*/ 21 w 44"/>
                <a:gd name="T21" fmla="*/ 40 h 72"/>
                <a:gd name="T22" fmla="*/ 26 w 44"/>
                <a:gd name="T23" fmla="*/ 45 h 72"/>
                <a:gd name="T24" fmla="*/ 19 w 44"/>
                <a:gd name="T25" fmla="*/ 31 h 72"/>
                <a:gd name="T26" fmla="*/ 19 w 44"/>
                <a:gd name="T27" fmla="*/ 21 h 72"/>
                <a:gd name="T28" fmla="*/ 30 w 44"/>
                <a:gd name="T29" fmla="*/ 30 h 72"/>
                <a:gd name="T30" fmla="*/ 26 w 44"/>
                <a:gd name="T31" fmla="*/ 19 h 72"/>
                <a:gd name="T32" fmla="*/ 29 w 44"/>
                <a:gd name="T33" fmla="*/ 16 h 72"/>
                <a:gd name="T34" fmla="*/ 43 w 44"/>
                <a:gd name="T35" fmla="*/ 28 h 72"/>
                <a:gd name="T36" fmla="*/ 29 w 44"/>
                <a:gd name="T37" fmla="*/ 8 h 72"/>
                <a:gd name="T38" fmla="*/ 24 w 44"/>
                <a:gd name="T39" fmla="*/ 6 h 72"/>
                <a:gd name="T40" fmla="*/ 24 w 44"/>
                <a:gd name="T41" fmla="*/ 13 h 72"/>
                <a:gd name="T42" fmla="*/ 17 w 44"/>
                <a:gd name="T43" fmla="*/ 11 h 72"/>
                <a:gd name="T44" fmla="*/ 16 w 44"/>
                <a:gd name="T45" fmla="*/ 0 h 72"/>
                <a:gd name="T46" fmla="*/ 14 w 44"/>
                <a:gd name="T47" fmla="*/ 6 h 72"/>
                <a:gd name="T48" fmla="*/ 9 w 44"/>
                <a:gd name="T49" fmla="*/ 8 h 72"/>
                <a:gd name="T50" fmla="*/ 16 w 44"/>
                <a:gd name="T51" fmla="*/ 16 h 72"/>
                <a:gd name="T52" fmla="*/ 16 w 44"/>
                <a:gd name="T53" fmla="*/ 25 h 72"/>
                <a:gd name="T54" fmla="*/ 11 w 44"/>
                <a:gd name="T55" fmla="*/ 20 h 72"/>
                <a:gd name="T56" fmla="*/ 0 w 44"/>
                <a:gd name="T57" fmla="*/ 19 h 72"/>
                <a:gd name="T58" fmla="*/ 9 w 44"/>
                <a:gd name="T59" fmla="*/ 28 h 72"/>
                <a:gd name="T60" fmla="*/ 9 w 44"/>
                <a:gd name="T6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72">
                  <a:moveTo>
                    <a:pt x="9" y="32"/>
                  </a:moveTo>
                  <a:cubicBezTo>
                    <a:pt x="10" y="33"/>
                    <a:pt x="11" y="32"/>
                    <a:pt x="12" y="31"/>
                  </a:cubicBezTo>
                  <a:cubicBezTo>
                    <a:pt x="15" y="33"/>
                    <a:pt x="15" y="33"/>
                    <a:pt x="15" y="33"/>
                  </a:cubicBezTo>
                  <a:cubicBezTo>
                    <a:pt x="16" y="37"/>
                    <a:pt x="15" y="41"/>
                    <a:pt x="13" y="44"/>
                  </a:cubicBezTo>
                  <a:cubicBezTo>
                    <a:pt x="11" y="46"/>
                    <a:pt x="10" y="42"/>
                    <a:pt x="8" y="41"/>
                  </a:cubicBezTo>
                  <a:cubicBezTo>
                    <a:pt x="10" y="50"/>
                    <a:pt x="15" y="60"/>
                    <a:pt x="14" y="68"/>
                  </a:cubicBezTo>
                  <a:cubicBezTo>
                    <a:pt x="20" y="72"/>
                    <a:pt x="24" y="72"/>
                    <a:pt x="26" y="72"/>
                  </a:cubicBezTo>
                  <a:cubicBezTo>
                    <a:pt x="27" y="69"/>
                    <a:pt x="27" y="69"/>
                    <a:pt x="27" y="69"/>
                  </a:cubicBezTo>
                  <a:cubicBezTo>
                    <a:pt x="19" y="64"/>
                    <a:pt x="16" y="54"/>
                    <a:pt x="15" y="52"/>
                  </a:cubicBezTo>
                  <a:cubicBezTo>
                    <a:pt x="21" y="49"/>
                    <a:pt x="21" y="49"/>
                    <a:pt x="21" y="49"/>
                  </a:cubicBezTo>
                  <a:cubicBezTo>
                    <a:pt x="21" y="46"/>
                    <a:pt x="20" y="41"/>
                    <a:pt x="21" y="40"/>
                  </a:cubicBezTo>
                  <a:cubicBezTo>
                    <a:pt x="24" y="41"/>
                    <a:pt x="25" y="43"/>
                    <a:pt x="26" y="45"/>
                  </a:cubicBezTo>
                  <a:cubicBezTo>
                    <a:pt x="33" y="42"/>
                    <a:pt x="22" y="36"/>
                    <a:pt x="19" y="31"/>
                  </a:cubicBezTo>
                  <a:cubicBezTo>
                    <a:pt x="19" y="27"/>
                    <a:pt x="19" y="24"/>
                    <a:pt x="19" y="21"/>
                  </a:cubicBezTo>
                  <a:cubicBezTo>
                    <a:pt x="23" y="22"/>
                    <a:pt x="27" y="27"/>
                    <a:pt x="30" y="30"/>
                  </a:cubicBezTo>
                  <a:cubicBezTo>
                    <a:pt x="33" y="27"/>
                    <a:pt x="27" y="23"/>
                    <a:pt x="26" y="19"/>
                  </a:cubicBezTo>
                  <a:cubicBezTo>
                    <a:pt x="25" y="17"/>
                    <a:pt x="27" y="17"/>
                    <a:pt x="29" y="16"/>
                  </a:cubicBezTo>
                  <a:cubicBezTo>
                    <a:pt x="43" y="28"/>
                    <a:pt x="43" y="28"/>
                    <a:pt x="43" y="28"/>
                  </a:cubicBezTo>
                  <a:cubicBezTo>
                    <a:pt x="44" y="21"/>
                    <a:pt x="34" y="15"/>
                    <a:pt x="29" y="8"/>
                  </a:cubicBezTo>
                  <a:cubicBezTo>
                    <a:pt x="30" y="6"/>
                    <a:pt x="29" y="4"/>
                    <a:pt x="24" y="6"/>
                  </a:cubicBezTo>
                  <a:cubicBezTo>
                    <a:pt x="22" y="6"/>
                    <a:pt x="19" y="7"/>
                    <a:pt x="24" y="13"/>
                  </a:cubicBezTo>
                  <a:cubicBezTo>
                    <a:pt x="21" y="17"/>
                    <a:pt x="19" y="12"/>
                    <a:pt x="17" y="11"/>
                  </a:cubicBezTo>
                  <a:cubicBezTo>
                    <a:pt x="18" y="6"/>
                    <a:pt x="20" y="1"/>
                    <a:pt x="16" y="0"/>
                  </a:cubicBezTo>
                  <a:cubicBezTo>
                    <a:pt x="16" y="2"/>
                    <a:pt x="16" y="4"/>
                    <a:pt x="14" y="6"/>
                  </a:cubicBezTo>
                  <a:cubicBezTo>
                    <a:pt x="9" y="8"/>
                    <a:pt x="9" y="8"/>
                    <a:pt x="9" y="8"/>
                  </a:cubicBezTo>
                  <a:cubicBezTo>
                    <a:pt x="9" y="10"/>
                    <a:pt x="14" y="13"/>
                    <a:pt x="16" y="16"/>
                  </a:cubicBezTo>
                  <a:cubicBezTo>
                    <a:pt x="17" y="20"/>
                    <a:pt x="16" y="23"/>
                    <a:pt x="16" y="25"/>
                  </a:cubicBezTo>
                  <a:cubicBezTo>
                    <a:pt x="12" y="27"/>
                    <a:pt x="13" y="22"/>
                    <a:pt x="11" y="20"/>
                  </a:cubicBezTo>
                  <a:cubicBezTo>
                    <a:pt x="7" y="17"/>
                    <a:pt x="2" y="18"/>
                    <a:pt x="0" y="19"/>
                  </a:cubicBezTo>
                  <a:cubicBezTo>
                    <a:pt x="9" y="28"/>
                    <a:pt x="9" y="28"/>
                    <a:pt x="9" y="28"/>
                  </a:cubicBezTo>
                  <a:cubicBezTo>
                    <a:pt x="9" y="29"/>
                    <a:pt x="6" y="32"/>
                    <a:pt x="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2" name="íṡľiḑê"/>
            <p:cNvSpPr/>
            <p:nvPr/>
          </p:nvSpPr>
          <p:spPr bwMode="auto">
            <a:xfrm>
              <a:off x="3589455" y="1092381"/>
              <a:ext cx="30137" cy="30137"/>
            </a:xfrm>
            <a:custGeom>
              <a:avLst/>
              <a:gdLst>
                <a:gd name="T0" fmla="*/ 2 w 13"/>
                <a:gd name="T1" fmla="*/ 13 h 13"/>
                <a:gd name="T2" fmla="*/ 9 w 13"/>
                <a:gd name="T3" fmla="*/ 13 h 13"/>
                <a:gd name="T4" fmla="*/ 3 w 13"/>
                <a:gd name="T5" fmla="*/ 0 h 13"/>
                <a:gd name="T6" fmla="*/ 2 w 13"/>
                <a:gd name="T7" fmla="*/ 8 h 13"/>
                <a:gd name="T8" fmla="*/ 2 w 13"/>
                <a:gd name="T9" fmla="*/ 13 h 13"/>
              </a:gdLst>
              <a:ahLst/>
              <a:cxnLst>
                <a:cxn ang="0">
                  <a:pos x="T0" y="T1"/>
                </a:cxn>
                <a:cxn ang="0">
                  <a:pos x="T2" y="T3"/>
                </a:cxn>
                <a:cxn ang="0">
                  <a:pos x="T4" y="T5"/>
                </a:cxn>
                <a:cxn ang="0">
                  <a:pos x="T6" y="T7"/>
                </a:cxn>
                <a:cxn ang="0">
                  <a:pos x="T8" y="T9"/>
                </a:cxn>
              </a:cxnLst>
              <a:rect l="0" t="0" r="r" b="b"/>
              <a:pathLst>
                <a:path w="13" h="13">
                  <a:moveTo>
                    <a:pt x="2" y="13"/>
                  </a:moveTo>
                  <a:cubicBezTo>
                    <a:pt x="4" y="13"/>
                    <a:pt x="6" y="13"/>
                    <a:pt x="9" y="13"/>
                  </a:cubicBezTo>
                  <a:cubicBezTo>
                    <a:pt x="13" y="8"/>
                    <a:pt x="6" y="3"/>
                    <a:pt x="3" y="0"/>
                  </a:cubicBezTo>
                  <a:cubicBezTo>
                    <a:pt x="0" y="1"/>
                    <a:pt x="2" y="6"/>
                    <a:pt x="2" y="8"/>
                  </a:cubicBezTo>
                  <a:cubicBezTo>
                    <a:pt x="2" y="9"/>
                    <a:pt x="1" y="11"/>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3" name="iṥļiḓe"/>
            <p:cNvSpPr/>
            <p:nvPr/>
          </p:nvSpPr>
          <p:spPr bwMode="auto">
            <a:xfrm>
              <a:off x="3578241" y="1138637"/>
              <a:ext cx="18222" cy="25231"/>
            </a:xfrm>
            <a:custGeom>
              <a:avLst/>
              <a:gdLst>
                <a:gd name="T0" fmla="*/ 2 w 8"/>
                <a:gd name="T1" fmla="*/ 11 h 11"/>
                <a:gd name="T2" fmla="*/ 8 w 8"/>
                <a:gd name="T3" fmla="*/ 9 h 11"/>
                <a:gd name="T4" fmla="*/ 7 w 8"/>
                <a:gd name="T5" fmla="*/ 4 h 11"/>
                <a:gd name="T6" fmla="*/ 3 w 8"/>
                <a:gd name="T7" fmla="*/ 0 h 11"/>
                <a:gd name="T8" fmla="*/ 1 w 8"/>
                <a:gd name="T9" fmla="*/ 5 h 11"/>
                <a:gd name="T10" fmla="*/ 2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2" y="11"/>
                  </a:moveTo>
                  <a:cubicBezTo>
                    <a:pt x="4" y="11"/>
                    <a:pt x="6" y="10"/>
                    <a:pt x="8" y="9"/>
                  </a:cubicBezTo>
                  <a:cubicBezTo>
                    <a:pt x="8" y="7"/>
                    <a:pt x="8" y="6"/>
                    <a:pt x="7" y="4"/>
                  </a:cubicBezTo>
                  <a:cubicBezTo>
                    <a:pt x="6" y="3"/>
                    <a:pt x="5" y="1"/>
                    <a:pt x="3" y="0"/>
                  </a:cubicBezTo>
                  <a:cubicBezTo>
                    <a:pt x="3" y="0"/>
                    <a:pt x="0" y="1"/>
                    <a:pt x="1" y="5"/>
                  </a:cubicBezTo>
                  <a:cubicBezTo>
                    <a:pt x="2" y="8"/>
                    <a:pt x="2" y="9"/>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4" name="iŝ1îḋé"/>
            <p:cNvSpPr/>
            <p:nvPr/>
          </p:nvSpPr>
          <p:spPr bwMode="auto">
            <a:xfrm>
              <a:off x="3628702" y="1117611"/>
              <a:ext cx="41350" cy="39248"/>
            </a:xfrm>
            <a:custGeom>
              <a:avLst/>
              <a:gdLst>
                <a:gd name="T0" fmla="*/ 5 w 18"/>
                <a:gd name="T1" fmla="*/ 11 h 17"/>
                <a:gd name="T2" fmla="*/ 7 w 18"/>
                <a:gd name="T3" fmla="*/ 11 h 17"/>
                <a:gd name="T4" fmla="*/ 7 w 18"/>
                <a:gd name="T5" fmla="*/ 17 h 17"/>
                <a:gd name="T6" fmla="*/ 8 w 18"/>
                <a:gd name="T7" fmla="*/ 17 h 17"/>
                <a:gd name="T8" fmla="*/ 12 w 18"/>
                <a:gd name="T9" fmla="*/ 14 h 17"/>
                <a:gd name="T10" fmla="*/ 13 w 18"/>
                <a:gd name="T11" fmla="*/ 12 h 17"/>
                <a:gd name="T12" fmla="*/ 17 w 18"/>
                <a:gd name="T13" fmla="*/ 7 h 17"/>
                <a:gd name="T14" fmla="*/ 13 w 18"/>
                <a:gd name="T15" fmla="*/ 0 h 17"/>
                <a:gd name="T16" fmla="*/ 2 w 18"/>
                <a:gd name="T17" fmla="*/ 3 h 17"/>
                <a:gd name="T18" fmla="*/ 5 w 18"/>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5" y="11"/>
                  </a:moveTo>
                  <a:cubicBezTo>
                    <a:pt x="7" y="11"/>
                    <a:pt x="7" y="11"/>
                    <a:pt x="7" y="11"/>
                  </a:cubicBezTo>
                  <a:cubicBezTo>
                    <a:pt x="7" y="13"/>
                    <a:pt x="7" y="15"/>
                    <a:pt x="7" y="17"/>
                  </a:cubicBezTo>
                  <a:cubicBezTo>
                    <a:pt x="8" y="17"/>
                    <a:pt x="8" y="17"/>
                    <a:pt x="8" y="17"/>
                  </a:cubicBezTo>
                  <a:cubicBezTo>
                    <a:pt x="9" y="15"/>
                    <a:pt x="11" y="15"/>
                    <a:pt x="12" y="14"/>
                  </a:cubicBezTo>
                  <a:cubicBezTo>
                    <a:pt x="13" y="12"/>
                    <a:pt x="13" y="12"/>
                    <a:pt x="13" y="12"/>
                  </a:cubicBezTo>
                  <a:cubicBezTo>
                    <a:pt x="17" y="7"/>
                    <a:pt x="17" y="7"/>
                    <a:pt x="17" y="7"/>
                  </a:cubicBezTo>
                  <a:cubicBezTo>
                    <a:pt x="18" y="5"/>
                    <a:pt x="17" y="2"/>
                    <a:pt x="13" y="0"/>
                  </a:cubicBezTo>
                  <a:cubicBezTo>
                    <a:pt x="10" y="1"/>
                    <a:pt x="7" y="2"/>
                    <a:pt x="2" y="3"/>
                  </a:cubicBezTo>
                  <a:cubicBezTo>
                    <a:pt x="0" y="7"/>
                    <a:pt x="3" y="10"/>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5" name="iṩḷiḓè"/>
            <p:cNvSpPr/>
            <p:nvPr/>
          </p:nvSpPr>
          <p:spPr bwMode="auto">
            <a:xfrm>
              <a:off x="3628702" y="1154756"/>
              <a:ext cx="38547" cy="29436"/>
            </a:xfrm>
            <a:custGeom>
              <a:avLst/>
              <a:gdLst>
                <a:gd name="T0" fmla="*/ 6 w 17"/>
                <a:gd name="T1" fmla="*/ 13 h 13"/>
                <a:gd name="T2" fmla="*/ 15 w 17"/>
                <a:gd name="T3" fmla="*/ 4 h 13"/>
                <a:gd name="T4" fmla="*/ 16 w 17"/>
                <a:gd name="T5" fmla="*/ 0 h 13"/>
                <a:gd name="T6" fmla="*/ 1 w 17"/>
                <a:gd name="T7" fmla="*/ 5 h 13"/>
                <a:gd name="T8" fmla="*/ 6 w 17"/>
                <a:gd name="T9" fmla="*/ 13 h 13"/>
              </a:gdLst>
              <a:ahLst/>
              <a:cxnLst>
                <a:cxn ang="0">
                  <a:pos x="T0" y="T1"/>
                </a:cxn>
                <a:cxn ang="0">
                  <a:pos x="T2" y="T3"/>
                </a:cxn>
                <a:cxn ang="0">
                  <a:pos x="T4" y="T5"/>
                </a:cxn>
                <a:cxn ang="0">
                  <a:pos x="T6" y="T7"/>
                </a:cxn>
                <a:cxn ang="0">
                  <a:pos x="T8" y="T9"/>
                </a:cxn>
              </a:cxnLst>
              <a:rect l="0" t="0" r="r" b="b"/>
              <a:pathLst>
                <a:path w="17" h="13">
                  <a:moveTo>
                    <a:pt x="6" y="13"/>
                  </a:moveTo>
                  <a:cubicBezTo>
                    <a:pt x="9" y="10"/>
                    <a:pt x="13" y="8"/>
                    <a:pt x="15" y="4"/>
                  </a:cubicBezTo>
                  <a:cubicBezTo>
                    <a:pt x="16" y="3"/>
                    <a:pt x="17" y="2"/>
                    <a:pt x="16" y="0"/>
                  </a:cubicBezTo>
                  <a:cubicBezTo>
                    <a:pt x="11" y="0"/>
                    <a:pt x="6" y="5"/>
                    <a:pt x="1" y="5"/>
                  </a:cubicBezTo>
                  <a:cubicBezTo>
                    <a:pt x="0" y="10"/>
                    <a:pt x="4" y="11"/>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6" name="îṥ1ïďé"/>
            <p:cNvSpPr/>
            <p:nvPr/>
          </p:nvSpPr>
          <p:spPr bwMode="auto">
            <a:xfrm>
              <a:off x="3548104" y="1165970"/>
              <a:ext cx="53265" cy="73589"/>
            </a:xfrm>
            <a:custGeom>
              <a:avLst/>
              <a:gdLst>
                <a:gd name="T0" fmla="*/ 7 w 23"/>
                <a:gd name="T1" fmla="*/ 32 h 32"/>
                <a:gd name="T2" fmla="*/ 23 w 23"/>
                <a:gd name="T3" fmla="*/ 0 h 32"/>
                <a:gd name="T4" fmla="*/ 3 w 23"/>
                <a:gd name="T5" fmla="*/ 23 h 32"/>
                <a:gd name="T6" fmla="*/ 7 w 23"/>
                <a:gd name="T7" fmla="*/ 32 h 32"/>
              </a:gdLst>
              <a:ahLst/>
              <a:cxnLst>
                <a:cxn ang="0">
                  <a:pos x="T0" y="T1"/>
                </a:cxn>
                <a:cxn ang="0">
                  <a:pos x="T2" y="T3"/>
                </a:cxn>
                <a:cxn ang="0">
                  <a:pos x="T4" y="T5"/>
                </a:cxn>
                <a:cxn ang="0">
                  <a:pos x="T6" y="T7"/>
                </a:cxn>
              </a:cxnLst>
              <a:rect l="0" t="0" r="r" b="b"/>
              <a:pathLst>
                <a:path w="23" h="32">
                  <a:moveTo>
                    <a:pt x="7" y="32"/>
                  </a:moveTo>
                  <a:cubicBezTo>
                    <a:pt x="13" y="23"/>
                    <a:pt x="20" y="11"/>
                    <a:pt x="23" y="0"/>
                  </a:cubicBezTo>
                  <a:cubicBezTo>
                    <a:pt x="17" y="9"/>
                    <a:pt x="11" y="18"/>
                    <a:pt x="3" y="23"/>
                  </a:cubicBezTo>
                  <a:cubicBezTo>
                    <a:pt x="0" y="28"/>
                    <a:pt x="6" y="31"/>
                    <a:pt x="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7" name="iSḷiḍé"/>
            <p:cNvSpPr/>
            <p:nvPr/>
          </p:nvSpPr>
          <p:spPr bwMode="auto">
            <a:xfrm>
              <a:off x="3773077" y="1117611"/>
              <a:ext cx="93914" cy="101623"/>
            </a:xfrm>
            <a:custGeom>
              <a:avLst/>
              <a:gdLst>
                <a:gd name="T0" fmla="*/ 9 w 41"/>
                <a:gd name="T1" fmla="*/ 38 h 44"/>
                <a:gd name="T2" fmla="*/ 22 w 41"/>
                <a:gd name="T3" fmla="*/ 33 h 44"/>
                <a:gd name="T4" fmla="*/ 12 w 41"/>
                <a:gd name="T5" fmla="*/ 44 h 44"/>
                <a:gd name="T6" fmla="*/ 29 w 41"/>
                <a:gd name="T7" fmla="*/ 31 h 44"/>
                <a:gd name="T8" fmla="*/ 39 w 41"/>
                <a:gd name="T9" fmla="*/ 26 h 44"/>
                <a:gd name="T10" fmla="*/ 40 w 41"/>
                <a:gd name="T11" fmla="*/ 22 h 44"/>
                <a:gd name="T12" fmla="*/ 39 w 41"/>
                <a:gd name="T13" fmla="*/ 22 h 44"/>
                <a:gd name="T14" fmla="*/ 36 w 41"/>
                <a:gd name="T15" fmla="*/ 24 h 44"/>
                <a:gd name="T16" fmla="*/ 34 w 41"/>
                <a:gd name="T17" fmla="*/ 23 h 44"/>
                <a:gd name="T18" fmla="*/ 37 w 41"/>
                <a:gd name="T19" fmla="*/ 18 h 44"/>
                <a:gd name="T20" fmla="*/ 40 w 41"/>
                <a:gd name="T21" fmla="*/ 14 h 44"/>
                <a:gd name="T22" fmla="*/ 37 w 41"/>
                <a:gd name="T23" fmla="*/ 0 h 44"/>
                <a:gd name="T24" fmla="*/ 29 w 41"/>
                <a:gd name="T25" fmla="*/ 23 h 44"/>
                <a:gd name="T26" fmla="*/ 23 w 41"/>
                <a:gd name="T27" fmla="*/ 27 h 44"/>
                <a:gd name="T28" fmla="*/ 6 w 41"/>
                <a:gd name="T29" fmla="*/ 29 h 44"/>
                <a:gd name="T30" fmla="*/ 4 w 41"/>
                <a:gd name="T31" fmla="*/ 28 h 44"/>
                <a:gd name="T32" fmla="*/ 6 w 41"/>
                <a:gd name="T33" fmla="*/ 37 h 44"/>
                <a:gd name="T34" fmla="*/ 9 w 41"/>
                <a:gd name="T35"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4">
                  <a:moveTo>
                    <a:pt x="9" y="38"/>
                  </a:moveTo>
                  <a:cubicBezTo>
                    <a:pt x="14" y="36"/>
                    <a:pt x="18" y="33"/>
                    <a:pt x="22" y="33"/>
                  </a:cubicBezTo>
                  <a:cubicBezTo>
                    <a:pt x="22" y="37"/>
                    <a:pt x="15" y="41"/>
                    <a:pt x="12" y="44"/>
                  </a:cubicBezTo>
                  <a:cubicBezTo>
                    <a:pt x="22" y="43"/>
                    <a:pt x="26" y="37"/>
                    <a:pt x="29" y="31"/>
                  </a:cubicBezTo>
                  <a:cubicBezTo>
                    <a:pt x="32" y="28"/>
                    <a:pt x="36" y="27"/>
                    <a:pt x="39" y="26"/>
                  </a:cubicBezTo>
                  <a:cubicBezTo>
                    <a:pt x="40" y="25"/>
                    <a:pt x="41" y="25"/>
                    <a:pt x="40" y="22"/>
                  </a:cubicBezTo>
                  <a:cubicBezTo>
                    <a:pt x="40" y="22"/>
                    <a:pt x="39" y="22"/>
                    <a:pt x="39" y="22"/>
                  </a:cubicBezTo>
                  <a:cubicBezTo>
                    <a:pt x="38" y="23"/>
                    <a:pt x="37" y="24"/>
                    <a:pt x="36" y="24"/>
                  </a:cubicBezTo>
                  <a:cubicBezTo>
                    <a:pt x="35" y="25"/>
                    <a:pt x="33" y="25"/>
                    <a:pt x="34" y="23"/>
                  </a:cubicBezTo>
                  <a:cubicBezTo>
                    <a:pt x="35" y="21"/>
                    <a:pt x="36" y="19"/>
                    <a:pt x="37" y="18"/>
                  </a:cubicBezTo>
                  <a:cubicBezTo>
                    <a:pt x="40" y="14"/>
                    <a:pt x="40" y="14"/>
                    <a:pt x="40" y="14"/>
                  </a:cubicBezTo>
                  <a:cubicBezTo>
                    <a:pt x="40" y="11"/>
                    <a:pt x="40" y="3"/>
                    <a:pt x="37" y="0"/>
                  </a:cubicBezTo>
                  <a:cubicBezTo>
                    <a:pt x="33" y="3"/>
                    <a:pt x="31" y="15"/>
                    <a:pt x="29" y="23"/>
                  </a:cubicBezTo>
                  <a:cubicBezTo>
                    <a:pt x="27" y="27"/>
                    <a:pt x="25" y="27"/>
                    <a:pt x="23" y="27"/>
                  </a:cubicBezTo>
                  <a:cubicBezTo>
                    <a:pt x="18" y="28"/>
                    <a:pt x="10" y="30"/>
                    <a:pt x="6" y="29"/>
                  </a:cubicBezTo>
                  <a:cubicBezTo>
                    <a:pt x="4" y="28"/>
                    <a:pt x="4" y="28"/>
                    <a:pt x="4" y="28"/>
                  </a:cubicBezTo>
                  <a:cubicBezTo>
                    <a:pt x="0" y="32"/>
                    <a:pt x="5" y="35"/>
                    <a:pt x="6" y="37"/>
                  </a:cubicBezTo>
                  <a:lnTo>
                    <a:pt x="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8" name="îşļíďê"/>
            <p:cNvSpPr/>
            <p:nvPr/>
          </p:nvSpPr>
          <p:spPr bwMode="auto">
            <a:xfrm>
              <a:off x="3846666" y="1210123"/>
              <a:ext cx="22427" cy="32239"/>
            </a:xfrm>
            <a:custGeom>
              <a:avLst/>
              <a:gdLst>
                <a:gd name="T0" fmla="*/ 4 w 10"/>
                <a:gd name="T1" fmla="*/ 14 h 14"/>
                <a:gd name="T2" fmla="*/ 9 w 10"/>
                <a:gd name="T3" fmla="*/ 12 h 14"/>
                <a:gd name="T4" fmla="*/ 2 w 10"/>
                <a:gd name="T5" fmla="*/ 0 h 14"/>
                <a:gd name="T6" fmla="*/ 1 w 10"/>
                <a:gd name="T7" fmla="*/ 10 h 14"/>
                <a:gd name="T8" fmla="*/ 4 w 10"/>
                <a:gd name="T9" fmla="*/ 14 h 14"/>
              </a:gdLst>
              <a:ahLst/>
              <a:cxnLst>
                <a:cxn ang="0">
                  <a:pos x="T0" y="T1"/>
                </a:cxn>
                <a:cxn ang="0">
                  <a:pos x="T2" y="T3"/>
                </a:cxn>
                <a:cxn ang="0">
                  <a:pos x="T4" y="T5"/>
                </a:cxn>
                <a:cxn ang="0">
                  <a:pos x="T6" y="T7"/>
                </a:cxn>
                <a:cxn ang="0">
                  <a:pos x="T8" y="T9"/>
                </a:cxn>
              </a:cxnLst>
              <a:rect l="0" t="0" r="r" b="b"/>
              <a:pathLst>
                <a:path w="10" h="14">
                  <a:moveTo>
                    <a:pt x="4" y="14"/>
                  </a:moveTo>
                  <a:cubicBezTo>
                    <a:pt x="6" y="14"/>
                    <a:pt x="7" y="14"/>
                    <a:pt x="9" y="12"/>
                  </a:cubicBezTo>
                  <a:cubicBezTo>
                    <a:pt x="10" y="7"/>
                    <a:pt x="8" y="2"/>
                    <a:pt x="2" y="0"/>
                  </a:cubicBezTo>
                  <a:cubicBezTo>
                    <a:pt x="0" y="3"/>
                    <a:pt x="2" y="6"/>
                    <a:pt x="1" y="10"/>
                  </a:cubicBezTo>
                  <a:cubicBezTo>
                    <a:pt x="0" y="13"/>
                    <a:pt x="3" y="12"/>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9" name="îš1íḍê"/>
            <p:cNvSpPr/>
            <p:nvPr/>
          </p:nvSpPr>
          <p:spPr bwMode="auto">
            <a:xfrm>
              <a:off x="3944785" y="1278806"/>
              <a:ext cx="21025" cy="21025"/>
            </a:xfrm>
            <a:custGeom>
              <a:avLst/>
              <a:gdLst>
                <a:gd name="T0" fmla="*/ 7 w 9"/>
                <a:gd name="T1" fmla="*/ 6 h 9"/>
                <a:gd name="T2" fmla="*/ 8 w 9"/>
                <a:gd name="T3" fmla="*/ 1 h 9"/>
                <a:gd name="T4" fmla="*/ 2 w 9"/>
                <a:gd name="T5" fmla="*/ 2 h 9"/>
                <a:gd name="T6" fmla="*/ 0 w 9"/>
                <a:gd name="T7" fmla="*/ 6 h 9"/>
                <a:gd name="T8" fmla="*/ 7 w 9"/>
                <a:gd name="T9" fmla="*/ 6 h 9"/>
              </a:gdLst>
              <a:ahLst/>
              <a:cxnLst>
                <a:cxn ang="0">
                  <a:pos x="T0" y="T1"/>
                </a:cxn>
                <a:cxn ang="0">
                  <a:pos x="T2" y="T3"/>
                </a:cxn>
                <a:cxn ang="0">
                  <a:pos x="T4" y="T5"/>
                </a:cxn>
                <a:cxn ang="0">
                  <a:pos x="T6" y="T7"/>
                </a:cxn>
                <a:cxn ang="0">
                  <a:pos x="T8" y="T9"/>
                </a:cxn>
              </a:cxnLst>
              <a:rect l="0" t="0" r="r" b="b"/>
              <a:pathLst>
                <a:path w="9" h="9">
                  <a:moveTo>
                    <a:pt x="7" y="6"/>
                  </a:moveTo>
                  <a:cubicBezTo>
                    <a:pt x="8" y="4"/>
                    <a:pt x="9" y="2"/>
                    <a:pt x="8" y="1"/>
                  </a:cubicBezTo>
                  <a:cubicBezTo>
                    <a:pt x="6" y="0"/>
                    <a:pt x="4" y="2"/>
                    <a:pt x="2" y="2"/>
                  </a:cubicBezTo>
                  <a:cubicBezTo>
                    <a:pt x="0" y="3"/>
                    <a:pt x="0" y="5"/>
                    <a:pt x="0" y="6"/>
                  </a:cubicBezTo>
                  <a:cubicBezTo>
                    <a:pt x="1" y="9"/>
                    <a:pt x="4" y="8"/>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0" name="íŝliḓê"/>
            <p:cNvSpPr/>
            <p:nvPr/>
          </p:nvSpPr>
          <p:spPr bwMode="auto">
            <a:xfrm>
              <a:off x="3910443" y="1308943"/>
              <a:ext cx="61675" cy="62376"/>
            </a:xfrm>
            <a:custGeom>
              <a:avLst/>
              <a:gdLst>
                <a:gd name="T0" fmla="*/ 6 w 27"/>
                <a:gd name="T1" fmla="*/ 10 h 27"/>
                <a:gd name="T2" fmla="*/ 14 w 27"/>
                <a:gd name="T3" fmla="*/ 14 h 27"/>
                <a:gd name="T4" fmla="*/ 9 w 27"/>
                <a:gd name="T5" fmla="*/ 18 h 27"/>
                <a:gd name="T6" fmla="*/ 4 w 27"/>
                <a:gd name="T7" fmla="*/ 16 h 27"/>
                <a:gd name="T8" fmla="*/ 2 w 27"/>
                <a:gd name="T9" fmla="*/ 17 h 27"/>
                <a:gd name="T10" fmla="*/ 8 w 27"/>
                <a:gd name="T11" fmla="*/ 27 h 27"/>
                <a:gd name="T12" fmla="*/ 22 w 27"/>
                <a:gd name="T13" fmla="*/ 17 h 27"/>
                <a:gd name="T14" fmla="*/ 25 w 27"/>
                <a:gd name="T15" fmla="*/ 18 h 27"/>
                <a:gd name="T16" fmla="*/ 26 w 27"/>
                <a:gd name="T17" fmla="*/ 16 h 27"/>
                <a:gd name="T18" fmla="*/ 24 w 27"/>
                <a:gd name="T19" fmla="*/ 14 h 27"/>
                <a:gd name="T20" fmla="*/ 24 w 27"/>
                <a:gd name="T21" fmla="*/ 11 h 27"/>
                <a:gd name="T22" fmla="*/ 23 w 27"/>
                <a:gd name="T23" fmla="*/ 9 h 27"/>
                <a:gd name="T24" fmla="*/ 19 w 27"/>
                <a:gd name="T25" fmla="*/ 12 h 27"/>
                <a:gd name="T26" fmla="*/ 11 w 27"/>
                <a:gd name="T27" fmla="*/ 7 h 27"/>
                <a:gd name="T28" fmla="*/ 4 w 27"/>
                <a:gd name="T29" fmla="*/ 2 h 27"/>
                <a:gd name="T30" fmla="*/ 0 w 27"/>
                <a:gd name="T31" fmla="*/ 3 h 27"/>
                <a:gd name="T32" fmla="*/ 6 w 27"/>
                <a:gd name="T3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6" y="10"/>
                  </a:moveTo>
                  <a:cubicBezTo>
                    <a:pt x="9" y="11"/>
                    <a:pt x="12" y="12"/>
                    <a:pt x="14" y="14"/>
                  </a:cubicBezTo>
                  <a:cubicBezTo>
                    <a:pt x="14" y="15"/>
                    <a:pt x="11" y="17"/>
                    <a:pt x="9" y="18"/>
                  </a:cubicBezTo>
                  <a:cubicBezTo>
                    <a:pt x="7" y="19"/>
                    <a:pt x="6" y="16"/>
                    <a:pt x="4" y="16"/>
                  </a:cubicBezTo>
                  <a:cubicBezTo>
                    <a:pt x="3" y="15"/>
                    <a:pt x="2" y="15"/>
                    <a:pt x="2" y="17"/>
                  </a:cubicBezTo>
                  <a:cubicBezTo>
                    <a:pt x="4" y="20"/>
                    <a:pt x="4" y="25"/>
                    <a:pt x="8" y="27"/>
                  </a:cubicBezTo>
                  <a:cubicBezTo>
                    <a:pt x="13" y="23"/>
                    <a:pt x="17" y="20"/>
                    <a:pt x="22" y="17"/>
                  </a:cubicBezTo>
                  <a:cubicBezTo>
                    <a:pt x="25" y="18"/>
                    <a:pt x="25" y="18"/>
                    <a:pt x="25" y="18"/>
                  </a:cubicBezTo>
                  <a:cubicBezTo>
                    <a:pt x="26" y="18"/>
                    <a:pt x="27" y="17"/>
                    <a:pt x="26" y="16"/>
                  </a:cubicBezTo>
                  <a:cubicBezTo>
                    <a:pt x="26" y="16"/>
                    <a:pt x="25" y="14"/>
                    <a:pt x="24" y="14"/>
                  </a:cubicBezTo>
                  <a:cubicBezTo>
                    <a:pt x="24" y="11"/>
                    <a:pt x="24" y="11"/>
                    <a:pt x="24" y="11"/>
                  </a:cubicBezTo>
                  <a:cubicBezTo>
                    <a:pt x="23" y="9"/>
                    <a:pt x="23" y="9"/>
                    <a:pt x="23" y="9"/>
                  </a:cubicBezTo>
                  <a:cubicBezTo>
                    <a:pt x="22" y="10"/>
                    <a:pt x="20" y="11"/>
                    <a:pt x="19" y="12"/>
                  </a:cubicBezTo>
                  <a:cubicBezTo>
                    <a:pt x="16" y="10"/>
                    <a:pt x="13" y="9"/>
                    <a:pt x="11" y="7"/>
                  </a:cubicBezTo>
                  <a:cubicBezTo>
                    <a:pt x="8" y="6"/>
                    <a:pt x="6" y="4"/>
                    <a:pt x="4" y="2"/>
                  </a:cubicBezTo>
                  <a:cubicBezTo>
                    <a:pt x="1" y="0"/>
                    <a:pt x="0" y="1"/>
                    <a:pt x="0" y="3"/>
                  </a:cubicBezTo>
                  <a:cubicBezTo>
                    <a:pt x="0" y="9"/>
                    <a:pt x="3" y="10"/>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8" name="iṡļiḍe"/>
            <p:cNvSpPr/>
            <p:nvPr/>
          </p:nvSpPr>
          <p:spPr bwMode="auto">
            <a:xfrm>
              <a:off x="3935674" y="1271798"/>
              <a:ext cx="124051" cy="76393"/>
            </a:xfrm>
            <a:custGeom>
              <a:avLst/>
              <a:gdLst>
                <a:gd name="T0" fmla="*/ 52 w 54"/>
                <a:gd name="T1" fmla="*/ 10 h 33"/>
                <a:gd name="T2" fmla="*/ 41 w 54"/>
                <a:gd name="T3" fmla="*/ 13 h 33"/>
                <a:gd name="T4" fmla="*/ 37 w 54"/>
                <a:gd name="T5" fmla="*/ 11 h 33"/>
                <a:gd name="T6" fmla="*/ 35 w 54"/>
                <a:gd name="T7" fmla="*/ 12 h 33"/>
                <a:gd name="T8" fmla="*/ 29 w 54"/>
                <a:gd name="T9" fmla="*/ 15 h 33"/>
                <a:gd name="T10" fmla="*/ 28 w 54"/>
                <a:gd name="T11" fmla="*/ 13 h 33"/>
                <a:gd name="T12" fmla="*/ 23 w 54"/>
                <a:gd name="T13" fmla="*/ 15 h 33"/>
                <a:gd name="T14" fmla="*/ 19 w 54"/>
                <a:gd name="T15" fmla="*/ 15 h 33"/>
                <a:gd name="T16" fmla="*/ 26 w 54"/>
                <a:gd name="T17" fmla="*/ 0 h 33"/>
                <a:gd name="T18" fmla="*/ 19 w 54"/>
                <a:gd name="T19" fmla="*/ 6 h 33"/>
                <a:gd name="T20" fmla="*/ 14 w 54"/>
                <a:gd name="T21" fmla="*/ 10 h 33"/>
                <a:gd name="T22" fmla="*/ 10 w 54"/>
                <a:gd name="T23" fmla="*/ 15 h 33"/>
                <a:gd name="T24" fmla="*/ 17 w 54"/>
                <a:gd name="T25" fmla="*/ 16 h 33"/>
                <a:gd name="T26" fmla="*/ 24 w 54"/>
                <a:gd name="T27" fmla="*/ 19 h 33"/>
                <a:gd name="T28" fmla="*/ 23 w 54"/>
                <a:gd name="T29" fmla="*/ 23 h 33"/>
                <a:gd name="T30" fmla="*/ 3 w 54"/>
                <a:gd name="T31" fmla="*/ 13 h 33"/>
                <a:gd name="T32" fmla="*/ 0 w 54"/>
                <a:gd name="T33" fmla="*/ 15 h 33"/>
                <a:gd name="T34" fmla="*/ 4 w 54"/>
                <a:gd name="T35" fmla="*/ 21 h 33"/>
                <a:gd name="T36" fmla="*/ 8 w 54"/>
                <a:gd name="T37" fmla="*/ 22 h 33"/>
                <a:gd name="T38" fmla="*/ 24 w 54"/>
                <a:gd name="T39" fmla="*/ 27 h 33"/>
                <a:gd name="T40" fmla="*/ 14 w 54"/>
                <a:gd name="T41" fmla="*/ 26 h 33"/>
                <a:gd name="T42" fmla="*/ 21 w 54"/>
                <a:gd name="T43" fmla="*/ 30 h 33"/>
                <a:gd name="T44" fmla="*/ 29 w 54"/>
                <a:gd name="T45" fmla="*/ 33 h 33"/>
                <a:gd name="T46" fmla="*/ 34 w 54"/>
                <a:gd name="T47" fmla="*/ 28 h 33"/>
                <a:gd name="T48" fmla="*/ 45 w 54"/>
                <a:gd name="T49" fmla="*/ 28 h 33"/>
                <a:gd name="T50" fmla="*/ 46 w 54"/>
                <a:gd name="T51" fmla="*/ 23 h 33"/>
                <a:gd name="T52" fmla="*/ 42 w 54"/>
                <a:gd name="T53" fmla="*/ 19 h 33"/>
                <a:gd name="T54" fmla="*/ 43 w 54"/>
                <a:gd name="T55" fmla="*/ 18 h 33"/>
                <a:gd name="T56" fmla="*/ 50 w 54"/>
                <a:gd name="T57" fmla="*/ 17 h 33"/>
                <a:gd name="T58" fmla="*/ 52 w 54"/>
                <a:gd name="T59" fmla="*/ 10 h 33"/>
                <a:gd name="T60" fmla="*/ 38 w 54"/>
                <a:gd name="T61" fmla="*/ 23 h 33"/>
                <a:gd name="T62" fmla="*/ 30 w 54"/>
                <a:gd name="T63" fmla="*/ 24 h 33"/>
                <a:gd name="T64" fmla="*/ 33 w 54"/>
                <a:gd name="T65" fmla="*/ 23 h 33"/>
                <a:gd name="T66" fmla="*/ 35 w 54"/>
                <a:gd name="T67" fmla="*/ 21 h 33"/>
                <a:gd name="T68" fmla="*/ 31 w 54"/>
                <a:gd name="T69" fmla="*/ 20 h 33"/>
                <a:gd name="T70" fmla="*/ 30 w 54"/>
                <a:gd name="T71" fmla="*/ 19 h 33"/>
                <a:gd name="T72" fmla="*/ 33 w 54"/>
                <a:gd name="T73" fmla="*/ 17 h 33"/>
                <a:gd name="T74" fmla="*/ 37 w 54"/>
                <a:gd name="T75" fmla="*/ 17 h 33"/>
                <a:gd name="T76" fmla="*/ 38 w 54"/>
                <a:gd name="T7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33">
                  <a:moveTo>
                    <a:pt x="52" y="10"/>
                  </a:moveTo>
                  <a:cubicBezTo>
                    <a:pt x="49" y="11"/>
                    <a:pt x="45" y="11"/>
                    <a:pt x="41" y="13"/>
                  </a:cubicBezTo>
                  <a:cubicBezTo>
                    <a:pt x="39" y="13"/>
                    <a:pt x="38" y="12"/>
                    <a:pt x="37" y="11"/>
                  </a:cubicBezTo>
                  <a:cubicBezTo>
                    <a:pt x="35" y="11"/>
                    <a:pt x="34" y="11"/>
                    <a:pt x="35" y="12"/>
                  </a:cubicBezTo>
                  <a:cubicBezTo>
                    <a:pt x="33" y="14"/>
                    <a:pt x="31" y="15"/>
                    <a:pt x="29" y="15"/>
                  </a:cubicBezTo>
                  <a:cubicBezTo>
                    <a:pt x="28" y="13"/>
                    <a:pt x="28" y="13"/>
                    <a:pt x="28" y="13"/>
                  </a:cubicBezTo>
                  <a:cubicBezTo>
                    <a:pt x="25" y="12"/>
                    <a:pt x="25" y="14"/>
                    <a:pt x="23" y="15"/>
                  </a:cubicBezTo>
                  <a:cubicBezTo>
                    <a:pt x="23" y="14"/>
                    <a:pt x="19" y="16"/>
                    <a:pt x="19" y="15"/>
                  </a:cubicBezTo>
                  <a:cubicBezTo>
                    <a:pt x="21" y="11"/>
                    <a:pt x="26" y="5"/>
                    <a:pt x="26" y="0"/>
                  </a:cubicBezTo>
                  <a:cubicBezTo>
                    <a:pt x="23" y="0"/>
                    <a:pt x="22" y="3"/>
                    <a:pt x="19" y="6"/>
                  </a:cubicBezTo>
                  <a:cubicBezTo>
                    <a:pt x="14" y="10"/>
                    <a:pt x="14" y="10"/>
                    <a:pt x="14" y="10"/>
                  </a:cubicBezTo>
                  <a:cubicBezTo>
                    <a:pt x="12" y="12"/>
                    <a:pt x="10" y="13"/>
                    <a:pt x="10" y="15"/>
                  </a:cubicBezTo>
                  <a:cubicBezTo>
                    <a:pt x="12" y="15"/>
                    <a:pt x="14" y="16"/>
                    <a:pt x="17" y="16"/>
                  </a:cubicBezTo>
                  <a:cubicBezTo>
                    <a:pt x="20" y="18"/>
                    <a:pt x="21" y="19"/>
                    <a:pt x="24" y="19"/>
                  </a:cubicBezTo>
                  <a:cubicBezTo>
                    <a:pt x="25" y="21"/>
                    <a:pt x="24" y="22"/>
                    <a:pt x="23" y="23"/>
                  </a:cubicBezTo>
                  <a:cubicBezTo>
                    <a:pt x="16" y="20"/>
                    <a:pt x="9" y="16"/>
                    <a:pt x="3" y="13"/>
                  </a:cubicBezTo>
                  <a:cubicBezTo>
                    <a:pt x="1" y="13"/>
                    <a:pt x="1" y="14"/>
                    <a:pt x="0" y="15"/>
                  </a:cubicBezTo>
                  <a:cubicBezTo>
                    <a:pt x="2" y="17"/>
                    <a:pt x="3" y="20"/>
                    <a:pt x="4" y="21"/>
                  </a:cubicBezTo>
                  <a:cubicBezTo>
                    <a:pt x="8" y="22"/>
                    <a:pt x="8" y="22"/>
                    <a:pt x="8" y="22"/>
                  </a:cubicBezTo>
                  <a:cubicBezTo>
                    <a:pt x="9" y="22"/>
                    <a:pt x="20" y="25"/>
                    <a:pt x="24" y="27"/>
                  </a:cubicBezTo>
                  <a:cubicBezTo>
                    <a:pt x="23" y="29"/>
                    <a:pt x="15" y="25"/>
                    <a:pt x="14" y="26"/>
                  </a:cubicBezTo>
                  <a:cubicBezTo>
                    <a:pt x="16" y="29"/>
                    <a:pt x="19" y="28"/>
                    <a:pt x="21" y="30"/>
                  </a:cubicBezTo>
                  <a:cubicBezTo>
                    <a:pt x="24" y="31"/>
                    <a:pt x="27" y="32"/>
                    <a:pt x="29" y="33"/>
                  </a:cubicBezTo>
                  <a:cubicBezTo>
                    <a:pt x="31" y="31"/>
                    <a:pt x="32" y="28"/>
                    <a:pt x="34" y="28"/>
                  </a:cubicBezTo>
                  <a:cubicBezTo>
                    <a:pt x="37" y="28"/>
                    <a:pt x="42" y="30"/>
                    <a:pt x="45" y="28"/>
                  </a:cubicBezTo>
                  <a:cubicBezTo>
                    <a:pt x="45" y="26"/>
                    <a:pt x="46" y="24"/>
                    <a:pt x="46" y="23"/>
                  </a:cubicBezTo>
                  <a:cubicBezTo>
                    <a:pt x="45" y="21"/>
                    <a:pt x="42" y="20"/>
                    <a:pt x="42" y="19"/>
                  </a:cubicBezTo>
                  <a:cubicBezTo>
                    <a:pt x="42" y="19"/>
                    <a:pt x="42" y="18"/>
                    <a:pt x="43" y="18"/>
                  </a:cubicBezTo>
                  <a:cubicBezTo>
                    <a:pt x="46" y="18"/>
                    <a:pt x="48" y="18"/>
                    <a:pt x="50" y="17"/>
                  </a:cubicBezTo>
                  <a:cubicBezTo>
                    <a:pt x="51" y="18"/>
                    <a:pt x="54" y="12"/>
                    <a:pt x="52" y="10"/>
                  </a:cubicBezTo>
                  <a:close/>
                  <a:moveTo>
                    <a:pt x="38" y="23"/>
                  </a:moveTo>
                  <a:cubicBezTo>
                    <a:pt x="36" y="24"/>
                    <a:pt x="33" y="24"/>
                    <a:pt x="30" y="24"/>
                  </a:cubicBezTo>
                  <a:cubicBezTo>
                    <a:pt x="29" y="23"/>
                    <a:pt x="32" y="23"/>
                    <a:pt x="33" y="23"/>
                  </a:cubicBezTo>
                  <a:cubicBezTo>
                    <a:pt x="34" y="22"/>
                    <a:pt x="34" y="22"/>
                    <a:pt x="35" y="21"/>
                  </a:cubicBezTo>
                  <a:cubicBezTo>
                    <a:pt x="34" y="20"/>
                    <a:pt x="33" y="19"/>
                    <a:pt x="31" y="20"/>
                  </a:cubicBezTo>
                  <a:cubicBezTo>
                    <a:pt x="30" y="20"/>
                    <a:pt x="29" y="19"/>
                    <a:pt x="30" y="19"/>
                  </a:cubicBezTo>
                  <a:cubicBezTo>
                    <a:pt x="31" y="19"/>
                    <a:pt x="32" y="18"/>
                    <a:pt x="33" y="17"/>
                  </a:cubicBezTo>
                  <a:cubicBezTo>
                    <a:pt x="34" y="17"/>
                    <a:pt x="35" y="17"/>
                    <a:pt x="37" y="17"/>
                  </a:cubicBezTo>
                  <a:cubicBezTo>
                    <a:pt x="37" y="19"/>
                    <a:pt x="39" y="21"/>
                    <a:pt x="3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9" name="ï$ļïdé"/>
            <p:cNvSpPr/>
            <p:nvPr/>
          </p:nvSpPr>
          <p:spPr bwMode="auto">
            <a:xfrm>
              <a:off x="3302807" y="1034911"/>
              <a:ext cx="795464" cy="799669"/>
            </a:xfrm>
            <a:custGeom>
              <a:avLst/>
              <a:gdLst>
                <a:gd name="T0" fmla="*/ 174 w 347"/>
                <a:gd name="T1" fmla="*/ 0 h 347"/>
                <a:gd name="T2" fmla="*/ 0 w 347"/>
                <a:gd name="T3" fmla="*/ 173 h 347"/>
                <a:gd name="T4" fmla="*/ 174 w 347"/>
                <a:gd name="T5" fmla="*/ 347 h 347"/>
                <a:gd name="T6" fmla="*/ 347 w 347"/>
                <a:gd name="T7" fmla="*/ 173 h 347"/>
                <a:gd name="T8" fmla="*/ 174 w 347"/>
                <a:gd name="T9" fmla="*/ 0 h 347"/>
                <a:gd name="T10" fmla="*/ 174 w 347"/>
                <a:gd name="T11" fmla="*/ 343 h 347"/>
                <a:gd name="T12" fmla="*/ 4 w 347"/>
                <a:gd name="T13" fmla="*/ 173 h 347"/>
                <a:gd name="T14" fmla="*/ 174 w 347"/>
                <a:gd name="T15" fmla="*/ 4 h 347"/>
                <a:gd name="T16" fmla="*/ 343 w 347"/>
                <a:gd name="T17" fmla="*/ 173 h 347"/>
                <a:gd name="T18" fmla="*/ 174 w 347"/>
                <a:gd name="T19" fmla="*/ 34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4" y="0"/>
                  </a:moveTo>
                  <a:cubicBezTo>
                    <a:pt x="78" y="0"/>
                    <a:pt x="0" y="78"/>
                    <a:pt x="0" y="173"/>
                  </a:cubicBezTo>
                  <a:cubicBezTo>
                    <a:pt x="0" y="269"/>
                    <a:pt x="78" y="347"/>
                    <a:pt x="174" y="347"/>
                  </a:cubicBezTo>
                  <a:cubicBezTo>
                    <a:pt x="269" y="347"/>
                    <a:pt x="347" y="269"/>
                    <a:pt x="347" y="173"/>
                  </a:cubicBezTo>
                  <a:cubicBezTo>
                    <a:pt x="347" y="78"/>
                    <a:pt x="269" y="0"/>
                    <a:pt x="174" y="0"/>
                  </a:cubicBezTo>
                  <a:close/>
                  <a:moveTo>
                    <a:pt x="174" y="343"/>
                  </a:moveTo>
                  <a:cubicBezTo>
                    <a:pt x="80" y="343"/>
                    <a:pt x="4" y="267"/>
                    <a:pt x="4" y="173"/>
                  </a:cubicBezTo>
                  <a:cubicBezTo>
                    <a:pt x="4" y="80"/>
                    <a:pt x="80" y="4"/>
                    <a:pt x="174" y="4"/>
                  </a:cubicBezTo>
                  <a:cubicBezTo>
                    <a:pt x="267" y="4"/>
                    <a:pt x="343" y="80"/>
                    <a:pt x="343" y="173"/>
                  </a:cubicBezTo>
                  <a:cubicBezTo>
                    <a:pt x="343" y="267"/>
                    <a:pt x="267" y="343"/>
                    <a:pt x="17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0" name="íšlíḓe"/>
            <p:cNvSpPr/>
            <p:nvPr/>
          </p:nvSpPr>
          <p:spPr bwMode="auto">
            <a:xfrm>
              <a:off x="3481524" y="1212226"/>
              <a:ext cx="440834" cy="377758"/>
            </a:xfrm>
            <a:custGeom>
              <a:avLst/>
              <a:gdLst>
                <a:gd name="T0" fmla="*/ 28 w 192"/>
                <a:gd name="T1" fmla="*/ 164 h 164"/>
                <a:gd name="T2" fmla="*/ 31 w 192"/>
                <a:gd name="T3" fmla="*/ 164 h 164"/>
                <a:gd name="T4" fmla="*/ 2 w 192"/>
                <a:gd name="T5" fmla="*/ 96 h 164"/>
                <a:gd name="T6" fmla="*/ 96 w 192"/>
                <a:gd name="T7" fmla="*/ 2 h 164"/>
                <a:gd name="T8" fmla="*/ 190 w 192"/>
                <a:gd name="T9" fmla="*/ 96 h 164"/>
                <a:gd name="T10" fmla="*/ 160 w 192"/>
                <a:gd name="T11" fmla="*/ 164 h 164"/>
                <a:gd name="T12" fmla="*/ 163 w 192"/>
                <a:gd name="T13" fmla="*/ 164 h 164"/>
                <a:gd name="T14" fmla="*/ 192 w 192"/>
                <a:gd name="T15" fmla="*/ 96 h 164"/>
                <a:gd name="T16" fmla="*/ 96 w 192"/>
                <a:gd name="T17" fmla="*/ 0 h 164"/>
                <a:gd name="T18" fmla="*/ 0 w 192"/>
                <a:gd name="T19" fmla="*/ 96 h 164"/>
                <a:gd name="T20" fmla="*/ 28 w 192"/>
                <a:gd name="T2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64">
                  <a:moveTo>
                    <a:pt x="28" y="164"/>
                  </a:moveTo>
                  <a:cubicBezTo>
                    <a:pt x="31" y="164"/>
                    <a:pt x="31" y="164"/>
                    <a:pt x="31" y="164"/>
                  </a:cubicBezTo>
                  <a:cubicBezTo>
                    <a:pt x="13" y="147"/>
                    <a:pt x="2" y="123"/>
                    <a:pt x="2" y="96"/>
                  </a:cubicBezTo>
                  <a:cubicBezTo>
                    <a:pt x="2" y="45"/>
                    <a:pt x="44" y="2"/>
                    <a:pt x="96" y="2"/>
                  </a:cubicBezTo>
                  <a:cubicBezTo>
                    <a:pt x="147" y="2"/>
                    <a:pt x="190" y="45"/>
                    <a:pt x="190" y="96"/>
                  </a:cubicBezTo>
                  <a:cubicBezTo>
                    <a:pt x="190" y="123"/>
                    <a:pt x="178" y="147"/>
                    <a:pt x="160" y="164"/>
                  </a:cubicBezTo>
                  <a:cubicBezTo>
                    <a:pt x="163" y="164"/>
                    <a:pt x="163" y="164"/>
                    <a:pt x="163" y="164"/>
                  </a:cubicBezTo>
                  <a:cubicBezTo>
                    <a:pt x="181" y="147"/>
                    <a:pt x="192" y="123"/>
                    <a:pt x="192" y="96"/>
                  </a:cubicBezTo>
                  <a:cubicBezTo>
                    <a:pt x="192" y="43"/>
                    <a:pt x="148" y="0"/>
                    <a:pt x="96" y="0"/>
                  </a:cubicBezTo>
                  <a:cubicBezTo>
                    <a:pt x="43" y="0"/>
                    <a:pt x="0" y="43"/>
                    <a:pt x="0" y="96"/>
                  </a:cubicBezTo>
                  <a:cubicBezTo>
                    <a:pt x="0" y="123"/>
                    <a:pt x="11" y="147"/>
                    <a:pt x="28"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1" name="ïṣļïḍê"/>
            <p:cNvSpPr/>
            <p:nvPr/>
          </p:nvSpPr>
          <p:spPr bwMode="auto">
            <a:xfrm>
              <a:off x="3972118" y="1573864"/>
              <a:ext cx="85504" cy="46256"/>
            </a:xfrm>
            <a:custGeom>
              <a:avLst/>
              <a:gdLst>
                <a:gd name="T0" fmla="*/ 36 w 37"/>
                <a:gd name="T1" fmla="*/ 20 h 20"/>
                <a:gd name="T2" fmla="*/ 22 w 37"/>
                <a:gd name="T3" fmla="*/ 16 h 20"/>
                <a:gd name="T4" fmla="*/ 0 w 37"/>
                <a:gd name="T5" fmla="*/ 20 h 20"/>
                <a:gd name="T6" fmla="*/ 1 w 37"/>
                <a:gd name="T7" fmla="*/ 16 h 20"/>
                <a:gd name="T8" fmla="*/ 12 w 37"/>
                <a:gd name="T9" fmla="*/ 14 h 20"/>
                <a:gd name="T10" fmla="*/ 19 w 37"/>
                <a:gd name="T11" fmla="*/ 14 h 20"/>
                <a:gd name="T12" fmla="*/ 13 w 37"/>
                <a:gd name="T13" fmla="*/ 10 h 20"/>
                <a:gd name="T14" fmla="*/ 5 w 37"/>
                <a:gd name="T15" fmla="*/ 3 h 20"/>
                <a:gd name="T16" fmla="*/ 6 w 37"/>
                <a:gd name="T17" fmla="*/ 0 h 20"/>
                <a:gd name="T18" fmla="*/ 23 w 37"/>
                <a:gd name="T19" fmla="*/ 13 h 20"/>
                <a:gd name="T20" fmla="*/ 37 w 37"/>
                <a:gd name="T21" fmla="*/ 17 h 20"/>
                <a:gd name="T22" fmla="*/ 36 w 37"/>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36" y="20"/>
                  </a:moveTo>
                  <a:cubicBezTo>
                    <a:pt x="22" y="16"/>
                    <a:pt x="22" y="16"/>
                    <a:pt x="22" y="16"/>
                  </a:cubicBezTo>
                  <a:cubicBezTo>
                    <a:pt x="0" y="20"/>
                    <a:pt x="0" y="20"/>
                    <a:pt x="0" y="20"/>
                  </a:cubicBezTo>
                  <a:cubicBezTo>
                    <a:pt x="1" y="16"/>
                    <a:pt x="1" y="16"/>
                    <a:pt x="1" y="16"/>
                  </a:cubicBezTo>
                  <a:cubicBezTo>
                    <a:pt x="12" y="14"/>
                    <a:pt x="12" y="14"/>
                    <a:pt x="12" y="14"/>
                  </a:cubicBezTo>
                  <a:cubicBezTo>
                    <a:pt x="14" y="14"/>
                    <a:pt x="17" y="14"/>
                    <a:pt x="19" y="14"/>
                  </a:cubicBezTo>
                  <a:cubicBezTo>
                    <a:pt x="17" y="13"/>
                    <a:pt x="15" y="11"/>
                    <a:pt x="13" y="10"/>
                  </a:cubicBezTo>
                  <a:cubicBezTo>
                    <a:pt x="5" y="3"/>
                    <a:pt x="5" y="3"/>
                    <a:pt x="5" y="3"/>
                  </a:cubicBezTo>
                  <a:cubicBezTo>
                    <a:pt x="6" y="0"/>
                    <a:pt x="6" y="0"/>
                    <a:pt x="6" y="0"/>
                  </a:cubicBezTo>
                  <a:cubicBezTo>
                    <a:pt x="23" y="13"/>
                    <a:pt x="23" y="13"/>
                    <a:pt x="23" y="13"/>
                  </a:cubicBezTo>
                  <a:cubicBezTo>
                    <a:pt x="37" y="17"/>
                    <a:pt x="37" y="17"/>
                    <a:pt x="37" y="17"/>
                  </a:cubicBez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2" name="ís1íḍe"/>
            <p:cNvSpPr/>
            <p:nvPr/>
          </p:nvSpPr>
          <p:spPr bwMode="auto">
            <a:xfrm>
              <a:off x="4302919" y="1198209"/>
              <a:ext cx="54666" cy="94615"/>
            </a:xfrm>
            <a:custGeom>
              <a:avLst/>
              <a:gdLst>
                <a:gd name="T0" fmla="*/ 20 w 24"/>
                <a:gd name="T1" fmla="*/ 28 h 41"/>
                <a:gd name="T2" fmla="*/ 14 w 24"/>
                <a:gd name="T3" fmla="*/ 9 h 41"/>
                <a:gd name="T4" fmla="*/ 4 w 24"/>
                <a:gd name="T5" fmla="*/ 10 h 41"/>
                <a:gd name="T6" fmla="*/ 5 w 24"/>
                <a:gd name="T7" fmla="*/ 32 h 41"/>
                <a:gd name="T8" fmla="*/ 20 w 24"/>
                <a:gd name="T9" fmla="*/ 28 h 41"/>
              </a:gdLst>
              <a:ahLst/>
              <a:cxnLst>
                <a:cxn ang="0">
                  <a:pos x="T0" y="T1"/>
                </a:cxn>
                <a:cxn ang="0">
                  <a:pos x="T2" y="T3"/>
                </a:cxn>
                <a:cxn ang="0">
                  <a:pos x="T4" y="T5"/>
                </a:cxn>
                <a:cxn ang="0">
                  <a:pos x="T6" y="T7"/>
                </a:cxn>
                <a:cxn ang="0">
                  <a:pos x="T8" y="T9"/>
                </a:cxn>
              </a:cxnLst>
              <a:rect l="0" t="0" r="r" b="b"/>
              <a:pathLst>
                <a:path w="24" h="41">
                  <a:moveTo>
                    <a:pt x="20" y="28"/>
                  </a:moveTo>
                  <a:cubicBezTo>
                    <a:pt x="24" y="20"/>
                    <a:pt x="14" y="9"/>
                    <a:pt x="14" y="9"/>
                  </a:cubicBezTo>
                  <a:cubicBezTo>
                    <a:pt x="14" y="9"/>
                    <a:pt x="8" y="0"/>
                    <a:pt x="4" y="10"/>
                  </a:cubicBezTo>
                  <a:cubicBezTo>
                    <a:pt x="0" y="20"/>
                    <a:pt x="0" y="23"/>
                    <a:pt x="5" y="32"/>
                  </a:cubicBezTo>
                  <a:cubicBezTo>
                    <a:pt x="9" y="41"/>
                    <a:pt x="16" y="35"/>
                    <a:pt x="2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3" name="íşlïḋe"/>
            <p:cNvSpPr/>
            <p:nvPr/>
          </p:nvSpPr>
          <p:spPr bwMode="auto">
            <a:xfrm>
              <a:off x="4279791" y="1281610"/>
              <a:ext cx="57470" cy="91811"/>
            </a:xfrm>
            <a:custGeom>
              <a:avLst/>
              <a:gdLst>
                <a:gd name="T0" fmla="*/ 4 w 25"/>
                <a:gd name="T1" fmla="*/ 34 h 40"/>
                <a:gd name="T2" fmla="*/ 13 w 25"/>
                <a:gd name="T3" fmla="*/ 36 h 40"/>
                <a:gd name="T4" fmla="*/ 21 w 25"/>
                <a:gd name="T5" fmla="*/ 17 h 40"/>
                <a:gd name="T6" fmla="*/ 14 w 25"/>
                <a:gd name="T7" fmla="*/ 10 h 40"/>
                <a:gd name="T8" fmla="*/ 10 w 25"/>
                <a:gd name="T9" fmla="*/ 4 h 40"/>
                <a:gd name="T10" fmla="*/ 0 w 25"/>
                <a:gd name="T11" fmla="*/ 13 h 40"/>
                <a:gd name="T12" fmla="*/ 5 w 25"/>
                <a:gd name="T13" fmla="*/ 25 h 40"/>
                <a:gd name="T14" fmla="*/ 4 w 25"/>
                <a:gd name="T15" fmla="*/ 3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4" y="34"/>
                  </a:moveTo>
                  <a:cubicBezTo>
                    <a:pt x="4" y="34"/>
                    <a:pt x="2" y="40"/>
                    <a:pt x="13" y="36"/>
                  </a:cubicBezTo>
                  <a:cubicBezTo>
                    <a:pt x="23" y="31"/>
                    <a:pt x="25" y="21"/>
                    <a:pt x="21" y="17"/>
                  </a:cubicBezTo>
                  <a:cubicBezTo>
                    <a:pt x="18" y="12"/>
                    <a:pt x="14" y="10"/>
                    <a:pt x="14" y="10"/>
                  </a:cubicBezTo>
                  <a:cubicBezTo>
                    <a:pt x="14" y="10"/>
                    <a:pt x="11" y="8"/>
                    <a:pt x="10" y="4"/>
                  </a:cubicBezTo>
                  <a:cubicBezTo>
                    <a:pt x="9" y="0"/>
                    <a:pt x="1" y="9"/>
                    <a:pt x="0" y="13"/>
                  </a:cubicBezTo>
                  <a:cubicBezTo>
                    <a:pt x="0" y="18"/>
                    <a:pt x="1" y="20"/>
                    <a:pt x="5" y="25"/>
                  </a:cubicBezTo>
                  <a:cubicBezTo>
                    <a:pt x="8" y="30"/>
                    <a:pt x="4" y="34"/>
                    <a:pt x="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4" name="iŝļîḍé"/>
            <p:cNvSpPr/>
            <p:nvPr/>
          </p:nvSpPr>
          <p:spPr bwMode="auto">
            <a:xfrm>
              <a:off x="4231432" y="1248670"/>
              <a:ext cx="330100" cy="295058"/>
            </a:xfrm>
            <a:custGeom>
              <a:avLst/>
              <a:gdLst>
                <a:gd name="T0" fmla="*/ 138 w 144"/>
                <a:gd name="T1" fmla="*/ 24 h 128"/>
                <a:gd name="T2" fmla="*/ 135 w 144"/>
                <a:gd name="T3" fmla="*/ 20 h 128"/>
                <a:gd name="T4" fmla="*/ 126 w 144"/>
                <a:gd name="T5" fmla="*/ 23 h 128"/>
                <a:gd name="T6" fmla="*/ 117 w 144"/>
                <a:gd name="T7" fmla="*/ 29 h 128"/>
                <a:gd name="T8" fmla="*/ 120 w 144"/>
                <a:gd name="T9" fmla="*/ 23 h 128"/>
                <a:gd name="T10" fmla="*/ 131 w 144"/>
                <a:gd name="T11" fmla="*/ 15 h 128"/>
                <a:gd name="T12" fmla="*/ 138 w 144"/>
                <a:gd name="T13" fmla="*/ 9 h 128"/>
                <a:gd name="T14" fmla="*/ 127 w 144"/>
                <a:gd name="T15" fmla="*/ 5 h 128"/>
                <a:gd name="T16" fmla="*/ 112 w 144"/>
                <a:gd name="T17" fmla="*/ 5 h 128"/>
                <a:gd name="T18" fmla="*/ 102 w 144"/>
                <a:gd name="T19" fmla="*/ 8 h 128"/>
                <a:gd name="T20" fmla="*/ 100 w 144"/>
                <a:gd name="T21" fmla="*/ 24 h 128"/>
                <a:gd name="T22" fmla="*/ 88 w 144"/>
                <a:gd name="T23" fmla="*/ 33 h 128"/>
                <a:gd name="T24" fmla="*/ 83 w 144"/>
                <a:gd name="T25" fmla="*/ 31 h 128"/>
                <a:gd name="T26" fmla="*/ 91 w 144"/>
                <a:gd name="T27" fmla="*/ 26 h 128"/>
                <a:gd name="T28" fmla="*/ 91 w 144"/>
                <a:gd name="T29" fmla="*/ 21 h 128"/>
                <a:gd name="T30" fmla="*/ 82 w 144"/>
                <a:gd name="T31" fmla="*/ 10 h 128"/>
                <a:gd name="T32" fmla="*/ 70 w 144"/>
                <a:gd name="T33" fmla="*/ 12 h 128"/>
                <a:gd name="T34" fmla="*/ 63 w 144"/>
                <a:gd name="T35" fmla="*/ 30 h 128"/>
                <a:gd name="T36" fmla="*/ 58 w 144"/>
                <a:gd name="T37" fmla="*/ 42 h 128"/>
                <a:gd name="T38" fmla="*/ 58 w 144"/>
                <a:gd name="T39" fmla="*/ 52 h 128"/>
                <a:gd name="T40" fmla="*/ 39 w 144"/>
                <a:gd name="T41" fmla="*/ 61 h 128"/>
                <a:gd name="T42" fmla="*/ 35 w 144"/>
                <a:gd name="T43" fmla="*/ 58 h 128"/>
                <a:gd name="T44" fmla="*/ 9 w 144"/>
                <a:gd name="T45" fmla="*/ 90 h 128"/>
                <a:gd name="T46" fmla="*/ 3 w 144"/>
                <a:gd name="T47" fmla="*/ 115 h 128"/>
                <a:gd name="T48" fmla="*/ 20 w 144"/>
                <a:gd name="T49" fmla="*/ 114 h 128"/>
                <a:gd name="T50" fmla="*/ 33 w 144"/>
                <a:gd name="T51" fmla="*/ 82 h 128"/>
                <a:gd name="T52" fmla="*/ 42 w 144"/>
                <a:gd name="T53" fmla="*/ 80 h 128"/>
                <a:gd name="T54" fmla="*/ 56 w 144"/>
                <a:gd name="T55" fmla="*/ 73 h 128"/>
                <a:gd name="T56" fmla="*/ 58 w 144"/>
                <a:gd name="T57" fmla="*/ 79 h 128"/>
                <a:gd name="T58" fmla="*/ 58 w 144"/>
                <a:gd name="T59" fmla="*/ 89 h 128"/>
                <a:gd name="T60" fmla="*/ 76 w 144"/>
                <a:gd name="T61" fmla="*/ 70 h 128"/>
                <a:gd name="T62" fmla="*/ 77 w 144"/>
                <a:gd name="T63" fmla="*/ 60 h 128"/>
                <a:gd name="T64" fmla="*/ 95 w 144"/>
                <a:gd name="T65" fmla="*/ 42 h 128"/>
                <a:gd name="T66" fmla="*/ 95 w 144"/>
                <a:gd name="T67" fmla="*/ 53 h 128"/>
                <a:gd name="T68" fmla="*/ 96 w 144"/>
                <a:gd name="T69" fmla="*/ 67 h 128"/>
                <a:gd name="T70" fmla="*/ 113 w 144"/>
                <a:gd name="T71" fmla="*/ 50 h 128"/>
                <a:gd name="T72" fmla="*/ 116 w 144"/>
                <a:gd name="T73" fmla="*/ 50 h 128"/>
                <a:gd name="T74" fmla="*/ 117 w 144"/>
                <a:gd name="T75" fmla="*/ 87 h 128"/>
                <a:gd name="T76" fmla="*/ 135 w 144"/>
                <a:gd name="T77" fmla="*/ 66 h 128"/>
                <a:gd name="T78" fmla="*/ 134 w 144"/>
                <a:gd name="T79" fmla="*/ 40 h 128"/>
                <a:gd name="T80" fmla="*/ 144 w 144"/>
                <a:gd name="T81" fmla="*/ 28 h 128"/>
                <a:gd name="T82" fmla="*/ 138 w 144"/>
                <a:gd name="T8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28">
                  <a:moveTo>
                    <a:pt x="138" y="24"/>
                  </a:moveTo>
                  <a:cubicBezTo>
                    <a:pt x="138" y="24"/>
                    <a:pt x="135" y="23"/>
                    <a:pt x="135" y="20"/>
                  </a:cubicBezTo>
                  <a:cubicBezTo>
                    <a:pt x="135" y="20"/>
                    <a:pt x="130" y="17"/>
                    <a:pt x="126" y="23"/>
                  </a:cubicBezTo>
                  <a:cubicBezTo>
                    <a:pt x="122" y="28"/>
                    <a:pt x="120" y="30"/>
                    <a:pt x="117" y="29"/>
                  </a:cubicBezTo>
                  <a:cubicBezTo>
                    <a:pt x="114" y="28"/>
                    <a:pt x="118" y="25"/>
                    <a:pt x="120" y="23"/>
                  </a:cubicBezTo>
                  <a:cubicBezTo>
                    <a:pt x="123" y="22"/>
                    <a:pt x="127" y="16"/>
                    <a:pt x="131" y="15"/>
                  </a:cubicBezTo>
                  <a:cubicBezTo>
                    <a:pt x="136" y="14"/>
                    <a:pt x="138" y="14"/>
                    <a:pt x="138" y="9"/>
                  </a:cubicBezTo>
                  <a:cubicBezTo>
                    <a:pt x="138" y="5"/>
                    <a:pt x="137" y="0"/>
                    <a:pt x="127" y="5"/>
                  </a:cubicBezTo>
                  <a:cubicBezTo>
                    <a:pt x="117" y="10"/>
                    <a:pt x="114" y="9"/>
                    <a:pt x="112" y="5"/>
                  </a:cubicBezTo>
                  <a:cubicBezTo>
                    <a:pt x="109" y="0"/>
                    <a:pt x="103" y="1"/>
                    <a:pt x="102" y="8"/>
                  </a:cubicBezTo>
                  <a:cubicBezTo>
                    <a:pt x="102" y="16"/>
                    <a:pt x="100" y="24"/>
                    <a:pt x="100" y="24"/>
                  </a:cubicBezTo>
                  <a:cubicBezTo>
                    <a:pt x="88" y="33"/>
                    <a:pt x="88" y="33"/>
                    <a:pt x="88" y="33"/>
                  </a:cubicBezTo>
                  <a:cubicBezTo>
                    <a:pt x="88" y="33"/>
                    <a:pt x="79" y="34"/>
                    <a:pt x="83" y="31"/>
                  </a:cubicBezTo>
                  <a:cubicBezTo>
                    <a:pt x="87" y="27"/>
                    <a:pt x="91" y="26"/>
                    <a:pt x="91" y="26"/>
                  </a:cubicBezTo>
                  <a:cubicBezTo>
                    <a:pt x="91" y="21"/>
                    <a:pt x="91" y="21"/>
                    <a:pt x="91" y="21"/>
                  </a:cubicBezTo>
                  <a:cubicBezTo>
                    <a:pt x="91" y="21"/>
                    <a:pt x="84" y="15"/>
                    <a:pt x="82" y="10"/>
                  </a:cubicBezTo>
                  <a:cubicBezTo>
                    <a:pt x="80" y="4"/>
                    <a:pt x="71" y="2"/>
                    <a:pt x="70" y="12"/>
                  </a:cubicBezTo>
                  <a:cubicBezTo>
                    <a:pt x="69" y="22"/>
                    <a:pt x="68" y="27"/>
                    <a:pt x="63" y="30"/>
                  </a:cubicBezTo>
                  <a:cubicBezTo>
                    <a:pt x="58" y="34"/>
                    <a:pt x="48" y="39"/>
                    <a:pt x="58" y="42"/>
                  </a:cubicBezTo>
                  <a:cubicBezTo>
                    <a:pt x="67" y="45"/>
                    <a:pt x="61" y="48"/>
                    <a:pt x="58" y="52"/>
                  </a:cubicBezTo>
                  <a:cubicBezTo>
                    <a:pt x="54" y="56"/>
                    <a:pt x="42" y="65"/>
                    <a:pt x="39" y="61"/>
                  </a:cubicBezTo>
                  <a:cubicBezTo>
                    <a:pt x="35" y="58"/>
                    <a:pt x="35" y="58"/>
                    <a:pt x="35" y="58"/>
                  </a:cubicBezTo>
                  <a:cubicBezTo>
                    <a:pt x="35" y="58"/>
                    <a:pt x="18" y="82"/>
                    <a:pt x="9" y="90"/>
                  </a:cubicBezTo>
                  <a:cubicBezTo>
                    <a:pt x="1" y="97"/>
                    <a:pt x="0" y="105"/>
                    <a:pt x="3" y="115"/>
                  </a:cubicBezTo>
                  <a:cubicBezTo>
                    <a:pt x="5" y="126"/>
                    <a:pt x="17" y="128"/>
                    <a:pt x="20" y="114"/>
                  </a:cubicBezTo>
                  <a:cubicBezTo>
                    <a:pt x="22" y="100"/>
                    <a:pt x="29" y="88"/>
                    <a:pt x="33" y="82"/>
                  </a:cubicBezTo>
                  <a:cubicBezTo>
                    <a:pt x="37" y="75"/>
                    <a:pt x="42" y="80"/>
                    <a:pt x="42" y="80"/>
                  </a:cubicBezTo>
                  <a:cubicBezTo>
                    <a:pt x="42" y="80"/>
                    <a:pt x="51" y="80"/>
                    <a:pt x="56" y="73"/>
                  </a:cubicBezTo>
                  <a:cubicBezTo>
                    <a:pt x="60" y="66"/>
                    <a:pt x="60" y="76"/>
                    <a:pt x="58" y="79"/>
                  </a:cubicBezTo>
                  <a:cubicBezTo>
                    <a:pt x="56" y="82"/>
                    <a:pt x="49" y="89"/>
                    <a:pt x="58" y="89"/>
                  </a:cubicBezTo>
                  <a:cubicBezTo>
                    <a:pt x="66" y="89"/>
                    <a:pt x="73" y="80"/>
                    <a:pt x="76" y="70"/>
                  </a:cubicBezTo>
                  <a:cubicBezTo>
                    <a:pt x="77" y="60"/>
                    <a:pt x="77" y="60"/>
                    <a:pt x="77" y="60"/>
                  </a:cubicBezTo>
                  <a:cubicBezTo>
                    <a:pt x="77" y="60"/>
                    <a:pt x="88" y="47"/>
                    <a:pt x="95" y="42"/>
                  </a:cubicBezTo>
                  <a:cubicBezTo>
                    <a:pt x="95" y="53"/>
                    <a:pt x="95" y="53"/>
                    <a:pt x="95" y="53"/>
                  </a:cubicBezTo>
                  <a:cubicBezTo>
                    <a:pt x="95" y="53"/>
                    <a:pt x="86" y="65"/>
                    <a:pt x="96" y="67"/>
                  </a:cubicBezTo>
                  <a:cubicBezTo>
                    <a:pt x="106" y="69"/>
                    <a:pt x="110" y="61"/>
                    <a:pt x="113" y="50"/>
                  </a:cubicBezTo>
                  <a:cubicBezTo>
                    <a:pt x="116" y="50"/>
                    <a:pt x="116" y="50"/>
                    <a:pt x="116" y="50"/>
                  </a:cubicBezTo>
                  <a:cubicBezTo>
                    <a:pt x="117" y="87"/>
                    <a:pt x="117" y="87"/>
                    <a:pt x="117" y="87"/>
                  </a:cubicBezTo>
                  <a:cubicBezTo>
                    <a:pt x="117" y="87"/>
                    <a:pt x="132" y="87"/>
                    <a:pt x="135" y="66"/>
                  </a:cubicBezTo>
                  <a:cubicBezTo>
                    <a:pt x="134" y="40"/>
                    <a:pt x="134" y="40"/>
                    <a:pt x="134" y="40"/>
                  </a:cubicBezTo>
                  <a:cubicBezTo>
                    <a:pt x="134" y="40"/>
                    <a:pt x="143" y="34"/>
                    <a:pt x="144" y="28"/>
                  </a:cubicBezTo>
                  <a:cubicBezTo>
                    <a:pt x="144" y="23"/>
                    <a:pt x="138" y="24"/>
                    <a:pt x="1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5" name="íṧḷídé"/>
            <p:cNvSpPr/>
            <p:nvPr/>
          </p:nvSpPr>
          <p:spPr bwMode="auto">
            <a:xfrm>
              <a:off x="4768283" y="1194004"/>
              <a:ext cx="52564" cy="82700"/>
            </a:xfrm>
            <a:custGeom>
              <a:avLst/>
              <a:gdLst>
                <a:gd name="T0" fmla="*/ 10 w 23"/>
                <a:gd name="T1" fmla="*/ 6 h 36"/>
                <a:gd name="T2" fmla="*/ 3 w 23"/>
                <a:gd name="T3" fmla="*/ 10 h 36"/>
                <a:gd name="T4" fmla="*/ 3 w 23"/>
                <a:gd name="T5" fmla="*/ 30 h 36"/>
                <a:gd name="T6" fmla="*/ 19 w 23"/>
                <a:gd name="T7" fmla="*/ 30 h 36"/>
                <a:gd name="T8" fmla="*/ 18 w 23"/>
                <a:gd name="T9" fmla="*/ 14 h 36"/>
                <a:gd name="T10" fmla="*/ 10 w 23"/>
                <a:gd name="T11" fmla="*/ 6 h 36"/>
              </a:gdLst>
              <a:ahLst/>
              <a:cxnLst>
                <a:cxn ang="0">
                  <a:pos x="T0" y="T1"/>
                </a:cxn>
                <a:cxn ang="0">
                  <a:pos x="T2" y="T3"/>
                </a:cxn>
                <a:cxn ang="0">
                  <a:pos x="T4" y="T5"/>
                </a:cxn>
                <a:cxn ang="0">
                  <a:pos x="T6" y="T7"/>
                </a:cxn>
                <a:cxn ang="0">
                  <a:pos x="T8" y="T9"/>
                </a:cxn>
                <a:cxn ang="0">
                  <a:pos x="T10" y="T11"/>
                </a:cxn>
              </a:cxnLst>
              <a:rect l="0" t="0" r="r" b="b"/>
              <a:pathLst>
                <a:path w="23" h="36">
                  <a:moveTo>
                    <a:pt x="10" y="6"/>
                  </a:moveTo>
                  <a:cubicBezTo>
                    <a:pt x="10" y="6"/>
                    <a:pt x="6" y="0"/>
                    <a:pt x="3" y="10"/>
                  </a:cubicBezTo>
                  <a:cubicBezTo>
                    <a:pt x="0" y="19"/>
                    <a:pt x="4" y="24"/>
                    <a:pt x="3" y="30"/>
                  </a:cubicBezTo>
                  <a:cubicBezTo>
                    <a:pt x="2" y="36"/>
                    <a:pt x="15" y="34"/>
                    <a:pt x="19" y="30"/>
                  </a:cubicBezTo>
                  <a:cubicBezTo>
                    <a:pt x="23" y="27"/>
                    <a:pt x="23" y="18"/>
                    <a:pt x="18" y="14"/>
                  </a:cubicBezTo>
                  <a:cubicBezTo>
                    <a:pt x="12" y="9"/>
                    <a:pt x="10"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6" name="îSḻiḋe"/>
            <p:cNvSpPr/>
            <p:nvPr/>
          </p:nvSpPr>
          <p:spPr bwMode="auto">
            <a:xfrm>
              <a:off x="4726932" y="1285815"/>
              <a:ext cx="61675" cy="80598"/>
            </a:xfrm>
            <a:custGeom>
              <a:avLst/>
              <a:gdLst>
                <a:gd name="T0" fmla="*/ 8 w 27"/>
                <a:gd name="T1" fmla="*/ 31 h 35"/>
                <a:gd name="T2" fmla="*/ 21 w 27"/>
                <a:gd name="T3" fmla="*/ 25 h 35"/>
                <a:gd name="T4" fmla="*/ 16 w 27"/>
                <a:gd name="T5" fmla="*/ 8 h 35"/>
                <a:gd name="T6" fmla="*/ 8 w 27"/>
                <a:gd name="T7" fmla="*/ 4 h 35"/>
                <a:gd name="T8" fmla="*/ 2 w 27"/>
                <a:gd name="T9" fmla="*/ 19 h 35"/>
                <a:gd name="T10" fmla="*/ 8 w 27"/>
                <a:gd name="T11" fmla="*/ 31 h 35"/>
              </a:gdLst>
              <a:ahLst/>
              <a:cxnLst>
                <a:cxn ang="0">
                  <a:pos x="T0" y="T1"/>
                </a:cxn>
                <a:cxn ang="0">
                  <a:pos x="T2" y="T3"/>
                </a:cxn>
                <a:cxn ang="0">
                  <a:pos x="T4" y="T5"/>
                </a:cxn>
                <a:cxn ang="0">
                  <a:pos x="T6" y="T7"/>
                </a:cxn>
                <a:cxn ang="0">
                  <a:pos x="T8" y="T9"/>
                </a:cxn>
                <a:cxn ang="0">
                  <a:pos x="T10" y="T11"/>
                </a:cxn>
              </a:cxnLst>
              <a:rect l="0" t="0" r="r" b="b"/>
              <a:pathLst>
                <a:path w="27" h="35">
                  <a:moveTo>
                    <a:pt x="8" y="31"/>
                  </a:moveTo>
                  <a:cubicBezTo>
                    <a:pt x="8" y="31"/>
                    <a:pt x="15" y="35"/>
                    <a:pt x="21" y="25"/>
                  </a:cubicBezTo>
                  <a:cubicBezTo>
                    <a:pt x="27" y="14"/>
                    <a:pt x="16" y="8"/>
                    <a:pt x="16" y="8"/>
                  </a:cubicBezTo>
                  <a:cubicBezTo>
                    <a:pt x="16" y="8"/>
                    <a:pt x="13" y="0"/>
                    <a:pt x="8" y="4"/>
                  </a:cubicBezTo>
                  <a:cubicBezTo>
                    <a:pt x="3" y="7"/>
                    <a:pt x="0" y="13"/>
                    <a:pt x="2" y="19"/>
                  </a:cubicBezTo>
                  <a:cubicBezTo>
                    <a:pt x="5" y="25"/>
                    <a:pt x="7" y="23"/>
                    <a:pt x="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7" name="í$ḻîḓè"/>
            <p:cNvSpPr/>
            <p:nvPr/>
          </p:nvSpPr>
          <p:spPr bwMode="auto">
            <a:xfrm>
              <a:off x="4635121" y="1341182"/>
              <a:ext cx="160495" cy="198341"/>
            </a:xfrm>
            <a:custGeom>
              <a:avLst/>
              <a:gdLst>
                <a:gd name="T0" fmla="*/ 63 w 70"/>
                <a:gd name="T1" fmla="*/ 12 h 86"/>
                <a:gd name="T2" fmla="*/ 15 w 70"/>
                <a:gd name="T3" fmla="*/ 58 h 86"/>
                <a:gd name="T4" fmla="*/ 17 w 70"/>
                <a:gd name="T5" fmla="*/ 76 h 86"/>
                <a:gd name="T6" fmla="*/ 33 w 70"/>
                <a:gd name="T7" fmla="*/ 73 h 86"/>
                <a:gd name="T8" fmla="*/ 70 w 70"/>
                <a:gd name="T9" fmla="*/ 14 h 86"/>
                <a:gd name="T10" fmla="*/ 70 w 70"/>
                <a:gd name="T11" fmla="*/ 10 h 86"/>
                <a:gd name="T12" fmla="*/ 63 w 70"/>
                <a:gd name="T13" fmla="*/ 12 h 86"/>
              </a:gdLst>
              <a:ahLst/>
              <a:cxnLst>
                <a:cxn ang="0">
                  <a:pos x="T0" y="T1"/>
                </a:cxn>
                <a:cxn ang="0">
                  <a:pos x="T2" y="T3"/>
                </a:cxn>
                <a:cxn ang="0">
                  <a:pos x="T4" y="T5"/>
                </a:cxn>
                <a:cxn ang="0">
                  <a:pos x="T6" y="T7"/>
                </a:cxn>
                <a:cxn ang="0">
                  <a:pos x="T8" y="T9"/>
                </a:cxn>
                <a:cxn ang="0">
                  <a:pos x="T10" y="T11"/>
                </a:cxn>
                <a:cxn ang="0">
                  <a:pos x="T12" y="T13"/>
                </a:cxn>
              </a:cxnLst>
              <a:rect l="0" t="0" r="r" b="b"/>
              <a:pathLst>
                <a:path w="70" h="86">
                  <a:moveTo>
                    <a:pt x="63" y="12"/>
                  </a:moveTo>
                  <a:cubicBezTo>
                    <a:pt x="56" y="25"/>
                    <a:pt x="29" y="52"/>
                    <a:pt x="15" y="58"/>
                  </a:cubicBezTo>
                  <a:cubicBezTo>
                    <a:pt x="0" y="64"/>
                    <a:pt x="17" y="76"/>
                    <a:pt x="17" y="76"/>
                  </a:cubicBezTo>
                  <a:cubicBezTo>
                    <a:pt x="17" y="76"/>
                    <a:pt x="24" y="86"/>
                    <a:pt x="33" y="73"/>
                  </a:cubicBezTo>
                  <a:cubicBezTo>
                    <a:pt x="43" y="60"/>
                    <a:pt x="59" y="40"/>
                    <a:pt x="70" y="14"/>
                  </a:cubicBezTo>
                  <a:cubicBezTo>
                    <a:pt x="70" y="12"/>
                    <a:pt x="70" y="10"/>
                    <a:pt x="70" y="10"/>
                  </a:cubicBezTo>
                  <a:cubicBezTo>
                    <a:pt x="70" y="10"/>
                    <a:pt x="70" y="0"/>
                    <a:pt x="6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8" name="ïŝḷíḍe"/>
            <p:cNvSpPr/>
            <p:nvPr/>
          </p:nvSpPr>
          <p:spPr bwMode="auto">
            <a:xfrm>
              <a:off x="4850282" y="1255679"/>
              <a:ext cx="119845" cy="108632"/>
            </a:xfrm>
            <a:custGeom>
              <a:avLst/>
              <a:gdLst>
                <a:gd name="T0" fmla="*/ 37 w 52"/>
                <a:gd name="T1" fmla="*/ 2 h 47"/>
                <a:gd name="T2" fmla="*/ 10 w 52"/>
                <a:gd name="T3" fmla="*/ 11 h 47"/>
                <a:gd name="T4" fmla="*/ 6 w 52"/>
                <a:gd name="T5" fmla="*/ 21 h 47"/>
                <a:gd name="T6" fmla="*/ 19 w 52"/>
                <a:gd name="T7" fmla="*/ 29 h 47"/>
                <a:gd name="T8" fmla="*/ 25 w 52"/>
                <a:gd name="T9" fmla="*/ 32 h 47"/>
                <a:gd name="T10" fmla="*/ 20 w 52"/>
                <a:gd name="T11" fmla="*/ 47 h 47"/>
                <a:gd name="T12" fmla="*/ 36 w 52"/>
                <a:gd name="T13" fmla="*/ 41 h 47"/>
                <a:gd name="T14" fmla="*/ 51 w 52"/>
                <a:gd name="T15" fmla="*/ 17 h 47"/>
                <a:gd name="T16" fmla="*/ 37 w 52"/>
                <a:gd name="T1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7">
                  <a:moveTo>
                    <a:pt x="37" y="2"/>
                  </a:moveTo>
                  <a:cubicBezTo>
                    <a:pt x="27" y="5"/>
                    <a:pt x="10" y="11"/>
                    <a:pt x="10" y="11"/>
                  </a:cubicBezTo>
                  <a:cubicBezTo>
                    <a:pt x="10" y="11"/>
                    <a:pt x="0" y="14"/>
                    <a:pt x="6" y="21"/>
                  </a:cubicBezTo>
                  <a:cubicBezTo>
                    <a:pt x="12" y="28"/>
                    <a:pt x="12" y="33"/>
                    <a:pt x="19" y="29"/>
                  </a:cubicBezTo>
                  <a:cubicBezTo>
                    <a:pt x="27" y="26"/>
                    <a:pt x="27" y="28"/>
                    <a:pt x="25" y="32"/>
                  </a:cubicBezTo>
                  <a:cubicBezTo>
                    <a:pt x="24" y="36"/>
                    <a:pt x="19" y="43"/>
                    <a:pt x="20" y="47"/>
                  </a:cubicBezTo>
                  <a:cubicBezTo>
                    <a:pt x="20" y="47"/>
                    <a:pt x="32" y="46"/>
                    <a:pt x="36" y="41"/>
                  </a:cubicBezTo>
                  <a:cubicBezTo>
                    <a:pt x="39" y="35"/>
                    <a:pt x="50" y="24"/>
                    <a:pt x="51" y="17"/>
                  </a:cubicBezTo>
                  <a:cubicBezTo>
                    <a:pt x="52" y="9"/>
                    <a:pt x="46" y="0"/>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9" name="íṩļiḋe"/>
            <p:cNvSpPr/>
            <p:nvPr/>
          </p:nvSpPr>
          <p:spPr bwMode="auto">
            <a:xfrm>
              <a:off x="4839068" y="1362208"/>
              <a:ext cx="100922" cy="66581"/>
            </a:xfrm>
            <a:custGeom>
              <a:avLst/>
              <a:gdLst>
                <a:gd name="T0" fmla="*/ 31 w 44"/>
                <a:gd name="T1" fmla="*/ 3 h 29"/>
                <a:gd name="T2" fmla="*/ 8 w 44"/>
                <a:gd name="T3" fmla="*/ 9 h 29"/>
                <a:gd name="T4" fmla="*/ 7 w 44"/>
                <a:gd name="T5" fmla="*/ 20 h 29"/>
                <a:gd name="T6" fmla="*/ 31 w 44"/>
                <a:gd name="T7" fmla="*/ 23 h 29"/>
                <a:gd name="T8" fmla="*/ 44 w 44"/>
                <a:gd name="T9" fmla="*/ 2 h 29"/>
                <a:gd name="T10" fmla="*/ 31 w 44"/>
                <a:gd name="T11" fmla="*/ 3 h 29"/>
              </a:gdLst>
              <a:ahLst/>
              <a:cxnLst>
                <a:cxn ang="0">
                  <a:pos x="T0" y="T1"/>
                </a:cxn>
                <a:cxn ang="0">
                  <a:pos x="T2" y="T3"/>
                </a:cxn>
                <a:cxn ang="0">
                  <a:pos x="T4" y="T5"/>
                </a:cxn>
                <a:cxn ang="0">
                  <a:pos x="T6" y="T7"/>
                </a:cxn>
                <a:cxn ang="0">
                  <a:pos x="T8" y="T9"/>
                </a:cxn>
                <a:cxn ang="0">
                  <a:pos x="T10" y="T11"/>
                </a:cxn>
              </a:cxnLst>
              <a:rect l="0" t="0" r="r" b="b"/>
              <a:pathLst>
                <a:path w="44" h="29">
                  <a:moveTo>
                    <a:pt x="31" y="3"/>
                  </a:moveTo>
                  <a:cubicBezTo>
                    <a:pt x="24" y="6"/>
                    <a:pt x="8" y="9"/>
                    <a:pt x="8" y="9"/>
                  </a:cubicBezTo>
                  <a:cubicBezTo>
                    <a:pt x="8" y="9"/>
                    <a:pt x="0" y="13"/>
                    <a:pt x="7" y="20"/>
                  </a:cubicBezTo>
                  <a:cubicBezTo>
                    <a:pt x="13" y="27"/>
                    <a:pt x="22" y="29"/>
                    <a:pt x="31" y="23"/>
                  </a:cubicBezTo>
                  <a:cubicBezTo>
                    <a:pt x="41" y="17"/>
                    <a:pt x="43" y="13"/>
                    <a:pt x="44" y="2"/>
                  </a:cubicBezTo>
                  <a:cubicBezTo>
                    <a:pt x="44" y="2"/>
                    <a:pt x="38" y="0"/>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0" name="îṡlïḍé"/>
            <p:cNvSpPr/>
            <p:nvPr/>
          </p:nvSpPr>
          <p:spPr bwMode="auto">
            <a:xfrm>
              <a:off x="5091374" y="1186995"/>
              <a:ext cx="250203" cy="276135"/>
            </a:xfrm>
            <a:custGeom>
              <a:avLst/>
              <a:gdLst>
                <a:gd name="T0" fmla="*/ 108 w 109"/>
                <a:gd name="T1" fmla="*/ 54 h 120"/>
                <a:gd name="T2" fmla="*/ 97 w 109"/>
                <a:gd name="T3" fmla="*/ 52 h 120"/>
                <a:gd name="T4" fmla="*/ 84 w 109"/>
                <a:gd name="T5" fmla="*/ 58 h 120"/>
                <a:gd name="T6" fmla="*/ 89 w 109"/>
                <a:gd name="T7" fmla="*/ 43 h 120"/>
                <a:gd name="T8" fmla="*/ 85 w 109"/>
                <a:gd name="T9" fmla="*/ 10 h 120"/>
                <a:gd name="T10" fmla="*/ 70 w 109"/>
                <a:gd name="T11" fmla="*/ 16 h 120"/>
                <a:gd name="T12" fmla="*/ 68 w 109"/>
                <a:gd name="T13" fmla="*/ 53 h 120"/>
                <a:gd name="T14" fmla="*/ 53 w 109"/>
                <a:gd name="T15" fmla="*/ 72 h 120"/>
                <a:gd name="T16" fmla="*/ 11 w 109"/>
                <a:gd name="T17" fmla="*/ 79 h 120"/>
                <a:gd name="T18" fmla="*/ 2 w 109"/>
                <a:gd name="T19" fmla="*/ 89 h 120"/>
                <a:gd name="T20" fmla="*/ 20 w 109"/>
                <a:gd name="T21" fmla="*/ 100 h 120"/>
                <a:gd name="T22" fmla="*/ 31 w 109"/>
                <a:gd name="T23" fmla="*/ 98 h 120"/>
                <a:gd name="T24" fmla="*/ 41 w 109"/>
                <a:gd name="T25" fmla="*/ 94 h 120"/>
                <a:gd name="T26" fmla="*/ 49 w 109"/>
                <a:gd name="T27" fmla="*/ 90 h 120"/>
                <a:gd name="T28" fmla="*/ 54 w 109"/>
                <a:gd name="T29" fmla="*/ 92 h 120"/>
                <a:gd name="T30" fmla="*/ 32 w 109"/>
                <a:gd name="T31" fmla="*/ 110 h 120"/>
                <a:gd name="T32" fmla="*/ 35 w 109"/>
                <a:gd name="T33" fmla="*/ 119 h 120"/>
                <a:gd name="T34" fmla="*/ 70 w 109"/>
                <a:gd name="T35" fmla="*/ 92 h 120"/>
                <a:gd name="T36" fmla="*/ 89 w 109"/>
                <a:gd name="T37" fmla="*/ 72 h 120"/>
                <a:gd name="T38" fmla="*/ 108 w 109"/>
                <a:gd name="T39"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20">
                  <a:moveTo>
                    <a:pt x="108" y="54"/>
                  </a:moveTo>
                  <a:cubicBezTo>
                    <a:pt x="109" y="45"/>
                    <a:pt x="101" y="49"/>
                    <a:pt x="97" y="52"/>
                  </a:cubicBezTo>
                  <a:cubicBezTo>
                    <a:pt x="94" y="54"/>
                    <a:pt x="86" y="57"/>
                    <a:pt x="84" y="58"/>
                  </a:cubicBezTo>
                  <a:cubicBezTo>
                    <a:pt x="84" y="58"/>
                    <a:pt x="86" y="48"/>
                    <a:pt x="89" y="43"/>
                  </a:cubicBezTo>
                  <a:cubicBezTo>
                    <a:pt x="92" y="37"/>
                    <a:pt x="96" y="21"/>
                    <a:pt x="85" y="10"/>
                  </a:cubicBezTo>
                  <a:cubicBezTo>
                    <a:pt x="74" y="0"/>
                    <a:pt x="72" y="5"/>
                    <a:pt x="70" y="16"/>
                  </a:cubicBezTo>
                  <a:cubicBezTo>
                    <a:pt x="67" y="26"/>
                    <a:pt x="72" y="36"/>
                    <a:pt x="68" y="53"/>
                  </a:cubicBezTo>
                  <a:cubicBezTo>
                    <a:pt x="64" y="70"/>
                    <a:pt x="64" y="68"/>
                    <a:pt x="53" y="72"/>
                  </a:cubicBezTo>
                  <a:cubicBezTo>
                    <a:pt x="42" y="76"/>
                    <a:pt x="27" y="81"/>
                    <a:pt x="11" y="79"/>
                  </a:cubicBezTo>
                  <a:cubicBezTo>
                    <a:pt x="3" y="78"/>
                    <a:pt x="0" y="75"/>
                    <a:pt x="2" y="89"/>
                  </a:cubicBezTo>
                  <a:cubicBezTo>
                    <a:pt x="2" y="89"/>
                    <a:pt x="4" y="97"/>
                    <a:pt x="20" y="100"/>
                  </a:cubicBezTo>
                  <a:cubicBezTo>
                    <a:pt x="24" y="101"/>
                    <a:pt x="27" y="99"/>
                    <a:pt x="31" y="98"/>
                  </a:cubicBezTo>
                  <a:cubicBezTo>
                    <a:pt x="35" y="98"/>
                    <a:pt x="38" y="96"/>
                    <a:pt x="41" y="94"/>
                  </a:cubicBezTo>
                  <a:cubicBezTo>
                    <a:pt x="46" y="92"/>
                    <a:pt x="49" y="90"/>
                    <a:pt x="49" y="90"/>
                  </a:cubicBezTo>
                  <a:cubicBezTo>
                    <a:pt x="49" y="90"/>
                    <a:pt x="55" y="89"/>
                    <a:pt x="54" y="92"/>
                  </a:cubicBezTo>
                  <a:cubicBezTo>
                    <a:pt x="53" y="95"/>
                    <a:pt x="47" y="104"/>
                    <a:pt x="32" y="110"/>
                  </a:cubicBezTo>
                  <a:cubicBezTo>
                    <a:pt x="17" y="116"/>
                    <a:pt x="29" y="120"/>
                    <a:pt x="35" y="119"/>
                  </a:cubicBezTo>
                  <a:cubicBezTo>
                    <a:pt x="40" y="118"/>
                    <a:pt x="61" y="116"/>
                    <a:pt x="70" y="92"/>
                  </a:cubicBezTo>
                  <a:cubicBezTo>
                    <a:pt x="80" y="69"/>
                    <a:pt x="89" y="72"/>
                    <a:pt x="89" y="72"/>
                  </a:cubicBezTo>
                  <a:cubicBezTo>
                    <a:pt x="89" y="72"/>
                    <a:pt x="107" y="63"/>
                    <a:pt x="10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1" name="iS1îḓè"/>
            <p:cNvSpPr/>
            <p:nvPr/>
          </p:nvSpPr>
          <p:spPr bwMode="auto">
            <a:xfrm>
              <a:off x="5288313" y="1394447"/>
              <a:ext cx="71487" cy="82700"/>
            </a:xfrm>
            <a:custGeom>
              <a:avLst/>
              <a:gdLst>
                <a:gd name="T0" fmla="*/ 17 w 31"/>
                <a:gd name="T1" fmla="*/ 6 h 36"/>
                <a:gd name="T2" fmla="*/ 3 w 31"/>
                <a:gd name="T3" fmla="*/ 7 h 36"/>
                <a:gd name="T4" fmla="*/ 9 w 31"/>
                <a:gd name="T5" fmla="*/ 27 h 36"/>
                <a:gd name="T6" fmla="*/ 12 w 31"/>
                <a:gd name="T7" fmla="*/ 36 h 36"/>
                <a:gd name="T8" fmla="*/ 26 w 31"/>
                <a:gd name="T9" fmla="*/ 17 h 36"/>
                <a:gd name="T10" fmla="*/ 17 w 31"/>
                <a:gd name="T11" fmla="*/ 6 h 36"/>
              </a:gdLst>
              <a:ahLst/>
              <a:cxnLst>
                <a:cxn ang="0">
                  <a:pos x="T0" y="T1"/>
                </a:cxn>
                <a:cxn ang="0">
                  <a:pos x="T2" y="T3"/>
                </a:cxn>
                <a:cxn ang="0">
                  <a:pos x="T4" y="T5"/>
                </a:cxn>
                <a:cxn ang="0">
                  <a:pos x="T6" y="T7"/>
                </a:cxn>
                <a:cxn ang="0">
                  <a:pos x="T8" y="T9"/>
                </a:cxn>
                <a:cxn ang="0">
                  <a:pos x="T10" y="T11"/>
                </a:cxn>
              </a:cxnLst>
              <a:rect l="0" t="0" r="r" b="b"/>
              <a:pathLst>
                <a:path w="31" h="36">
                  <a:moveTo>
                    <a:pt x="17" y="6"/>
                  </a:moveTo>
                  <a:cubicBezTo>
                    <a:pt x="17" y="6"/>
                    <a:pt x="6" y="0"/>
                    <a:pt x="3" y="7"/>
                  </a:cubicBezTo>
                  <a:cubicBezTo>
                    <a:pt x="0" y="14"/>
                    <a:pt x="6" y="23"/>
                    <a:pt x="9" y="27"/>
                  </a:cubicBezTo>
                  <a:cubicBezTo>
                    <a:pt x="12" y="31"/>
                    <a:pt x="5" y="36"/>
                    <a:pt x="12" y="36"/>
                  </a:cubicBezTo>
                  <a:cubicBezTo>
                    <a:pt x="20" y="36"/>
                    <a:pt x="31" y="33"/>
                    <a:pt x="26" y="17"/>
                  </a:cubicBezTo>
                  <a:cubicBezTo>
                    <a:pt x="23" y="10"/>
                    <a:pt x="17" y="6"/>
                    <a:pt x="1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2" name="íṡḷiḑê"/>
            <p:cNvSpPr/>
            <p:nvPr/>
          </p:nvSpPr>
          <p:spPr bwMode="auto">
            <a:xfrm>
              <a:off x="5490157" y="1294926"/>
              <a:ext cx="41350" cy="64478"/>
            </a:xfrm>
            <a:custGeom>
              <a:avLst/>
              <a:gdLst>
                <a:gd name="T0" fmla="*/ 11 w 18"/>
                <a:gd name="T1" fmla="*/ 27 h 28"/>
                <a:gd name="T2" fmla="*/ 17 w 18"/>
                <a:gd name="T3" fmla="*/ 10 h 28"/>
                <a:gd name="T4" fmla="*/ 14 w 18"/>
                <a:gd name="T5" fmla="*/ 4 h 28"/>
                <a:gd name="T6" fmla="*/ 8 w 18"/>
                <a:gd name="T7" fmla="*/ 0 h 28"/>
                <a:gd name="T8" fmla="*/ 1 w 18"/>
                <a:gd name="T9" fmla="*/ 12 h 28"/>
                <a:gd name="T10" fmla="*/ 11 w 18"/>
                <a:gd name="T11" fmla="*/ 27 h 28"/>
              </a:gdLst>
              <a:ahLst/>
              <a:cxnLst>
                <a:cxn ang="0">
                  <a:pos x="T0" y="T1"/>
                </a:cxn>
                <a:cxn ang="0">
                  <a:pos x="T2" y="T3"/>
                </a:cxn>
                <a:cxn ang="0">
                  <a:pos x="T4" y="T5"/>
                </a:cxn>
                <a:cxn ang="0">
                  <a:pos x="T6" y="T7"/>
                </a:cxn>
                <a:cxn ang="0">
                  <a:pos x="T8" y="T9"/>
                </a:cxn>
                <a:cxn ang="0">
                  <a:pos x="T10" y="T11"/>
                </a:cxn>
              </a:cxnLst>
              <a:rect l="0" t="0" r="r" b="b"/>
              <a:pathLst>
                <a:path w="18" h="28">
                  <a:moveTo>
                    <a:pt x="11" y="27"/>
                  </a:moveTo>
                  <a:cubicBezTo>
                    <a:pt x="15" y="25"/>
                    <a:pt x="18" y="21"/>
                    <a:pt x="17" y="10"/>
                  </a:cubicBezTo>
                  <a:cubicBezTo>
                    <a:pt x="16" y="7"/>
                    <a:pt x="15" y="6"/>
                    <a:pt x="14" y="4"/>
                  </a:cubicBezTo>
                  <a:cubicBezTo>
                    <a:pt x="11" y="2"/>
                    <a:pt x="9" y="0"/>
                    <a:pt x="8" y="0"/>
                  </a:cubicBezTo>
                  <a:cubicBezTo>
                    <a:pt x="6" y="0"/>
                    <a:pt x="0" y="2"/>
                    <a:pt x="1" y="12"/>
                  </a:cubicBezTo>
                  <a:cubicBezTo>
                    <a:pt x="2" y="21"/>
                    <a:pt x="7" y="28"/>
                    <a:pt x="1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3" name="iṩ1íḓê"/>
            <p:cNvSpPr/>
            <p:nvPr/>
          </p:nvSpPr>
          <p:spPr bwMode="auto">
            <a:xfrm>
              <a:off x="5464927" y="1142842"/>
              <a:ext cx="275434" cy="373553"/>
            </a:xfrm>
            <a:custGeom>
              <a:avLst/>
              <a:gdLst>
                <a:gd name="T0" fmla="*/ 100 w 120"/>
                <a:gd name="T1" fmla="*/ 60 h 162"/>
                <a:gd name="T2" fmla="*/ 107 w 120"/>
                <a:gd name="T3" fmla="*/ 27 h 162"/>
                <a:gd name="T4" fmla="*/ 95 w 120"/>
                <a:gd name="T5" fmla="*/ 23 h 162"/>
                <a:gd name="T6" fmla="*/ 91 w 120"/>
                <a:gd name="T7" fmla="*/ 3 h 162"/>
                <a:gd name="T8" fmla="*/ 84 w 120"/>
                <a:gd name="T9" fmla="*/ 9 h 162"/>
                <a:gd name="T10" fmla="*/ 77 w 120"/>
                <a:gd name="T11" fmla="*/ 19 h 162"/>
                <a:gd name="T12" fmla="*/ 69 w 120"/>
                <a:gd name="T13" fmla="*/ 19 h 162"/>
                <a:gd name="T14" fmla="*/ 56 w 120"/>
                <a:gd name="T15" fmla="*/ 28 h 162"/>
                <a:gd name="T16" fmla="*/ 60 w 120"/>
                <a:gd name="T17" fmla="*/ 33 h 162"/>
                <a:gd name="T18" fmla="*/ 59 w 120"/>
                <a:gd name="T19" fmla="*/ 43 h 162"/>
                <a:gd name="T20" fmla="*/ 50 w 120"/>
                <a:gd name="T21" fmla="*/ 52 h 162"/>
                <a:gd name="T22" fmla="*/ 52 w 120"/>
                <a:gd name="T23" fmla="*/ 60 h 162"/>
                <a:gd name="T24" fmla="*/ 48 w 120"/>
                <a:gd name="T25" fmla="*/ 56 h 162"/>
                <a:gd name="T26" fmla="*/ 32 w 120"/>
                <a:gd name="T27" fmla="*/ 37 h 162"/>
                <a:gd name="T28" fmla="*/ 26 w 120"/>
                <a:gd name="T29" fmla="*/ 50 h 162"/>
                <a:gd name="T30" fmla="*/ 33 w 120"/>
                <a:gd name="T31" fmla="*/ 76 h 162"/>
                <a:gd name="T32" fmla="*/ 45 w 120"/>
                <a:gd name="T33" fmla="*/ 77 h 162"/>
                <a:gd name="T34" fmla="*/ 58 w 120"/>
                <a:gd name="T35" fmla="*/ 72 h 162"/>
                <a:gd name="T36" fmla="*/ 62 w 120"/>
                <a:gd name="T37" fmla="*/ 75 h 162"/>
                <a:gd name="T38" fmla="*/ 22 w 120"/>
                <a:gd name="T39" fmla="*/ 101 h 162"/>
                <a:gd name="T40" fmla="*/ 25 w 120"/>
                <a:gd name="T41" fmla="*/ 111 h 162"/>
                <a:gd name="T42" fmla="*/ 55 w 120"/>
                <a:gd name="T43" fmla="*/ 100 h 162"/>
                <a:gd name="T44" fmla="*/ 59 w 120"/>
                <a:gd name="T45" fmla="*/ 103 h 162"/>
                <a:gd name="T46" fmla="*/ 39 w 120"/>
                <a:gd name="T47" fmla="*/ 119 h 162"/>
                <a:gd name="T48" fmla="*/ 12 w 120"/>
                <a:gd name="T49" fmla="*/ 128 h 162"/>
                <a:gd name="T50" fmla="*/ 7 w 120"/>
                <a:gd name="T51" fmla="*/ 136 h 162"/>
                <a:gd name="T52" fmla="*/ 30 w 120"/>
                <a:gd name="T53" fmla="*/ 141 h 162"/>
                <a:gd name="T54" fmla="*/ 55 w 120"/>
                <a:gd name="T55" fmla="*/ 136 h 162"/>
                <a:gd name="T56" fmla="*/ 43 w 120"/>
                <a:gd name="T57" fmla="*/ 148 h 162"/>
                <a:gd name="T58" fmla="*/ 50 w 120"/>
                <a:gd name="T59" fmla="*/ 158 h 162"/>
                <a:gd name="T60" fmla="*/ 71 w 120"/>
                <a:gd name="T61" fmla="*/ 149 h 162"/>
                <a:gd name="T62" fmla="*/ 71 w 120"/>
                <a:gd name="T63" fmla="*/ 125 h 162"/>
                <a:gd name="T64" fmla="*/ 79 w 120"/>
                <a:gd name="T65" fmla="*/ 120 h 162"/>
                <a:gd name="T66" fmla="*/ 75 w 120"/>
                <a:gd name="T67" fmla="*/ 102 h 162"/>
                <a:gd name="T68" fmla="*/ 96 w 120"/>
                <a:gd name="T69" fmla="*/ 86 h 162"/>
                <a:gd name="T70" fmla="*/ 102 w 120"/>
                <a:gd name="T71" fmla="*/ 75 h 162"/>
                <a:gd name="T72" fmla="*/ 100 w 120"/>
                <a:gd name="T73" fmla="*/ 60 h 162"/>
                <a:gd name="T74" fmla="*/ 90 w 120"/>
                <a:gd name="T75" fmla="*/ 49 h 162"/>
                <a:gd name="T76" fmla="*/ 86 w 120"/>
                <a:gd name="T77" fmla="*/ 53 h 162"/>
                <a:gd name="T78" fmla="*/ 83 w 120"/>
                <a:gd name="T79" fmla="*/ 53 h 162"/>
                <a:gd name="T80" fmla="*/ 80 w 120"/>
                <a:gd name="T81" fmla="*/ 48 h 162"/>
                <a:gd name="T82" fmla="*/ 89 w 120"/>
                <a:gd name="T83" fmla="*/ 44 h 162"/>
                <a:gd name="T84" fmla="*/ 90 w 120"/>
                <a:gd name="T85"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62">
                  <a:moveTo>
                    <a:pt x="100" y="60"/>
                  </a:moveTo>
                  <a:cubicBezTo>
                    <a:pt x="108" y="50"/>
                    <a:pt x="120" y="40"/>
                    <a:pt x="107" y="27"/>
                  </a:cubicBezTo>
                  <a:cubicBezTo>
                    <a:pt x="107" y="27"/>
                    <a:pt x="105" y="24"/>
                    <a:pt x="95" y="23"/>
                  </a:cubicBezTo>
                  <a:cubicBezTo>
                    <a:pt x="95" y="23"/>
                    <a:pt x="105" y="8"/>
                    <a:pt x="91" y="3"/>
                  </a:cubicBezTo>
                  <a:cubicBezTo>
                    <a:pt x="91" y="3"/>
                    <a:pt x="88" y="0"/>
                    <a:pt x="84" y="9"/>
                  </a:cubicBezTo>
                  <a:cubicBezTo>
                    <a:pt x="80" y="17"/>
                    <a:pt x="77" y="17"/>
                    <a:pt x="77" y="19"/>
                  </a:cubicBezTo>
                  <a:cubicBezTo>
                    <a:pt x="77" y="21"/>
                    <a:pt x="74" y="21"/>
                    <a:pt x="69" y="19"/>
                  </a:cubicBezTo>
                  <a:cubicBezTo>
                    <a:pt x="64" y="17"/>
                    <a:pt x="56" y="19"/>
                    <a:pt x="56" y="28"/>
                  </a:cubicBezTo>
                  <a:cubicBezTo>
                    <a:pt x="56" y="28"/>
                    <a:pt x="56" y="31"/>
                    <a:pt x="60" y="33"/>
                  </a:cubicBezTo>
                  <a:cubicBezTo>
                    <a:pt x="63" y="36"/>
                    <a:pt x="66" y="37"/>
                    <a:pt x="59" y="43"/>
                  </a:cubicBezTo>
                  <a:cubicBezTo>
                    <a:pt x="53" y="49"/>
                    <a:pt x="50" y="40"/>
                    <a:pt x="50" y="52"/>
                  </a:cubicBezTo>
                  <a:cubicBezTo>
                    <a:pt x="50" y="52"/>
                    <a:pt x="57" y="57"/>
                    <a:pt x="52" y="60"/>
                  </a:cubicBezTo>
                  <a:cubicBezTo>
                    <a:pt x="47" y="63"/>
                    <a:pt x="48" y="59"/>
                    <a:pt x="48" y="56"/>
                  </a:cubicBezTo>
                  <a:cubicBezTo>
                    <a:pt x="48" y="59"/>
                    <a:pt x="43" y="42"/>
                    <a:pt x="32" y="37"/>
                  </a:cubicBezTo>
                  <a:cubicBezTo>
                    <a:pt x="30" y="37"/>
                    <a:pt x="24" y="37"/>
                    <a:pt x="26" y="50"/>
                  </a:cubicBezTo>
                  <a:cubicBezTo>
                    <a:pt x="28" y="63"/>
                    <a:pt x="32" y="66"/>
                    <a:pt x="33" y="76"/>
                  </a:cubicBezTo>
                  <a:cubicBezTo>
                    <a:pt x="33" y="87"/>
                    <a:pt x="43" y="82"/>
                    <a:pt x="45" y="77"/>
                  </a:cubicBezTo>
                  <a:cubicBezTo>
                    <a:pt x="46" y="72"/>
                    <a:pt x="58" y="72"/>
                    <a:pt x="58" y="72"/>
                  </a:cubicBezTo>
                  <a:cubicBezTo>
                    <a:pt x="58" y="72"/>
                    <a:pt x="68" y="71"/>
                    <a:pt x="62" y="75"/>
                  </a:cubicBezTo>
                  <a:cubicBezTo>
                    <a:pt x="56" y="80"/>
                    <a:pt x="22" y="101"/>
                    <a:pt x="22" y="101"/>
                  </a:cubicBezTo>
                  <a:cubicBezTo>
                    <a:pt x="22" y="101"/>
                    <a:pt x="9" y="108"/>
                    <a:pt x="25" y="111"/>
                  </a:cubicBezTo>
                  <a:cubicBezTo>
                    <a:pt x="42" y="113"/>
                    <a:pt x="55" y="100"/>
                    <a:pt x="55" y="100"/>
                  </a:cubicBezTo>
                  <a:cubicBezTo>
                    <a:pt x="55" y="100"/>
                    <a:pt x="61" y="95"/>
                    <a:pt x="59" y="103"/>
                  </a:cubicBezTo>
                  <a:cubicBezTo>
                    <a:pt x="56" y="111"/>
                    <a:pt x="39" y="119"/>
                    <a:pt x="39" y="119"/>
                  </a:cubicBezTo>
                  <a:cubicBezTo>
                    <a:pt x="39" y="119"/>
                    <a:pt x="23" y="125"/>
                    <a:pt x="12" y="128"/>
                  </a:cubicBezTo>
                  <a:cubicBezTo>
                    <a:pt x="0" y="130"/>
                    <a:pt x="4" y="130"/>
                    <a:pt x="7" y="136"/>
                  </a:cubicBezTo>
                  <a:cubicBezTo>
                    <a:pt x="10" y="143"/>
                    <a:pt x="21" y="147"/>
                    <a:pt x="30" y="141"/>
                  </a:cubicBezTo>
                  <a:cubicBezTo>
                    <a:pt x="38" y="135"/>
                    <a:pt x="56" y="129"/>
                    <a:pt x="55" y="136"/>
                  </a:cubicBezTo>
                  <a:cubicBezTo>
                    <a:pt x="55" y="143"/>
                    <a:pt x="54" y="145"/>
                    <a:pt x="43" y="148"/>
                  </a:cubicBezTo>
                  <a:cubicBezTo>
                    <a:pt x="32" y="152"/>
                    <a:pt x="37" y="154"/>
                    <a:pt x="50" y="158"/>
                  </a:cubicBezTo>
                  <a:cubicBezTo>
                    <a:pt x="63" y="162"/>
                    <a:pt x="71" y="157"/>
                    <a:pt x="71" y="149"/>
                  </a:cubicBezTo>
                  <a:cubicBezTo>
                    <a:pt x="71" y="140"/>
                    <a:pt x="71" y="125"/>
                    <a:pt x="71" y="125"/>
                  </a:cubicBezTo>
                  <a:cubicBezTo>
                    <a:pt x="71" y="125"/>
                    <a:pt x="76" y="121"/>
                    <a:pt x="79" y="120"/>
                  </a:cubicBezTo>
                  <a:cubicBezTo>
                    <a:pt x="82" y="119"/>
                    <a:pt x="85" y="103"/>
                    <a:pt x="75" y="102"/>
                  </a:cubicBezTo>
                  <a:cubicBezTo>
                    <a:pt x="75" y="102"/>
                    <a:pt x="81" y="90"/>
                    <a:pt x="96" y="86"/>
                  </a:cubicBezTo>
                  <a:cubicBezTo>
                    <a:pt x="96" y="86"/>
                    <a:pt x="102" y="84"/>
                    <a:pt x="102" y="75"/>
                  </a:cubicBezTo>
                  <a:cubicBezTo>
                    <a:pt x="102" y="66"/>
                    <a:pt x="91" y="70"/>
                    <a:pt x="100" y="60"/>
                  </a:cubicBezTo>
                  <a:close/>
                  <a:moveTo>
                    <a:pt x="90" y="49"/>
                  </a:moveTo>
                  <a:cubicBezTo>
                    <a:pt x="88" y="51"/>
                    <a:pt x="86" y="53"/>
                    <a:pt x="86" y="53"/>
                  </a:cubicBezTo>
                  <a:cubicBezTo>
                    <a:pt x="85" y="59"/>
                    <a:pt x="85" y="55"/>
                    <a:pt x="83" y="53"/>
                  </a:cubicBezTo>
                  <a:cubicBezTo>
                    <a:pt x="80" y="51"/>
                    <a:pt x="80" y="48"/>
                    <a:pt x="80" y="48"/>
                  </a:cubicBezTo>
                  <a:cubicBezTo>
                    <a:pt x="81" y="38"/>
                    <a:pt x="89" y="44"/>
                    <a:pt x="89" y="44"/>
                  </a:cubicBezTo>
                  <a:cubicBezTo>
                    <a:pt x="89" y="44"/>
                    <a:pt x="92" y="48"/>
                    <a:pt x="9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4" name="ïşľïďé"/>
            <p:cNvSpPr/>
            <p:nvPr/>
          </p:nvSpPr>
          <p:spPr bwMode="auto">
            <a:xfrm>
              <a:off x="4199193" y="1624325"/>
              <a:ext cx="73589" cy="92512"/>
            </a:xfrm>
            <a:custGeom>
              <a:avLst/>
              <a:gdLst>
                <a:gd name="T0" fmla="*/ 0 w 105"/>
                <a:gd name="T1" fmla="*/ 132 h 132"/>
                <a:gd name="T2" fmla="*/ 0 w 105"/>
                <a:gd name="T3" fmla="*/ 109 h 132"/>
                <a:gd name="T4" fmla="*/ 69 w 105"/>
                <a:gd name="T5" fmla="*/ 23 h 132"/>
                <a:gd name="T6" fmla="*/ 7 w 105"/>
                <a:gd name="T7" fmla="*/ 23 h 132"/>
                <a:gd name="T8" fmla="*/ 7 w 105"/>
                <a:gd name="T9" fmla="*/ 0 h 132"/>
                <a:gd name="T10" fmla="*/ 102 w 105"/>
                <a:gd name="T11" fmla="*/ 0 h 132"/>
                <a:gd name="T12" fmla="*/ 102 w 105"/>
                <a:gd name="T13" fmla="*/ 23 h 132"/>
                <a:gd name="T14" fmla="*/ 33 w 105"/>
                <a:gd name="T15" fmla="*/ 112 h 132"/>
                <a:gd name="T16" fmla="*/ 105 w 105"/>
                <a:gd name="T17" fmla="*/ 112 h 132"/>
                <a:gd name="T18" fmla="*/ 105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109"/>
                  </a:lnTo>
                  <a:lnTo>
                    <a:pt x="69" y="23"/>
                  </a:lnTo>
                  <a:lnTo>
                    <a:pt x="7" y="23"/>
                  </a:lnTo>
                  <a:lnTo>
                    <a:pt x="7" y="0"/>
                  </a:lnTo>
                  <a:lnTo>
                    <a:pt x="102" y="0"/>
                  </a:lnTo>
                  <a:lnTo>
                    <a:pt x="102" y="23"/>
                  </a:lnTo>
                  <a:lnTo>
                    <a:pt x="33" y="112"/>
                  </a:lnTo>
                  <a:lnTo>
                    <a:pt x="105" y="112"/>
                  </a:lnTo>
                  <a:lnTo>
                    <a:pt x="105"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5" name="ïśḷïḍê"/>
            <p:cNvSpPr/>
            <p:nvPr/>
          </p:nvSpPr>
          <p:spPr bwMode="auto">
            <a:xfrm>
              <a:off x="4291004" y="1624325"/>
              <a:ext cx="73589" cy="92512"/>
            </a:xfrm>
            <a:custGeom>
              <a:avLst/>
              <a:gdLst>
                <a:gd name="T0" fmla="*/ 0 w 105"/>
                <a:gd name="T1" fmla="*/ 132 h 132"/>
                <a:gd name="T2" fmla="*/ 0 w 105"/>
                <a:gd name="T3" fmla="*/ 0 h 132"/>
                <a:gd name="T4" fmla="*/ 30 w 105"/>
                <a:gd name="T5" fmla="*/ 0 h 132"/>
                <a:gd name="T6" fmla="*/ 30 w 105"/>
                <a:gd name="T7" fmla="*/ 53 h 132"/>
                <a:gd name="T8" fmla="*/ 79 w 105"/>
                <a:gd name="T9" fmla="*/ 53 h 132"/>
                <a:gd name="T10" fmla="*/ 79 w 105"/>
                <a:gd name="T11" fmla="*/ 0 h 132"/>
                <a:gd name="T12" fmla="*/ 105 w 105"/>
                <a:gd name="T13" fmla="*/ 0 h 132"/>
                <a:gd name="T14" fmla="*/ 105 w 105"/>
                <a:gd name="T15" fmla="*/ 132 h 132"/>
                <a:gd name="T16" fmla="*/ 79 w 105"/>
                <a:gd name="T17" fmla="*/ 132 h 132"/>
                <a:gd name="T18" fmla="*/ 79 w 105"/>
                <a:gd name="T19" fmla="*/ 76 h 132"/>
                <a:gd name="T20" fmla="*/ 30 w 105"/>
                <a:gd name="T21" fmla="*/ 76 h 132"/>
                <a:gd name="T22" fmla="*/ 30 w 105"/>
                <a:gd name="T23" fmla="*/ 132 h 132"/>
                <a:gd name="T24" fmla="*/ 0 w 105"/>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32">
                  <a:moveTo>
                    <a:pt x="0" y="132"/>
                  </a:moveTo>
                  <a:lnTo>
                    <a:pt x="0" y="0"/>
                  </a:lnTo>
                  <a:lnTo>
                    <a:pt x="30" y="0"/>
                  </a:lnTo>
                  <a:lnTo>
                    <a:pt x="30" y="53"/>
                  </a:lnTo>
                  <a:lnTo>
                    <a:pt x="79" y="53"/>
                  </a:lnTo>
                  <a:lnTo>
                    <a:pt x="79" y="0"/>
                  </a:lnTo>
                  <a:lnTo>
                    <a:pt x="105" y="0"/>
                  </a:lnTo>
                  <a:lnTo>
                    <a:pt x="105" y="132"/>
                  </a:lnTo>
                  <a:lnTo>
                    <a:pt x="79" y="132"/>
                  </a:lnTo>
                  <a:lnTo>
                    <a:pt x="79" y="76"/>
                  </a:lnTo>
                  <a:lnTo>
                    <a:pt x="30" y="76"/>
                  </a:lnTo>
                  <a:lnTo>
                    <a:pt x="30"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6" name="ïṡḷíḑé"/>
            <p:cNvSpPr/>
            <p:nvPr/>
          </p:nvSpPr>
          <p:spPr bwMode="auto">
            <a:xfrm>
              <a:off x="4391926" y="1624325"/>
              <a:ext cx="68683" cy="92512"/>
            </a:xfrm>
            <a:custGeom>
              <a:avLst/>
              <a:gdLst>
                <a:gd name="T0" fmla="*/ 0 w 98"/>
                <a:gd name="T1" fmla="*/ 132 h 132"/>
                <a:gd name="T2" fmla="*/ 0 w 98"/>
                <a:gd name="T3" fmla="*/ 0 h 132"/>
                <a:gd name="T4" fmla="*/ 95 w 98"/>
                <a:gd name="T5" fmla="*/ 0 h 132"/>
                <a:gd name="T6" fmla="*/ 95 w 98"/>
                <a:gd name="T7" fmla="*/ 23 h 132"/>
                <a:gd name="T8" fmla="*/ 26 w 98"/>
                <a:gd name="T9" fmla="*/ 23 h 132"/>
                <a:gd name="T10" fmla="*/ 26 w 98"/>
                <a:gd name="T11" fmla="*/ 53 h 132"/>
                <a:gd name="T12" fmla="*/ 92 w 98"/>
                <a:gd name="T13" fmla="*/ 53 h 132"/>
                <a:gd name="T14" fmla="*/ 92 w 98"/>
                <a:gd name="T15" fmla="*/ 76 h 132"/>
                <a:gd name="T16" fmla="*/ 26 w 98"/>
                <a:gd name="T17" fmla="*/ 76 h 132"/>
                <a:gd name="T18" fmla="*/ 26 w 98"/>
                <a:gd name="T19" fmla="*/ 112 h 132"/>
                <a:gd name="T20" fmla="*/ 98 w 98"/>
                <a:gd name="T21" fmla="*/ 112 h 132"/>
                <a:gd name="T22" fmla="*/ 98 w 98"/>
                <a:gd name="T23" fmla="*/ 132 h 132"/>
                <a:gd name="T24" fmla="*/ 0 w 98"/>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2">
                  <a:moveTo>
                    <a:pt x="0" y="132"/>
                  </a:moveTo>
                  <a:lnTo>
                    <a:pt x="0" y="0"/>
                  </a:lnTo>
                  <a:lnTo>
                    <a:pt x="95" y="0"/>
                  </a:lnTo>
                  <a:lnTo>
                    <a:pt x="95" y="23"/>
                  </a:lnTo>
                  <a:lnTo>
                    <a:pt x="26" y="23"/>
                  </a:lnTo>
                  <a:lnTo>
                    <a:pt x="26" y="53"/>
                  </a:lnTo>
                  <a:lnTo>
                    <a:pt x="92" y="53"/>
                  </a:lnTo>
                  <a:lnTo>
                    <a:pt x="92" y="76"/>
                  </a:lnTo>
                  <a:lnTo>
                    <a:pt x="26" y="76"/>
                  </a:lnTo>
                  <a:lnTo>
                    <a:pt x="26" y="112"/>
                  </a:lnTo>
                  <a:lnTo>
                    <a:pt x="98" y="112"/>
                  </a:lnTo>
                  <a:lnTo>
                    <a:pt x="98"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7" name="iśḻíde"/>
            <p:cNvSpPr/>
            <p:nvPr/>
          </p:nvSpPr>
          <p:spPr bwMode="auto">
            <a:xfrm>
              <a:off x="4476729" y="1624325"/>
              <a:ext cx="59572" cy="94615"/>
            </a:xfrm>
            <a:custGeom>
              <a:avLst/>
              <a:gdLst>
                <a:gd name="T0" fmla="*/ 18 w 26"/>
                <a:gd name="T1" fmla="*/ 0 h 41"/>
                <a:gd name="T2" fmla="*/ 26 w 26"/>
                <a:gd name="T3" fmla="*/ 0 h 41"/>
                <a:gd name="T4" fmla="*/ 26 w 26"/>
                <a:gd name="T5" fmla="*/ 26 h 41"/>
                <a:gd name="T6" fmla="*/ 25 w 26"/>
                <a:gd name="T7" fmla="*/ 33 h 41"/>
                <a:gd name="T8" fmla="*/ 20 w 26"/>
                <a:gd name="T9" fmla="*/ 39 h 41"/>
                <a:gd name="T10" fmla="*/ 12 w 26"/>
                <a:gd name="T11" fmla="*/ 41 h 41"/>
                <a:gd name="T12" fmla="*/ 3 w 26"/>
                <a:gd name="T13" fmla="*/ 38 h 41"/>
                <a:gd name="T14" fmla="*/ 0 w 26"/>
                <a:gd name="T15" fmla="*/ 28 h 41"/>
                <a:gd name="T16" fmla="*/ 8 w 26"/>
                <a:gd name="T17" fmla="*/ 27 h 41"/>
                <a:gd name="T18" fmla="*/ 9 w 26"/>
                <a:gd name="T19" fmla="*/ 32 h 41"/>
                <a:gd name="T20" fmla="*/ 13 w 26"/>
                <a:gd name="T21" fmla="*/ 34 h 41"/>
                <a:gd name="T22" fmla="*/ 16 w 26"/>
                <a:gd name="T23" fmla="*/ 33 h 41"/>
                <a:gd name="T24" fmla="*/ 18 w 26"/>
                <a:gd name="T25" fmla="*/ 26 h 41"/>
                <a:gd name="T26" fmla="*/ 18 w 26"/>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1">
                  <a:moveTo>
                    <a:pt x="18" y="0"/>
                  </a:moveTo>
                  <a:cubicBezTo>
                    <a:pt x="26" y="0"/>
                    <a:pt x="26" y="0"/>
                    <a:pt x="26" y="0"/>
                  </a:cubicBezTo>
                  <a:cubicBezTo>
                    <a:pt x="26" y="26"/>
                    <a:pt x="26" y="26"/>
                    <a:pt x="26" y="26"/>
                  </a:cubicBezTo>
                  <a:cubicBezTo>
                    <a:pt x="26" y="29"/>
                    <a:pt x="25" y="32"/>
                    <a:pt x="25" y="33"/>
                  </a:cubicBezTo>
                  <a:cubicBezTo>
                    <a:pt x="24" y="36"/>
                    <a:pt x="23" y="37"/>
                    <a:pt x="20" y="39"/>
                  </a:cubicBezTo>
                  <a:cubicBezTo>
                    <a:pt x="18" y="40"/>
                    <a:pt x="16" y="41"/>
                    <a:pt x="12" y="41"/>
                  </a:cubicBezTo>
                  <a:cubicBezTo>
                    <a:pt x="8" y="41"/>
                    <a:pt x="5" y="40"/>
                    <a:pt x="3" y="38"/>
                  </a:cubicBezTo>
                  <a:cubicBezTo>
                    <a:pt x="1" y="35"/>
                    <a:pt x="0" y="32"/>
                    <a:pt x="0" y="28"/>
                  </a:cubicBezTo>
                  <a:cubicBezTo>
                    <a:pt x="8" y="27"/>
                    <a:pt x="8" y="27"/>
                    <a:pt x="8" y="27"/>
                  </a:cubicBezTo>
                  <a:cubicBezTo>
                    <a:pt x="8" y="29"/>
                    <a:pt x="8" y="31"/>
                    <a:pt x="9" y="32"/>
                  </a:cubicBezTo>
                  <a:cubicBezTo>
                    <a:pt x="10" y="33"/>
                    <a:pt x="11" y="34"/>
                    <a:pt x="13" y="34"/>
                  </a:cubicBezTo>
                  <a:cubicBezTo>
                    <a:pt x="14" y="34"/>
                    <a:pt x="16" y="34"/>
                    <a:pt x="16" y="33"/>
                  </a:cubicBezTo>
                  <a:cubicBezTo>
                    <a:pt x="17" y="32"/>
                    <a:pt x="18" y="29"/>
                    <a:pt x="18" y="26"/>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8" name="í$ḻîdê"/>
            <p:cNvSpPr/>
            <p:nvPr/>
          </p:nvSpPr>
          <p:spPr bwMode="auto">
            <a:xfrm>
              <a:off x="4561532"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19" name="iṩḷídé"/>
            <p:cNvSpPr/>
            <p:nvPr/>
          </p:nvSpPr>
          <p:spPr bwMode="auto">
            <a:xfrm>
              <a:off x="4595874" y="1624325"/>
              <a:ext cx="91811" cy="92512"/>
            </a:xfrm>
            <a:custGeom>
              <a:avLst/>
              <a:gdLst>
                <a:gd name="T0" fmla="*/ 131 w 131"/>
                <a:gd name="T1" fmla="*/ 132 h 132"/>
                <a:gd name="T2" fmla="*/ 102 w 131"/>
                <a:gd name="T3" fmla="*/ 132 h 132"/>
                <a:gd name="T4" fmla="*/ 92 w 131"/>
                <a:gd name="T5" fmla="*/ 102 h 132"/>
                <a:gd name="T6" fmla="*/ 40 w 131"/>
                <a:gd name="T7" fmla="*/ 102 h 132"/>
                <a:gd name="T8" fmla="*/ 26 w 131"/>
                <a:gd name="T9" fmla="*/ 132 h 132"/>
                <a:gd name="T10" fmla="*/ 0 w 131"/>
                <a:gd name="T11" fmla="*/ 132 h 132"/>
                <a:gd name="T12" fmla="*/ 49 w 131"/>
                <a:gd name="T13" fmla="*/ 0 h 132"/>
                <a:gd name="T14" fmla="*/ 79 w 131"/>
                <a:gd name="T15" fmla="*/ 0 h 132"/>
                <a:gd name="T16" fmla="*/ 131 w 131"/>
                <a:gd name="T17" fmla="*/ 132 h 132"/>
                <a:gd name="T18" fmla="*/ 131 w 131"/>
                <a:gd name="T19" fmla="*/ 132 h 132"/>
                <a:gd name="T20" fmla="*/ 82 w 131"/>
                <a:gd name="T21" fmla="*/ 83 h 132"/>
                <a:gd name="T22" fmla="*/ 66 w 131"/>
                <a:gd name="T23" fmla="*/ 33 h 132"/>
                <a:gd name="T24" fmla="*/ 46 w 131"/>
                <a:gd name="T25" fmla="*/ 83 h 132"/>
                <a:gd name="T26" fmla="*/ 82 w 131"/>
                <a:gd name="T27"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32">
                  <a:moveTo>
                    <a:pt x="131" y="132"/>
                  </a:moveTo>
                  <a:lnTo>
                    <a:pt x="102" y="132"/>
                  </a:lnTo>
                  <a:lnTo>
                    <a:pt x="92" y="102"/>
                  </a:lnTo>
                  <a:lnTo>
                    <a:pt x="40" y="102"/>
                  </a:lnTo>
                  <a:lnTo>
                    <a:pt x="26" y="132"/>
                  </a:lnTo>
                  <a:lnTo>
                    <a:pt x="0" y="132"/>
                  </a:lnTo>
                  <a:lnTo>
                    <a:pt x="49" y="0"/>
                  </a:lnTo>
                  <a:lnTo>
                    <a:pt x="79" y="0"/>
                  </a:lnTo>
                  <a:lnTo>
                    <a:pt x="131" y="132"/>
                  </a:lnTo>
                  <a:lnTo>
                    <a:pt x="131" y="132"/>
                  </a:lnTo>
                  <a:close/>
                  <a:moveTo>
                    <a:pt x="82" y="83"/>
                  </a:moveTo>
                  <a:lnTo>
                    <a:pt x="66" y="33"/>
                  </a:lnTo>
                  <a:lnTo>
                    <a:pt x="46" y="83"/>
                  </a:lnTo>
                  <a:lnTo>
                    <a:pt x="82"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0" name="iślíḓè"/>
            <p:cNvSpPr/>
            <p:nvPr/>
          </p:nvSpPr>
          <p:spPr bwMode="auto">
            <a:xfrm>
              <a:off x="4703805" y="1624325"/>
              <a:ext cx="73589" cy="92512"/>
            </a:xfrm>
            <a:custGeom>
              <a:avLst/>
              <a:gdLst>
                <a:gd name="T0" fmla="*/ 0 w 105"/>
                <a:gd name="T1" fmla="*/ 132 h 132"/>
                <a:gd name="T2" fmla="*/ 0 w 105"/>
                <a:gd name="T3" fmla="*/ 0 h 132"/>
                <a:gd name="T4" fmla="*/ 26 w 105"/>
                <a:gd name="T5" fmla="*/ 0 h 132"/>
                <a:gd name="T6" fmla="*/ 82 w 105"/>
                <a:gd name="T7" fmla="*/ 89 h 132"/>
                <a:gd name="T8" fmla="*/ 82 w 105"/>
                <a:gd name="T9" fmla="*/ 0 h 132"/>
                <a:gd name="T10" fmla="*/ 105 w 105"/>
                <a:gd name="T11" fmla="*/ 0 h 132"/>
                <a:gd name="T12" fmla="*/ 105 w 105"/>
                <a:gd name="T13" fmla="*/ 132 h 132"/>
                <a:gd name="T14" fmla="*/ 79 w 105"/>
                <a:gd name="T15" fmla="*/ 132 h 132"/>
                <a:gd name="T16" fmla="*/ 26 w 105"/>
                <a:gd name="T17" fmla="*/ 46 h 132"/>
                <a:gd name="T18" fmla="*/ 26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0"/>
                  </a:lnTo>
                  <a:lnTo>
                    <a:pt x="26" y="0"/>
                  </a:lnTo>
                  <a:lnTo>
                    <a:pt x="82" y="89"/>
                  </a:lnTo>
                  <a:lnTo>
                    <a:pt x="82" y="0"/>
                  </a:lnTo>
                  <a:lnTo>
                    <a:pt x="105" y="0"/>
                  </a:lnTo>
                  <a:lnTo>
                    <a:pt x="105" y="132"/>
                  </a:lnTo>
                  <a:lnTo>
                    <a:pt x="79" y="132"/>
                  </a:lnTo>
                  <a:lnTo>
                    <a:pt x="26" y="46"/>
                  </a:lnTo>
                  <a:lnTo>
                    <a:pt x="26"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1" name="îṥ1ïḋe"/>
            <p:cNvSpPr/>
            <p:nvPr/>
          </p:nvSpPr>
          <p:spPr bwMode="auto">
            <a:xfrm>
              <a:off x="4799821" y="1624325"/>
              <a:ext cx="87606" cy="94615"/>
            </a:xfrm>
            <a:custGeom>
              <a:avLst/>
              <a:gdLst>
                <a:gd name="T0" fmla="*/ 20 w 38"/>
                <a:gd name="T1" fmla="*/ 26 h 41"/>
                <a:gd name="T2" fmla="*/ 20 w 38"/>
                <a:gd name="T3" fmla="*/ 19 h 41"/>
                <a:gd name="T4" fmla="*/ 38 w 38"/>
                <a:gd name="T5" fmla="*/ 19 h 41"/>
                <a:gd name="T6" fmla="*/ 38 w 38"/>
                <a:gd name="T7" fmla="*/ 35 h 41"/>
                <a:gd name="T8" fmla="*/ 30 w 38"/>
                <a:gd name="T9" fmla="*/ 39 h 41"/>
                <a:gd name="T10" fmla="*/ 21 w 38"/>
                <a:gd name="T11" fmla="*/ 41 h 41"/>
                <a:gd name="T12" fmla="*/ 10 w 38"/>
                <a:gd name="T13" fmla="*/ 38 h 41"/>
                <a:gd name="T14" fmla="*/ 3 w 38"/>
                <a:gd name="T15" fmla="*/ 31 h 41"/>
                <a:gd name="T16" fmla="*/ 0 w 38"/>
                <a:gd name="T17" fmla="*/ 20 h 41"/>
                <a:gd name="T18" fmla="*/ 3 w 38"/>
                <a:gd name="T19" fmla="*/ 9 h 41"/>
                <a:gd name="T20" fmla="*/ 11 w 38"/>
                <a:gd name="T21" fmla="*/ 2 h 41"/>
                <a:gd name="T22" fmla="*/ 20 w 38"/>
                <a:gd name="T23" fmla="*/ 0 h 41"/>
                <a:gd name="T24" fmla="*/ 32 w 38"/>
                <a:gd name="T25" fmla="*/ 3 h 41"/>
                <a:gd name="T26" fmla="*/ 37 w 38"/>
                <a:gd name="T27" fmla="*/ 11 h 41"/>
                <a:gd name="T28" fmla="*/ 29 w 38"/>
                <a:gd name="T29" fmla="*/ 13 h 41"/>
                <a:gd name="T30" fmla="*/ 26 w 38"/>
                <a:gd name="T31" fmla="*/ 8 h 41"/>
                <a:gd name="T32" fmla="*/ 20 w 38"/>
                <a:gd name="T33" fmla="*/ 7 h 41"/>
                <a:gd name="T34" fmla="*/ 12 w 38"/>
                <a:gd name="T35" fmla="*/ 10 h 41"/>
                <a:gd name="T36" fmla="*/ 9 w 38"/>
                <a:gd name="T37" fmla="*/ 20 h 41"/>
                <a:gd name="T38" fmla="*/ 12 w 38"/>
                <a:gd name="T39" fmla="*/ 31 h 41"/>
                <a:gd name="T40" fmla="*/ 20 w 38"/>
                <a:gd name="T41" fmla="*/ 34 h 41"/>
                <a:gd name="T42" fmla="*/ 25 w 38"/>
                <a:gd name="T43" fmla="*/ 33 h 41"/>
                <a:gd name="T44" fmla="*/ 29 w 38"/>
                <a:gd name="T45" fmla="*/ 31 h 41"/>
                <a:gd name="T46" fmla="*/ 29 w 38"/>
                <a:gd name="T47" fmla="*/ 26 h 41"/>
                <a:gd name="T48" fmla="*/ 20 w 38"/>
                <a:gd name="T49"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41">
                  <a:moveTo>
                    <a:pt x="20" y="26"/>
                  </a:moveTo>
                  <a:cubicBezTo>
                    <a:pt x="20" y="19"/>
                    <a:pt x="20" y="19"/>
                    <a:pt x="20" y="19"/>
                  </a:cubicBezTo>
                  <a:cubicBezTo>
                    <a:pt x="38" y="19"/>
                    <a:pt x="38" y="19"/>
                    <a:pt x="38" y="19"/>
                  </a:cubicBezTo>
                  <a:cubicBezTo>
                    <a:pt x="38" y="35"/>
                    <a:pt x="38" y="35"/>
                    <a:pt x="38" y="35"/>
                  </a:cubicBezTo>
                  <a:cubicBezTo>
                    <a:pt x="36" y="36"/>
                    <a:pt x="33" y="38"/>
                    <a:pt x="30" y="39"/>
                  </a:cubicBezTo>
                  <a:cubicBezTo>
                    <a:pt x="27" y="40"/>
                    <a:pt x="24" y="41"/>
                    <a:pt x="21" y="41"/>
                  </a:cubicBezTo>
                  <a:cubicBezTo>
                    <a:pt x="16" y="41"/>
                    <a:pt x="13" y="40"/>
                    <a:pt x="10" y="38"/>
                  </a:cubicBezTo>
                  <a:cubicBezTo>
                    <a:pt x="6" y="37"/>
                    <a:pt x="4" y="34"/>
                    <a:pt x="3" y="31"/>
                  </a:cubicBezTo>
                  <a:cubicBezTo>
                    <a:pt x="1" y="28"/>
                    <a:pt x="0" y="24"/>
                    <a:pt x="0" y="20"/>
                  </a:cubicBezTo>
                  <a:cubicBezTo>
                    <a:pt x="0" y="16"/>
                    <a:pt x="1" y="12"/>
                    <a:pt x="3" y="9"/>
                  </a:cubicBezTo>
                  <a:cubicBezTo>
                    <a:pt x="5" y="6"/>
                    <a:pt x="7" y="3"/>
                    <a:pt x="11" y="2"/>
                  </a:cubicBezTo>
                  <a:cubicBezTo>
                    <a:pt x="13" y="0"/>
                    <a:pt x="16" y="0"/>
                    <a:pt x="20" y="0"/>
                  </a:cubicBezTo>
                  <a:cubicBezTo>
                    <a:pt x="25" y="0"/>
                    <a:pt x="29" y="1"/>
                    <a:pt x="32" y="3"/>
                  </a:cubicBezTo>
                  <a:cubicBezTo>
                    <a:pt x="34" y="5"/>
                    <a:pt x="36" y="8"/>
                    <a:pt x="37" y="11"/>
                  </a:cubicBezTo>
                  <a:cubicBezTo>
                    <a:pt x="29" y="13"/>
                    <a:pt x="29" y="13"/>
                    <a:pt x="29" y="13"/>
                  </a:cubicBezTo>
                  <a:cubicBezTo>
                    <a:pt x="29" y="11"/>
                    <a:pt x="27" y="9"/>
                    <a:pt x="26" y="8"/>
                  </a:cubicBezTo>
                  <a:cubicBezTo>
                    <a:pt x="24" y="7"/>
                    <a:pt x="22" y="7"/>
                    <a:pt x="20" y="7"/>
                  </a:cubicBezTo>
                  <a:cubicBezTo>
                    <a:pt x="17" y="7"/>
                    <a:pt x="14" y="8"/>
                    <a:pt x="12" y="10"/>
                  </a:cubicBezTo>
                  <a:cubicBezTo>
                    <a:pt x="10" y="12"/>
                    <a:pt x="9" y="16"/>
                    <a:pt x="9" y="20"/>
                  </a:cubicBezTo>
                  <a:cubicBezTo>
                    <a:pt x="9" y="25"/>
                    <a:pt x="10" y="28"/>
                    <a:pt x="12" y="31"/>
                  </a:cubicBezTo>
                  <a:cubicBezTo>
                    <a:pt x="14" y="33"/>
                    <a:pt x="17" y="34"/>
                    <a:pt x="20" y="34"/>
                  </a:cubicBezTo>
                  <a:cubicBezTo>
                    <a:pt x="22" y="34"/>
                    <a:pt x="23" y="34"/>
                    <a:pt x="25" y="33"/>
                  </a:cubicBezTo>
                  <a:cubicBezTo>
                    <a:pt x="27" y="32"/>
                    <a:pt x="28" y="32"/>
                    <a:pt x="29" y="31"/>
                  </a:cubicBezTo>
                  <a:cubicBezTo>
                    <a:pt x="29" y="26"/>
                    <a:pt x="29" y="26"/>
                    <a:pt x="29" y="26"/>
                  </a:cubicBezTo>
                  <a:lnTo>
                    <a:pt x="2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2" name="iṧḷídè"/>
            <p:cNvSpPr/>
            <p:nvPr/>
          </p:nvSpPr>
          <p:spPr bwMode="auto">
            <a:xfrm>
              <a:off x="4937888" y="1624325"/>
              <a:ext cx="72888" cy="94615"/>
            </a:xfrm>
            <a:custGeom>
              <a:avLst/>
              <a:gdLst>
                <a:gd name="T0" fmla="*/ 0 w 32"/>
                <a:gd name="T1" fmla="*/ 0 h 41"/>
                <a:gd name="T2" fmla="*/ 9 w 32"/>
                <a:gd name="T3" fmla="*/ 0 h 41"/>
                <a:gd name="T4" fmla="*/ 9 w 32"/>
                <a:gd name="T5" fmla="*/ 22 h 41"/>
                <a:gd name="T6" fmla="*/ 9 w 32"/>
                <a:gd name="T7" fmla="*/ 29 h 41"/>
                <a:gd name="T8" fmla="*/ 11 w 32"/>
                <a:gd name="T9" fmla="*/ 33 h 41"/>
                <a:gd name="T10" fmla="*/ 17 w 32"/>
                <a:gd name="T11" fmla="*/ 34 h 41"/>
                <a:gd name="T12" fmla="*/ 22 w 32"/>
                <a:gd name="T13" fmla="*/ 33 h 41"/>
                <a:gd name="T14" fmla="*/ 24 w 32"/>
                <a:gd name="T15" fmla="*/ 29 h 41"/>
                <a:gd name="T16" fmla="*/ 24 w 32"/>
                <a:gd name="T17" fmla="*/ 22 h 41"/>
                <a:gd name="T18" fmla="*/ 24 w 32"/>
                <a:gd name="T19" fmla="*/ 0 h 41"/>
                <a:gd name="T20" fmla="*/ 32 w 32"/>
                <a:gd name="T21" fmla="*/ 0 h 41"/>
                <a:gd name="T22" fmla="*/ 32 w 32"/>
                <a:gd name="T23" fmla="*/ 21 h 41"/>
                <a:gd name="T24" fmla="*/ 32 w 32"/>
                <a:gd name="T25" fmla="*/ 32 h 41"/>
                <a:gd name="T26" fmla="*/ 29 w 32"/>
                <a:gd name="T27" fmla="*/ 37 h 41"/>
                <a:gd name="T28" fmla="*/ 25 w 32"/>
                <a:gd name="T29" fmla="*/ 40 h 41"/>
                <a:gd name="T30" fmla="*/ 17 w 32"/>
                <a:gd name="T31" fmla="*/ 41 h 41"/>
                <a:gd name="T32" fmla="*/ 8 w 32"/>
                <a:gd name="T33" fmla="*/ 40 h 41"/>
                <a:gd name="T34" fmla="*/ 4 w 32"/>
                <a:gd name="T35" fmla="*/ 36 h 41"/>
                <a:gd name="T36" fmla="*/ 1 w 32"/>
                <a:gd name="T37" fmla="*/ 32 h 41"/>
                <a:gd name="T38" fmla="*/ 0 w 32"/>
                <a:gd name="T39" fmla="*/ 22 h 41"/>
                <a:gd name="T40" fmla="*/ 0 w 32"/>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1">
                  <a:moveTo>
                    <a:pt x="0" y="0"/>
                  </a:moveTo>
                  <a:cubicBezTo>
                    <a:pt x="9" y="0"/>
                    <a:pt x="9" y="0"/>
                    <a:pt x="9" y="0"/>
                  </a:cubicBezTo>
                  <a:cubicBezTo>
                    <a:pt x="9" y="22"/>
                    <a:pt x="9" y="22"/>
                    <a:pt x="9" y="22"/>
                  </a:cubicBezTo>
                  <a:cubicBezTo>
                    <a:pt x="9" y="25"/>
                    <a:pt x="9" y="28"/>
                    <a:pt x="9" y="29"/>
                  </a:cubicBezTo>
                  <a:cubicBezTo>
                    <a:pt x="9" y="30"/>
                    <a:pt x="10" y="32"/>
                    <a:pt x="11" y="33"/>
                  </a:cubicBezTo>
                  <a:cubicBezTo>
                    <a:pt x="13" y="34"/>
                    <a:pt x="14" y="34"/>
                    <a:pt x="17" y="34"/>
                  </a:cubicBezTo>
                  <a:cubicBezTo>
                    <a:pt x="19" y="34"/>
                    <a:pt x="21" y="34"/>
                    <a:pt x="22" y="33"/>
                  </a:cubicBezTo>
                  <a:cubicBezTo>
                    <a:pt x="23" y="32"/>
                    <a:pt x="24" y="31"/>
                    <a:pt x="24" y="29"/>
                  </a:cubicBezTo>
                  <a:cubicBezTo>
                    <a:pt x="24" y="28"/>
                    <a:pt x="24" y="26"/>
                    <a:pt x="24" y="22"/>
                  </a:cubicBezTo>
                  <a:cubicBezTo>
                    <a:pt x="24" y="0"/>
                    <a:pt x="24" y="0"/>
                    <a:pt x="24" y="0"/>
                  </a:cubicBezTo>
                  <a:cubicBezTo>
                    <a:pt x="32" y="0"/>
                    <a:pt x="32" y="0"/>
                    <a:pt x="32" y="0"/>
                  </a:cubicBezTo>
                  <a:cubicBezTo>
                    <a:pt x="32" y="21"/>
                    <a:pt x="32" y="21"/>
                    <a:pt x="32" y="21"/>
                  </a:cubicBezTo>
                  <a:cubicBezTo>
                    <a:pt x="32" y="26"/>
                    <a:pt x="32" y="30"/>
                    <a:pt x="32" y="32"/>
                  </a:cubicBezTo>
                  <a:cubicBezTo>
                    <a:pt x="31" y="34"/>
                    <a:pt x="30" y="35"/>
                    <a:pt x="29" y="37"/>
                  </a:cubicBezTo>
                  <a:cubicBezTo>
                    <a:pt x="28" y="38"/>
                    <a:pt x="27" y="39"/>
                    <a:pt x="25" y="40"/>
                  </a:cubicBezTo>
                  <a:cubicBezTo>
                    <a:pt x="23" y="41"/>
                    <a:pt x="20" y="41"/>
                    <a:pt x="17" y="41"/>
                  </a:cubicBezTo>
                  <a:cubicBezTo>
                    <a:pt x="13" y="41"/>
                    <a:pt x="10" y="41"/>
                    <a:pt x="8" y="40"/>
                  </a:cubicBezTo>
                  <a:cubicBezTo>
                    <a:pt x="6" y="39"/>
                    <a:pt x="5" y="38"/>
                    <a:pt x="4" y="36"/>
                  </a:cubicBezTo>
                  <a:cubicBezTo>
                    <a:pt x="2" y="35"/>
                    <a:pt x="2" y="33"/>
                    <a:pt x="1" y="32"/>
                  </a:cubicBezTo>
                  <a:cubicBezTo>
                    <a:pt x="1" y="30"/>
                    <a:pt x="0" y="26"/>
                    <a:pt x="0" y="2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3" name="ïṩḷíḍé"/>
            <p:cNvSpPr/>
            <p:nvPr/>
          </p:nvSpPr>
          <p:spPr bwMode="auto">
            <a:xfrm>
              <a:off x="5038810" y="1624325"/>
              <a:ext cx="72888" cy="92512"/>
            </a:xfrm>
            <a:custGeom>
              <a:avLst/>
              <a:gdLst>
                <a:gd name="T0" fmla="*/ 0 w 104"/>
                <a:gd name="T1" fmla="*/ 132 h 132"/>
                <a:gd name="T2" fmla="*/ 0 w 104"/>
                <a:gd name="T3" fmla="*/ 0 h 132"/>
                <a:gd name="T4" fmla="*/ 26 w 104"/>
                <a:gd name="T5" fmla="*/ 0 h 132"/>
                <a:gd name="T6" fmla="*/ 78 w 104"/>
                <a:gd name="T7" fmla="*/ 89 h 132"/>
                <a:gd name="T8" fmla="*/ 78 w 104"/>
                <a:gd name="T9" fmla="*/ 0 h 132"/>
                <a:gd name="T10" fmla="*/ 104 w 104"/>
                <a:gd name="T11" fmla="*/ 0 h 132"/>
                <a:gd name="T12" fmla="*/ 104 w 104"/>
                <a:gd name="T13" fmla="*/ 132 h 132"/>
                <a:gd name="T14" fmla="*/ 78 w 104"/>
                <a:gd name="T15" fmla="*/ 132 h 132"/>
                <a:gd name="T16" fmla="*/ 23 w 104"/>
                <a:gd name="T17" fmla="*/ 46 h 132"/>
                <a:gd name="T18" fmla="*/ 23 w 104"/>
                <a:gd name="T19" fmla="*/ 132 h 132"/>
                <a:gd name="T20" fmla="*/ 0 w 104"/>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2">
                  <a:moveTo>
                    <a:pt x="0" y="132"/>
                  </a:moveTo>
                  <a:lnTo>
                    <a:pt x="0" y="0"/>
                  </a:lnTo>
                  <a:lnTo>
                    <a:pt x="26" y="0"/>
                  </a:lnTo>
                  <a:lnTo>
                    <a:pt x="78" y="89"/>
                  </a:lnTo>
                  <a:lnTo>
                    <a:pt x="78" y="0"/>
                  </a:lnTo>
                  <a:lnTo>
                    <a:pt x="104" y="0"/>
                  </a:lnTo>
                  <a:lnTo>
                    <a:pt x="104" y="132"/>
                  </a:lnTo>
                  <a:lnTo>
                    <a:pt x="78" y="132"/>
                  </a:lnTo>
                  <a:lnTo>
                    <a:pt x="23" y="46"/>
                  </a:lnTo>
                  <a:lnTo>
                    <a:pt x="23"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4" name="ï$liḓê"/>
            <p:cNvSpPr/>
            <p:nvPr/>
          </p:nvSpPr>
          <p:spPr bwMode="auto">
            <a:xfrm>
              <a:off x="5136929" y="1624325"/>
              <a:ext cx="18923"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25" name="iṩlidè"/>
            <p:cNvSpPr/>
            <p:nvPr/>
          </p:nvSpPr>
          <p:spPr bwMode="auto">
            <a:xfrm>
              <a:off x="5171271" y="1624325"/>
              <a:ext cx="84803" cy="92512"/>
            </a:xfrm>
            <a:custGeom>
              <a:avLst/>
              <a:gdLst>
                <a:gd name="T0" fmla="*/ 46 w 121"/>
                <a:gd name="T1" fmla="*/ 132 h 132"/>
                <a:gd name="T2" fmla="*/ 0 w 121"/>
                <a:gd name="T3" fmla="*/ 0 h 132"/>
                <a:gd name="T4" fmla="*/ 30 w 121"/>
                <a:gd name="T5" fmla="*/ 0 h 132"/>
                <a:gd name="T6" fmla="*/ 63 w 121"/>
                <a:gd name="T7" fmla="*/ 99 h 132"/>
                <a:gd name="T8" fmla="*/ 92 w 121"/>
                <a:gd name="T9" fmla="*/ 0 h 132"/>
                <a:gd name="T10" fmla="*/ 121 w 121"/>
                <a:gd name="T11" fmla="*/ 0 h 132"/>
                <a:gd name="T12" fmla="*/ 76 w 121"/>
                <a:gd name="T13" fmla="*/ 132 h 132"/>
                <a:gd name="T14" fmla="*/ 46 w 121"/>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32">
                  <a:moveTo>
                    <a:pt x="46" y="132"/>
                  </a:moveTo>
                  <a:lnTo>
                    <a:pt x="0" y="0"/>
                  </a:lnTo>
                  <a:lnTo>
                    <a:pt x="30" y="0"/>
                  </a:lnTo>
                  <a:lnTo>
                    <a:pt x="63" y="99"/>
                  </a:lnTo>
                  <a:lnTo>
                    <a:pt x="92" y="0"/>
                  </a:lnTo>
                  <a:lnTo>
                    <a:pt x="121" y="0"/>
                  </a:lnTo>
                  <a:lnTo>
                    <a:pt x="76"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6" name="íṧļîḓé"/>
            <p:cNvSpPr/>
            <p:nvPr/>
          </p:nvSpPr>
          <p:spPr bwMode="auto">
            <a:xfrm>
              <a:off x="5272193" y="1624325"/>
              <a:ext cx="71487" cy="92512"/>
            </a:xfrm>
            <a:custGeom>
              <a:avLst/>
              <a:gdLst>
                <a:gd name="T0" fmla="*/ 0 w 102"/>
                <a:gd name="T1" fmla="*/ 132 h 132"/>
                <a:gd name="T2" fmla="*/ 0 w 102"/>
                <a:gd name="T3" fmla="*/ 0 h 132"/>
                <a:gd name="T4" fmla="*/ 99 w 102"/>
                <a:gd name="T5" fmla="*/ 0 h 132"/>
                <a:gd name="T6" fmla="*/ 99 w 102"/>
                <a:gd name="T7" fmla="*/ 23 h 132"/>
                <a:gd name="T8" fmla="*/ 27 w 102"/>
                <a:gd name="T9" fmla="*/ 23 h 132"/>
                <a:gd name="T10" fmla="*/ 27 w 102"/>
                <a:gd name="T11" fmla="*/ 53 h 132"/>
                <a:gd name="T12" fmla="*/ 92 w 102"/>
                <a:gd name="T13" fmla="*/ 53 h 132"/>
                <a:gd name="T14" fmla="*/ 92 w 102"/>
                <a:gd name="T15" fmla="*/ 76 h 132"/>
                <a:gd name="T16" fmla="*/ 27 w 102"/>
                <a:gd name="T17" fmla="*/ 76 h 132"/>
                <a:gd name="T18" fmla="*/ 27 w 102"/>
                <a:gd name="T19" fmla="*/ 112 h 132"/>
                <a:gd name="T20" fmla="*/ 102 w 102"/>
                <a:gd name="T21" fmla="*/ 112 h 132"/>
                <a:gd name="T22" fmla="*/ 102 w 102"/>
                <a:gd name="T23" fmla="*/ 132 h 132"/>
                <a:gd name="T24" fmla="*/ 0 w 102"/>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2">
                  <a:moveTo>
                    <a:pt x="0" y="132"/>
                  </a:moveTo>
                  <a:lnTo>
                    <a:pt x="0" y="0"/>
                  </a:lnTo>
                  <a:lnTo>
                    <a:pt x="99" y="0"/>
                  </a:lnTo>
                  <a:lnTo>
                    <a:pt x="99" y="23"/>
                  </a:lnTo>
                  <a:lnTo>
                    <a:pt x="27" y="23"/>
                  </a:lnTo>
                  <a:lnTo>
                    <a:pt x="27" y="53"/>
                  </a:lnTo>
                  <a:lnTo>
                    <a:pt x="92" y="53"/>
                  </a:lnTo>
                  <a:lnTo>
                    <a:pt x="92" y="76"/>
                  </a:lnTo>
                  <a:lnTo>
                    <a:pt x="27" y="76"/>
                  </a:lnTo>
                  <a:lnTo>
                    <a:pt x="27" y="112"/>
                  </a:lnTo>
                  <a:lnTo>
                    <a:pt x="102" y="112"/>
                  </a:lnTo>
                  <a:lnTo>
                    <a:pt x="102"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7" name="iṩḻîḑè"/>
            <p:cNvSpPr/>
            <p:nvPr/>
          </p:nvSpPr>
          <p:spPr bwMode="auto">
            <a:xfrm>
              <a:off x="5366808" y="1624325"/>
              <a:ext cx="79897" cy="92512"/>
            </a:xfrm>
            <a:custGeom>
              <a:avLst/>
              <a:gdLst>
                <a:gd name="T0" fmla="*/ 0 w 35"/>
                <a:gd name="T1" fmla="*/ 40 h 40"/>
                <a:gd name="T2" fmla="*/ 0 w 35"/>
                <a:gd name="T3" fmla="*/ 0 h 40"/>
                <a:gd name="T4" fmla="*/ 17 w 35"/>
                <a:gd name="T5" fmla="*/ 0 h 40"/>
                <a:gd name="T6" fmla="*/ 26 w 35"/>
                <a:gd name="T7" fmla="*/ 1 h 40"/>
                <a:gd name="T8" fmla="*/ 30 w 35"/>
                <a:gd name="T9" fmla="*/ 5 h 40"/>
                <a:gd name="T10" fmla="*/ 32 w 35"/>
                <a:gd name="T11" fmla="*/ 12 h 40"/>
                <a:gd name="T12" fmla="*/ 30 w 35"/>
                <a:gd name="T13" fmla="*/ 19 h 40"/>
                <a:gd name="T14" fmla="*/ 22 w 35"/>
                <a:gd name="T15" fmla="*/ 23 h 40"/>
                <a:gd name="T16" fmla="*/ 26 w 35"/>
                <a:gd name="T17" fmla="*/ 26 h 40"/>
                <a:gd name="T18" fmla="*/ 31 w 35"/>
                <a:gd name="T19" fmla="*/ 33 h 40"/>
                <a:gd name="T20" fmla="*/ 35 w 35"/>
                <a:gd name="T21" fmla="*/ 40 h 40"/>
                <a:gd name="T22" fmla="*/ 26 w 35"/>
                <a:gd name="T23" fmla="*/ 40 h 40"/>
                <a:gd name="T24" fmla="*/ 20 w 35"/>
                <a:gd name="T25" fmla="*/ 32 h 40"/>
                <a:gd name="T26" fmla="*/ 16 w 35"/>
                <a:gd name="T27" fmla="*/ 26 h 40"/>
                <a:gd name="T28" fmla="*/ 13 w 35"/>
                <a:gd name="T29" fmla="*/ 24 h 40"/>
                <a:gd name="T30" fmla="*/ 9 w 35"/>
                <a:gd name="T31" fmla="*/ 24 h 40"/>
                <a:gd name="T32" fmla="*/ 8 w 35"/>
                <a:gd name="T33" fmla="*/ 24 h 40"/>
                <a:gd name="T34" fmla="*/ 8 w 35"/>
                <a:gd name="T35" fmla="*/ 40 h 40"/>
                <a:gd name="T36" fmla="*/ 0 w 35"/>
                <a:gd name="T37" fmla="*/ 40 h 40"/>
                <a:gd name="T38" fmla="*/ 8 w 35"/>
                <a:gd name="T39" fmla="*/ 17 h 40"/>
                <a:gd name="T40" fmla="*/ 14 w 35"/>
                <a:gd name="T41" fmla="*/ 17 h 40"/>
                <a:gd name="T42" fmla="*/ 21 w 35"/>
                <a:gd name="T43" fmla="*/ 17 h 40"/>
                <a:gd name="T44" fmla="*/ 23 w 35"/>
                <a:gd name="T45" fmla="*/ 15 h 40"/>
                <a:gd name="T46" fmla="*/ 24 w 35"/>
                <a:gd name="T47" fmla="*/ 12 h 40"/>
                <a:gd name="T48" fmla="*/ 23 w 35"/>
                <a:gd name="T49" fmla="*/ 9 h 40"/>
                <a:gd name="T50" fmla="*/ 20 w 35"/>
                <a:gd name="T51" fmla="*/ 7 h 40"/>
                <a:gd name="T52" fmla="*/ 14 w 35"/>
                <a:gd name="T53" fmla="*/ 7 h 40"/>
                <a:gd name="T54" fmla="*/ 8 w 35"/>
                <a:gd name="T55" fmla="*/ 7 h 40"/>
                <a:gd name="T56" fmla="*/ 8 w 35"/>
                <a:gd name="T5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0">
                  <a:moveTo>
                    <a:pt x="0" y="40"/>
                  </a:moveTo>
                  <a:cubicBezTo>
                    <a:pt x="0" y="0"/>
                    <a:pt x="0" y="0"/>
                    <a:pt x="0" y="0"/>
                  </a:cubicBezTo>
                  <a:cubicBezTo>
                    <a:pt x="17" y="0"/>
                    <a:pt x="17" y="0"/>
                    <a:pt x="17" y="0"/>
                  </a:cubicBezTo>
                  <a:cubicBezTo>
                    <a:pt x="21" y="0"/>
                    <a:pt x="24" y="1"/>
                    <a:pt x="26" y="1"/>
                  </a:cubicBezTo>
                  <a:cubicBezTo>
                    <a:pt x="28" y="2"/>
                    <a:pt x="29" y="3"/>
                    <a:pt x="30" y="5"/>
                  </a:cubicBezTo>
                  <a:cubicBezTo>
                    <a:pt x="32" y="7"/>
                    <a:pt x="32" y="9"/>
                    <a:pt x="32" y="12"/>
                  </a:cubicBezTo>
                  <a:cubicBezTo>
                    <a:pt x="32" y="15"/>
                    <a:pt x="31" y="17"/>
                    <a:pt x="30" y="19"/>
                  </a:cubicBezTo>
                  <a:cubicBezTo>
                    <a:pt x="28" y="21"/>
                    <a:pt x="25" y="22"/>
                    <a:pt x="22" y="23"/>
                  </a:cubicBezTo>
                  <a:cubicBezTo>
                    <a:pt x="23" y="24"/>
                    <a:pt x="25" y="25"/>
                    <a:pt x="26" y="26"/>
                  </a:cubicBezTo>
                  <a:cubicBezTo>
                    <a:pt x="27" y="27"/>
                    <a:pt x="29" y="29"/>
                    <a:pt x="31" y="33"/>
                  </a:cubicBezTo>
                  <a:cubicBezTo>
                    <a:pt x="35" y="40"/>
                    <a:pt x="35" y="40"/>
                    <a:pt x="35" y="40"/>
                  </a:cubicBezTo>
                  <a:cubicBezTo>
                    <a:pt x="26" y="40"/>
                    <a:pt x="26" y="40"/>
                    <a:pt x="26" y="40"/>
                  </a:cubicBezTo>
                  <a:cubicBezTo>
                    <a:pt x="20" y="32"/>
                    <a:pt x="20" y="32"/>
                    <a:pt x="20" y="32"/>
                  </a:cubicBezTo>
                  <a:cubicBezTo>
                    <a:pt x="18" y="29"/>
                    <a:pt x="17" y="27"/>
                    <a:pt x="16" y="26"/>
                  </a:cubicBezTo>
                  <a:cubicBezTo>
                    <a:pt x="15" y="25"/>
                    <a:pt x="14" y="24"/>
                    <a:pt x="13" y="24"/>
                  </a:cubicBezTo>
                  <a:cubicBezTo>
                    <a:pt x="12" y="24"/>
                    <a:pt x="11" y="24"/>
                    <a:pt x="9" y="24"/>
                  </a:cubicBezTo>
                  <a:cubicBezTo>
                    <a:pt x="8" y="24"/>
                    <a:pt x="8" y="24"/>
                    <a:pt x="8" y="24"/>
                  </a:cubicBezTo>
                  <a:cubicBezTo>
                    <a:pt x="8" y="40"/>
                    <a:pt x="8" y="40"/>
                    <a:pt x="8" y="40"/>
                  </a:cubicBezTo>
                  <a:cubicBezTo>
                    <a:pt x="0" y="40"/>
                    <a:pt x="0" y="40"/>
                    <a:pt x="0" y="40"/>
                  </a:cubicBezTo>
                  <a:close/>
                  <a:moveTo>
                    <a:pt x="8" y="17"/>
                  </a:moveTo>
                  <a:cubicBezTo>
                    <a:pt x="14" y="17"/>
                    <a:pt x="14" y="17"/>
                    <a:pt x="14" y="17"/>
                  </a:cubicBezTo>
                  <a:cubicBezTo>
                    <a:pt x="17" y="17"/>
                    <a:pt x="20" y="17"/>
                    <a:pt x="21" y="17"/>
                  </a:cubicBezTo>
                  <a:cubicBezTo>
                    <a:pt x="22" y="16"/>
                    <a:pt x="23" y="16"/>
                    <a:pt x="23" y="15"/>
                  </a:cubicBezTo>
                  <a:cubicBezTo>
                    <a:pt x="24" y="14"/>
                    <a:pt x="24" y="13"/>
                    <a:pt x="24" y="12"/>
                  </a:cubicBezTo>
                  <a:cubicBezTo>
                    <a:pt x="24" y="11"/>
                    <a:pt x="24" y="10"/>
                    <a:pt x="23" y="9"/>
                  </a:cubicBezTo>
                  <a:cubicBezTo>
                    <a:pt x="22" y="8"/>
                    <a:pt x="21" y="8"/>
                    <a:pt x="20" y="7"/>
                  </a:cubicBezTo>
                  <a:cubicBezTo>
                    <a:pt x="19" y="7"/>
                    <a:pt x="17" y="7"/>
                    <a:pt x="14" y="7"/>
                  </a:cubicBezTo>
                  <a:cubicBezTo>
                    <a:pt x="8" y="7"/>
                    <a:pt x="8" y="7"/>
                    <a:pt x="8" y="7"/>
                  </a:cubicBezTo>
                  <a:lnTo>
                    <a:pt x="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8" name="ïṣľíḑé"/>
            <p:cNvSpPr/>
            <p:nvPr/>
          </p:nvSpPr>
          <p:spPr bwMode="auto">
            <a:xfrm>
              <a:off x="5460722" y="1624325"/>
              <a:ext cx="72888" cy="94615"/>
            </a:xfrm>
            <a:custGeom>
              <a:avLst/>
              <a:gdLst>
                <a:gd name="T0" fmla="*/ 0 w 32"/>
                <a:gd name="T1" fmla="*/ 27 h 41"/>
                <a:gd name="T2" fmla="*/ 8 w 32"/>
                <a:gd name="T3" fmla="*/ 27 h 41"/>
                <a:gd name="T4" fmla="*/ 11 w 32"/>
                <a:gd name="T5" fmla="*/ 32 h 41"/>
                <a:gd name="T6" fmla="*/ 16 w 32"/>
                <a:gd name="T7" fmla="*/ 34 h 41"/>
                <a:gd name="T8" fmla="*/ 22 w 32"/>
                <a:gd name="T9" fmla="*/ 33 h 41"/>
                <a:gd name="T10" fmla="*/ 24 w 32"/>
                <a:gd name="T11" fmla="*/ 29 h 41"/>
                <a:gd name="T12" fmla="*/ 23 w 32"/>
                <a:gd name="T13" fmla="*/ 26 h 41"/>
                <a:gd name="T14" fmla="*/ 21 w 32"/>
                <a:gd name="T15" fmla="*/ 25 h 41"/>
                <a:gd name="T16" fmla="*/ 14 w 32"/>
                <a:gd name="T17" fmla="*/ 23 h 41"/>
                <a:gd name="T18" fmla="*/ 5 w 32"/>
                <a:gd name="T19" fmla="*/ 19 h 41"/>
                <a:gd name="T20" fmla="*/ 1 w 32"/>
                <a:gd name="T21" fmla="*/ 11 h 41"/>
                <a:gd name="T22" fmla="*/ 3 w 32"/>
                <a:gd name="T23" fmla="*/ 5 h 41"/>
                <a:gd name="T24" fmla="*/ 8 w 32"/>
                <a:gd name="T25" fmla="*/ 1 h 41"/>
                <a:gd name="T26" fmla="*/ 16 w 32"/>
                <a:gd name="T27" fmla="*/ 0 h 41"/>
                <a:gd name="T28" fmla="*/ 27 w 32"/>
                <a:gd name="T29" fmla="*/ 3 h 41"/>
                <a:gd name="T30" fmla="*/ 31 w 32"/>
                <a:gd name="T31" fmla="*/ 12 h 41"/>
                <a:gd name="T32" fmla="*/ 23 w 32"/>
                <a:gd name="T33" fmla="*/ 12 h 41"/>
                <a:gd name="T34" fmla="*/ 21 w 32"/>
                <a:gd name="T35" fmla="*/ 8 h 41"/>
                <a:gd name="T36" fmla="*/ 16 w 32"/>
                <a:gd name="T37" fmla="*/ 6 h 41"/>
                <a:gd name="T38" fmla="*/ 10 w 32"/>
                <a:gd name="T39" fmla="*/ 8 h 41"/>
                <a:gd name="T40" fmla="*/ 9 w 32"/>
                <a:gd name="T41" fmla="*/ 10 h 41"/>
                <a:gd name="T42" fmla="*/ 10 w 32"/>
                <a:gd name="T43" fmla="*/ 13 h 41"/>
                <a:gd name="T44" fmla="*/ 18 w 32"/>
                <a:gd name="T45" fmla="*/ 15 h 41"/>
                <a:gd name="T46" fmla="*/ 26 w 32"/>
                <a:gd name="T47" fmla="*/ 18 h 41"/>
                <a:gd name="T48" fmla="*/ 31 w 32"/>
                <a:gd name="T49" fmla="*/ 22 h 41"/>
                <a:gd name="T50" fmla="*/ 32 w 32"/>
                <a:gd name="T51" fmla="*/ 29 h 41"/>
                <a:gd name="T52" fmla="*/ 30 w 32"/>
                <a:gd name="T53" fmla="*/ 35 h 41"/>
                <a:gd name="T54" fmla="*/ 25 w 32"/>
                <a:gd name="T55" fmla="*/ 40 h 41"/>
                <a:gd name="T56" fmla="*/ 16 w 32"/>
                <a:gd name="T57" fmla="*/ 41 h 41"/>
                <a:gd name="T58" fmla="*/ 5 w 32"/>
                <a:gd name="T59" fmla="*/ 38 h 41"/>
                <a:gd name="T60" fmla="*/ 0 w 32"/>
                <a:gd name="T6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41">
                  <a:moveTo>
                    <a:pt x="0" y="27"/>
                  </a:moveTo>
                  <a:cubicBezTo>
                    <a:pt x="8" y="27"/>
                    <a:pt x="8" y="27"/>
                    <a:pt x="8" y="27"/>
                  </a:cubicBezTo>
                  <a:cubicBezTo>
                    <a:pt x="8" y="29"/>
                    <a:pt x="9" y="31"/>
                    <a:pt x="11" y="32"/>
                  </a:cubicBezTo>
                  <a:cubicBezTo>
                    <a:pt x="12" y="34"/>
                    <a:pt x="14" y="34"/>
                    <a:pt x="16" y="34"/>
                  </a:cubicBezTo>
                  <a:cubicBezTo>
                    <a:pt x="19" y="34"/>
                    <a:pt x="21" y="34"/>
                    <a:pt x="22" y="33"/>
                  </a:cubicBezTo>
                  <a:cubicBezTo>
                    <a:pt x="24" y="31"/>
                    <a:pt x="24" y="30"/>
                    <a:pt x="24" y="29"/>
                  </a:cubicBezTo>
                  <a:cubicBezTo>
                    <a:pt x="24" y="28"/>
                    <a:pt x="24" y="27"/>
                    <a:pt x="23" y="26"/>
                  </a:cubicBezTo>
                  <a:cubicBezTo>
                    <a:pt x="23" y="26"/>
                    <a:pt x="22" y="25"/>
                    <a:pt x="21" y="25"/>
                  </a:cubicBezTo>
                  <a:cubicBezTo>
                    <a:pt x="20" y="24"/>
                    <a:pt x="17" y="24"/>
                    <a:pt x="14" y="23"/>
                  </a:cubicBezTo>
                  <a:cubicBezTo>
                    <a:pt x="10" y="22"/>
                    <a:pt x="7" y="20"/>
                    <a:pt x="5" y="19"/>
                  </a:cubicBezTo>
                  <a:cubicBezTo>
                    <a:pt x="3" y="17"/>
                    <a:pt x="1" y="14"/>
                    <a:pt x="1" y="11"/>
                  </a:cubicBezTo>
                  <a:cubicBezTo>
                    <a:pt x="1" y="9"/>
                    <a:pt x="2" y="7"/>
                    <a:pt x="3" y="5"/>
                  </a:cubicBezTo>
                  <a:cubicBezTo>
                    <a:pt x="4" y="3"/>
                    <a:pt x="6" y="2"/>
                    <a:pt x="8" y="1"/>
                  </a:cubicBezTo>
                  <a:cubicBezTo>
                    <a:pt x="10" y="0"/>
                    <a:pt x="13" y="0"/>
                    <a:pt x="16" y="0"/>
                  </a:cubicBezTo>
                  <a:cubicBezTo>
                    <a:pt x="21" y="0"/>
                    <a:pt x="25" y="1"/>
                    <a:pt x="27" y="3"/>
                  </a:cubicBezTo>
                  <a:cubicBezTo>
                    <a:pt x="30" y="5"/>
                    <a:pt x="31" y="8"/>
                    <a:pt x="31" y="12"/>
                  </a:cubicBezTo>
                  <a:cubicBezTo>
                    <a:pt x="23" y="12"/>
                    <a:pt x="23" y="12"/>
                    <a:pt x="23" y="12"/>
                  </a:cubicBezTo>
                  <a:cubicBezTo>
                    <a:pt x="23" y="10"/>
                    <a:pt x="22" y="9"/>
                    <a:pt x="21" y="8"/>
                  </a:cubicBezTo>
                  <a:cubicBezTo>
                    <a:pt x="20" y="7"/>
                    <a:pt x="18" y="6"/>
                    <a:pt x="16" y="6"/>
                  </a:cubicBezTo>
                  <a:cubicBezTo>
                    <a:pt x="13" y="6"/>
                    <a:pt x="12" y="7"/>
                    <a:pt x="10" y="8"/>
                  </a:cubicBezTo>
                  <a:cubicBezTo>
                    <a:pt x="9" y="8"/>
                    <a:pt x="9" y="9"/>
                    <a:pt x="9" y="10"/>
                  </a:cubicBezTo>
                  <a:cubicBezTo>
                    <a:pt x="9" y="11"/>
                    <a:pt x="9" y="12"/>
                    <a:pt x="10" y="13"/>
                  </a:cubicBezTo>
                  <a:cubicBezTo>
                    <a:pt x="11" y="14"/>
                    <a:pt x="14" y="14"/>
                    <a:pt x="18" y="15"/>
                  </a:cubicBezTo>
                  <a:cubicBezTo>
                    <a:pt x="22" y="16"/>
                    <a:pt x="24" y="17"/>
                    <a:pt x="26" y="18"/>
                  </a:cubicBezTo>
                  <a:cubicBezTo>
                    <a:pt x="28" y="19"/>
                    <a:pt x="30" y="21"/>
                    <a:pt x="31" y="22"/>
                  </a:cubicBezTo>
                  <a:cubicBezTo>
                    <a:pt x="32" y="24"/>
                    <a:pt x="32" y="26"/>
                    <a:pt x="32" y="29"/>
                  </a:cubicBezTo>
                  <a:cubicBezTo>
                    <a:pt x="32" y="31"/>
                    <a:pt x="32" y="33"/>
                    <a:pt x="30" y="35"/>
                  </a:cubicBezTo>
                  <a:cubicBezTo>
                    <a:pt x="29" y="37"/>
                    <a:pt x="27" y="39"/>
                    <a:pt x="25" y="40"/>
                  </a:cubicBezTo>
                  <a:cubicBezTo>
                    <a:pt x="23" y="41"/>
                    <a:pt x="20" y="41"/>
                    <a:pt x="16" y="41"/>
                  </a:cubicBezTo>
                  <a:cubicBezTo>
                    <a:pt x="11" y="41"/>
                    <a:pt x="7" y="40"/>
                    <a:pt x="5" y="38"/>
                  </a:cubicBezTo>
                  <a:cubicBezTo>
                    <a:pt x="2" y="35"/>
                    <a:pt x="0" y="32"/>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9" name="îşḻîḑè"/>
            <p:cNvSpPr/>
            <p:nvPr/>
          </p:nvSpPr>
          <p:spPr bwMode="auto">
            <a:xfrm>
              <a:off x="5556738"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30" name="iṣḷiḓê"/>
            <p:cNvSpPr/>
            <p:nvPr/>
          </p:nvSpPr>
          <p:spPr bwMode="auto">
            <a:xfrm>
              <a:off x="5593182" y="1624325"/>
              <a:ext cx="73589" cy="92512"/>
            </a:xfrm>
            <a:custGeom>
              <a:avLst/>
              <a:gdLst>
                <a:gd name="T0" fmla="*/ 40 w 105"/>
                <a:gd name="T1" fmla="*/ 132 h 132"/>
                <a:gd name="T2" fmla="*/ 40 w 105"/>
                <a:gd name="T3" fmla="*/ 23 h 132"/>
                <a:gd name="T4" fmla="*/ 0 w 105"/>
                <a:gd name="T5" fmla="*/ 23 h 132"/>
                <a:gd name="T6" fmla="*/ 0 w 105"/>
                <a:gd name="T7" fmla="*/ 0 h 132"/>
                <a:gd name="T8" fmla="*/ 105 w 105"/>
                <a:gd name="T9" fmla="*/ 0 h 132"/>
                <a:gd name="T10" fmla="*/ 105 w 105"/>
                <a:gd name="T11" fmla="*/ 23 h 132"/>
                <a:gd name="T12" fmla="*/ 66 w 105"/>
                <a:gd name="T13" fmla="*/ 23 h 132"/>
                <a:gd name="T14" fmla="*/ 66 w 105"/>
                <a:gd name="T15" fmla="*/ 132 h 132"/>
                <a:gd name="T16" fmla="*/ 40 w 105"/>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2">
                  <a:moveTo>
                    <a:pt x="40" y="132"/>
                  </a:moveTo>
                  <a:lnTo>
                    <a:pt x="40" y="23"/>
                  </a:lnTo>
                  <a:lnTo>
                    <a:pt x="0" y="23"/>
                  </a:lnTo>
                  <a:lnTo>
                    <a:pt x="0" y="0"/>
                  </a:lnTo>
                  <a:lnTo>
                    <a:pt x="105" y="0"/>
                  </a:lnTo>
                  <a:lnTo>
                    <a:pt x="105" y="23"/>
                  </a:lnTo>
                  <a:lnTo>
                    <a:pt x="66" y="23"/>
                  </a:lnTo>
                  <a:lnTo>
                    <a:pt x="66" y="132"/>
                  </a:lnTo>
                  <a:lnTo>
                    <a:pt x="4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31" name="işļídè"/>
            <p:cNvSpPr/>
            <p:nvPr/>
          </p:nvSpPr>
          <p:spPr bwMode="auto">
            <a:xfrm>
              <a:off x="5675882" y="1624325"/>
              <a:ext cx="84803" cy="92512"/>
            </a:xfrm>
            <a:custGeom>
              <a:avLst/>
              <a:gdLst>
                <a:gd name="T0" fmla="*/ 46 w 121"/>
                <a:gd name="T1" fmla="*/ 132 h 132"/>
                <a:gd name="T2" fmla="*/ 46 w 121"/>
                <a:gd name="T3" fmla="*/ 79 h 132"/>
                <a:gd name="T4" fmla="*/ 0 w 121"/>
                <a:gd name="T5" fmla="*/ 0 h 132"/>
                <a:gd name="T6" fmla="*/ 30 w 121"/>
                <a:gd name="T7" fmla="*/ 0 h 132"/>
                <a:gd name="T8" fmla="*/ 62 w 121"/>
                <a:gd name="T9" fmla="*/ 53 h 132"/>
                <a:gd name="T10" fmla="*/ 92 w 121"/>
                <a:gd name="T11" fmla="*/ 0 h 132"/>
                <a:gd name="T12" fmla="*/ 121 w 121"/>
                <a:gd name="T13" fmla="*/ 0 h 132"/>
                <a:gd name="T14" fmla="*/ 75 w 121"/>
                <a:gd name="T15" fmla="*/ 79 h 132"/>
                <a:gd name="T16" fmla="*/ 75 w 121"/>
                <a:gd name="T17" fmla="*/ 132 h 132"/>
                <a:gd name="T18" fmla="*/ 46 w 121"/>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32">
                  <a:moveTo>
                    <a:pt x="46" y="132"/>
                  </a:moveTo>
                  <a:lnTo>
                    <a:pt x="46" y="79"/>
                  </a:lnTo>
                  <a:lnTo>
                    <a:pt x="0" y="0"/>
                  </a:lnTo>
                  <a:lnTo>
                    <a:pt x="30" y="0"/>
                  </a:lnTo>
                  <a:lnTo>
                    <a:pt x="62" y="53"/>
                  </a:lnTo>
                  <a:lnTo>
                    <a:pt x="92" y="0"/>
                  </a:lnTo>
                  <a:lnTo>
                    <a:pt x="121" y="0"/>
                  </a:lnTo>
                  <a:lnTo>
                    <a:pt x="75" y="79"/>
                  </a:lnTo>
                  <a:lnTo>
                    <a:pt x="75"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2863841" y="87313"/>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schemeClr val="accent1"/>
                </a:solidFill>
                <a:latin typeface="+mj-ea"/>
                <a:ea typeface="+mj-ea"/>
              </a:rPr>
              <a:t>研究成果展示及应用</a:t>
            </a:r>
          </a:p>
        </p:txBody>
      </p:sp>
      <p:sp>
        <p:nvSpPr>
          <p:cNvPr id="74" name="文本框 6"/>
          <p:cNvSpPr txBox="1">
            <a:spLocks noChangeArrowheads="1"/>
          </p:cNvSpPr>
          <p:nvPr/>
        </p:nvSpPr>
        <p:spPr bwMode="auto">
          <a:xfrm>
            <a:off x="3455860" y="532859"/>
            <a:ext cx="22322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tx1">
                    <a:lumMod val="85000"/>
                    <a:lumOff val="15000"/>
                  </a:schemeClr>
                </a:solidFill>
                <a:ea typeface="方正兰亭黑_GBK"/>
              </a:rPr>
              <a:t>Research methods and processes</a:t>
            </a:r>
          </a:p>
        </p:txBody>
      </p:sp>
      <p:cxnSp>
        <p:nvCxnSpPr>
          <p:cNvPr id="75" name="直接连接符 74"/>
          <p:cNvCxnSpPr/>
          <p:nvPr/>
        </p:nvCxnSpPr>
        <p:spPr>
          <a:xfrm>
            <a:off x="4433191" y="838402"/>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13</a:t>
            </a:fld>
            <a:endParaRPr lang="zh-CN" altLang="en-US"/>
          </a:p>
        </p:txBody>
      </p:sp>
      <p:pic>
        <p:nvPicPr>
          <p:cNvPr id="12" name="图片占位符 11"/>
          <p:cNvPicPr>
            <a:picLocks noGrp="1" noChangeAspect="1"/>
          </p:cNvPicPr>
          <p:nvPr>
            <p:ph type="pic" sz="quarter" idx="20"/>
          </p:nvPr>
        </p:nvPicPr>
        <p:blipFill>
          <a:blip r:embed="rId3">
            <a:extLst>
              <a:ext uri="{28A0092B-C50C-407E-A947-70E740481C1C}">
                <a14:useLocalDpi xmlns:a14="http://schemas.microsoft.com/office/drawing/2010/main" val="0"/>
              </a:ext>
            </a:extLst>
          </a:blip>
          <a:stretch>
            <a:fillRect/>
          </a:stretch>
        </p:blipFill>
        <p:spPr>
          <a:xfrm>
            <a:off x="4668785" y="1314725"/>
            <a:ext cx="2078405" cy="1420141"/>
          </a:xfrm>
        </p:spPr>
      </p:pic>
      <p:pic>
        <p:nvPicPr>
          <p:cNvPr id="9" name="图片占位符 8"/>
          <p:cNvPicPr>
            <a:picLocks noGrp="1" noChangeAspect="1"/>
          </p:cNvPicPr>
          <p:nvPr>
            <p:ph type="pic" sz="quarter" idx="19"/>
          </p:nvPr>
        </p:nvPicPr>
        <p:blipFill>
          <a:blip r:embed="rId4">
            <a:extLst>
              <a:ext uri="{28A0092B-C50C-407E-A947-70E740481C1C}">
                <a14:useLocalDpi xmlns:a14="http://schemas.microsoft.com/office/drawing/2010/main" val="0"/>
              </a:ext>
            </a:extLst>
          </a:blip>
          <a:stretch>
            <a:fillRect/>
          </a:stretch>
        </p:blipFill>
        <p:spPr>
          <a:xfrm>
            <a:off x="2423806" y="2807207"/>
            <a:ext cx="2078405" cy="1414046"/>
          </a:xfrm>
        </p:spPr>
      </p:pic>
      <p:pic>
        <p:nvPicPr>
          <p:cNvPr id="5" name="图片占位符 4"/>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178827" y="1314725"/>
            <a:ext cx="2078405" cy="1420141"/>
          </a:xfrm>
        </p:spPr>
      </p:pic>
      <p:pic>
        <p:nvPicPr>
          <p:cNvPr id="14" name="图片占位符 13"/>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913764" y="2807207"/>
            <a:ext cx="2078405" cy="1414046"/>
          </a:xfrm>
        </p:spPr>
      </p:pic>
      <p:sp>
        <p:nvSpPr>
          <p:cNvPr id="30" name="矩形 29"/>
          <p:cNvSpPr/>
          <p:nvPr/>
        </p:nvSpPr>
        <p:spPr>
          <a:xfrm>
            <a:off x="178826" y="2806432"/>
            <a:ext cx="2078405" cy="1421081"/>
          </a:xfrm>
          <a:prstGeom prst="rect">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1" name="矩形 30"/>
          <p:cNvSpPr/>
          <p:nvPr/>
        </p:nvSpPr>
        <p:spPr>
          <a:xfrm>
            <a:off x="2423805" y="1314254"/>
            <a:ext cx="2078405" cy="1421081"/>
          </a:xfrm>
          <a:prstGeom prst="rect">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2" name="矩形 31"/>
          <p:cNvSpPr/>
          <p:nvPr/>
        </p:nvSpPr>
        <p:spPr>
          <a:xfrm>
            <a:off x="4668784" y="2803689"/>
            <a:ext cx="2078405" cy="1421081"/>
          </a:xfrm>
          <a:prstGeom prst="rect">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矩形 32"/>
          <p:cNvSpPr/>
          <p:nvPr/>
        </p:nvSpPr>
        <p:spPr>
          <a:xfrm>
            <a:off x="6913763" y="1314253"/>
            <a:ext cx="2078405" cy="1421081"/>
          </a:xfrm>
          <a:prstGeom prst="rect">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4" name="矩形 33"/>
          <p:cNvSpPr/>
          <p:nvPr/>
        </p:nvSpPr>
        <p:spPr>
          <a:xfrm>
            <a:off x="261894" y="3290219"/>
            <a:ext cx="1912270" cy="819455"/>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sz="1050">
              <a:solidFill>
                <a:schemeClr val="bg1"/>
              </a:solidFill>
            </a:endParaRPr>
          </a:p>
        </p:txBody>
      </p:sp>
      <p:sp>
        <p:nvSpPr>
          <p:cNvPr id="38" name="文本框 37"/>
          <p:cNvSpPr txBox="1">
            <a:spLocks noChangeArrowheads="1"/>
          </p:cNvSpPr>
          <p:nvPr/>
        </p:nvSpPr>
        <p:spPr bwMode="auto">
          <a:xfrm>
            <a:off x="337443" y="2995712"/>
            <a:ext cx="1761172" cy="369332"/>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800" b="1">
                <a:solidFill>
                  <a:schemeClr val="bg1"/>
                </a:solidFill>
                <a:latin typeface="+mj-ea"/>
                <a:ea typeface="+mj-ea"/>
              </a:rPr>
              <a:t>研究成果展示</a:t>
            </a:r>
          </a:p>
        </p:txBody>
      </p:sp>
      <p:sp>
        <p:nvSpPr>
          <p:cNvPr id="39" name="矩形 38"/>
          <p:cNvSpPr/>
          <p:nvPr/>
        </p:nvSpPr>
        <p:spPr>
          <a:xfrm>
            <a:off x="2520921" y="1752295"/>
            <a:ext cx="1912270" cy="819455"/>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sz="1050">
              <a:solidFill>
                <a:schemeClr val="bg1"/>
              </a:solidFill>
            </a:endParaRPr>
          </a:p>
        </p:txBody>
      </p:sp>
      <p:sp>
        <p:nvSpPr>
          <p:cNvPr id="40" name="文本框 39"/>
          <p:cNvSpPr txBox="1">
            <a:spLocks noChangeArrowheads="1"/>
          </p:cNvSpPr>
          <p:nvPr/>
        </p:nvSpPr>
        <p:spPr bwMode="auto">
          <a:xfrm>
            <a:off x="2596470" y="1457788"/>
            <a:ext cx="1761172" cy="369332"/>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800" b="1">
                <a:solidFill>
                  <a:schemeClr val="bg1"/>
                </a:solidFill>
                <a:latin typeface="+mj-ea"/>
                <a:ea typeface="+mj-ea"/>
              </a:rPr>
              <a:t>研究成果展示</a:t>
            </a:r>
          </a:p>
        </p:txBody>
      </p:sp>
      <p:sp>
        <p:nvSpPr>
          <p:cNvPr id="50" name="矩形 49"/>
          <p:cNvSpPr/>
          <p:nvPr/>
        </p:nvSpPr>
        <p:spPr>
          <a:xfrm>
            <a:off x="4751851" y="3275616"/>
            <a:ext cx="1912270" cy="819455"/>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sz="1050">
              <a:solidFill>
                <a:schemeClr val="bg1"/>
              </a:solidFill>
            </a:endParaRPr>
          </a:p>
        </p:txBody>
      </p:sp>
      <p:sp>
        <p:nvSpPr>
          <p:cNvPr id="51" name="文本框 50"/>
          <p:cNvSpPr txBox="1">
            <a:spLocks noChangeArrowheads="1"/>
          </p:cNvSpPr>
          <p:nvPr/>
        </p:nvSpPr>
        <p:spPr bwMode="auto">
          <a:xfrm>
            <a:off x="4827400" y="2981109"/>
            <a:ext cx="1761172" cy="369332"/>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800" b="1">
                <a:solidFill>
                  <a:schemeClr val="bg1"/>
                </a:solidFill>
                <a:latin typeface="+mj-ea"/>
                <a:ea typeface="+mj-ea"/>
              </a:rPr>
              <a:t>研究成果展示</a:t>
            </a:r>
          </a:p>
        </p:txBody>
      </p:sp>
      <p:sp>
        <p:nvSpPr>
          <p:cNvPr id="52" name="矩形 51"/>
          <p:cNvSpPr/>
          <p:nvPr/>
        </p:nvSpPr>
        <p:spPr>
          <a:xfrm>
            <a:off x="6992659" y="1752295"/>
            <a:ext cx="1912270" cy="819455"/>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sz="1050">
              <a:solidFill>
                <a:schemeClr val="bg1"/>
              </a:solidFill>
            </a:endParaRPr>
          </a:p>
        </p:txBody>
      </p:sp>
      <p:sp>
        <p:nvSpPr>
          <p:cNvPr id="53" name="文本框 52"/>
          <p:cNvSpPr txBox="1">
            <a:spLocks noChangeArrowheads="1"/>
          </p:cNvSpPr>
          <p:nvPr/>
        </p:nvSpPr>
        <p:spPr bwMode="auto">
          <a:xfrm>
            <a:off x="7068208" y="1457788"/>
            <a:ext cx="1761172" cy="369332"/>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fontAlgn="base">
              <a:spcBef>
                <a:spcPct val="0"/>
              </a:spcBef>
              <a:spcAft>
                <a:spcPct val="0"/>
              </a:spcAft>
            </a:pPr>
            <a:r>
              <a:rPr lang="zh-CN" altLang="en-US" sz="1800" b="1">
                <a:solidFill>
                  <a:schemeClr val="bg1"/>
                </a:solidFill>
                <a:latin typeface="+mj-ea"/>
                <a:ea typeface="+mj-ea"/>
              </a:rPr>
              <a:t>研究成果展示</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1000"/>
                                        <p:tgtEl>
                                          <p:spTgt spid="34"/>
                                        </p:tgtEl>
                                      </p:cBhvr>
                                    </p:animEffect>
                                    <p:anim calcmode="lin" valueType="num">
                                      <p:cBhvr>
                                        <p:cTn id="48" dur="1000" fill="hold"/>
                                        <p:tgtEl>
                                          <p:spTgt spid="34"/>
                                        </p:tgtEl>
                                        <p:attrNameLst>
                                          <p:attrName>ppt_x</p:attrName>
                                        </p:attrNameLst>
                                      </p:cBhvr>
                                      <p:tavLst>
                                        <p:tav tm="0">
                                          <p:val>
                                            <p:strVal val="#ppt_x"/>
                                          </p:val>
                                        </p:tav>
                                        <p:tav tm="100000">
                                          <p:val>
                                            <p:strVal val="#ppt_x"/>
                                          </p:val>
                                        </p:tav>
                                      </p:tavLst>
                                    </p:anim>
                                    <p:anim calcmode="lin" valueType="num">
                                      <p:cBhvr>
                                        <p:cTn id="49" dur="1000" fill="hold"/>
                                        <p:tgtEl>
                                          <p:spTgt spid="3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1000"/>
                                        <p:tgtEl>
                                          <p:spTgt spid="50"/>
                                        </p:tgtEl>
                                      </p:cBhvr>
                                    </p:animEffect>
                                    <p:anim calcmode="lin" valueType="num">
                                      <p:cBhvr>
                                        <p:cTn id="68" dur="1000" fill="hold"/>
                                        <p:tgtEl>
                                          <p:spTgt spid="50"/>
                                        </p:tgtEl>
                                        <p:attrNameLst>
                                          <p:attrName>ppt_x</p:attrName>
                                        </p:attrNameLst>
                                      </p:cBhvr>
                                      <p:tavLst>
                                        <p:tav tm="0">
                                          <p:val>
                                            <p:strVal val="#ppt_x"/>
                                          </p:val>
                                        </p:tav>
                                        <p:tav tm="100000">
                                          <p:val>
                                            <p:strVal val="#ppt_x"/>
                                          </p:val>
                                        </p:tav>
                                      </p:tavLst>
                                    </p:anim>
                                    <p:anim calcmode="lin" valueType="num">
                                      <p:cBhvr>
                                        <p:cTn id="69" dur="1000" fill="hold"/>
                                        <p:tgtEl>
                                          <p:spTgt spid="5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1000"/>
                                        <p:tgtEl>
                                          <p:spTgt spid="51"/>
                                        </p:tgtEl>
                                      </p:cBhvr>
                                    </p:animEffect>
                                    <p:anim calcmode="lin" valueType="num">
                                      <p:cBhvr>
                                        <p:cTn id="73" dur="1000" fill="hold"/>
                                        <p:tgtEl>
                                          <p:spTgt spid="51"/>
                                        </p:tgtEl>
                                        <p:attrNameLst>
                                          <p:attrName>ppt_x</p:attrName>
                                        </p:attrNameLst>
                                      </p:cBhvr>
                                      <p:tavLst>
                                        <p:tav tm="0">
                                          <p:val>
                                            <p:strVal val="#ppt_x"/>
                                          </p:val>
                                        </p:tav>
                                        <p:tav tm="100000">
                                          <p:val>
                                            <p:strVal val="#ppt_x"/>
                                          </p:val>
                                        </p:tav>
                                      </p:tavLst>
                                    </p:anim>
                                    <p:anim calcmode="lin" valueType="num">
                                      <p:cBhvr>
                                        <p:cTn id="74" dur="1000" fill="hold"/>
                                        <p:tgtEl>
                                          <p:spTgt spid="5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1000"/>
                                        <p:tgtEl>
                                          <p:spTgt spid="52"/>
                                        </p:tgtEl>
                                      </p:cBhvr>
                                    </p:animEffect>
                                    <p:anim calcmode="lin" valueType="num">
                                      <p:cBhvr>
                                        <p:cTn id="78" dur="1000" fill="hold"/>
                                        <p:tgtEl>
                                          <p:spTgt spid="52"/>
                                        </p:tgtEl>
                                        <p:attrNameLst>
                                          <p:attrName>ppt_x</p:attrName>
                                        </p:attrNameLst>
                                      </p:cBhvr>
                                      <p:tavLst>
                                        <p:tav tm="0">
                                          <p:val>
                                            <p:strVal val="#ppt_x"/>
                                          </p:val>
                                        </p:tav>
                                        <p:tav tm="100000">
                                          <p:val>
                                            <p:strVal val="#ppt_x"/>
                                          </p:val>
                                        </p:tav>
                                      </p:tavLst>
                                    </p:anim>
                                    <p:anim calcmode="lin" valueType="num">
                                      <p:cBhvr>
                                        <p:cTn id="79" dur="1000" fill="hold"/>
                                        <p:tgtEl>
                                          <p:spTgt spid="5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53"/>
                                        </p:tgtEl>
                                        <p:attrNameLst>
                                          <p:attrName>style.visibility</p:attrName>
                                        </p:attrNameLst>
                                      </p:cBhvr>
                                      <p:to>
                                        <p:strVal val="visible"/>
                                      </p:to>
                                    </p:set>
                                    <p:animEffect transition="in" filter="fade">
                                      <p:cBhvr>
                                        <p:cTn id="82" dur="1000"/>
                                        <p:tgtEl>
                                          <p:spTgt spid="53"/>
                                        </p:tgtEl>
                                      </p:cBhvr>
                                    </p:animEffect>
                                    <p:anim calcmode="lin" valueType="num">
                                      <p:cBhvr>
                                        <p:cTn id="83" dur="1000" fill="hold"/>
                                        <p:tgtEl>
                                          <p:spTgt spid="53"/>
                                        </p:tgtEl>
                                        <p:attrNameLst>
                                          <p:attrName>ppt_x</p:attrName>
                                        </p:attrNameLst>
                                      </p:cBhvr>
                                      <p:tavLst>
                                        <p:tav tm="0">
                                          <p:val>
                                            <p:strVal val="#ppt_x"/>
                                          </p:val>
                                        </p:tav>
                                        <p:tav tm="100000">
                                          <p:val>
                                            <p:strVal val="#ppt_x"/>
                                          </p:val>
                                        </p:tav>
                                      </p:tavLst>
                                    </p:anim>
                                    <p:anim calcmode="lin" valueType="num">
                                      <p:cBhvr>
                                        <p:cTn id="84"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p:bldP spid="38" grpId="0"/>
      <p:bldP spid="39" grpId="0"/>
      <p:bldP spid="40" grpId="0"/>
      <p:bldP spid="50" grpId="0"/>
      <p:bldP spid="51" grpId="0"/>
      <p:bldP spid="52" grpId="0"/>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3263698" y="1544657"/>
            <a:ext cx="2576379" cy="2576379"/>
          </a:xfrm>
          <a:prstGeom prst="round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5"/>
          <p:cNvSpPr txBox="1">
            <a:spLocks noChangeArrowheads="1"/>
          </p:cNvSpPr>
          <p:nvPr/>
        </p:nvSpPr>
        <p:spPr bwMode="auto">
          <a:xfrm>
            <a:off x="2863841" y="87313"/>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schemeClr val="accent1"/>
                </a:solidFill>
                <a:latin typeface="+mj-ea"/>
                <a:ea typeface="+mj-ea"/>
              </a:rPr>
              <a:t>研究成果展示及应用</a:t>
            </a:r>
          </a:p>
        </p:txBody>
      </p:sp>
      <p:sp>
        <p:nvSpPr>
          <p:cNvPr id="74" name="文本框 6"/>
          <p:cNvSpPr txBox="1">
            <a:spLocks noChangeArrowheads="1"/>
          </p:cNvSpPr>
          <p:nvPr/>
        </p:nvSpPr>
        <p:spPr bwMode="auto">
          <a:xfrm>
            <a:off x="3455860" y="532859"/>
            <a:ext cx="22322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tx1">
                    <a:lumMod val="85000"/>
                    <a:lumOff val="15000"/>
                  </a:schemeClr>
                </a:solidFill>
                <a:ea typeface="方正兰亭黑_GBK"/>
              </a:rPr>
              <a:t>Research methods and processes</a:t>
            </a:r>
          </a:p>
        </p:txBody>
      </p:sp>
      <p:cxnSp>
        <p:nvCxnSpPr>
          <p:cNvPr id="75" name="直接连接符 74"/>
          <p:cNvCxnSpPr/>
          <p:nvPr/>
        </p:nvCxnSpPr>
        <p:spPr>
          <a:xfrm>
            <a:off x="4433191" y="838402"/>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2"/>
          </p:nvPr>
        </p:nvSpPr>
        <p:spPr/>
        <p:txBody>
          <a:bodyPr/>
          <a:lstStyle/>
          <a:p>
            <a:fld id="{ACBECEF1-1935-4692-9C86-5FD89D9EDF46}" type="slidenum">
              <a:rPr lang="zh-CN" altLang="en-US" smtClean="0"/>
              <a:t>14</a:t>
            </a:fld>
            <a:endParaRPr lang="zh-CN" altLang="en-US"/>
          </a:p>
        </p:txBody>
      </p:sp>
      <p:sp>
        <p:nvSpPr>
          <p:cNvPr id="52" name="TextBox 8"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6341379" y="1362556"/>
            <a:ext cx="1706014" cy="369332"/>
          </a:xfrm>
          <a:prstGeom prst="rect">
            <a:avLst/>
          </a:prstGeom>
          <a:noFill/>
          <a:ln>
            <a:noFill/>
          </a:ln>
        </p:spPr>
        <p:txBody>
          <a:bodyPr wrap="square">
            <a:spAutoFit/>
          </a:bodyPr>
          <a:lstStyle>
            <a:defPPr>
              <a:defRPr lang="zh-CN"/>
            </a:defPPr>
            <a:lvl1pPr algn="r" fontAlgn="base">
              <a:spcBef>
                <a:spcPct val="0"/>
              </a:spcBef>
              <a:spcAft>
                <a:spcPct val="0"/>
              </a:spcAft>
              <a:defRPr sz="1800" b="1">
                <a:solidFill>
                  <a:schemeClr val="accent1"/>
                </a:solidFill>
                <a:latin typeface="+mj-ea"/>
                <a:ea typeface="+mj-ea"/>
              </a:defRPr>
            </a:lvl1pPr>
            <a:lvl2pPr marL="742950" indent="-285750">
              <a:defRPr sz="1300">
                <a:latin typeface="Arial" panose="020B0604020202020204" pitchFamily="34" charset="0"/>
                <a:ea typeface="微软雅黑" panose="020B0503020204020204" pitchFamily="34" charset="-122"/>
              </a:defRPr>
            </a:lvl2pPr>
            <a:lvl3pPr marL="1143000" indent="-228600">
              <a:defRPr sz="1300">
                <a:latin typeface="Arial" panose="020B0604020202020204" pitchFamily="34" charset="0"/>
                <a:ea typeface="微软雅黑" panose="020B0503020204020204" pitchFamily="34" charset="-122"/>
              </a:defRPr>
            </a:lvl3pPr>
            <a:lvl4pPr marL="1600200" indent="-228600">
              <a:defRPr sz="1300">
                <a:latin typeface="Arial" panose="020B0604020202020204" pitchFamily="34" charset="0"/>
                <a:ea typeface="微软雅黑" panose="020B0503020204020204" pitchFamily="34" charset="-122"/>
              </a:defRPr>
            </a:lvl4pPr>
            <a:lvl5pPr marL="2057400" indent="-228600">
              <a:defRPr sz="1300">
                <a:latin typeface="Arial" panose="020B0604020202020204" pitchFamily="34" charset="0"/>
                <a:ea typeface="微软雅黑" panose="020B0503020204020204" pitchFamily="34" charset="-122"/>
              </a:defRPr>
            </a:lvl5pPr>
            <a:lvl6pPr marL="2514600" indent="-228600" fontAlgn="base">
              <a:spcBef>
                <a:spcPct val="0"/>
              </a:spcBef>
              <a:spcAft>
                <a:spcPct val="0"/>
              </a:spcAft>
              <a:defRPr sz="1300">
                <a:latin typeface="Arial" panose="020B0604020202020204" pitchFamily="34" charset="0"/>
                <a:ea typeface="微软雅黑" panose="020B0503020204020204" pitchFamily="34" charset="-122"/>
              </a:defRPr>
            </a:lvl6pPr>
            <a:lvl7pPr marL="2971800" indent="-228600" fontAlgn="base">
              <a:spcBef>
                <a:spcPct val="0"/>
              </a:spcBef>
              <a:spcAft>
                <a:spcPct val="0"/>
              </a:spcAft>
              <a:defRPr sz="1300">
                <a:latin typeface="Arial" panose="020B0604020202020204" pitchFamily="34" charset="0"/>
                <a:ea typeface="微软雅黑" panose="020B0503020204020204" pitchFamily="34" charset="-122"/>
              </a:defRPr>
            </a:lvl7pPr>
            <a:lvl8pPr marL="3429000" indent="-228600" fontAlgn="base">
              <a:spcBef>
                <a:spcPct val="0"/>
              </a:spcBef>
              <a:spcAft>
                <a:spcPct val="0"/>
              </a:spcAft>
              <a:defRPr sz="1300">
                <a:latin typeface="Arial" panose="020B0604020202020204" pitchFamily="34" charset="0"/>
                <a:ea typeface="微软雅黑" panose="020B0503020204020204" pitchFamily="34" charset="-122"/>
              </a:defRPr>
            </a:lvl8pPr>
            <a:lvl9pPr marL="3886200" indent="-228600" fontAlgn="base">
              <a:spcBef>
                <a:spcPct val="0"/>
              </a:spcBef>
              <a:spcAft>
                <a:spcPct val="0"/>
              </a:spcAft>
              <a:defRPr sz="1300">
                <a:latin typeface="Arial" panose="020B0604020202020204" pitchFamily="34" charset="0"/>
                <a:ea typeface="微软雅黑" panose="020B0503020204020204" pitchFamily="34" charset="-122"/>
              </a:defRPr>
            </a:lvl9pPr>
          </a:lstStyle>
          <a:p>
            <a:pPr algn="l"/>
            <a:r>
              <a:rPr lang="zh-CN" altLang="en-US"/>
              <a:t>研究成果应用</a:t>
            </a:r>
            <a:endParaRPr lang="en-US"/>
          </a:p>
        </p:txBody>
      </p:sp>
      <p:sp>
        <p:nvSpPr>
          <p:cNvPr id="53"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6373663" y="1652968"/>
            <a:ext cx="2715471" cy="794385"/>
          </a:xfrm>
          <a:prstGeom prst="rect">
            <a:avLst/>
          </a:prstGeom>
          <a:noFill/>
        </p:spPr>
        <p:txBody>
          <a:bodyPr wrap="square" lIns="27000" rIns="27000" rtlCol="0">
            <a:spAutoFit/>
          </a:bodyPr>
          <a:lstStyle/>
          <a:p>
            <a:pPr defTabSz="914400">
              <a:lnSpc>
                <a:spcPct val="150000"/>
              </a:lnSpc>
              <a:defRPr/>
            </a:pPr>
            <a:r>
              <a:rPr kumimoji="0" lang="en-US" sz="1050" b="0" i="0" u="none" strike="noStrike" kern="0" cap="none" spc="0" normalizeH="0" baseline="0" noProof="0">
                <a:ln>
                  <a:noFill/>
                </a:ln>
                <a:solidFill>
                  <a:schemeClr val="tx1">
                    <a:lumMod val="95000"/>
                    <a:lumOff val="5000"/>
                  </a:schemeClr>
                </a:solidFill>
                <a:effectLst/>
                <a:uLnTx/>
                <a:uFillTx/>
              </a:rPr>
              <a:t>Lorem ipsum dolor sit amet, consectetur adipiscing elit. </a:t>
            </a:r>
            <a:r>
              <a:rPr lang="en-US" altLang="zh-CN" sz="1050" kern="0">
                <a:solidFill>
                  <a:schemeClr val="tx1">
                    <a:lumMod val="95000"/>
                    <a:lumOff val="5000"/>
                  </a:schemeClr>
                </a:solidFill>
              </a:rPr>
              <a:t>Lorem ipsum dolor sit amet, consectetur adipiscing elit. </a:t>
            </a:r>
          </a:p>
        </p:txBody>
      </p:sp>
      <p:sp>
        <p:nvSpPr>
          <p:cNvPr id="54" name="TextBox 8"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6315160" y="3338051"/>
            <a:ext cx="1794463" cy="369332"/>
          </a:xfrm>
          <a:prstGeom prst="rect">
            <a:avLst/>
          </a:prstGeom>
          <a:noFill/>
          <a:ln>
            <a:noFill/>
          </a:ln>
        </p:spPr>
        <p:txBody>
          <a:bodyPr wrap="square">
            <a:spAutoFit/>
          </a:bodyPr>
          <a:lstStyle>
            <a:defPPr>
              <a:defRPr lang="zh-CN"/>
            </a:defPPr>
            <a:lvl1pPr fontAlgn="base">
              <a:spcBef>
                <a:spcPct val="0"/>
              </a:spcBef>
              <a:spcAft>
                <a:spcPct val="0"/>
              </a:spcAft>
              <a:defRPr sz="1800" b="1">
                <a:solidFill>
                  <a:schemeClr val="accent1"/>
                </a:solidFill>
                <a:latin typeface="+mj-ea"/>
                <a:ea typeface="+mj-ea"/>
              </a:defRPr>
            </a:lvl1pPr>
            <a:lvl2pPr marL="742950" indent="-285750">
              <a:defRPr sz="1300">
                <a:latin typeface="Arial" panose="020B0604020202020204" pitchFamily="34" charset="0"/>
                <a:ea typeface="微软雅黑" panose="020B0503020204020204" pitchFamily="34" charset="-122"/>
              </a:defRPr>
            </a:lvl2pPr>
            <a:lvl3pPr marL="1143000" indent="-228600">
              <a:defRPr sz="1300">
                <a:latin typeface="Arial" panose="020B0604020202020204" pitchFamily="34" charset="0"/>
                <a:ea typeface="微软雅黑" panose="020B0503020204020204" pitchFamily="34" charset="-122"/>
              </a:defRPr>
            </a:lvl3pPr>
            <a:lvl4pPr marL="1600200" indent="-228600">
              <a:defRPr sz="1300">
                <a:latin typeface="Arial" panose="020B0604020202020204" pitchFamily="34" charset="0"/>
                <a:ea typeface="微软雅黑" panose="020B0503020204020204" pitchFamily="34" charset="-122"/>
              </a:defRPr>
            </a:lvl4pPr>
            <a:lvl5pPr marL="2057400" indent="-228600">
              <a:defRPr sz="1300">
                <a:latin typeface="Arial" panose="020B0604020202020204" pitchFamily="34" charset="0"/>
                <a:ea typeface="微软雅黑" panose="020B0503020204020204" pitchFamily="34" charset="-122"/>
              </a:defRPr>
            </a:lvl5pPr>
            <a:lvl6pPr marL="2514600" indent="-228600" fontAlgn="base">
              <a:spcBef>
                <a:spcPct val="0"/>
              </a:spcBef>
              <a:spcAft>
                <a:spcPct val="0"/>
              </a:spcAft>
              <a:defRPr sz="1300">
                <a:latin typeface="Arial" panose="020B0604020202020204" pitchFamily="34" charset="0"/>
                <a:ea typeface="微软雅黑" panose="020B0503020204020204" pitchFamily="34" charset="-122"/>
              </a:defRPr>
            </a:lvl6pPr>
            <a:lvl7pPr marL="2971800" indent="-228600" fontAlgn="base">
              <a:spcBef>
                <a:spcPct val="0"/>
              </a:spcBef>
              <a:spcAft>
                <a:spcPct val="0"/>
              </a:spcAft>
              <a:defRPr sz="1300">
                <a:latin typeface="Arial" panose="020B0604020202020204" pitchFamily="34" charset="0"/>
                <a:ea typeface="微软雅黑" panose="020B0503020204020204" pitchFamily="34" charset="-122"/>
              </a:defRPr>
            </a:lvl7pPr>
            <a:lvl8pPr marL="3429000" indent="-228600" fontAlgn="base">
              <a:spcBef>
                <a:spcPct val="0"/>
              </a:spcBef>
              <a:spcAft>
                <a:spcPct val="0"/>
              </a:spcAft>
              <a:defRPr sz="1300">
                <a:latin typeface="Arial" panose="020B0604020202020204" pitchFamily="34" charset="0"/>
                <a:ea typeface="微软雅黑" panose="020B0503020204020204" pitchFamily="34" charset="-122"/>
              </a:defRPr>
            </a:lvl8pPr>
            <a:lvl9pPr marL="3886200" indent="-228600" fontAlgn="base">
              <a:spcBef>
                <a:spcPct val="0"/>
              </a:spcBef>
              <a:spcAft>
                <a:spcPct val="0"/>
              </a:spcAft>
              <a:defRPr sz="1300">
                <a:latin typeface="Arial" panose="020B0604020202020204" pitchFamily="34" charset="0"/>
                <a:ea typeface="微软雅黑" panose="020B0503020204020204" pitchFamily="34" charset="-122"/>
              </a:defRPr>
            </a:lvl9pPr>
          </a:lstStyle>
          <a:p>
            <a:r>
              <a:rPr lang="zh-CN" altLang="en-US"/>
              <a:t>研究成果应用</a:t>
            </a:r>
            <a:endParaRPr lang="en-US"/>
          </a:p>
        </p:txBody>
      </p:sp>
      <p:sp>
        <p:nvSpPr>
          <p:cNvPr id="55"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6373663" y="3610722"/>
            <a:ext cx="2715471" cy="794385"/>
          </a:xfrm>
          <a:prstGeom prst="rect">
            <a:avLst/>
          </a:prstGeom>
          <a:noFill/>
        </p:spPr>
        <p:txBody>
          <a:bodyPr wrap="square" lIns="27000" rIns="27000" rtlCol="0">
            <a:spAutoFit/>
          </a:bodyPr>
          <a:lstStyle/>
          <a:p>
            <a:pPr defTabSz="914400">
              <a:lnSpc>
                <a:spcPct val="150000"/>
              </a:lnSpc>
              <a:defRPr/>
            </a:pPr>
            <a:r>
              <a:rPr kumimoji="0" lang="en-US" sz="1050" b="0" i="0" u="none" strike="noStrike" kern="0" cap="none" spc="0" normalizeH="0" baseline="0" noProof="0">
                <a:ln>
                  <a:noFill/>
                </a:ln>
                <a:solidFill>
                  <a:schemeClr val="tx1">
                    <a:lumMod val="95000"/>
                    <a:lumOff val="5000"/>
                  </a:schemeClr>
                </a:solidFill>
                <a:effectLst/>
                <a:uLnTx/>
                <a:uFillTx/>
              </a:rPr>
              <a:t>Lorem ipsum dolor sit amet, consectetur adipiscing elit. </a:t>
            </a:r>
            <a:r>
              <a:rPr lang="en-US" altLang="zh-CN" sz="1050" kern="0">
                <a:solidFill>
                  <a:schemeClr val="tx1">
                    <a:lumMod val="95000"/>
                    <a:lumOff val="5000"/>
                  </a:schemeClr>
                </a:solidFill>
              </a:rPr>
              <a:t>Lorem ipsum dolor sit amet, consectetur adipiscing elit. </a:t>
            </a:r>
          </a:p>
        </p:txBody>
      </p:sp>
      <p:sp>
        <p:nvSpPr>
          <p:cNvPr id="56" name="TextBox 8"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1270000" y="1389366"/>
            <a:ext cx="1613889" cy="369332"/>
          </a:xfrm>
          <a:prstGeom prst="rect">
            <a:avLst/>
          </a:prstGeom>
          <a:noFill/>
          <a:ln>
            <a:noFill/>
          </a:ln>
        </p:spPr>
        <p:txBody>
          <a:bodyPr wrap="square">
            <a:spAutoFit/>
          </a:bodyPr>
          <a:lstStyle>
            <a:defPPr>
              <a:defRPr lang="zh-CN"/>
            </a:defPPr>
            <a:lvl1pPr algn="ctr" fontAlgn="base">
              <a:spcBef>
                <a:spcPct val="0"/>
              </a:spcBef>
              <a:spcAft>
                <a:spcPct val="0"/>
              </a:spcAft>
              <a:defRPr sz="1800" b="1">
                <a:solidFill>
                  <a:schemeClr val="accent1"/>
                </a:solidFill>
                <a:latin typeface="+mj-ea"/>
                <a:ea typeface="+mj-ea"/>
              </a:defRPr>
            </a:lvl1pPr>
            <a:lvl2pPr marL="742950" indent="-285750">
              <a:defRPr sz="1300">
                <a:latin typeface="Arial" panose="020B0604020202020204" pitchFamily="34" charset="0"/>
                <a:ea typeface="微软雅黑" panose="020B0503020204020204" pitchFamily="34" charset="-122"/>
              </a:defRPr>
            </a:lvl2pPr>
            <a:lvl3pPr marL="1143000" indent="-228600">
              <a:defRPr sz="1300">
                <a:latin typeface="Arial" panose="020B0604020202020204" pitchFamily="34" charset="0"/>
                <a:ea typeface="微软雅黑" panose="020B0503020204020204" pitchFamily="34" charset="-122"/>
              </a:defRPr>
            </a:lvl3pPr>
            <a:lvl4pPr marL="1600200" indent="-228600">
              <a:defRPr sz="1300">
                <a:latin typeface="Arial" panose="020B0604020202020204" pitchFamily="34" charset="0"/>
                <a:ea typeface="微软雅黑" panose="020B0503020204020204" pitchFamily="34" charset="-122"/>
              </a:defRPr>
            </a:lvl4pPr>
            <a:lvl5pPr marL="2057400" indent="-228600">
              <a:defRPr sz="1300">
                <a:latin typeface="Arial" panose="020B0604020202020204" pitchFamily="34" charset="0"/>
                <a:ea typeface="微软雅黑" panose="020B0503020204020204" pitchFamily="34" charset="-122"/>
              </a:defRPr>
            </a:lvl5pPr>
            <a:lvl6pPr marL="2514600" indent="-228600" fontAlgn="base">
              <a:spcBef>
                <a:spcPct val="0"/>
              </a:spcBef>
              <a:spcAft>
                <a:spcPct val="0"/>
              </a:spcAft>
              <a:defRPr sz="1300">
                <a:latin typeface="Arial" panose="020B0604020202020204" pitchFamily="34" charset="0"/>
                <a:ea typeface="微软雅黑" panose="020B0503020204020204" pitchFamily="34" charset="-122"/>
              </a:defRPr>
            </a:lvl6pPr>
            <a:lvl7pPr marL="2971800" indent="-228600" fontAlgn="base">
              <a:spcBef>
                <a:spcPct val="0"/>
              </a:spcBef>
              <a:spcAft>
                <a:spcPct val="0"/>
              </a:spcAft>
              <a:defRPr sz="1300">
                <a:latin typeface="Arial" panose="020B0604020202020204" pitchFamily="34" charset="0"/>
                <a:ea typeface="微软雅黑" panose="020B0503020204020204" pitchFamily="34" charset="-122"/>
              </a:defRPr>
            </a:lvl7pPr>
            <a:lvl8pPr marL="3429000" indent="-228600" fontAlgn="base">
              <a:spcBef>
                <a:spcPct val="0"/>
              </a:spcBef>
              <a:spcAft>
                <a:spcPct val="0"/>
              </a:spcAft>
              <a:defRPr sz="1300">
                <a:latin typeface="Arial" panose="020B0604020202020204" pitchFamily="34" charset="0"/>
                <a:ea typeface="微软雅黑" panose="020B0503020204020204" pitchFamily="34" charset="-122"/>
              </a:defRPr>
            </a:lvl8pPr>
            <a:lvl9pPr marL="3886200" indent="-228600" fontAlgn="base">
              <a:spcBef>
                <a:spcPct val="0"/>
              </a:spcBef>
              <a:spcAft>
                <a:spcPct val="0"/>
              </a:spcAft>
              <a:defRPr sz="1300">
                <a:latin typeface="Arial" panose="020B0604020202020204" pitchFamily="34" charset="0"/>
                <a:ea typeface="微软雅黑" panose="020B0503020204020204" pitchFamily="34" charset="-122"/>
              </a:defRPr>
            </a:lvl9pPr>
          </a:lstStyle>
          <a:p>
            <a:pPr algn="r"/>
            <a:r>
              <a:rPr lang="zh-CN" altLang="en-US"/>
              <a:t>研究成果应用</a:t>
            </a:r>
            <a:endParaRPr lang="en-US"/>
          </a:p>
        </p:txBody>
      </p:sp>
      <p:sp>
        <p:nvSpPr>
          <p:cNvPr id="57"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91474" y="1652968"/>
            <a:ext cx="2715471" cy="794385"/>
          </a:xfrm>
          <a:prstGeom prst="rect">
            <a:avLst/>
          </a:prstGeom>
          <a:noFill/>
        </p:spPr>
        <p:txBody>
          <a:bodyPr wrap="square" lIns="27000" rIns="27000" rtlCol="0">
            <a:spAutoFit/>
          </a:bodyPr>
          <a:lstStyle/>
          <a:p>
            <a:pPr algn="r" defTabSz="914400">
              <a:lnSpc>
                <a:spcPct val="150000"/>
              </a:lnSpc>
              <a:defRPr/>
            </a:pPr>
            <a:r>
              <a:rPr kumimoji="0" lang="en-US" sz="1050" b="0" i="0" u="none" strike="noStrike" kern="0" cap="none" spc="0" normalizeH="0" baseline="0" noProof="0">
                <a:ln>
                  <a:noFill/>
                </a:ln>
                <a:solidFill>
                  <a:schemeClr val="tx1">
                    <a:lumMod val="95000"/>
                    <a:lumOff val="5000"/>
                  </a:schemeClr>
                </a:solidFill>
                <a:effectLst/>
                <a:uLnTx/>
                <a:uFillTx/>
              </a:rPr>
              <a:t>Lorem ipsum dolor sit amet, consectetur adipiscing elit. </a:t>
            </a:r>
            <a:r>
              <a:rPr lang="en-US" altLang="zh-CN" sz="1050" kern="0">
                <a:solidFill>
                  <a:schemeClr val="tx1">
                    <a:lumMod val="95000"/>
                    <a:lumOff val="5000"/>
                  </a:schemeClr>
                </a:solidFill>
              </a:rPr>
              <a:t>Lorem ipsum dolor sit amet, consectetur adipiscing elit. </a:t>
            </a:r>
          </a:p>
        </p:txBody>
      </p:sp>
      <p:sp>
        <p:nvSpPr>
          <p:cNvPr id="58" name="TextBox 8"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1198880" y="3347120"/>
            <a:ext cx="1608065" cy="369332"/>
          </a:xfrm>
          <a:prstGeom prst="rect">
            <a:avLst/>
          </a:prstGeom>
          <a:noFill/>
          <a:ln>
            <a:noFill/>
          </a:ln>
        </p:spPr>
        <p:txBody>
          <a:bodyPr wrap="square">
            <a:spAutoFit/>
          </a:bodyPr>
          <a:lstStyle>
            <a:defPPr>
              <a:defRPr lang="zh-CN"/>
            </a:defPPr>
            <a:lvl1pPr algn="r" fontAlgn="base">
              <a:spcBef>
                <a:spcPct val="0"/>
              </a:spcBef>
              <a:spcAft>
                <a:spcPct val="0"/>
              </a:spcAft>
              <a:defRPr sz="1800" b="1">
                <a:solidFill>
                  <a:schemeClr val="accent1"/>
                </a:solidFill>
                <a:latin typeface="+mj-ea"/>
                <a:ea typeface="+mj-ea"/>
              </a:defRPr>
            </a:lvl1pPr>
            <a:lvl2pPr marL="742950" indent="-285750">
              <a:defRPr sz="1300">
                <a:latin typeface="Arial" panose="020B0604020202020204" pitchFamily="34" charset="0"/>
                <a:ea typeface="微软雅黑" panose="020B0503020204020204" pitchFamily="34" charset="-122"/>
              </a:defRPr>
            </a:lvl2pPr>
            <a:lvl3pPr marL="1143000" indent="-228600">
              <a:defRPr sz="1300">
                <a:latin typeface="Arial" panose="020B0604020202020204" pitchFamily="34" charset="0"/>
                <a:ea typeface="微软雅黑" panose="020B0503020204020204" pitchFamily="34" charset="-122"/>
              </a:defRPr>
            </a:lvl3pPr>
            <a:lvl4pPr marL="1600200" indent="-228600">
              <a:defRPr sz="1300">
                <a:latin typeface="Arial" panose="020B0604020202020204" pitchFamily="34" charset="0"/>
                <a:ea typeface="微软雅黑" panose="020B0503020204020204" pitchFamily="34" charset="-122"/>
              </a:defRPr>
            </a:lvl4pPr>
            <a:lvl5pPr marL="2057400" indent="-228600">
              <a:defRPr sz="1300">
                <a:latin typeface="Arial" panose="020B0604020202020204" pitchFamily="34" charset="0"/>
                <a:ea typeface="微软雅黑" panose="020B0503020204020204" pitchFamily="34" charset="-122"/>
              </a:defRPr>
            </a:lvl5pPr>
            <a:lvl6pPr marL="2514600" indent="-228600" fontAlgn="base">
              <a:spcBef>
                <a:spcPct val="0"/>
              </a:spcBef>
              <a:spcAft>
                <a:spcPct val="0"/>
              </a:spcAft>
              <a:defRPr sz="1300">
                <a:latin typeface="Arial" panose="020B0604020202020204" pitchFamily="34" charset="0"/>
                <a:ea typeface="微软雅黑" panose="020B0503020204020204" pitchFamily="34" charset="-122"/>
              </a:defRPr>
            </a:lvl6pPr>
            <a:lvl7pPr marL="2971800" indent="-228600" fontAlgn="base">
              <a:spcBef>
                <a:spcPct val="0"/>
              </a:spcBef>
              <a:spcAft>
                <a:spcPct val="0"/>
              </a:spcAft>
              <a:defRPr sz="1300">
                <a:latin typeface="Arial" panose="020B0604020202020204" pitchFamily="34" charset="0"/>
                <a:ea typeface="微软雅黑" panose="020B0503020204020204" pitchFamily="34" charset="-122"/>
              </a:defRPr>
            </a:lvl7pPr>
            <a:lvl8pPr marL="3429000" indent="-228600" fontAlgn="base">
              <a:spcBef>
                <a:spcPct val="0"/>
              </a:spcBef>
              <a:spcAft>
                <a:spcPct val="0"/>
              </a:spcAft>
              <a:defRPr sz="1300">
                <a:latin typeface="Arial" panose="020B0604020202020204" pitchFamily="34" charset="0"/>
                <a:ea typeface="微软雅黑" panose="020B0503020204020204" pitchFamily="34" charset="-122"/>
              </a:defRPr>
            </a:lvl8pPr>
            <a:lvl9pPr marL="3886200" indent="-228600" fontAlgn="base">
              <a:spcBef>
                <a:spcPct val="0"/>
              </a:spcBef>
              <a:spcAft>
                <a:spcPct val="0"/>
              </a:spcAft>
              <a:defRPr sz="1300">
                <a:latin typeface="Arial" panose="020B0604020202020204" pitchFamily="34" charset="0"/>
                <a:ea typeface="微软雅黑" panose="020B0503020204020204" pitchFamily="34" charset="-122"/>
              </a:defRPr>
            </a:lvl9pPr>
          </a:lstStyle>
          <a:p>
            <a:r>
              <a:rPr lang="zh-CN" altLang="en-US"/>
              <a:t>研究成果应用</a:t>
            </a:r>
            <a:endParaRPr lang="en-US"/>
          </a:p>
        </p:txBody>
      </p:sp>
      <p:sp>
        <p:nvSpPr>
          <p:cNvPr id="59"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91474" y="3610722"/>
            <a:ext cx="2715471" cy="794385"/>
          </a:xfrm>
          <a:prstGeom prst="rect">
            <a:avLst/>
          </a:prstGeom>
          <a:noFill/>
        </p:spPr>
        <p:txBody>
          <a:bodyPr wrap="square" lIns="27000" rIns="27000" rtlCol="0">
            <a:spAutoFit/>
          </a:bodyPr>
          <a:lstStyle/>
          <a:p>
            <a:pPr algn="r" defTabSz="914400">
              <a:lnSpc>
                <a:spcPct val="150000"/>
              </a:lnSpc>
              <a:defRPr/>
            </a:pPr>
            <a:r>
              <a:rPr kumimoji="0" lang="en-US" sz="1050" b="0" i="0" u="none" strike="noStrike" kern="0" cap="none" spc="0" normalizeH="0" baseline="0" noProof="0">
                <a:ln>
                  <a:noFill/>
                </a:ln>
                <a:solidFill>
                  <a:schemeClr val="tx1">
                    <a:lumMod val="95000"/>
                    <a:lumOff val="5000"/>
                  </a:schemeClr>
                </a:solidFill>
                <a:effectLst/>
                <a:uLnTx/>
                <a:uFillTx/>
              </a:rPr>
              <a:t>Lorem ipsum dolor sit amet, consectetur adipiscing elit. </a:t>
            </a:r>
            <a:r>
              <a:rPr lang="en-US" altLang="zh-CN" sz="1050" kern="0">
                <a:solidFill>
                  <a:schemeClr val="tx1">
                    <a:lumMod val="95000"/>
                    <a:lumOff val="5000"/>
                  </a:schemeClr>
                </a:solidFill>
              </a:rPr>
              <a:t>Lorem ipsum dolor sit amet, consectetur adipiscing elit. </a:t>
            </a:r>
          </a:p>
        </p:txBody>
      </p:sp>
      <p:grpSp>
        <p:nvGrpSpPr>
          <p:cNvPr id="5" name="组合 4"/>
          <p:cNvGrpSpPr/>
          <p:nvPr/>
        </p:nvGrpSpPr>
        <p:grpSpPr>
          <a:xfrm>
            <a:off x="5126735" y="1502753"/>
            <a:ext cx="958521" cy="958521"/>
            <a:chOff x="5126734" y="1502752"/>
            <a:chExt cx="1082919" cy="1082919"/>
          </a:xfrm>
        </p:grpSpPr>
        <p:sp>
          <p:nvSpPr>
            <p:cNvPr id="48" name="椭圆 47"/>
            <p:cNvSpPr/>
            <p:nvPr/>
          </p:nvSpPr>
          <p:spPr>
            <a:xfrm>
              <a:off x="5126734" y="1502752"/>
              <a:ext cx="1082919" cy="1082919"/>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0" name="AutoShape 112"/>
            <p:cNvSpPr/>
            <p:nvPr/>
          </p:nvSpPr>
          <p:spPr bwMode="auto">
            <a:xfrm>
              <a:off x="5408396" y="1771638"/>
              <a:ext cx="519593" cy="517303"/>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4" name="组合 3"/>
          <p:cNvGrpSpPr/>
          <p:nvPr/>
        </p:nvGrpSpPr>
        <p:grpSpPr>
          <a:xfrm>
            <a:off x="3026950" y="1502753"/>
            <a:ext cx="958521" cy="958521"/>
            <a:chOff x="2912452" y="1488831"/>
            <a:chExt cx="1082919" cy="1082919"/>
          </a:xfrm>
        </p:grpSpPr>
        <p:sp>
          <p:nvSpPr>
            <p:cNvPr id="49" name="椭圆 48"/>
            <p:cNvSpPr/>
            <p:nvPr/>
          </p:nvSpPr>
          <p:spPr>
            <a:xfrm>
              <a:off x="2912452" y="1488831"/>
              <a:ext cx="1082919" cy="1082919"/>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1" name="组合 60"/>
            <p:cNvGrpSpPr/>
            <p:nvPr/>
          </p:nvGrpSpPr>
          <p:grpSpPr>
            <a:xfrm>
              <a:off x="3284153" y="1758698"/>
              <a:ext cx="355867" cy="518751"/>
              <a:chOff x="2528974" y="2863357"/>
              <a:chExt cx="246811" cy="359779"/>
            </a:xfrm>
            <a:solidFill>
              <a:schemeClr val="bg1"/>
            </a:solidFill>
          </p:grpSpPr>
          <p:sp>
            <p:nvSpPr>
              <p:cNvPr id="62"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3"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7" name="组合 6"/>
          <p:cNvGrpSpPr/>
          <p:nvPr/>
        </p:nvGrpSpPr>
        <p:grpSpPr>
          <a:xfrm>
            <a:off x="5189200" y="3228122"/>
            <a:ext cx="958521" cy="958521"/>
            <a:chOff x="5126734" y="3173557"/>
            <a:chExt cx="1082919" cy="1082919"/>
          </a:xfrm>
        </p:grpSpPr>
        <p:sp>
          <p:nvSpPr>
            <p:cNvPr id="50" name="椭圆 49"/>
            <p:cNvSpPr/>
            <p:nvPr/>
          </p:nvSpPr>
          <p:spPr>
            <a:xfrm>
              <a:off x="5126734" y="3173557"/>
              <a:ext cx="1082919" cy="1082919"/>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4" name="组合 63"/>
            <p:cNvGrpSpPr/>
            <p:nvPr/>
          </p:nvGrpSpPr>
          <p:grpSpPr>
            <a:xfrm>
              <a:off x="5408396" y="3456083"/>
              <a:ext cx="517866" cy="517866"/>
              <a:chOff x="3191434" y="2145028"/>
              <a:chExt cx="359165" cy="359165"/>
            </a:xfrm>
            <a:solidFill>
              <a:schemeClr val="bg1"/>
            </a:solidFill>
          </p:grpSpPr>
          <p:sp>
            <p:nvSpPr>
              <p:cNvPr id="65" name="AutoShape 123"/>
              <p:cNvSpPr/>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6" name="AutoShape 124"/>
              <p:cNvSpPr/>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7" name="AutoShape 125"/>
              <p:cNvSpPr/>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6" name="组合 5"/>
          <p:cNvGrpSpPr/>
          <p:nvPr/>
        </p:nvGrpSpPr>
        <p:grpSpPr>
          <a:xfrm>
            <a:off x="2976599" y="3228122"/>
            <a:ext cx="958521" cy="958521"/>
            <a:chOff x="2912452" y="3159636"/>
            <a:chExt cx="1082919" cy="1082919"/>
          </a:xfrm>
        </p:grpSpPr>
        <p:sp>
          <p:nvSpPr>
            <p:cNvPr id="51" name="椭圆 50"/>
            <p:cNvSpPr/>
            <p:nvPr/>
          </p:nvSpPr>
          <p:spPr>
            <a:xfrm>
              <a:off x="2912452" y="3159636"/>
              <a:ext cx="1082919" cy="1082919"/>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68" name="组合 67"/>
            <p:cNvGrpSpPr/>
            <p:nvPr/>
          </p:nvGrpSpPr>
          <p:grpSpPr>
            <a:xfrm flipH="1">
              <a:off x="3190040" y="3442162"/>
              <a:ext cx="517866" cy="517866"/>
              <a:chOff x="2473104" y="2145028"/>
              <a:chExt cx="359165" cy="359165"/>
            </a:xfrm>
            <a:solidFill>
              <a:schemeClr val="bg1"/>
            </a:solidFill>
          </p:grpSpPr>
          <p:sp>
            <p:nvSpPr>
              <p:cNvPr id="69"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0"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up)">
                                      <p:cBhvr>
                                        <p:cTn id="10" dur="500"/>
                                        <p:tgtEl>
                                          <p:spTgt spid="52"/>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wipe(up)">
                                      <p:cBhvr>
                                        <p:cTn id="13" dur="500"/>
                                        <p:tgtEl>
                                          <p:spTgt spid="5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up)">
                                      <p:cBhvr>
                                        <p:cTn id="16" dur="500"/>
                                        <p:tgtEl>
                                          <p:spTgt spid="5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up)">
                                      <p:cBhvr>
                                        <p:cTn id="19" dur="500"/>
                                        <p:tgtEl>
                                          <p:spTgt spid="55"/>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up)">
                                      <p:cBhvr>
                                        <p:cTn id="22" dur="500"/>
                                        <p:tgtEl>
                                          <p:spTgt spid="5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up)">
                                      <p:cBhvr>
                                        <p:cTn id="25" dur="500"/>
                                        <p:tgtEl>
                                          <p:spTgt spid="58"/>
                                        </p:tgtEl>
                                      </p:cBhvr>
                                    </p:animEffect>
                                  </p:childTnLst>
                                </p:cTn>
                              </p:par>
                              <p:par>
                                <p:cTn id="26" presetID="22" presetClass="entr" presetSubtype="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par>
                                <p:cTn id="29" presetID="22" presetClass="entr" presetSubtype="1"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par>
                                <p:cTn id="32" presetID="22" presetClass="entr" presetSubtype="1"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par>
                                <p:cTn id="35" presetID="22" presetClass="entr" presetSubtype="1"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up)">
                                      <p:cBhvr>
                                        <p:cTn id="37" dur="500"/>
                                        <p:tgtEl>
                                          <p:spTgt spid="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up)">
                                      <p:cBhvr>
                                        <p:cTn id="40" dur="500"/>
                                        <p:tgtEl>
                                          <p:spTgt spid="5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wipe(up)">
                                      <p:cBhvr>
                                        <p:cTn id="4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2" grpId="0"/>
      <p:bldP spid="53" grpId="0"/>
      <p:bldP spid="54" grpId="0"/>
      <p:bldP spid="55" grpId="0"/>
      <p:bldP spid="56" grpId="0"/>
      <p:bldP spid="57" grpId="0"/>
      <p:bldP spid="58"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9"/>
          <p:cNvSpPr>
            <a:spLocks noChangeArrowheads="1"/>
          </p:cNvSpPr>
          <p:nvPr/>
        </p:nvSpPr>
        <p:spPr bwMode="auto">
          <a:xfrm>
            <a:off x="6165544" y="3288548"/>
            <a:ext cx="350169" cy="351554"/>
          </a:xfrm>
          <a:prstGeom prst="ellipse">
            <a:avLst/>
          </a:prstGeom>
          <a:solidFill>
            <a:schemeClr val="tx2">
              <a:lumMod val="75000"/>
            </a:schemeClr>
          </a:solidFill>
          <a:ln>
            <a:noFill/>
          </a:ln>
        </p:spPr>
        <p:txBody>
          <a:bodyPr vert="horz" wrap="square" lIns="68580" tIns="34290" rIns="68580" bIns="34290" numCol="1" anchor="t" anchorCtr="0" compatLnSpc="1"/>
          <a:lstStyle/>
          <a:p>
            <a:pPr defTabSz="514350"/>
            <a:endParaRPr lang="zh-CN" altLang="en-US" sz="1000">
              <a:solidFill>
                <a:prstClr val="white"/>
              </a:solidFill>
            </a:endParaRPr>
          </a:p>
        </p:txBody>
      </p:sp>
      <p:sp>
        <p:nvSpPr>
          <p:cNvPr id="96" name="Oval 9"/>
          <p:cNvSpPr>
            <a:spLocks noChangeArrowheads="1"/>
          </p:cNvSpPr>
          <p:nvPr/>
        </p:nvSpPr>
        <p:spPr bwMode="auto">
          <a:xfrm>
            <a:off x="6165544" y="4126909"/>
            <a:ext cx="350169" cy="351554"/>
          </a:xfrm>
          <a:prstGeom prst="ellipse">
            <a:avLst/>
          </a:prstGeom>
          <a:solidFill>
            <a:schemeClr val="tx2">
              <a:lumMod val="75000"/>
            </a:schemeClr>
          </a:solidFill>
          <a:ln>
            <a:noFill/>
          </a:ln>
        </p:spPr>
        <p:txBody>
          <a:bodyPr vert="horz" wrap="square" lIns="68580" tIns="34290" rIns="68580" bIns="34290" numCol="1" anchor="t" anchorCtr="0" compatLnSpc="1"/>
          <a:lstStyle/>
          <a:p>
            <a:pPr defTabSz="514350"/>
            <a:endParaRPr lang="zh-CN" altLang="en-US" sz="1000">
              <a:solidFill>
                <a:prstClr val="white"/>
              </a:solidFill>
            </a:endParaRPr>
          </a:p>
        </p:txBody>
      </p:sp>
      <p:sp>
        <p:nvSpPr>
          <p:cNvPr id="18" name="Oval 9"/>
          <p:cNvSpPr>
            <a:spLocks noChangeArrowheads="1"/>
          </p:cNvSpPr>
          <p:nvPr/>
        </p:nvSpPr>
        <p:spPr bwMode="auto">
          <a:xfrm>
            <a:off x="578339" y="3281406"/>
            <a:ext cx="350169" cy="351554"/>
          </a:xfrm>
          <a:prstGeom prst="ellipse">
            <a:avLst/>
          </a:prstGeom>
          <a:solidFill>
            <a:schemeClr val="tx2">
              <a:lumMod val="75000"/>
            </a:schemeClr>
          </a:solidFill>
          <a:ln>
            <a:noFill/>
          </a:ln>
        </p:spPr>
        <p:txBody>
          <a:bodyPr vert="horz" wrap="square" lIns="68580" tIns="34290" rIns="68580" bIns="34290" numCol="1" anchor="t" anchorCtr="0" compatLnSpc="1"/>
          <a:lstStyle/>
          <a:p>
            <a:pPr defTabSz="514350"/>
            <a:endParaRPr lang="zh-CN" altLang="en-US" sz="1000">
              <a:solidFill>
                <a:prstClr val="white"/>
              </a:solidFill>
            </a:endParaRPr>
          </a:p>
        </p:txBody>
      </p:sp>
      <p:sp>
        <p:nvSpPr>
          <p:cNvPr id="52" name="Oval 9"/>
          <p:cNvSpPr>
            <a:spLocks noChangeArrowheads="1"/>
          </p:cNvSpPr>
          <p:nvPr/>
        </p:nvSpPr>
        <p:spPr bwMode="auto">
          <a:xfrm>
            <a:off x="3313484" y="3288548"/>
            <a:ext cx="350169" cy="351554"/>
          </a:xfrm>
          <a:prstGeom prst="ellipse">
            <a:avLst/>
          </a:prstGeom>
          <a:solidFill>
            <a:schemeClr val="tx2">
              <a:lumMod val="75000"/>
            </a:schemeClr>
          </a:solidFill>
          <a:ln>
            <a:noFill/>
          </a:ln>
        </p:spPr>
        <p:txBody>
          <a:bodyPr vert="horz" wrap="square" lIns="68580" tIns="34290" rIns="68580" bIns="34290" numCol="1" anchor="t" anchorCtr="0" compatLnSpc="1"/>
          <a:lstStyle/>
          <a:p>
            <a:pPr defTabSz="514350"/>
            <a:endParaRPr lang="zh-CN" altLang="en-US" sz="1000">
              <a:solidFill>
                <a:prstClr val="white"/>
              </a:solidFill>
            </a:endParaRPr>
          </a:p>
        </p:txBody>
      </p:sp>
      <p:sp>
        <p:nvSpPr>
          <p:cNvPr id="99" name="Oval 9"/>
          <p:cNvSpPr>
            <a:spLocks noChangeArrowheads="1"/>
          </p:cNvSpPr>
          <p:nvPr/>
        </p:nvSpPr>
        <p:spPr bwMode="auto">
          <a:xfrm>
            <a:off x="3313484" y="4057659"/>
            <a:ext cx="350169" cy="351554"/>
          </a:xfrm>
          <a:prstGeom prst="ellipse">
            <a:avLst/>
          </a:prstGeom>
          <a:solidFill>
            <a:schemeClr val="tx2">
              <a:lumMod val="75000"/>
            </a:schemeClr>
          </a:solidFill>
          <a:ln>
            <a:noFill/>
          </a:ln>
        </p:spPr>
        <p:txBody>
          <a:bodyPr vert="horz" wrap="square" lIns="68580" tIns="34290" rIns="68580" bIns="34290" numCol="1" anchor="t" anchorCtr="0" compatLnSpc="1"/>
          <a:lstStyle/>
          <a:p>
            <a:pPr defTabSz="514350"/>
            <a:endParaRPr lang="zh-CN" altLang="en-US" sz="1000">
              <a:solidFill>
                <a:prstClr val="white"/>
              </a:solidFill>
            </a:endParaRPr>
          </a:p>
        </p:txBody>
      </p:sp>
      <p:sp>
        <p:nvSpPr>
          <p:cNvPr id="107" name="Oval 9"/>
          <p:cNvSpPr>
            <a:spLocks noChangeArrowheads="1"/>
          </p:cNvSpPr>
          <p:nvPr/>
        </p:nvSpPr>
        <p:spPr bwMode="auto">
          <a:xfrm>
            <a:off x="578339" y="4119767"/>
            <a:ext cx="350169" cy="351554"/>
          </a:xfrm>
          <a:prstGeom prst="ellipse">
            <a:avLst/>
          </a:prstGeom>
          <a:solidFill>
            <a:schemeClr val="tx2">
              <a:lumMod val="75000"/>
            </a:schemeClr>
          </a:solidFill>
          <a:ln>
            <a:noFill/>
          </a:ln>
        </p:spPr>
        <p:txBody>
          <a:bodyPr vert="horz" wrap="square" lIns="68580" tIns="34290" rIns="68580" bIns="34290" numCol="1" anchor="t" anchorCtr="0" compatLnSpc="1"/>
          <a:lstStyle/>
          <a:p>
            <a:pPr defTabSz="514350"/>
            <a:endParaRPr lang="zh-CN" altLang="en-US" sz="1000">
              <a:solidFill>
                <a:prstClr val="white"/>
              </a:solidFill>
            </a:endParaRPr>
          </a:p>
        </p:txBody>
      </p:sp>
      <p:sp>
        <p:nvSpPr>
          <p:cNvPr id="4" name="矩形 3">
            <a:hlinkClick r:id="rId3"/>
          </p:cNvPr>
          <p:cNvSpPr/>
          <p:nvPr/>
        </p:nvSpPr>
        <p:spPr>
          <a:xfrm>
            <a:off x="0" y="961673"/>
            <a:ext cx="9144000" cy="191155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chemeClr val="lt1"/>
              </a:solidFill>
            </a:endParaRPr>
          </a:p>
        </p:txBody>
      </p:sp>
      <p:pic>
        <p:nvPicPr>
          <p:cNvPr id="5" name="图片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39658"/>
            <a:ext cx="9144000" cy="1749552"/>
          </a:xfrm>
          <a:prstGeom prst="rect">
            <a:avLst/>
          </a:prstGeom>
        </p:spPr>
      </p:pic>
      <p:sp>
        <p:nvSpPr>
          <p:cNvPr id="50" name="TextBox 34"/>
          <p:cNvSpPr txBox="1"/>
          <p:nvPr/>
        </p:nvSpPr>
        <p:spPr>
          <a:xfrm>
            <a:off x="974107" y="3174490"/>
            <a:ext cx="1339421" cy="276999"/>
          </a:xfrm>
          <a:prstGeom prst="rect">
            <a:avLst/>
          </a:prstGeom>
          <a:noFill/>
        </p:spPr>
        <p:txBody>
          <a:bodyPr wrap="square" lIns="68580" tIns="34290" rIns="68580" bIns="34290" rtlCol="0">
            <a:spAutoFit/>
          </a:bodyPr>
          <a:lstStyle/>
          <a:p>
            <a:r>
              <a:rPr lang="zh-CN" altLang="en-US" b="1">
                <a:solidFill>
                  <a:srgbClr val="2F2F2F"/>
                </a:solidFill>
                <a:latin typeface="微软雅黑" panose="020B0503020204020204" pitchFamily="34" charset="-122"/>
                <a:ea typeface="微软雅黑" panose="020B0503020204020204" pitchFamily="34" charset="-122"/>
              </a:rPr>
              <a:t>应用领域</a:t>
            </a:r>
            <a:endParaRPr lang="zh-CN" altLang="en-US" b="1" dirty="0">
              <a:solidFill>
                <a:srgbClr val="2F2F2F"/>
              </a:solidFill>
              <a:latin typeface="微软雅黑" panose="020B0503020204020204" pitchFamily="34" charset="-122"/>
              <a:ea typeface="微软雅黑" panose="020B0503020204020204" pitchFamily="34" charset="-122"/>
            </a:endParaRPr>
          </a:p>
        </p:txBody>
      </p:sp>
      <p:sp>
        <p:nvSpPr>
          <p:cNvPr id="51" name="矩形 50"/>
          <p:cNvSpPr/>
          <p:nvPr/>
        </p:nvSpPr>
        <p:spPr>
          <a:xfrm>
            <a:off x="974107" y="3419523"/>
            <a:ext cx="2096342" cy="415498"/>
          </a:xfrm>
          <a:prstGeom prst="rect">
            <a:avLst/>
          </a:prstGeom>
          <a:noFill/>
        </p:spPr>
        <p:txBody>
          <a:bodyPr wrap="square" lIns="68580" tIns="34290" rIns="68580" bIns="34290" rtlCol="0">
            <a:spAutoFit/>
          </a:bodyPr>
          <a:lstStyle/>
          <a:p>
            <a:pPr fontAlgn="base">
              <a:lnSpc>
                <a:spcPct val="125000"/>
              </a:lnSpc>
              <a:spcBef>
                <a:spcPct val="0"/>
              </a:spcBef>
              <a:spcAft>
                <a:spcPct val="0"/>
              </a:spcAft>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7" name="TextBox 34"/>
          <p:cNvSpPr txBox="1"/>
          <p:nvPr/>
        </p:nvSpPr>
        <p:spPr>
          <a:xfrm>
            <a:off x="3717995" y="3174490"/>
            <a:ext cx="1339421" cy="276999"/>
          </a:xfrm>
          <a:prstGeom prst="rect">
            <a:avLst/>
          </a:prstGeom>
          <a:noFill/>
        </p:spPr>
        <p:txBody>
          <a:bodyPr wrap="square" lIns="68580" tIns="34290" rIns="68580" bIns="34290" rtlCol="0">
            <a:spAutoFit/>
          </a:bodyPr>
          <a:lstStyle/>
          <a:p>
            <a:r>
              <a:rPr lang="zh-CN" altLang="en-US" b="1">
                <a:solidFill>
                  <a:srgbClr val="2F2F2F"/>
                </a:solidFill>
                <a:latin typeface="微软雅黑" panose="020B0503020204020204" pitchFamily="34" charset="-122"/>
                <a:ea typeface="微软雅黑" panose="020B0503020204020204" pitchFamily="34" charset="-122"/>
              </a:rPr>
              <a:t>应用领域</a:t>
            </a:r>
            <a:endParaRPr lang="zh-CN" altLang="en-US" b="1" dirty="0">
              <a:solidFill>
                <a:srgbClr val="2F2F2F"/>
              </a:solidFill>
              <a:latin typeface="微软雅黑" panose="020B0503020204020204" pitchFamily="34" charset="-122"/>
              <a:ea typeface="微软雅黑" panose="020B0503020204020204" pitchFamily="34" charset="-122"/>
            </a:endParaRPr>
          </a:p>
        </p:txBody>
      </p:sp>
      <p:sp>
        <p:nvSpPr>
          <p:cNvPr id="58" name="矩形 57"/>
          <p:cNvSpPr/>
          <p:nvPr/>
        </p:nvSpPr>
        <p:spPr>
          <a:xfrm>
            <a:off x="3717996" y="3419523"/>
            <a:ext cx="2096342" cy="415498"/>
          </a:xfrm>
          <a:prstGeom prst="rect">
            <a:avLst/>
          </a:prstGeom>
          <a:noFill/>
        </p:spPr>
        <p:txBody>
          <a:bodyPr wrap="square" lIns="68580" tIns="34290" rIns="68580" bIns="34290" rtlCol="0">
            <a:spAutoFit/>
          </a:bodyPr>
          <a:lstStyle/>
          <a:p>
            <a:pPr fontAlgn="base">
              <a:lnSpc>
                <a:spcPct val="125000"/>
              </a:lnSpc>
              <a:spcBef>
                <a:spcPct val="0"/>
              </a:spcBef>
              <a:spcAft>
                <a:spcPct val="0"/>
              </a:spcAft>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40" name="组合 39"/>
          <p:cNvGrpSpPr/>
          <p:nvPr/>
        </p:nvGrpSpPr>
        <p:grpSpPr>
          <a:xfrm>
            <a:off x="6238176" y="3355132"/>
            <a:ext cx="183134" cy="201001"/>
            <a:chOff x="1960563" y="-1427163"/>
            <a:chExt cx="455613" cy="500063"/>
          </a:xfrm>
          <a:solidFill>
            <a:schemeClr val="bg1"/>
          </a:solidFill>
        </p:grpSpPr>
        <p:sp>
          <p:nvSpPr>
            <p:cNvPr id="41" name="Freeform 19">
              <a:hlinkClick r:id="rId3"/>
            </p:cNvPr>
            <p:cNvSpPr/>
            <p:nvPr/>
          </p:nvSpPr>
          <p:spPr bwMode="auto">
            <a:xfrm>
              <a:off x="2284413" y="-1331913"/>
              <a:ext cx="131763" cy="320675"/>
            </a:xfrm>
            <a:custGeom>
              <a:avLst/>
              <a:gdLst>
                <a:gd name="T0" fmla="*/ 71 w 83"/>
                <a:gd name="T1" fmla="*/ 38 h 202"/>
                <a:gd name="T2" fmla="*/ 42 w 83"/>
                <a:gd name="T3" fmla="*/ 9 h 202"/>
                <a:gd name="T4" fmla="*/ 0 w 83"/>
                <a:gd name="T5" fmla="*/ 52 h 202"/>
                <a:gd name="T6" fmla="*/ 0 w 83"/>
                <a:gd name="T7" fmla="*/ 202 h 202"/>
                <a:gd name="T8" fmla="*/ 83 w 83"/>
                <a:gd name="T9" fmla="*/ 202 h 202"/>
                <a:gd name="T10" fmla="*/ 83 w 83"/>
                <a:gd name="T11" fmla="*/ 0 h 202"/>
                <a:gd name="T12" fmla="*/ 71 w 83"/>
                <a:gd name="T13" fmla="*/ 38 h 202"/>
              </a:gdLst>
              <a:ahLst/>
              <a:cxnLst>
                <a:cxn ang="0">
                  <a:pos x="T0" y="T1"/>
                </a:cxn>
                <a:cxn ang="0">
                  <a:pos x="T2" y="T3"/>
                </a:cxn>
                <a:cxn ang="0">
                  <a:pos x="T4" y="T5"/>
                </a:cxn>
                <a:cxn ang="0">
                  <a:pos x="T6" y="T7"/>
                </a:cxn>
                <a:cxn ang="0">
                  <a:pos x="T8" y="T9"/>
                </a:cxn>
                <a:cxn ang="0">
                  <a:pos x="T10" y="T11"/>
                </a:cxn>
                <a:cxn ang="0">
                  <a:pos x="T12" y="T13"/>
                </a:cxn>
              </a:cxnLst>
              <a:rect l="0" t="0" r="r" b="b"/>
              <a:pathLst>
                <a:path w="83" h="202">
                  <a:moveTo>
                    <a:pt x="71" y="38"/>
                  </a:moveTo>
                  <a:lnTo>
                    <a:pt x="42" y="9"/>
                  </a:lnTo>
                  <a:lnTo>
                    <a:pt x="0" y="52"/>
                  </a:lnTo>
                  <a:lnTo>
                    <a:pt x="0" y="202"/>
                  </a:lnTo>
                  <a:lnTo>
                    <a:pt x="83" y="202"/>
                  </a:lnTo>
                  <a:lnTo>
                    <a:pt x="83" y="0"/>
                  </a:lnTo>
                  <a:lnTo>
                    <a:pt x="71" y="3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00">
                <a:solidFill>
                  <a:prstClr val="white"/>
                </a:solidFill>
              </a:endParaRPr>
            </a:p>
          </p:txBody>
        </p:sp>
        <p:sp>
          <p:nvSpPr>
            <p:cNvPr id="42" name="Freeform 20">
              <a:hlinkClick r:id="rId3"/>
            </p:cNvPr>
            <p:cNvSpPr/>
            <p:nvPr/>
          </p:nvSpPr>
          <p:spPr bwMode="auto">
            <a:xfrm>
              <a:off x="2122488" y="-1222375"/>
              <a:ext cx="131763" cy="211138"/>
            </a:xfrm>
            <a:custGeom>
              <a:avLst/>
              <a:gdLst>
                <a:gd name="T0" fmla="*/ 11 w 35"/>
                <a:gd name="T1" fmla="*/ 9 h 56"/>
                <a:gd name="T2" fmla="*/ 0 w 35"/>
                <a:gd name="T3" fmla="*/ 2 h 56"/>
                <a:gd name="T4" fmla="*/ 0 w 35"/>
                <a:gd name="T5" fmla="*/ 56 h 56"/>
                <a:gd name="T6" fmla="*/ 35 w 35"/>
                <a:gd name="T7" fmla="*/ 56 h 56"/>
                <a:gd name="T8" fmla="*/ 35 w 35"/>
                <a:gd name="T9" fmla="*/ 0 h 56"/>
                <a:gd name="T10" fmla="*/ 26 w 35"/>
                <a:gd name="T11" fmla="*/ 8 h 56"/>
                <a:gd name="T12" fmla="*/ 17 w 35"/>
                <a:gd name="T13" fmla="*/ 11 h 56"/>
                <a:gd name="T14" fmla="*/ 11 w 35"/>
                <a:gd name="T15" fmla="*/ 9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6">
                  <a:moveTo>
                    <a:pt x="11" y="9"/>
                  </a:moveTo>
                  <a:cubicBezTo>
                    <a:pt x="0" y="2"/>
                    <a:pt x="0" y="2"/>
                    <a:pt x="0" y="2"/>
                  </a:cubicBezTo>
                  <a:cubicBezTo>
                    <a:pt x="0" y="56"/>
                    <a:pt x="0" y="56"/>
                    <a:pt x="0" y="56"/>
                  </a:cubicBezTo>
                  <a:cubicBezTo>
                    <a:pt x="35" y="56"/>
                    <a:pt x="35" y="56"/>
                    <a:pt x="35" y="56"/>
                  </a:cubicBezTo>
                  <a:cubicBezTo>
                    <a:pt x="35" y="0"/>
                    <a:pt x="35" y="0"/>
                    <a:pt x="35" y="0"/>
                  </a:cubicBezTo>
                  <a:cubicBezTo>
                    <a:pt x="26" y="8"/>
                    <a:pt x="26" y="8"/>
                    <a:pt x="26" y="8"/>
                  </a:cubicBezTo>
                  <a:cubicBezTo>
                    <a:pt x="24" y="10"/>
                    <a:pt x="21" y="11"/>
                    <a:pt x="17" y="11"/>
                  </a:cubicBezTo>
                  <a:cubicBezTo>
                    <a:pt x="15" y="11"/>
                    <a:pt x="13" y="11"/>
                    <a:pt x="11"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00">
                <a:solidFill>
                  <a:prstClr val="white"/>
                </a:solidFill>
              </a:endParaRPr>
            </a:p>
          </p:txBody>
        </p:sp>
        <p:sp>
          <p:nvSpPr>
            <p:cNvPr id="43" name="Freeform 21">
              <a:hlinkClick r:id="rId3"/>
            </p:cNvPr>
            <p:cNvSpPr/>
            <p:nvPr/>
          </p:nvSpPr>
          <p:spPr bwMode="auto">
            <a:xfrm>
              <a:off x="1960563" y="-1252538"/>
              <a:ext cx="131763" cy="241300"/>
            </a:xfrm>
            <a:custGeom>
              <a:avLst/>
              <a:gdLst>
                <a:gd name="T0" fmla="*/ 83 w 83"/>
                <a:gd name="T1" fmla="*/ 14 h 152"/>
                <a:gd name="T2" fmla="*/ 64 w 83"/>
                <a:gd name="T3" fmla="*/ 0 h 152"/>
                <a:gd name="T4" fmla="*/ 0 w 83"/>
                <a:gd name="T5" fmla="*/ 55 h 152"/>
                <a:gd name="T6" fmla="*/ 0 w 83"/>
                <a:gd name="T7" fmla="*/ 152 h 152"/>
                <a:gd name="T8" fmla="*/ 83 w 83"/>
                <a:gd name="T9" fmla="*/ 152 h 152"/>
                <a:gd name="T10" fmla="*/ 83 w 83"/>
                <a:gd name="T11" fmla="*/ 14 h 152"/>
              </a:gdLst>
              <a:ahLst/>
              <a:cxnLst>
                <a:cxn ang="0">
                  <a:pos x="T0" y="T1"/>
                </a:cxn>
                <a:cxn ang="0">
                  <a:pos x="T2" y="T3"/>
                </a:cxn>
                <a:cxn ang="0">
                  <a:pos x="T4" y="T5"/>
                </a:cxn>
                <a:cxn ang="0">
                  <a:pos x="T6" y="T7"/>
                </a:cxn>
                <a:cxn ang="0">
                  <a:pos x="T8" y="T9"/>
                </a:cxn>
                <a:cxn ang="0">
                  <a:pos x="T10" y="T11"/>
                </a:cxn>
              </a:cxnLst>
              <a:rect l="0" t="0" r="r" b="b"/>
              <a:pathLst>
                <a:path w="83" h="152">
                  <a:moveTo>
                    <a:pt x="83" y="14"/>
                  </a:moveTo>
                  <a:lnTo>
                    <a:pt x="64" y="0"/>
                  </a:lnTo>
                  <a:lnTo>
                    <a:pt x="0" y="55"/>
                  </a:lnTo>
                  <a:lnTo>
                    <a:pt x="0" y="152"/>
                  </a:lnTo>
                  <a:lnTo>
                    <a:pt x="83" y="152"/>
                  </a:lnTo>
                  <a:lnTo>
                    <a:pt x="83"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00">
                <a:solidFill>
                  <a:prstClr val="white"/>
                </a:solidFill>
              </a:endParaRPr>
            </a:p>
          </p:txBody>
        </p:sp>
        <p:sp>
          <p:nvSpPr>
            <p:cNvPr id="44" name="Rectangle 22">
              <a:hlinkClick r:id="rId3"/>
            </p:cNvPr>
            <p:cNvSpPr>
              <a:spLocks noChangeArrowheads="1"/>
            </p:cNvSpPr>
            <p:nvPr/>
          </p:nvSpPr>
          <p:spPr bwMode="auto">
            <a:xfrm>
              <a:off x="1960563" y="-976313"/>
              <a:ext cx="455613" cy="49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00">
                <a:solidFill>
                  <a:prstClr val="white"/>
                </a:solidFill>
              </a:endParaRPr>
            </a:p>
          </p:txBody>
        </p:sp>
        <p:sp>
          <p:nvSpPr>
            <p:cNvPr id="45" name="Freeform 23">
              <a:hlinkClick r:id="rId3"/>
            </p:cNvPr>
            <p:cNvSpPr/>
            <p:nvPr/>
          </p:nvSpPr>
          <p:spPr bwMode="auto">
            <a:xfrm>
              <a:off x="1960563" y="-1427163"/>
              <a:ext cx="450850" cy="223838"/>
            </a:xfrm>
            <a:custGeom>
              <a:avLst/>
              <a:gdLst>
                <a:gd name="T0" fmla="*/ 9 w 120"/>
                <a:gd name="T1" fmla="*/ 53 h 59"/>
                <a:gd name="T2" fmla="*/ 26 w 120"/>
                <a:gd name="T3" fmla="*/ 38 h 59"/>
                <a:gd name="T4" fmla="*/ 58 w 120"/>
                <a:gd name="T5" fmla="*/ 58 h 59"/>
                <a:gd name="T6" fmla="*/ 60 w 120"/>
                <a:gd name="T7" fmla="*/ 59 h 59"/>
                <a:gd name="T8" fmla="*/ 64 w 120"/>
                <a:gd name="T9" fmla="*/ 58 h 59"/>
                <a:gd name="T10" fmla="*/ 105 w 120"/>
                <a:gd name="T11" fmla="*/ 20 h 59"/>
                <a:gd name="T12" fmla="*/ 112 w 120"/>
                <a:gd name="T13" fmla="*/ 28 h 59"/>
                <a:gd name="T14" fmla="*/ 120 w 120"/>
                <a:gd name="T15" fmla="*/ 0 h 59"/>
                <a:gd name="T16" fmla="*/ 92 w 120"/>
                <a:gd name="T17" fmla="*/ 7 h 59"/>
                <a:gd name="T18" fmla="*/ 97 w 120"/>
                <a:gd name="T19" fmla="*/ 13 h 59"/>
                <a:gd name="T20" fmla="*/ 60 w 120"/>
                <a:gd name="T21" fmla="*/ 48 h 59"/>
                <a:gd name="T22" fmla="*/ 28 w 120"/>
                <a:gd name="T23" fmla="*/ 27 h 59"/>
                <a:gd name="T24" fmla="*/ 22 w 120"/>
                <a:gd name="T25" fmla="*/ 28 h 59"/>
                <a:gd name="T26" fmla="*/ 2 w 120"/>
                <a:gd name="T27" fmla="*/ 45 h 59"/>
                <a:gd name="T28" fmla="*/ 2 w 120"/>
                <a:gd name="T29" fmla="*/ 52 h 59"/>
                <a:gd name="T30" fmla="*/ 9 w 120"/>
                <a:gd name="T31" fmla="*/ 5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59">
                  <a:moveTo>
                    <a:pt x="9" y="53"/>
                  </a:moveTo>
                  <a:cubicBezTo>
                    <a:pt x="26" y="38"/>
                    <a:pt x="26" y="38"/>
                    <a:pt x="26" y="38"/>
                  </a:cubicBezTo>
                  <a:cubicBezTo>
                    <a:pt x="58" y="58"/>
                    <a:pt x="58" y="58"/>
                    <a:pt x="58" y="58"/>
                  </a:cubicBezTo>
                  <a:cubicBezTo>
                    <a:pt x="59" y="59"/>
                    <a:pt x="60" y="59"/>
                    <a:pt x="60" y="59"/>
                  </a:cubicBezTo>
                  <a:cubicBezTo>
                    <a:pt x="62" y="59"/>
                    <a:pt x="63" y="59"/>
                    <a:pt x="64" y="58"/>
                  </a:cubicBezTo>
                  <a:cubicBezTo>
                    <a:pt x="105" y="20"/>
                    <a:pt x="105" y="20"/>
                    <a:pt x="105" y="20"/>
                  </a:cubicBezTo>
                  <a:cubicBezTo>
                    <a:pt x="112" y="28"/>
                    <a:pt x="112" y="28"/>
                    <a:pt x="112" y="28"/>
                  </a:cubicBezTo>
                  <a:cubicBezTo>
                    <a:pt x="120" y="0"/>
                    <a:pt x="120" y="0"/>
                    <a:pt x="120" y="0"/>
                  </a:cubicBezTo>
                  <a:cubicBezTo>
                    <a:pt x="92" y="7"/>
                    <a:pt x="92" y="7"/>
                    <a:pt x="92" y="7"/>
                  </a:cubicBezTo>
                  <a:cubicBezTo>
                    <a:pt x="97" y="13"/>
                    <a:pt x="97" y="13"/>
                    <a:pt x="97" y="13"/>
                  </a:cubicBezTo>
                  <a:cubicBezTo>
                    <a:pt x="60" y="48"/>
                    <a:pt x="60" y="48"/>
                    <a:pt x="60" y="48"/>
                  </a:cubicBezTo>
                  <a:cubicBezTo>
                    <a:pt x="28" y="27"/>
                    <a:pt x="28" y="27"/>
                    <a:pt x="28" y="27"/>
                  </a:cubicBezTo>
                  <a:cubicBezTo>
                    <a:pt x="26" y="26"/>
                    <a:pt x="24" y="26"/>
                    <a:pt x="22" y="28"/>
                  </a:cubicBezTo>
                  <a:cubicBezTo>
                    <a:pt x="2" y="45"/>
                    <a:pt x="2" y="45"/>
                    <a:pt x="2" y="45"/>
                  </a:cubicBezTo>
                  <a:cubicBezTo>
                    <a:pt x="0" y="47"/>
                    <a:pt x="0" y="50"/>
                    <a:pt x="2" y="52"/>
                  </a:cubicBezTo>
                  <a:cubicBezTo>
                    <a:pt x="3" y="54"/>
                    <a:pt x="7" y="55"/>
                    <a:pt x="9" y="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00">
                <a:solidFill>
                  <a:prstClr val="white"/>
                </a:solidFill>
              </a:endParaRPr>
            </a:p>
          </p:txBody>
        </p:sp>
      </p:grpSp>
      <p:sp>
        <p:nvSpPr>
          <p:cNvPr id="64" name="TextBox 34"/>
          <p:cNvSpPr txBox="1"/>
          <p:nvPr/>
        </p:nvSpPr>
        <p:spPr>
          <a:xfrm>
            <a:off x="6570055" y="3174490"/>
            <a:ext cx="1339421" cy="276999"/>
          </a:xfrm>
          <a:prstGeom prst="rect">
            <a:avLst/>
          </a:prstGeom>
          <a:noFill/>
        </p:spPr>
        <p:txBody>
          <a:bodyPr wrap="square" lIns="68580" tIns="34290" rIns="68580" bIns="34290" rtlCol="0">
            <a:spAutoFit/>
          </a:bodyPr>
          <a:lstStyle/>
          <a:p>
            <a:r>
              <a:rPr lang="zh-CN" altLang="en-US" b="1">
                <a:solidFill>
                  <a:srgbClr val="2F2F2F"/>
                </a:solidFill>
                <a:latin typeface="微软雅黑" panose="020B0503020204020204" pitchFamily="34" charset="-122"/>
                <a:ea typeface="微软雅黑" panose="020B0503020204020204" pitchFamily="34" charset="-122"/>
              </a:rPr>
              <a:t>应用领域</a:t>
            </a:r>
            <a:endParaRPr lang="zh-CN" altLang="en-US" b="1" dirty="0">
              <a:solidFill>
                <a:srgbClr val="2F2F2F"/>
              </a:solidFill>
              <a:latin typeface="微软雅黑" panose="020B0503020204020204" pitchFamily="34" charset="-122"/>
              <a:ea typeface="微软雅黑" panose="020B0503020204020204" pitchFamily="34" charset="-122"/>
            </a:endParaRPr>
          </a:p>
        </p:txBody>
      </p:sp>
      <p:sp>
        <p:nvSpPr>
          <p:cNvPr id="65" name="矩形 64"/>
          <p:cNvSpPr/>
          <p:nvPr/>
        </p:nvSpPr>
        <p:spPr>
          <a:xfrm>
            <a:off x="6570056" y="3419523"/>
            <a:ext cx="2096342" cy="415498"/>
          </a:xfrm>
          <a:prstGeom prst="rect">
            <a:avLst/>
          </a:prstGeom>
          <a:noFill/>
        </p:spPr>
        <p:txBody>
          <a:bodyPr wrap="square" lIns="68580" tIns="34290" rIns="68580" bIns="34290" rtlCol="0">
            <a:spAutoFit/>
          </a:bodyPr>
          <a:lstStyle/>
          <a:p>
            <a:pPr fontAlgn="base">
              <a:lnSpc>
                <a:spcPct val="125000"/>
              </a:lnSpc>
              <a:spcBef>
                <a:spcPct val="0"/>
              </a:spcBef>
              <a:spcAft>
                <a:spcPct val="0"/>
              </a:spcAft>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94" name="TextBox 34"/>
          <p:cNvSpPr txBox="1"/>
          <p:nvPr/>
        </p:nvSpPr>
        <p:spPr>
          <a:xfrm>
            <a:off x="3717995" y="3943600"/>
            <a:ext cx="1339421" cy="276999"/>
          </a:xfrm>
          <a:prstGeom prst="rect">
            <a:avLst/>
          </a:prstGeom>
          <a:noFill/>
        </p:spPr>
        <p:txBody>
          <a:bodyPr wrap="square" lIns="68580" tIns="34290" rIns="68580" bIns="34290" rtlCol="0">
            <a:spAutoFit/>
          </a:bodyPr>
          <a:lstStyle/>
          <a:p>
            <a:r>
              <a:rPr lang="zh-CN" altLang="en-US" b="1">
                <a:solidFill>
                  <a:srgbClr val="2F2F2F"/>
                </a:solidFill>
                <a:latin typeface="微软雅黑" panose="020B0503020204020204" pitchFamily="34" charset="-122"/>
                <a:ea typeface="微软雅黑" panose="020B0503020204020204" pitchFamily="34" charset="-122"/>
              </a:rPr>
              <a:t>应用领域</a:t>
            </a:r>
            <a:endParaRPr lang="zh-CN" altLang="en-US" b="1" dirty="0">
              <a:solidFill>
                <a:srgbClr val="2F2F2F"/>
              </a:solidFill>
              <a:latin typeface="微软雅黑" panose="020B0503020204020204" pitchFamily="34" charset="-122"/>
              <a:ea typeface="微软雅黑" panose="020B0503020204020204" pitchFamily="34" charset="-122"/>
            </a:endParaRPr>
          </a:p>
        </p:txBody>
      </p:sp>
      <p:sp>
        <p:nvSpPr>
          <p:cNvPr id="95" name="矩形 94"/>
          <p:cNvSpPr/>
          <p:nvPr/>
        </p:nvSpPr>
        <p:spPr>
          <a:xfrm>
            <a:off x="3717996" y="4188634"/>
            <a:ext cx="2096342" cy="415498"/>
          </a:xfrm>
          <a:prstGeom prst="rect">
            <a:avLst/>
          </a:prstGeom>
          <a:noFill/>
        </p:spPr>
        <p:txBody>
          <a:bodyPr wrap="square" lIns="68580" tIns="34290" rIns="68580" bIns="34290" rtlCol="0">
            <a:spAutoFit/>
          </a:bodyPr>
          <a:lstStyle/>
          <a:p>
            <a:pPr fontAlgn="base">
              <a:lnSpc>
                <a:spcPct val="125000"/>
              </a:lnSpc>
              <a:spcBef>
                <a:spcPct val="0"/>
              </a:spcBef>
              <a:spcAft>
                <a:spcPct val="0"/>
              </a:spcAft>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10" name="Freeform 5">
            <a:hlinkClick r:id="rId3"/>
          </p:cNvPr>
          <p:cNvSpPr>
            <a:spLocks noEditPoints="1"/>
          </p:cNvSpPr>
          <p:nvPr/>
        </p:nvSpPr>
        <p:spPr bwMode="auto">
          <a:xfrm>
            <a:off x="3388387" y="4129108"/>
            <a:ext cx="200363" cy="208658"/>
          </a:xfrm>
          <a:custGeom>
            <a:avLst/>
            <a:gdLst>
              <a:gd name="T0" fmla="*/ 129 w 133"/>
              <a:gd name="T1" fmla="*/ 119 h 138"/>
              <a:gd name="T2" fmla="*/ 104 w 133"/>
              <a:gd name="T3" fmla="*/ 93 h 138"/>
              <a:gd name="T4" fmla="*/ 93 w 133"/>
              <a:gd name="T5" fmla="*/ 90 h 138"/>
              <a:gd name="T6" fmla="*/ 90 w 133"/>
              <a:gd name="T7" fmla="*/ 86 h 138"/>
              <a:gd name="T8" fmla="*/ 103 w 133"/>
              <a:gd name="T9" fmla="*/ 52 h 138"/>
              <a:gd name="T10" fmla="*/ 51 w 133"/>
              <a:gd name="T11" fmla="*/ 0 h 138"/>
              <a:gd name="T12" fmla="*/ 0 w 133"/>
              <a:gd name="T13" fmla="*/ 52 h 138"/>
              <a:gd name="T14" fmla="*/ 51 w 133"/>
              <a:gd name="T15" fmla="*/ 103 h 138"/>
              <a:gd name="T16" fmla="*/ 82 w 133"/>
              <a:gd name="T17" fmla="*/ 93 h 138"/>
              <a:gd name="T18" fmla="*/ 86 w 133"/>
              <a:gd name="T19" fmla="*/ 97 h 138"/>
              <a:gd name="T20" fmla="*/ 88 w 133"/>
              <a:gd name="T21" fmla="*/ 109 h 138"/>
              <a:gd name="T22" fmla="*/ 113 w 133"/>
              <a:gd name="T23" fmla="*/ 135 h 138"/>
              <a:gd name="T24" fmla="*/ 121 w 133"/>
              <a:gd name="T25" fmla="*/ 138 h 138"/>
              <a:gd name="T26" fmla="*/ 129 w 133"/>
              <a:gd name="T27" fmla="*/ 135 h 138"/>
              <a:gd name="T28" fmla="*/ 129 w 133"/>
              <a:gd name="T29" fmla="*/ 119 h 138"/>
              <a:gd name="T30" fmla="*/ 51 w 133"/>
              <a:gd name="T31" fmla="*/ 84 h 138"/>
              <a:gd name="T32" fmla="*/ 19 w 133"/>
              <a:gd name="T33" fmla="*/ 52 h 138"/>
              <a:gd name="T34" fmla="*/ 51 w 133"/>
              <a:gd name="T35" fmla="*/ 19 h 138"/>
              <a:gd name="T36" fmla="*/ 84 w 133"/>
              <a:gd name="T37" fmla="*/ 52 h 138"/>
              <a:gd name="T38" fmla="*/ 51 w 133"/>
              <a:gd name="T39" fmla="*/ 8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138">
                <a:moveTo>
                  <a:pt x="129" y="119"/>
                </a:moveTo>
                <a:cubicBezTo>
                  <a:pt x="104" y="93"/>
                  <a:pt x="104" y="93"/>
                  <a:pt x="104" y="93"/>
                </a:cubicBezTo>
                <a:cubicBezTo>
                  <a:pt x="102" y="90"/>
                  <a:pt x="97" y="89"/>
                  <a:pt x="93" y="90"/>
                </a:cubicBezTo>
                <a:cubicBezTo>
                  <a:pt x="90" y="86"/>
                  <a:pt x="90" y="86"/>
                  <a:pt x="90" y="86"/>
                </a:cubicBezTo>
                <a:cubicBezTo>
                  <a:pt x="98" y="77"/>
                  <a:pt x="103" y="65"/>
                  <a:pt x="103" y="52"/>
                </a:cubicBezTo>
                <a:cubicBezTo>
                  <a:pt x="103" y="23"/>
                  <a:pt x="80" y="0"/>
                  <a:pt x="51" y="0"/>
                </a:cubicBezTo>
                <a:cubicBezTo>
                  <a:pt x="23" y="0"/>
                  <a:pt x="0" y="23"/>
                  <a:pt x="0" y="52"/>
                </a:cubicBezTo>
                <a:cubicBezTo>
                  <a:pt x="0" y="80"/>
                  <a:pt x="23" y="103"/>
                  <a:pt x="51" y="103"/>
                </a:cubicBezTo>
                <a:cubicBezTo>
                  <a:pt x="63" y="103"/>
                  <a:pt x="73" y="99"/>
                  <a:pt x="82" y="93"/>
                </a:cubicBezTo>
                <a:cubicBezTo>
                  <a:pt x="86" y="97"/>
                  <a:pt x="86" y="97"/>
                  <a:pt x="86" y="97"/>
                </a:cubicBezTo>
                <a:cubicBezTo>
                  <a:pt x="84" y="101"/>
                  <a:pt x="85" y="106"/>
                  <a:pt x="88" y="109"/>
                </a:cubicBezTo>
                <a:cubicBezTo>
                  <a:pt x="113" y="135"/>
                  <a:pt x="113" y="135"/>
                  <a:pt x="113" y="135"/>
                </a:cubicBezTo>
                <a:cubicBezTo>
                  <a:pt x="115" y="137"/>
                  <a:pt x="118" y="138"/>
                  <a:pt x="121" y="138"/>
                </a:cubicBezTo>
                <a:cubicBezTo>
                  <a:pt x="124" y="138"/>
                  <a:pt x="126" y="137"/>
                  <a:pt x="129" y="135"/>
                </a:cubicBezTo>
                <a:cubicBezTo>
                  <a:pt x="133" y="131"/>
                  <a:pt x="133" y="124"/>
                  <a:pt x="129" y="119"/>
                </a:cubicBezTo>
                <a:close/>
                <a:moveTo>
                  <a:pt x="51" y="84"/>
                </a:moveTo>
                <a:cubicBezTo>
                  <a:pt x="33" y="84"/>
                  <a:pt x="19" y="70"/>
                  <a:pt x="19" y="52"/>
                </a:cubicBezTo>
                <a:cubicBezTo>
                  <a:pt x="19" y="33"/>
                  <a:pt x="33" y="19"/>
                  <a:pt x="51" y="19"/>
                </a:cubicBezTo>
                <a:cubicBezTo>
                  <a:pt x="70" y="19"/>
                  <a:pt x="84" y="33"/>
                  <a:pt x="84" y="52"/>
                </a:cubicBezTo>
                <a:cubicBezTo>
                  <a:pt x="84" y="70"/>
                  <a:pt x="70" y="84"/>
                  <a:pt x="51" y="8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514350"/>
            <a:endParaRPr lang="zh-CN" altLang="en-US" sz="1000">
              <a:solidFill>
                <a:prstClr val="white"/>
              </a:solidFill>
            </a:endParaRPr>
          </a:p>
        </p:txBody>
      </p:sp>
      <p:sp>
        <p:nvSpPr>
          <p:cNvPr id="91" name="TextBox 34"/>
          <p:cNvSpPr txBox="1"/>
          <p:nvPr/>
        </p:nvSpPr>
        <p:spPr>
          <a:xfrm>
            <a:off x="974107" y="4012850"/>
            <a:ext cx="1657358" cy="276999"/>
          </a:xfrm>
          <a:prstGeom prst="rect">
            <a:avLst/>
          </a:prstGeom>
          <a:noFill/>
        </p:spPr>
        <p:txBody>
          <a:bodyPr wrap="square" lIns="68580" tIns="34290" rIns="68580" bIns="34290" rtlCol="0">
            <a:spAutoFit/>
          </a:bodyPr>
          <a:lstStyle/>
          <a:p>
            <a:r>
              <a:rPr lang="zh-CN" altLang="en-US" b="1">
                <a:solidFill>
                  <a:srgbClr val="2F2F2F"/>
                </a:solidFill>
                <a:latin typeface="微软雅黑" panose="020B0503020204020204" pitchFamily="34" charset="-122"/>
                <a:ea typeface="微软雅黑" panose="020B0503020204020204" pitchFamily="34" charset="-122"/>
              </a:rPr>
              <a:t>应用领域</a:t>
            </a:r>
            <a:endParaRPr lang="zh-CN" altLang="en-US" b="1" dirty="0">
              <a:solidFill>
                <a:srgbClr val="2F2F2F"/>
              </a:solidFill>
              <a:latin typeface="微软雅黑" panose="020B0503020204020204" pitchFamily="34" charset="-122"/>
              <a:ea typeface="微软雅黑" panose="020B0503020204020204" pitchFamily="34" charset="-122"/>
            </a:endParaRPr>
          </a:p>
        </p:txBody>
      </p:sp>
      <p:sp>
        <p:nvSpPr>
          <p:cNvPr id="92" name="矩形 91"/>
          <p:cNvSpPr/>
          <p:nvPr/>
        </p:nvSpPr>
        <p:spPr>
          <a:xfrm>
            <a:off x="974107" y="4257883"/>
            <a:ext cx="2096342" cy="415498"/>
          </a:xfrm>
          <a:prstGeom prst="rect">
            <a:avLst/>
          </a:prstGeom>
          <a:noFill/>
        </p:spPr>
        <p:txBody>
          <a:bodyPr wrap="square" lIns="68580" tIns="34290" rIns="68580" bIns="34290" rtlCol="0">
            <a:spAutoFit/>
          </a:bodyPr>
          <a:lstStyle/>
          <a:p>
            <a:pPr fontAlgn="base">
              <a:lnSpc>
                <a:spcPct val="125000"/>
              </a:lnSpc>
              <a:spcBef>
                <a:spcPct val="0"/>
              </a:spcBef>
              <a:spcAft>
                <a:spcPct val="0"/>
              </a:spcAft>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11" name="Freeform 17">
            <a:hlinkClick r:id="rId3"/>
          </p:cNvPr>
          <p:cNvSpPr/>
          <p:nvPr/>
        </p:nvSpPr>
        <p:spPr bwMode="auto">
          <a:xfrm>
            <a:off x="652923" y="4202063"/>
            <a:ext cx="201001" cy="186963"/>
          </a:xfrm>
          <a:custGeom>
            <a:avLst/>
            <a:gdLst>
              <a:gd name="T0" fmla="*/ 124 w 133"/>
              <a:gd name="T1" fmla="*/ 84 h 123"/>
              <a:gd name="T2" fmla="*/ 133 w 133"/>
              <a:gd name="T3" fmla="*/ 75 h 123"/>
              <a:gd name="T4" fmla="*/ 124 w 133"/>
              <a:gd name="T5" fmla="*/ 67 h 123"/>
              <a:gd name="T6" fmla="*/ 113 w 133"/>
              <a:gd name="T7" fmla="*/ 67 h 123"/>
              <a:gd name="T8" fmla="*/ 113 w 133"/>
              <a:gd name="T9" fmla="*/ 64 h 123"/>
              <a:gd name="T10" fmla="*/ 124 w 133"/>
              <a:gd name="T11" fmla="*/ 64 h 123"/>
              <a:gd name="T12" fmla="*/ 132 w 133"/>
              <a:gd name="T13" fmla="*/ 56 h 123"/>
              <a:gd name="T14" fmla="*/ 124 w 133"/>
              <a:gd name="T15" fmla="*/ 47 h 123"/>
              <a:gd name="T16" fmla="*/ 90 w 133"/>
              <a:gd name="T17" fmla="*/ 47 h 123"/>
              <a:gd name="T18" fmla="*/ 74 w 133"/>
              <a:gd name="T19" fmla="*/ 23 h 123"/>
              <a:gd name="T20" fmla="*/ 64 w 133"/>
              <a:gd name="T21" fmla="*/ 0 h 123"/>
              <a:gd name="T22" fmla="*/ 54 w 133"/>
              <a:gd name="T23" fmla="*/ 5 h 123"/>
              <a:gd name="T24" fmla="*/ 48 w 133"/>
              <a:gd name="T25" fmla="*/ 33 h 123"/>
              <a:gd name="T26" fmla="*/ 29 w 133"/>
              <a:gd name="T27" fmla="*/ 57 h 123"/>
              <a:gd name="T28" fmla="*/ 0 w 133"/>
              <a:gd name="T29" fmla="*/ 57 h 123"/>
              <a:gd name="T30" fmla="*/ 0 w 133"/>
              <a:gd name="T31" fmla="*/ 114 h 123"/>
              <a:gd name="T32" fmla="*/ 31 w 133"/>
              <a:gd name="T33" fmla="*/ 114 h 123"/>
              <a:gd name="T34" fmla="*/ 54 w 133"/>
              <a:gd name="T35" fmla="*/ 122 h 123"/>
              <a:gd name="T36" fmla="*/ 76 w 133"/>
              <a:gd name="T37" fmla="*/ 123 h 123"/>
              <a:gd name="T38" fmla="*/ 79 w 133"/>
              <a:gd name="T39" fmla="*/ 123 h 123"/>
              <a:gd name="T40" fmla="*/ 105 w 133"/>
              <a:gd name="T41" fmla="*/ 123 h 123"/>
              <a:gd name="T42" fmla="*/ 114 w 133"/>
              <a:gd name="T43" fmla="*/ 114 h 123"/>
              <a:gd name="T44" fmla="*/ 105 w 133"/>
              <a:gd name="T45" fmla="*/ 105 h 123"/>
              <a:gd name="T46" fmla="*/ 103 w 133"/>
              <a:gd name="T47" fmla="*/ 105 h 123"/>
              <a:gd name="T48" fmla="*/ 104 w 133"/>
              <a:gd name="T49" fmla="*/ 103 h 123"/>
              <a:gd name="T50" fmla="*/ 117 w 133"/>
              <a:gd name="T51" fmla="*/ 103 h 123"/>
              <a:gd name="T52" fmla="*/ 125 w 133"/>
              <a:gd name="T53" fmla="*/ 95 h 123"/>
              <a:gd name="T54" fmla="*/ 117 w 133"/>
              <a:gd name="T55" fmla="*/ 86 h 123"/>
              <a:gd name="T56" fmla="*/ 109 w 133"/>
              <a:gd name="T57" fmla="*/ 86 h 123"/>
              <a:gd name="T58" fmla="*/ 110 w 133"/>
              <a:gd name="T59" fmla="*/ 84 h 123"/>
              <a:gd name="T60" fmla="*/ 124 w 133"/>
              <a:gd name="T61" fmla="*/ 8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123">
                <a:moveTo>
                  <a:pt x="124" y="84"/>
                </a:moveTo>
                <a:cubicBezTo>
                  <a:pt x="129" y="84"/>
                  <a:pt x="133" y="80"/>
                  <a:pt x="133" y="75"/>
                </a:cubicBezTo>
                <a:cubicBezTo>
                  <a:pt x="133" y="71"/>
                  <a:pt x="129" y="67"/>
                  <a:pt x="124" y="67"/>
                </a:cubicBezTo>
                <a:cubicBezTo>
                  <a:pt x="113" y="67"/>
                  <a:pt x="113" y="67"/>
                  <a:pt x="113" y="67"/>
                </a:cubicBezTo>
                <a:cubicBezTo>
                  <a:pt x="113" y="66"/>
                  <a:pt x="113" y="65"/>
                  <a:pt x="113" y="64"/>
                </a:cubicBezTo>
                <a:cubicBezTo>
                  <a:pt x="124" y="64"/>
                  <a:pt x="124" y="64"/>
                  <a:pt x="124" y="64"/>
                </a:cubicBezTo>
                <a:cubicBezTo>
                  <a:pt x="129" y="64"/>
                  <a:pt x="132" y="61"/>
                  <a:pt x="132" y="56"/>
                </a:cubicBezTo>
                <a:cubicBezTo>
                  <a:pt x="132" y="51"/>
                  <a:pt x="129" y="47"/>
                  <a:pt x="124" y="47"/>
                </a:cubicBezTo>
                <a:cubicBezTo>
                  <a:pt x="90" y="47"/>
                  <a:pt x="90" y="47"/>
                  <a:pt x="90" y="47"/>
                </a:cubicBezTo>
                <a:cubicBezTo>
                  <a:pt x="66" y="45"/>
                  <a:pt x="73" y="31"/>
                  <a:pt x="74" y="23"/>
                </a:cubicBezTo>
                <a:cubicBezTo>
                  <a:pt x="75" y="8"/>
                  <a:pt x="69" y="0"/>
                  <a:pt x="64" y="0"/>
                </a:cubicBezTo>
                <a:cubicBezTo>
                  <a:pt x="63" y="0"/>
                  <a:pt x="53" y="1"/>
                  <a:pt x="54" y="5"/>
                </a:cubicBezTo>
                <a:cubicBezTo>
                  <a:pt x="54" y="8"/>
                  <a:pt x="56" y="24"/>
                  <a:pt x="48" y="33"/>
                </a:cubicBezTo>
                <a:cubicBezTo>
                  <a:pt x="42" y="40"/>
                  <a:pt x="33" y="52"/>
                  <a:pt x="29" y="57"/>
                </a:cubicBezTo>
                <a:cubicBezTo>
                  <a:pt x="0" y="57"/>
                  <a:pt x="0" y="57"/>
                  <a:pt x="0" y="57"/>
                </a:cubicBezTo>
                <a:cubicBezTo>
                  <a:pt x="0" y="114"/>
                  <a:pt x="0" y="114"/>
                  <a:pt x="0" y="114"/>
                </a:cubicBezTo>
                <a:cubicBezTo>
                  <a:pt x="31" y="114"/>
                  <a:pt x="31" y="114"/>
                  <a:pt x="31" y="114"/>
                </a:cubicBezTo>
                <a:cubicBezTo>
                  <a:pt x="38" y="119"/>
                  <a:pt x="46" y="121"/>
                  <a:pt x="54" y="122"/>
                </a:cubicBezTo>
                <a:cubicBezTo>
                  <a:pt x="61" y="122"/>
                  <a:pt x="69" y="122"/>
                  <a:pt x="76" y="123"/>
                </a:cubicBezTo>
                <a:cubicBezTo>
                  <a:pt x="77" y="123"/>
                  <a:pt x="78" y="123"/>
                  <a:pt x="79" y="123"/>
                </a:cubicBezTo>
                <a:cubicBezTo>
                  <a:pt x="105" y="123"/>
                  <a:pt x="105" y="123"/>
                  <a:pt x="105" y="123"/>
                </a:cubicBezTo>
                <a:cubicBezTo>
                  <a:pt x="110" y="123"/>
                  <a:pt x="114" y="119"/>
                  <a:pt x="114" y="114"/>
                </a:cubicBezTo>
                <a:cubicBezTo>
                  <a:pt x="114" y="109"/>
                  <a:pt x="110" y="105"/>
                  <a:pt x="105" y="105"/>
                </a:cubicBezTo>
                <a:cubicBezTo>
                  <a:pt x="103" y="105"/>
                  <a:pt x="103" y="105"/>
                  <a:pt x="103" y="105"/>
                </a:cubicBezTo>
                <a:cubicBezTo>
                  <a:pt x="103" y="105"/>
                  <a:pt x="103" y="104"/>
                  <a:pt x="104" y="103"/>
                </a:cubicBezTo>
                <a:cubicBezTo>
                  <a:pt x="117" y="103"/>
                  <a:pt x="117" y="103"/>
                  <a:pt x="117" y="103"/>
                </a:cubicBezTo>
                <a:cubicBezTo>
                  <a:pt x="122" y="103"/>
                  <a:pt x="125" y="99"/>
                  <a:pt x="125" y="95"/>
                </a:cubicBezTo>
                <a:cubicBezTo>
                  <a:pt x="125" y="90"/>
                  <a:pt x="122" y="86"/>
                  <a:pt x="117" y="86"/>
                </a:cubicBezTo>
                <a:cubicBezTo>
                  <a:pt x="109" y="86"/>
                  <a:pt x="109" y="86"/>
                  <a:pt x="109" y="86"/>
                </a:cubicBezTo>
                <a:cubicBezTo>
                  <a:pt x="109" y="85"/>
                  <a:pt x="110" y="85"/>
                  <a:pt x="110" y="84"/>
                </a:cubicBezTo>
                <a:lnTo>
                  <a:pt x="124" y="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514350"/>
            <a:endParaRPr lang="zh-CN" altLang="en-US" sz="1000">
              <a:solidFill>
                <a:prstClr val="white"/>
              </a:solidFill>
            </a:endParaRPr>
          </a:p>
        </p:txBody>
      </p:sp>
      <p:sp>
        <p:nvSpPr>
          <p:cNvPr id="97" name="TextBox 34"/>
          <p:cNvSpPr txBox="1"/>
          <p:nvPr/>
        </p:nvSpPr>
        <p:spPr>
          <a:xfrm>
            <a:off x="6570055" y="4012850"/>
            <a:ext cx="1339421" cy="276999"/>
          </a:xfrm>
          <a:prstGeom prst="rect">
            <a:avLst/>
          </a:prstGeom>
          <a:noFill/>
        </p:spPr>
        <p:txBody>
          <a:bodyPr wrap="square" lIns="68580" tIns="34290" rIns="68580" bIns="34290" rtlCol="0">
            <a:spAutoFit/>
          </a:bodyPr>
          <a:lstStyle/>
          <a:p>
            <a:r>
              <a:rPr lang="zh-CN" altLang="en-US" b="1">
                <a:solidFill>
                  <a:srgbClr val="2F2F2F"/>
                </a:solidFill>
                <a:latin typeface="微软雅黑" panose="020B0503020204020204" pitchFamily="34" charset="-122"/>
                <a:ea typeface="微软雅黑" panose="020B0503020204020204" pitchFamily="34" charset="-122"/>
              </a:rPr>
              <a:t>应用领域</a:t>
            </a:r>
            <a:endParaRPr lang="zh-CN" altLang="en-US" b="1" dirty="0">
              <a:solidFill>
                <a:srgbClr val="2F2F2F"/>
              </a:solidFill>
              <a:latin typeface="微软雅黑" panose="020B0503020204020204" pitchFamily="34" charset="-122"/>
              <a:ea typeface="微软雅黑" panose="020B0503020204020204" pitchFamily="34" charset="-122"/>
            </a:endParaRPr>
          </a:p>
        </p:txBody>
      </p:sp>
      <p:sp>
        <p:nvSpPr>
          <p:cNvPr id="98" name="矩形 97"/>
          <p:cNvSpPr/>
          <p:nvPr/>
        </p:nvSpPr>
        <p:spPr>
          <a:xfrm>
            <a:off x="6570056" y="4257883"/>
            <a:ext cx="2096342" cy="415498"/>
          </a:xfrm>
          <a:prstGeom prst="rect">
            <a:avLst/>
          </a:prstGeom>
          <a:noFill/>
        </p:spPr>
        <p:txBody>
          <a:bodyPr wrap="square" lIns="68580" tIns="34290" rIns="68580" bIns="34290" rtlCol="0">
            <a:spAutoFit/>
          </a:bodyPr>
          <a:lstStyle/>
          <a:p>
            <a:pPr fontAlgn="base">
              <a:lnSpc>
                <a:spcPct val="125000"/>
              </a:lnSpc>
              <a:spcBef>
                <a:spcPct val="0"/>
              </a:spcBef>
              <a:spcAft>
                <a:spcPct val="0"/>
              </a:spcAft>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12" name="KSO_Shape"/>
          <p:cNvSpPr/>
          <p:nvPr/>
        </p:nvSpPr>
        <p:spPr bwMode="auto">
          <a:xfrm>
            <a:off x="6250779" y="4181289"/>
            <a:ext cx="191839" cy="230668"/>
          </a:xfrm>
          <a:custGeom>
            <a:avLst/>
            <a:gdLst>
              <a:gd name="T0" fmla="*/ 1027535 w 3807"/>
              <a:gd name="T1" fmla="*/ 421530 h 4578"/>
              <a:gd name="T2" fmla="*/ 1012969 w 3807"/>
              <a:gd name="T3" fmla="*/ 343716 h 4578"/>
              <a:gd name="T4" fmla="*/ 1007143 w 3807"/>
              <a:gd name="T5" fmla="*/ 311258 h 4578"/>
              <a:gd name="T6" fmla="*/ 986334 w 3807"/>
              <a:gd name="T7" fmla="*/ 272559 h 4578"/>
              <a:gd name="T8" fmla="*/ 1073314 w 3807"/>
              <a:gd name="T9" fmla="*/ 24551 h 4578"/>
              <a:gd name="T10" fmla="*/ 885204 w 3807"/>
              <a:gd name="T11" fmla="*/ 8322 h 4578"/>
              <a:gd name="T12" fmla="*/ 685024 w 3807"/>
              <a:gd name="T13" fmla="*/ 99453 h 4578"/>
              <a:gd name="T14" fmla="*/ 568495 w 3807"/>
              <a:gd name="T15" fmla="*/ 26216 h 4578"/>
              <a:gd name="T16" fmla="*/ 476936 w 3807"/>
              <a:gd name="T17" fmla="*/ 89882 h 4578"/>
              <a:gd name="T18" fmla="*/ 605534 w 3807"/>
              <a:gd name="T19" fmla="*/ 303768 h 4578"/>
              <a:gd name="T20" fmla="*/ 574321 w 3807"/>
              <a:gd name="T21" fmla="*/ 334977 h 4578"/>
              <a:gd name="T22" fmla="*/ 598459 w 3807"/>
              <a:gd name="T23" fmla="*/ 377421 h 4578"/>
              <a:gd name="T24" fmla="*/ 325032 w 3807"/>
              <a:gd name="T25" fmla="*/ 603375 h 4578"/>
              <a:gd name="T26" fmla="*/ 174377 w 3807"/>
              <a:gd name="T27" fmla="*/ 800200 h 4578"/>
              <a:gd name="T28" fmla="*/ 37040 w 3807"/>
              <a:gd name="T29" fmla="*/ 1164305 h 4578"/>
              <a:gd name="T30" fmla="*/ 9156 w 3807"/>
              <a:gd name="T31" fmla="*/ 1559204 h 4578"/>
              <a:gd name="T32" fmla="*/ 68253 w 3807"/>
              <a:gd name="T33" fmla="*/ 1722739 h 4578"/>
              <a:gd name="T34" fmla="*/ 192689 w 3807"/>
              <a:gd name="T35" fmla="*/ 1839669 h 4578"/>
              <a:gd name="T36" fmla="*/ 395366 w 3807"/>
              <a:gd name="T37" fmla="*/ 1892516 h 4578"/>
              <a:gd name="T38" fmla="*/ 1220640 w 3807"/>
              <a:gd name="T39" fmla="*/ 1889604 h 4578"/>
              <a:gd name="T40" fmla="*/ 1412081 w 3807"/>
              <a:gd name="T41" fmla="*/ 1827185 h 4578"/>
              <a:gd name="T42" fmla="*/ 1527361 w 3807"/>
              <a:gd name="T43" fmla="*/ 1703182 h 4578"/>
              <a:gd name="T44" fmla="*/ 1581464 w 3807"/>
              <a:gd name="T45" fmla="*/ 1510102 h 4578"/>
              <a:gd name="T46" fmla="*/ 1533604 w 3807"/>
              <a:gd name="T47" fmla="*/ 1111042 h 4578"/>
              <a:gd name="T48" fmla="*/ 1388359 w 3807"/>
              <a:gd name="T49" fmla="*/ 762333 h 4578"/>
              <a:gd name="T50" fmla="*/ 1125753 w 3807"/>
              <a:gd name="T51" fmla="*/ 1626615 h 4578"/>
              <a:gd name="T52" fmla="*/ 969271 w 3807"/>
              <a:gd name="T53" fmla="*/ 1655328 h 4578"/>
              <a:gd name="T54" fmla="*/ 717485 w 3807"/>
              <a:gd name="T55" fmla="*/ 1631609 h 4578"/>
              <a:gd name="T56" fmla="*/ 531039 w 3807"/>
              <a:gd name="T57" fmla="*/ 1654495 h 4578"/>
              <a:gd name="T58" fmla="*/ 500658 w 3807"/>
              <a:gd name="T59" fmla="*/ 1596239 h 4578"/>
              <a:gd name="T60" fmla="*/ 608447 w 3807"/>
              <a:gd name="T61" fmla="*/ 1495121 h 4578"/>
              <a:gd name="T62" fmla="*/ 643822 w 3807"/>
              <a:gd name="T63" fmla="*/ 1398581 h 4578"/>
              <a:gd name="T64" fmla="*/ 433654 w 3807"/>
              <a:gd name="T65" fmla="*/ 1333666 h 4578"/>
              <a:gd name="T66" fmla="*/ 442394 w 3807"/>
              <a:gd name="T67" fmla="*/ 1266255 h 4578"/>
              <a:gd name="T68" fmla="*/ 459457 w 3807"/>
              <a:gd name="T69" fmla="*/ 1180534 h 4578"/>
              <a:gd name="T70" fmla="*/ 422417 w 3807"/>
              <a:gd name="T71" fmla="*/ 1121861 h 4578"/>
              <a:gd name="T72" fmla="*/ 479849 w 3807"/>
              <a:gd name="T73" fmla="*/ 1068598 h 4578"/>
              <a:gd name="T74" fmla="*/ 581812 w 3807"/>
              <a:gd name="T75" fmla="*/ 896324 h 4578"/>
              <a:gd name="T76" fmla="*/ 696260 w 3807"/>
              <a:gd name="T77" fmla="*/ 757339 h 4578"/>
              <a:gd name="T78" fmla="*/ 881874 w 3807"/>
              <a:gd name="T79" fmla="*/ 720721 h 4578"/>
              <a:gd name="T80" fmla="*/ 1050425 w 3807"/>
              <a:gd name="T81" fmla="*/ 779394 h 4578"/>
              <a:gd name="T82" fmla="*/ 1151555 w 3807"/>
              <a:gd name="T83" fmla="*/ 917546 h 4578"/>
              <a:gd name="T84" fmla="*/ 1133660 w 3807"/>
              <a:gd name="T85" fmla="*/ 993280 h 4578"/>
              <a:gd name="T86" fmla="*/ 1076644 w 3807"/>
              <a:gd name="T87" fmla="*/ 969977 h 4578"/>
              <a:gd name="T88" fmla="*/ 1002981 w 3807"/>
              <a:gd name="T89" fmla="*/ 843476 h 4578"/>
              <a:gd name="T90" fmla="*/ 901018 w 3807"/>
              <a:gd name="T91" fmla="*/ 794790 h 4578"/>
              <a:gd name="T92" fmla="*/ 785322 w 3807"/>
              <a:gd name="T93" fmla="*/ 811435 h 4578"/>
              <a:gd name="T94" fmla="*/ 715820 w 3807"/>
              <a:gd name="T95" fmla="*/ 887585 h 4578"/>
              <a:gd name="T96" fmla="*/ 726225 w 3807"/>
              <a:gd name="T97" fmla="*/ 1059027 h 4578"/>
              <a:gd name="T98" fmla="*/ 970519 w 3807"/>
              <a:gd name="T99" fmla="*/ 1106048 h 4578"/>
              <a:gd name="T100" fmla="*/ 940555 w 3807"/>
              <a:gd name="T101" fmla="*/ 1175957 h 4578"/>
              <a:gd name="T102" fmla="*/ 928070 w 3807"/>
              <a:gd name="T103" fmla="*/ 1261678 h 4578"/>
              <a:gd name="T104" fmla="*/ 970103 w 3807"/>
              <a:gd name="T105" fmla="*/ 1320767 h 4578"/>
              <a:gd name="T106" fmla="*/ 903515 w 3807"/>
              <a:gd name="T107" fmla="*/ 1375695 h 4578"/>
              <a:gd name="T108" fmla="*/ 739959 w 3807"/>
              <a:gd name="T109" fmla="*/ 1503028 h 4578"/>
              <a:gd name="T110" fmla="*/ 759103 w 3807"/>
              <a:gd name="T111" fmla="*/ 1554626 h 4578"/>
              <a:gd name="T112" fmla="*/ 1006727 w 3807"/>
              <a:gd name="T113" fmla="*/ 1570855 h 4578"/>
              <a:gd name="T114" fmla="*/ 1138238 w 3807"/>
              <a:gd name="T115" fmla="*/ 1524250 h 4578"/>
              <a:gd name="T116" fmla="*/ 1182352 w 3807"/>
              <a:gd name="T117" fmla="*/ 1548801 h 45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07" h="4578">
                <a:moveTo>
                  <a:pt x="3118" y="1530"/>
                </a:moveTo>
                <a:lnTo>
                  <a:pt x="3118" y="1530"/>
                </a:lnTo>
                <a:lnTo>
                  <a:pt x="3099" y="1512"/>
                </a:lnTo>
                <a:lnTo>
                  <a:pt x="3077" y="1494"/>
                </a:lnTo>
                <a:lnTo>
                  <a:pt x="3031" y="1454"/>
                </a:lnTo>
                <a:lnTo>
                  <a:pt x="2980" y="1413"/>
                </a:lnTo>
                <a:lnTo>
                  <a:pt x="2925" y="1371"/>
                </a:lnTo>
                <a:lnTo>
                  <a:pt x="2809" y="1285"/>
                </a:lnTo>
                <a:lnTo>
                  <a:pt x="2692" y="1197"/>
                </a:lnTo>
                <a:lnTo>
                  <a:pt x="2636" y="1154"/>
                </a:lnTo>
                <a:lnTo>
                  <a:pt x="2582" y="1112"/>
                </a:lnTo>
                <a:lnTo>
                  <a:pt x="2533" y="1071"/>
                </a:lnTo>
                <a:lnTo>
                  <a:pt x="2510" y="1052"/>
                </a:lnTo>
                <a:lnTo>
                  <a:pt x="2489" y="1031"/>
                </a:lnTo>
                <a:lnTo>
                  <a:pt x="2469" y="1013"/>
                </a:lnTo>
                <a:lnTo>
                  <a:pt x="2451" y="995"/>
                </a:lnTo>
                <a:lnTo>
                  <a:pt x="2434" y="976"/>
                </a:lnTo>
                <a:lnTo>
                  <a:pt x="2419" y="959"/>
                </a:lnTo>
                <a:lnTo>
                  <a:pt x="2407" y="943"/>
                </a:lnTo>
                <a:lnTo>
                  <a:pt x="2396" y="926"/>
                </a:lnTo>
                <a:lnTo>
                  <a:pt x="2388" y="911"/>
                </a:lnTo>
                <a:lnTo>
                  <a:pt x="2383" y="897"/>
                </a:lnTo>
                <a:lnTo>
                  <a:pt x="2370" y="857"/>
                </a:lnTo>
                <a:lnTo>
                  <a:pt x="2386" y="854"/>
                </a:lnTo>
                <a:lnTo>
                  <a:pt x="2400" y="850"/>
                </a:lnTo>
                <a:lnTo>
                  <a:pt x="2413" y="844"/>
                </a:lnTo>
                <a:lnTo>
                  <a:pt x="2424" y="836"/>
                </a:lnTo>
                <a:lnTo>
                  <a:pt x="2434" y="826"/>
                </a:lnTo>
                <a:lnTo>
                  <a:pt x="2437" y="821"/>
                </a:lnTo>
                <a:lnTo>
                  <a:pt x="2440" y="816"/>
                </a:lnTo>
                <a:lnTo>
                  <a:pt x="2443" y="811"/>
                </a:lnTo>
                <a:lnTo>
                  <a:pt x="2445" y="805"/>
                </a:lnTo>
                <a:lnTo>
                  <a:pt x="2446" y="799"/>
                </a:lnTo>
                <a:lnTo>
                  <a:pt x="2446" y="794"/>
                </a:lnTo>
                <a:lnTo>
                  <a:pt x="2446" y="787"/>
                </a:lnTo>
                <a:lnTo>
                  <a:pt x="2444" y="781"/>
                </a:lnTo>
                <a:lnTo>
                  <a:pt x="2442" y="775"/>
                </a:lnTo>
                <a:lnTo>
                  <a:pt x="2439" y="768"/>
                </a:lnTo>
                <a:lnTo>
                  <a:pt x="2436" y="762"/>
                </a:lnTo>
                <a:lnTo>
                  <a:pt x="2431" y="757"/>
                </a:lnTo>
                <a:lnTo>
                  <a:pt x="2425" y="752"/>
                </a:lnTo>
                <a:lnTo>
                  <a:pt x="2420" y="748"/>
                </a:lnTo>
                <a:lnTo>
                  <a:pt x="2414" y="744"/>
                </a:lnTo>
                <a:lnTo>
                  <a:pt x="2407" y="740"/>
                </a:lnTo>
                <a:lnTo>
                  <a:pt x="2400" y="737"/>
                </a:lnTo>
                <a:lnTo>
                  <a:pt x="2392" y="734"/>
                </a:lnTo>
                <a:lnTo>
                  <a:pt x="2384" y="732"/>
                </a:lnTo>
                <a:lnTo>
                  <a:pt x="2376" y="731"/>
                </a:lnTo>
                <a:lnTo>
                  <a:pt x="2366" y="730"/>
                </a:lnTo>
                <a:lnTo>
                  <a:pt x="2357" y="730"/>
                </a:lnTo>
                <a:lnTo>
                  <a:pt x="2352" y="730"/>
                </a:lnTo>
                <a:lnTo>
                  <a:pt x="2354" y="716"/>
                </a:lnTo>
                <a:lnTo>
                  <a:pt x="2356" y="704"/>
                </a:lnTo>
                <a:lnTo>
                  <a:pt x="2359" y="691"/>
                </a:lnTo>
                <a:lnTo>
                  <a:pt x="2362" y="680"/>
                </a:lnTo>
                <a:lnTo>
                  <a:pt x="2370" y="655"/>
                </a:lnTo>
                <a:lnTo>
                  <a:pt x="2382" y="630"/>
                </a:lnTo>
                <a:lnTo>
                  <a:pt x="2395" y="604"/>
                </a:lnTo>
                <a:lnTo>
                  <a:pt x="2410" y="577"/>
                </a:lnTo>
                <a:lnTo>
                  <a:pt x="2445" y="515"/>
                </a:lnTo>
                <a:lnTo>
                  <a:pt x="2464" y="479"/>
                </a:lnTo>
                <a:lnTo>
                  <a:pt x="2486" y="438"/>
                </a:lnTo>
                <a:lnTo>
                  <a:pt x="2507" y="394"/>
                </a:lnTo>
                <a:lnTo>
                  <a:pt x="2530" y="343"/>
                </a:lnTo>
                <a:lnTo>
                  <a:pt x="2554" y="286"/>
                </a:lnTo>
                <a:lnTo>
                  <a:pt x="2578" y="222"/>
                </a:lnTo>
                <a:lnTo>
                  <a:pt x="2602" y="152"/>
                </a:lnTo>
                <a:lnTo>
                  <a:pt x="2614" y="113"/>
                </a:lnTo>
                <a:lnTo>
                  <a:pt x="2627" y="74"/>
                </a:lnTo>
                <a:lnTo>
                  <a:pt x="2579" y="59"/>
                </a:lnTo>
                <a:lnTo>
                  <a:pt x="2535" y="47"/>
                </a:lnTo>
                <a:lnTo>
                  <a:pt x="2494" y="36"/>
                </a:lnTo>
                <a:lnTo>
                  <a:pt x="2455" y="27"/>
                </a:lnTo>
                <a:lnTo>
                  <a:pt x="2418" y="19"/>
                </a:lnTo>
                <a:lnTo>
                  <a:pt x="2384" y="13"/>
                </a:lnTo>
                <a:lnTo>
                  <a:pt x="2352" y="8"/>
                </a:lnTo>
                <a:lnTo>
                  <a:pt x="2322" y="3"/>
                </a:lnTo>
                <a:lnTo>
                  <a:pt x="2293" y="1"/>
                </a:lnTo>
                <a:lnTo>
                  <a:pt x="2265" y="0"/>
                </a:lnTo>
                <a:lnTo>
                  <a:pt x="2240" y="0"/>
                </a:lnTo>
                <a:lnTo>
                  <a:pt x="2216" y="2"/>
                </a:lnTo>
                <a:lnTo>
                  <a:pt x="2193" y="5"/>
                </a:lnTo>
                <a:lnTo>
                  <a:pt x="2171" y="10"/>
                </a:lnTo>
                <a:lnTo>
                  <a:pt x="2148" y="14"/>
                </a:lnTo>
                <a:lnTo>
                  <a:pt x="2127" y="20"/>
                </a:lnTo>
                <a:lnTo>
                  <a:pt x="2107" y="27"/>
                </a:lnTo>
                <a:lnTo>
                  <a:pt x="2086" y="35"/>
                </a:lnTo>
                <a:lnTo>
                  <a:pt x="2065" y="44"/>
                </a:lnTo>
                <a:lnTo>
                  <a:pt x="2044" y="54"/>
                </a:lnTo>
                <a:lnTo>
                  <a:pt x="2002" y="78"/>
                </a:lnTo>
                <a:lnTo>
                  <a:pt x="1957" y="103"/>
                </a:lnTo>
                <a:lnTo>
                  <a:pt x="1907" y="132"/>
                </a:lnTo>
                <a:lnTo>
                  <a:pt x="1852" y="163"/>
                </a:lnTo>
                <a:lnTo>
                  <a:pt x="1791" y="197"/>
                </a:lnTo>
                <a:lnTo>
                  <a:pt x="1757" y="215"/>
                </a:lnTo>
                <a:lnTo>
                  <a:pt x="1720" y="234"/>
                </a:lnTo>
                <a:lnTo>
                  <a:pt x="1694" y="238"/>
                </a:lnTo>
                <a:lnTo>
                  <a:pt x="1670" y="240"/>
                </a:lnTo>
                <a:lnTo>
                  <a:pt x="1646" y="239"/>
                </a:lnTo>
                <a:lnTo>
                  <a:pt x="1624" y="237"/>
                </a:lnTo>
                <a:lnTo>
                  <a:pt x="1603" y="233"/>
                </a:lnTo>
                <a:lnTo>
                  <a:pt x="1584" y="225"/>
                </a:lnTo>
                <a:lnTo>
                  <a:pt x="1566" y="218"/>
                </a:lnTo>
                <a:lnTo>
                  <a:pt x="1548" y="209"/>
                </a:lnTo>
                <a:lnTo>
                  <a:pt x="1532" y="199"/>
                </a:lnTo>
                <a:lnTo>
                  <a:pt x="1516" y="188"/>
                </a:lnTo>
                <a:lnTo>
                  <a:pt x="1500" y="176"/>
                </a:lnTo>
                <a:lnTo>
                  <a:pt x="1486" y="162"/>
                </a:lnTo>
                <a:lnTo>
                  <a:pt x="1457" y="136"/>
                </a:lnTo>
                <a:lnTo>
                  <a:pt x="1428" y="109"/>
                </a:lnTo>
                <a:lnTo>
                  <a:pt x="1413" y="97"/>
                </a:lnTo>
                <a:lnTo>
                  <a:pt x="1398" y="85"/>
                </a:lnTo>
                <a:lnTo>
                  <a:pt x="1382" y="73"/>
                </a:lnTo>
                <a:lnTo>
                  <a:pt x="1366" y="63"/>
                </a:lnTo>
                <a:lnTo>
                  <a:pt x="1350" y="53"/>
                </a:lnTo>
                <a:lnTo>
                  <a:pt x="1331" y="45"/>
                </a:lnTo>
                <a:lnTo>
                  <a:pt x="1313" y="38"/>
                </a:lnTo>
                <a:lnTo>
                  <a:pt x="1293" y="33"/>
                </a:lnTo>
                <a:lnTo>
                  <a:pt x="1271" y="30"/>
                </a:lnTo>
                <a:lnTo>
                  <a:pt x="1249" y="29"/>
                </a:lnTo>
                <a:lnTo>
                  <a:pt x="1225" y="31"/>
                </a:lnTo>
                <a:lnTo>
                  <a:pt x="1199" y="35"/>
                </a:lnTo>
                <a:lnTo>
                  <a:pt x="1171" y="41"/>
                </a:lnTo>
                <a:lnTo>
                  <a:pt x="1142" y="50"/>
                </a:lnTo>
                <a:lnTo>
                  <a:pt x="1110" y="63"/>
                </a:lnTo>
                <a:lnTo>
                  <a:pt x="1077" y="79"/>
                </a:lnTo>
                <a:lnTo>
                  <a:pt x="1112" y="150"/>
                </a:lnTo>
                <a:lnTo>
                  <a:pt x="1146" y="216"/>
                </a:lnTo>
                <a:lnTo>
                  <a:pt x="1179" y="275"/>
                </a:lnTo>
                <a:lnTo>
                  <a:pt x="1211" y="330"/>
                </a:lnTo>
                <a:lnTo>
                  <a:pt x="1242" y="379"/>
                </a:lnTo>
                <a:lnTo>
                  <a:pt x="1270" y="424"/>
                </a:lnTo>
                <a:lnTo>
                  <a:pt x="1298" y="465"/>
                </a:lnTo>
                <a:lnTo>
                  <a:pt x="1324" y="503"/>
                </a:lnTo>
                <a:lnTo>
                  <a:pt x="1370" y="568"/>
                </a:lnTo>
                <a:lnTo>
                  <a:pt x="1390" y="597"/>
                </a:lnTo>
                <a:lnTo>
                  <a:pt x="1408" y="625"/>
                </a:lnTo>
                <a:lnTo>
                  <a:pt x="1423" y="652"/>
                </a:lnTo>
                <a:lnTo>
                  <a:pt x="1436" y="678"/>
                </a:lnTo>
                <a:lnTo>
                  <a:pt x="1442" y="691"/>
                </a:lnTo>
                <a:lnTo>
                  <a:pt x="1447" y="704"/>
                </a:lnTo>
                <a:lnTo>
                  <a:pt x="1452" y="716"/>
                </a:lnTo>
                <a:lnTo>
                  <a:pt x="1455" y="730"/>
                </a:lnTo>
                <a:lnTo>
                  <a:pt x="1439" y="733"/>
                </a:lnTo>
                <a:lnTo>
                  <a:pt x="1425" y="738"/>
                </a:lnTo>
                <a:lnTo>
                  <a:pt x="1412" y="744"/>
                </a:lnTo>
                <a:lnTo>
                  <a:pt x="1401" y="751"/>
                </a:lnTo>
                <a:lnTo>
                  <a:pt x="1391" y="760"/>
                </a:lnTo>
                <a:lnTo>
                  <a:pt x="1387" y="765"/>
                </a:lnTo>
                <a:lnTo>
                  <a:pt x="1384" y="770"/>
                </a:lnTo>
                <a:lnTo>
                  <a:pt x="1382" y="776"/>
                </a:lnTo>
                <a:lnTo>
                  <a:pt x="1380" y="782"/>
                </a:lnTo>
                <a:lnTo>
                  <a:pt x="1379" y="788"/>
                </a:lnTo>
                <a:lnTo>
                  <a:pt x="1378" y="794"/>
                </a:lnTo>
                <a:lnTo>
                  <a:pt x="1379" y="799"/>
                </a:lnTo>
                <a:lnTo>
                  <a:pt x="1380" y="805"/>
                </a:lnTo>
                <a:lnTo>
                  <a:pt x="1382" y="811"/>
                </a:lnTo>
                <a:lnTo>
                  <a:pt x="1384" y="816"/>
                </a:lnTo>
                <a:lnTo>
                  <a:pt x="1387" y="821"/>
                </a:lnTo>
                <a:lnTo>
                  <a:pt x="1391" y="826"/>
                </a:lnTo>
                <a:lnTo>
                  <a:pt x="1401" y="836"/>
                </a:lnTo>
                <a:lnTo>
                  <a:pt x="1412" y="843"/>
                </a:lnTo>
                <a:lnTo>
                  <a:pt x="1425" y="850"/>
                </a:lnTo>
                <a:lnTo>
                  <a:pt x="1439" y="854"/>
                </a:lnTo>
                <a:lnTo>
                  <a:pt x="1455" y="857"/>
                </a:lnTo>
                <a:lnTo>
                  <a:pt x="1454" y="866"/>
                </a:lnTo>
                <a:lnTo>
                  <a:pt x="1451" y="876"/>
                </a:lnTo>
                <a:lnTo>
                  <a:pt x="1445" y="892"/>
                </a:lnTo>
                <a:lnTo>
                  <a:pt x="1438" y="907"/>
                </a:lnTo>
                <a:lnTo>
                  <a:pt x="1428" y="923"/>
                </a:lnTo>
                <a:lnTo>
                  <a:pt x="1416" y="941"/>
                </a:lnTo>
                <a:lnTo>
                  <a:pt x="1401" y="959"/>
                </a:lnTo>
                <a:lnTo>
                  <a:pt x="1384" y="977"/>
                </a:lnTo>
                <a:lnTo>
                  <a:pt x="1366" y="997"/>
                </a:lnTo>
                <a:lnTo>
                  <a:pt x="1346" y="1016"/>
                </a:lnTo>
                <a:lnTo>
                  <a:pt x="1323" y="1035"/>
                </a:lnTo>
                <a:lnTo>
                  <a:pt x="1300" y="1056"/>
                </a:lnTo>
                <a:lnTo>
                  <a:pt x="1249" y="1097"/>
                </a:lnTo>
                <a:lnTo>
                  <a:pt x="1194" y="1141"/>
                </a:lnTo>
                <a:lnTo>
                  <a:pt x="1136" y="1185"/>
                </a:lnTo>
                <a:lnTo>
                  <a:pt x="1014" y="1275"/>
                </a:lnTo>
                <a:lnTo>
                  <a:pt x="893" y="1363"/>
                </a:lnTo>
                <a:lnTo>
                  <a:pt x="835" y="1407"/>
                </a:lnTo>
                <a:lnTo>
                  <a:pt x="781" y="1450"/>
                </a:lnTo>
                <a:lnTo>
                  <a:pt x="732" y="1491"/>
                </a:lnTo>
                <a:lnTo>
                  <a:pt x="710" y="1511"/>
                </a:lnTo>
                <a:lnTo>
                  <a:pt x="689" y="1530"/>
                </a:lnTo>
                <a:lnTo>
                  <a:pt x="666" y="1554"/>
                </a:lnTo>
                <a:lnTo>
                  <a:pt x="643" y="1579"/>
                </a:lnTo>
                <a:lnTo>
                  <a:pt x="619" y="1608"/>
                </a:lnTo>
                <a:lnTo>
                  <a:pt x="595" y="1639"/>
                </a:lnTo>
                <a:lnTo>
                  <a:pt x="570" y="1673"/>
                </a:lnTo>
                <a:lnTo>
                  <a:pt x="546" y="1709"/>
                </a:lnTo>
                <a:lnTo>
                  <a:pt x="520" y="1747"/>
                </a:lnTo>
                <a:lnTo>
                  <a:pt x="495" y="1788"/>
                </a:lnTo>
                <a:lnTo>
                  <a:pt x="470" y="1832"/>
                </a:lnTo>
                <a:lnTo>
                  <a:pt x="444" y="1877"/>
                </a:lnTo>
                <a:lnTo>
                  <a:pt x="419" y="1923"/>
                </a:lnTo>
                <a:lnTo>
                  <a:pt x="393" y="1972"/>
                </a:lnTo>
                <a:lnTo>
                  <a:pt x="369" y="2023"/>
                </a:lnTo>
                <a:lnTo>
                  <a:pt x="343" y="2076"/>
                </a:lnTo>
                <a:lnTo>
                  <a:pt x="319" y="2130"/>
                </a:lnTo>
                <a:lnTo>
                  <a:pt x="294" y="2185"/>
                </a:lnTo>
                <a:lnTo>
                  <a:pt x="271" y="2242"/>
                </a:lnTo>
                <a:lnTo>
                  <a:pt x="247" y="2300"/>
                </a:lnTo>
                <a:lnTo>
                  <a:pt x="224" y="2359"/>
                </a:lnTo>
                <a:lnTo>
                  <a:pt x="203" y="2420"/>
                </a:lnTo>
                <a:lnTo>
                  <a:pt x="181" y="2482"/>
                </a:lnTo>
                <a:lnTo>
                  <a:pt x="161" y="2544"/>
                </a:lnTo>
                <a:lnTo>
                  <a:pt x="141" y="2606"/>
                </a:lnTo>
                <a:lnTo>
                  <a:pt x="122" y="2670"/>
                </a:lnTo>
                <a:lnTo>
                  <a:pt x="105" y="2733"/>
                </a:lnTo>
                <a:lnTo>
                  <a:pt x="89" y="2798"/>
                </a:lnTo>
                <a:lnTo>
                  <a:pt x="73" y="2863"/>
                </a:lnTo>
                <a:lnTo>
                  <a:pt x="59" y="2928"/>
                </a:lnTo>
                <a:lnTo>
                  <a:pt x="46" y="2993"/>
                </a:lnTo>
                <a:lnTo>
                  <a:pt x="35" y="3058"/>
                </a:lnTo>
                <a:lnTo>
                  <a:pt x="24" y="3123"/>
                </a:lnTo>
                <a:lnTo>
                  <a:pt x="16" y="3188"/>
                </a:lnTo>
                <a:lnTo>
                  <a:pt x="10" y="3253"/>
                </a:lnTo>
                <a:lnTo>
                  <a:pt x="5" y="3317"/>
                </a:lnTo>
                <a:lnTo>
                  <a:pt x="1" y="3380"/>
                </a:lnTo>
                <a:lnTo>
                  <a:pt x="0" y="3443"/>
                </a:lnTo>
                <a:lnTo>
                  <a:pt x="0" y="3505"/>
                </a:lnTo>
                <a:lnTo>
                  <a:pt x="3" y="3567"/>
                </a:lnTo>
                <a:lnTo>
                  <a:pt x="7" y="3629"/>
                </a:lnTo>
                <a:lnTo>
                  <a:pt x="13" y="3688"/>
                </a:lnTo>
                <a:lnTo>
                  <a:pt x="22" y="3747"/>
                </a:lnTo>
                <a:lnTo>
                  <a:pt x="27" y="3775"/>
                </a:lnTo>
                <a:lnTo>
                  <a:pt x="32" y="3804"/>
                </a:lnTo>
                <a:lnTo>
                  <a:pt x="40" y="3832"/>
                </a:lnTo>
                <a:lnTo>
                  <a:pt x="46" y="3860"/>
                </a:lnTo>
                <a:lnTo>
                  <a:pt x="54" y="3887"/>
                </a:lnTo>
                <a:lnTo>
                  <a:pt x="62" y="3914"/>
                </a:lnTo>
                <a:lnTo>
                  <a:pt x="70" y="3941"/>
                </a:lnTo>
                <a:lnTo>
                  <a:pt x="80" y="3968"/>
                </a:lnTo>
                <a:lnTo>
                  <a:pt x="90" y="3993"/>
                </a:lnTo>
                <a:lnTo>
                  <a:pt x="101" y="4019"/>
                </a:lnTo>
                <a:lnTo>
                  <a:pt x="112" y="4044"/>
                </a:lnTo>
                <a:lnTo>
                  <a:pt x="124" y="4069"/>
                </a:lnTo>
                <a:lnTo>
                  <a:pt x="136" y="4093"/>
                </a:lnTo>
                <a:lnTo>
                  <a:pt x="150" y="4116"/>
                </a:lnTo>
                <a:lnTo>
                  <a:pt x="164" y="4140"/>
                </a:lnTo>
                <a:lnTo>
                  <a:pt x="179" y="4162"/>
                </a:lnTo>
                <a:lnTo>
                  <a:pt x="194" y="4185"/>
                </a:lnTo>
                <a:lnTo>
                  <a:pt x="211" y="4206"/>
                </a:lnTo>
                <a:lnTo>
                  <a:pt x="227" y="4227"/>
                </a:lnTo>
                <a:lnTo>
                  <a:pt x="244" y="4248"/>
                </a:lnTo>
                <a:lnTo>
                  <a:pt x="263" y="4268"/>
                </a:lnTo>
                <a:lnTo>
                  <a:pt x="282" y="4288"/>
                </a:lnTo>
                <a:lnTo>
                  <a:pt x="302" y="4307"/>
                </a:lnTo>
                <a:lnTo>
                  <a:pt x="323" y="4325"/>
                </a:lnTo>
                <a:lnTo>
                  <a:pt x="344" y="4343"/>
                </a:lnTo>
                <a:lnTo>
                  <a:pt x="367" y="4360"/>
                </a:lnTo>
                <a:lnTo>
                  <a:pt x="389" y="4376"/>
                </a:lnTo>
                <a:lnTo>
                  <a:pt x="413" y="4391"/>
                </a:lnTo>
                <a:lnTo>
                  <a:pt x="438" y="4407"/>
                </a:lnTo>
                <a:lnTo>
                  <a:pt x="463" y="4421"/>
                </a:lnTo>
                <a:lnTo>
                  <a:pt x="490" y="4435"/>
                </a:lnTo>
                <a:lnTo>
                  <a:pt x="516" y="4449"/>
                </a:lnTo>
                <a:lnTo>
                  <a:pt x="545" y="4461"/>
                </a:lnTo>
                <a:lnTo>
                  <a:pt x="573" y="4472"/>
                </a:lnTo>
                <a:lnTo>
                  <a:pt x="603" y="4483"/>
                </a:lnTo>
                <a:lnTo>
                  <a:pt x="634" y="4493"/>
                </a:lnTo>
                <a:lnTo>
                  <a:pt x="665" y="4503"/>
                </a:lnTo>
                <a:lnTo>
                  <a:pt x="698" y="4511"/>
                </a:lnTo>
                <a:lnTo>
                  <a:pt x="731" y="4519"/>
                </a:lnTo>
                <a:lnTo>
                  <a:pt x="765" y="4526"/>
                </a:lnTo>
                <a:lnTo>
                  <a:pt x="801" y="4532"/>
                </a:lnTo>
                <a:lnTo>
                  <a:pt x="836" y="4537"/>
                </a:lnTo>
                <a:lnTo>
                  <a:pt x="873" y="4541"/>
                </a:lnTo>
                <a:lnTo>
                  <a:pt x="912" y="4545"/>
                </a:lnTo>
                <a:lnTo>
                  <a:pt x="950" y="4548"/>
                </a:lnTo>
                <a:lnTo>
                  <a:pt x="990" y="4549"/>
                </a:lnTo>
                <a:lnTo>
                  <a:pt x="1475" y="4566"/>
                </a:lnTo>
                <a:lnTo>
                  <a:pt x="1751" y="4575"/>
                </a:lnTo>
                <a:lnTo>
                  <a:pt x="1874" y="4578"/>
                </a:lnTo>
                <a:lnTo>
                  <a:pt x="1903" y="4578"/>
                </a:lnTo>
                <a:lnTo>
                  <a:pt x="1932" y="4578"/>
                </a:lnTo>
                <a:lnTo>
                  <a:pt x="2056" y="4575"/>
                </a:lnTo>
                <a:lnTo>
                  <a:pt x="2332" y="4566"/>
                </a:lnTo>
                <a:lnTo>
                  <a:pt x="2817" y="4549"/>
                </a:lnTo>
                <a:lnTo>
                  <a:pt x="2856" y="4548"/>
                </a:lnTo>
                <a:lnTo>
                  <a:pt x="2895" y="4545"/>
                </a:lnTo>
                <a:lnTo>
                  <a:pt x="2933" y="4541"/>
                </a:lnTo>
                <a:lnTo>
                  <a:pt x="2970" y="4537"/>
                </a:lnTo>
                <a:lnTo>
                  <a:pt x="3006" y="4532"/>
                </a:lnTo>
                <a:lnTo>
                  <a:pt x="3042" y="4526"/>
                </a:lnTo>
                <a:lnTo>
                  <a:pt x="3075" y="4519"/>
                </a:lnTo>
                <a:lnTo>
                  <a:pt x="3109" y="4511"/>
                </a:lnTo>
                <a:lnTo>
                  <a:pt x="3142" y="4503"/>
                </a:lnTo>
                <a:lnTo>
                  <a:pt x="3173" y="4493"/>
                </a:lnTo>
                <a:lnTo>
                  <a:pt x="3204" y="4483"/>
                </a:lnTo>
                <a:lnTo>
                  <a:pt x="3233" y="4472"/>
                </a:lnTo>
                <a:lnTo>
                  <a:pt x="3262" y="4461"/>
                </a:lnTo>
                <a:lnTo>
                  <a:pt x="3290" y="4449"/>
                </a:lnTo>
                <a:lnTo>
                  <a:pt x="3317" y="4435"/>
                </a:lnTo>
                <a:lnTo>
                  <a:pt x="3343" y="4421"/>
                </a:lnTo>
                <a:lnTo>
                  <a:pt x="3369" y="4407"/>
                </a:lnTo>
                <a:lnTo>
                  <a:pt x="3393" y="4391"/>
                </a:lnTo>
                <a:lnTo>
                  <a:pt x="3418" y="4376"/>
                </a:lnTo>
                <a:lnTo>
                  <a:pt x="3440" y="4360"/>
                </a:lnTo>
                <a:lnTo>
                  <a:pt x="3462" y="4343"/>
                </a:lnTo>
                <a:lnTo>
                  <a:pt x="3484" y="4325"/>
                </a:lnTo>
                <a:lnTo>
                  <a:pt x="3504" y="4307"/>
                </a:lnTo>
                <a:lnTo>
                  <a:pt x="3525" y="4288"/>
                </a:lnTo>
                <a:lnTo>
                  <a:pt x="3544" y="4268"/>
                </a:lnTo>
                <a:lnTo>
                  <a:pt x="3562" y="4248"/>
                </a:lnTo>
                <a:lnTo>
                  <a:pt x="3580" y="4227"/>
                </a:lnTo>
                <a:lnTo>
                  <a:pt x="3596" y="4206"/>
                </a:lnTo>
                <a:lnTo>
                  <a:pt x="3612" y="4185"/>
                </a:lnTo>
                <a:lnTo>
                  <a:pt x="3628" y="4162"/>
                </a:lnTo>
                <a:lnTo>
                  <a:pt x="3643" y="4140"/>
                </a:lnTo>
                <a:lnTo>
                  <a:pt x="3657" y="4116"/>
                </a:lnTo>
                <a:lnTo>
                  <a:pt x="3670" y="4093"/>
                </a:lnTo>
                <a:lnTo>
                  <a:pt x="3683" y="4069"/>
                </a:lnTo>
                <a:lnTo>
                  <a:pt x="3695" y="4044"/>
                </a:lnTo>
                <a:lnTo>
                  <a:pt x="3706" y="4019"/>
                </a:lnTo>
                <a:lnTo>
                  <a:pt x="3716" y="3993"/>
                </a:lnTo>
                <a:lnTo>
                  <a:pt x="3726" y="3968"/>
                </a:lnTo>
                <a:lnTo>
                  <a:pt x="3737" y="3941"/>
                </a:lnTo>
                <a:lnTo>
                  <a:pt x="3745" y="3914"/>
                </a:lnTo>
                <a:lnTo>
                  <a:pt x="3753" y="3887"/>
                </a:lnTo>
                <a:lnTo>
                  <a:pt x="3760" y="3860"/>
                </a:lnTo>
                <a:lnTo>
                  <a:pt x="3767" y="3832"/>
                </a:lnTo>
                <a:lnTo>
                  <a:pt x="3774" y="3804"/>
                </a:lnTo>
                <a:lnTo>
                  <a:pt x="3779" y="3775"/>
                </a:lnTo>
                <a:lnTo>
                  <a:pt x="3784" y="3747"/>
                </a:lnTo>
                <a:lnTo>
                  <a:pt x="3794" y="3688"/>
                </a:lnTo>
                <a:lnTo>
                  <a:pt x="3800" y="3629"/>
                </a:lnTo>
                <a:lnTo>
                  <a:pt x="3804" y="3567"/>
                </a:lnTo>
                <a:lnTo>
                  <a:pt x="3807" y="3505"/>
                </a:lnTo>
                <a:lnTo>
                  <a:pt x="3807" y="3443"/>
                </a:lnTo>
                <a:lnTo>
                  <a:pt x="3806" y="3380"/>
                </a:lnTo>
                <a:lnTo>
                  <a:pt x="3802" y="3317"/>
                </a:lnTo>
                <a:lnTo>
                  <a:pt x="3797" y="3253"/>
                </a:lnTo>
                <a:lnTo>
                  <a:pt x="3791" y="3188"/>
                </a:lnTo>
                <a:lnTo>
                  <a:pt x="3781" y="3123"/>
                </a:lnTo>
                <a:lnTo>
                  <a:pt x="3772" y="3058"/>
                </a:lnTo>
                <a:lnTo>
                  <a:pt x="3761" y="2993"/>
                </a:lnTo>
                <a:lnTo>
                  <a:pt x="3748" y="2928"/>
                </a:lnTo>
                <a:lnTo>
                  <a:pt x="3733" y="2863"/>
                </a:lnTo>
                <a:lnTo>
                  <a:pt x="3718" y="2798"/>
                </a:lnTo>
                <a:lnTo>
                  <a:pt x="3702" y="2733"/>
                </a:lnTo>
                <a:lnTo>
                  <a:pt x="3685" y="2670"/>
                </a:lnTo>
                <a:lnTo>
                  <a:pt x="3665" y="2606"/>
                </a:lnTo>
                <a:lnTo>
                  <a:pt x="3646" y="2544"/>
                </a:lnTo>
                <a:lnTo>
                  <a:pt x="3625" y="2482"/>
                </a:lnTo>
                <a:lnTo>
                  <a:pt x="3604" y="2420"/>
                </a:lnTo>
                <a:lnTo>
                  <a:pt x="3582" y="2359"/>
                </a:lnTo>
                <a:lnTo>
                  <a:pt x="3559" y="2300"/>
                </a:lnTo>
                <a:lnTo>
                  <a:pt x="3536" y="2242"/>
                </a:lnTo>
                <a:lnTo>
                  <a:pt x="3512" y="2185"/>
                </a:lnTo>
                <a:lnTo>
                  <a:pt x="3488" y="2130"/>
                </a:lnTo>
                <a:lnTo>
                  <a:pt x="3463" y="2076"/>
                </a:lnTo>
                <a:lnTo>
                  <a:pt x="3438" y="2023"/>
                </a:lnTo>
                <a:lnTo>
                  <a:pt x="3413" y="1972"/>
                </a:lnTo>
                <a:lnTo>
                  <a:pt x="3388" y="1923"/>
                </a:lnTo>
                <a:lnTo>
                  <a:pt x="3363" y="1877"/>
                </a:lnTo>
                <a:lnTo>
                  <a:pt x="3336" y="1832"/>
                </a:lnTo>
                <a:lnTo>
                  <a:pt x="3311" y="1788"/>
                </a:lnTo>
                <a:lnTo>
                  <a:pt x="3286" y="1747"/>
                </a:lnTo>
                <a:lnTo>
                  <a:pt x="3261" y="1709"/>
                </a:lnTo>
                <a:lnTo>
                  <a:pt x="3236" y="1673"/>
                </a:lnTo>
                <a:lnTo>
                  <a:pt x="3211" y="1639"/>
                </a:lnTo>
                <a:lnTo>
                  <a:pt x="3187" y="1608"/>
                </a:lnTo>
                <a:lnTo>
                  <a:pt x="3164" y="1579"/>
                </a:lnTo>
                <a:lnTo>
                  <a:pt x="3141" y="1554"/>
                </a:lnTo>
                <a:lnTo>
                  <a:pt x="3118" y="1530"/>
                </a:lnTo>
                <a:close/>
                <a:moveTo>
                  <a:pt x="2776" y="3860"/>
                </a:moveTo>
                <a:lnTo>
                  <a:pt x="2776" y="3860"/>
                </a:lnTo>
                <a:lnTo>
                  <a:pt x="2751" y="3878"/>
                </a:lnTo>
                <a:lnTo>
                  <a:pt x="2728" y="3894"/>
                </a:lnTo>
                <a:lnTo>
                  <a:pt x="2705" y="3909"/>
                </a:lnTo>
                <a:lnTo>
                  <a:pt x="2681" y="3921"/>
                </a:lnTo>
                <a:lnTo>
                  <a:pt x="2660" y="3931"/>
                </a:lnTo>
                <a:lnTo>
                  <a:pt x="2638" y="3940"/>
                </a:lnTo>
                <a:lnTo>
                  <a:pt x="2617" y="3947"/>
                </a:lnTo>
                <a:lnTo>
                  <a:pt x="2597" y="3953"/>
                </a:lnTo>
                <a:lnTo>
                  <a:pt x="2577" y="3959"/>
                </a:lnTo>
                <a:lnTo>
                  <a:pt x="2558" y="3963"/>
                </a:lnTo>
                <a:lnTo>
                  <a:pt x="2521" y="3969"/>
                </a:lnTo>
                <a:lnTo>
                  <a:pt x="2487" y="3973"/>
                </a:lnTo>
                <a:lnTo>
                  <a:pt x="2455" y="3977"/>
                </a:lnTo>
                <a:lnTo>
                  <a:pt x="2428" y="3979"/>
                </a:lnTo>
                <a:lnTo>
                  <a:pt x="2398" y="3980"/>
                </a:lnTo>
                <a:lnTo>
                  <a:pt x="2365" y="3980"/>
                </a:lnTo>
                <a:lnTo>
                  <a:pt x="2329" y="3978"/>
                </a:lnTo>
                <a:lnTo>
                  <a:pt x="2289" y="3975"/>
                </a:lnTo>
                <a:lnTo>
                  <a:pt x="2246" y="3971"/>
                </a:lnTo>
                <a:lnTo>
                  <a:pt x="2199" y="3964"/>
                </a:lnTo>
                <a:lnTo>
                  <a:pt x="2149" y="3957"/>
                </a:lnTo>
                <a:lnTo>
                  <a:pt x="2046" y="3940"/>
                </a:lnTo>
                <a:lnTo>
                  <a:pt x="1956" y="3928"/>
                </a:lnTo>
                <a:lnTo>
                  <a:pt x="1916" y="3923"/>
                </a:lnTo>
                <a:lnTo>
                  <a:pt x="1879" y="3920"/>
                </a:lnTo>
                <a:lnTo>
                  <a:pt x="1847" y="3918"/>
                </a:lnTo>
                <a:lnTo>
                  <a:pt x="1818" y="3917"/>
                </a:lnTo>
                <a:lnTo>
                  <a:pt x="1786" y="3917"/>
                </a:lnTo>
                <a:lnTo>
                  <a:pt x="1754" y="3919"/>
                </a:lnTo>
                <a:lnTo>
                  <a:pt x="1724" y="3921"/>
                </a:lnTo>
                <a:lnTo>
                  <a:pt x="1692" y="3925"/>
                </a:lnTo>
                <a:lnTo>
                  <a:pt x="1661" y="3929"/>
                </a:lnTo>
                <a:lnTo>
                  <a:pt x="1631" y="3934"/>
                </a:lnTo>
                <a:lnTo>
                  <a:pt x="1601" y="3940"/>
                </a:lnTo>
                <a:lnTo>
                  <a:pt x="1573" y="3946"/>
                </a:lnTo>
                <a:lnTo>
                  <a:pt x="1516" y="3960"/>
                </a:lnTo>
                <a:lnTo>
                  <a:pt x="1462" y="3974"/>
                </a:lnTo>
                <a:lnTo>
                  <a:pt x="1362" y="4001"/>
                </a:lnTo>
                <a:lnTo>
                  <a:pt x="1350" y="4000"/>
                </a:lnTo>
                <a:lnTo>
                  <a:pt x="1338" y="3998"/>
                </a:lnTo>
                <a:lnTo>
                  <a:pt x="1327" y="3995"/>
                </a:lnTo>
                <a:lnTo>
                  <a:pt x="1317" y="3992"/>
                </a:lnTo>
                <a:lnTo>
                  <a:pt x="1296" y="3985"/>
                </a:lnTo>
                <a:lnTo>
                  <a:pt x="1276" y="3976"/>
                </a:lnTo>
                <a:lnTo>
                  <a:pt x="1259" y="3964"/>
                </a:lnTo>
                <a:lnTo>
                  <a:pt x="1243" y="3951"/>
                </a:lnTo>
                <a:lnTo>
                  <a:pt x="1229" y="3937"/>
                </a:lnTo>
                <a:lnTo>
                  <a:pt x="1223" y="3929"/>
                </a:lnTo>
                <a:lnTo>
                  <a:pt x="1218" y="3922"/>
                </a:lnTo>
                <a:lnTo>
                  <a:pt x="1213" y="3914"/>
                </a:lnTo>
                <a:lnTo>
                  <a:pt x="1209" y="3906"/>
                </a:lnTo>
                <a:lnTo>
                  <a:pt x="1206" y="3896"/>
                </a:lnTo>
                <a:lnTo>
                  <a:pt x="1203" y="3888"/>
                </a:lnTo>
                <a:lnTo>
                  <a:pt x="1201" y="3880"/>
                </a:lnTo>
                <a:lnTo>
                  <a:pt x="1200" y="3871"/>
                </a:lnTo>
                <a:lnTo>
                  <a:pt x="1199" y="3862"/>
                </a:lnTo>
                <a:lnTo>
                  <a:pt x="1200" y="3854"/>
                </a:lnTo>
                <a:lnTo>
                  <a:pt x="1201" y="3845"/>
                </a:lnTo>
                <a:lnTo>
                  <a:pt x="1203" y="3836"/>
                </a:lnTo>
                <a:lnTo>
                  <a:pt x="1206" y="3827"/>
                </a:lnTo>
                <a:lnTo>
                  <a:pt x="1210" y="3818"/>
                </a:lnTo>
                <a:lnTo>
                  <a:pt x="1215" y="3810"/>
                </a:lnTo>
                <a:lnTo>
                  <a:pt x="1220" y="3802"/>
                </a:lnTo>
                <a:lnTo>
                  <a:pt x="1227" y="3793"/>
                </a:lnTo>
                <a:lnTo>
                  <a:pt x="1236" y="3785"/>
                </a:lnTo>
                <a:lnTo>
                  <a:pt x="1288" y="3749"/>
                </a:lnTo>
                <a:lnTo>
                  <a:pt x="1314" y="3730"/>
                </a:lnTo>
                <a:lnTo>
                  <a:pt x="1341" y="3710"/>
                </a:lnTo>
                <a:lnTo>
                  <a:pt x="1367" y="3689"/>
                </a:lnTo>
                <a:lnTo>
                  <a:pt x="1392" y="3667"/>
                </a:lnTo>
                <a:lnTo>
                  <a:pt x="1417" y="3644"/>
                </a:lnTo>
                <a:lnTo>
                  <a:pt x="1440" y="3618"/>
                </a:lnTo>
                <a:lnTo>
                  <a:pt x="1462" y="3593"/>
                </a:lnTo>
                <a:lnTo>
                  <a:pt x="1472" y="3579"/>
                </a:lnTo>
                <a:lnTo>
                  <a:pt x="1482" y="3565"/>
                </a:lnTo>
                <a:lnTo>
                  <a:pt x="1491" y="3550"/>
                </a:lnTo>
                <a:lnTo>
                  <a:pt x="1499" y="3536"/>
                </a:lnTo>
                <a:lnTo>
                  <a:pt x="1508" y="3521"/>
                </a:lnTo>
                <a:lnTo>
                  <a:pt x="1515" y="3504"/>
                </a:lnTo>
                <a:lnTo>
                  <a:pt x="1522" y="3488"/>
                </a:lnTo>
                <a:lnTo>
                  <a:pt x="1528" y="3472"/>
                </a:lnTo>
                <a:lnTo>
                  <a:pt x="1533" y="3454"/>
                </a:lnTo>
                <a:lnTo>
                  <a:pt x="1537" y="3437"/>
                </a:lnTo>
                <a:lnTo>
                  <a:pt x="1541" y="3419"/>
                </a:lnTo>
                <a:lnTo>
                  <a:pt x="1544" y="3399"/>
                </a:lnTo>
                <a:lnTo>
                  <a:pt x="1546" y="3381"/>
                </a:lnTo>
                <a:lnTo>
                  <a:pt x="1547" y="3361"/>
                </a:lnTo>
                <a:lnTo>
                  <a:pt x="1547" y="3337"/>
                </a:lnTo>
                <a:lnTo>
                  <a:pt x="1547" y="3311"/>
                </a:lnTo>
                <a:lnTo>
                  <a:pt x="1164" y="3282"/>
                </a:lnTo>
                <a:lnTo>
                  <a:pt x="1151" y="3280"/>
                </a:lnTo>
                <a:lnTo>
                  <a:pt x="1137" y="3277"/>
                </a:lnTo>
                <a:lnTo>
                  <a:pt x="1124" y="3273"/>
                </a:lnTo>
                <a:lnTo>
                  <a:pt x="1111" y="3268"/>
                </a:lnTo>
                <a:lnTo>
                  <a:pt x="1099" y="3261"/>
                </a:lnTo>
                <a:lnTo>
                  <a:pt x="1088" y="3254"/>
                </a:lnTo>
                <a:lnTo>
                  <a:pt x="1077" y="3246"/>
                </a:lnTo>
                <a:lnTo>
                  <a:pt x="1066" y="3236"/>
                </a:lnTo>
                <a:lnTo>
                  <a:pt x="1057" y="3226"/>
                </a:lnTo>
                <a:lnTo>
                  <a:pt x="1049" y="3216"/>
                </a:lnTo>
                <a:lnTo>
                  <a:pt x="1042" y="3205"/>
                </a:lnTo>
                <a:lnTo>
                  <a:pt x="1036" y="3193"/>
                </a:lnTo>
                <a:lnTo>
                  <a:pt x="1030" y="3180"/>
                </a:lnTo>
                <a:lnTo>
                  <a:pt x="1026" y="3168"/>
                </a:lnTo>
                <a:lnTo>
                  <a:pt x="1024" y="3155"/>
                </a:lnTo>
                <a:lnTo>
                  <a:pt x="1022" y="3142"/>
                </a:lnTo>
                <a:lnTo>
                  <a:pt x="1022" y="3128"/>
                </a:lnTo>
                <a:lnTo>
                  <a:pt x="1023" y="3115"/>
                </a:lnTo>
                <a:lnTo>
                  <a:pt x="1025" y="3103"/>
                </a:lnTo>
                <a:lnTo>
                  <a:pt x="1029" y="3092"/>
                </a:lnTo>
                <a:lnTo>
                  <a:pt x="1034" y="3081"/>
                </a:lnTo>
                <a:lnTo>
                  <a:pt x="1040" y="3069"/>
                </a:lnTo>
                <a:lnTo>
                  <a:pt x="1047" y="3060"/>
                </a:lnTo>
                <a:lnTo>
                  <a:pt x="1055" y="3051"/>
                </a:lnTo>
                <a:lnTo>
                  <a:pt x="1063" y="3043"/>
                </a:lnTo>
                <a:lnTo>
                  <a:pt x="1074" y="3036"/>
                </a:lnTo>
                <a:lnTo>
                  <a:pt x="1085" y="3030"/>
                </a:lnTo>
                <a:lnTo>
                  <a:pt x="1096" y="3025"/>
                </a:lnTo>
                <a:lnTo>
                  <a:pt x="1108" y="3020"/>
                </a:lnTo>
                <a:lnTo>
                  <a:pt x="1120" y="3017"/>
                </a:lnTo>
                <a:lnTo>
                  <a:pt x="1134" y="3016"/>
                </a:lnTo>
                <a:lnTo>
                  <a:pt x="1148" y="3016"/>
                </a:lnTo>
                <a:lnTo>
                  <a:pt x="1518" y="3029"/>
                </a:lnTo>
                <a:lnTo>
                  <a:pt x="1463" y="2843"/>
                </a:lnTo>
                <a:lnTo>
                  <a:pt x="1145" y="2843"/>
                </a:lnTo>
                <a:lnTo>
                  <a:pt x="1131" y="2843"/>
                </a:lnTo>
                <a:lnTo>
                  <a:pt x="1117" y="2841"/>
                </a:lnTo>
                <a:lnTo>
                  <a:pt x="1104" y="2837"/>
                </a:lnTo>
                <a:lnTo>
                  <a:pt x="1092" y="2833"/>
                </a:lnTo>
                <a:lnTo>
                  <a:pt x="1081" y="2827"/>
                </a:lnTo>
                <a:lnTo>
                  <a:pt x="1070" y="2821"/>
                </a:lnTo>
                <a:lnTo>
                  <a:pt x="1059" y="2813"/>
                </a:lnTo>
                <a:lnTo>
                  <a:pt x="1050" y="2805"/>
                </a:lnTo>
                <a:lnTo>
                  <a:pt x="1042" y="2794"/>
                </a:lnTo>
                <a:lnTo>
                  <a:pt x="1035" y="2784"/>
                </a:lnTo>
                <a:lnTo>
                  <a:pt x="1028" y="2773"/>
                </a:lnTo>
                <a:lnTo>
                  <a:pt x="1023" y="2762"/>
                </a:lnTo>
                <a:lnTo>
                  <a:pt x="1019" y="2750"/>
                </a:lnTo>
                <a:lnTo>
                  <a:pt x="1016" y="2736"/>
                </a:lnTo>
                <a:lnTo>
                  <a:pt x="1015" y="2723"/>
                </a:lnTo>
                <a:lnTo>
                  <a:pt x="1014" y="2710"/>
                </a:lnTo>
                <a:lnTo>
                  <a:pt x="1015" y="2696"/>
                </a:lnTo>
                <a:lnTo>
                  <a:pt x="1018" y="2682"/>
                </a:lnTo>
                <a:lnTo>
                  <a:pt x="1021" y="2669"/>
                </a:lnTo>
                <a:lnTo>
                  <a:pt x="1026" y="2657"/>
                </a:lnTo>
                <a:lnTo>
                  <a:pt x="1032" y="2645"/>
                </a:lnTo>
                <a:lnTo>
                  <a:pt x="1039" y="2633"/>
                </a:lnTo>
                <a:lnTo>
                  <a:pt x="1047" y="2623"/>
                </a:lnTo>
                <a:lnTo>
                  <a:pt x="1056" y="2613"/>
                </a:lnTo>
                <a:lnTo>
                  <a:pt x="1065" y="2604"/>
                </a:lnTo>
                <a:lnTo>
                  <a:pt x="1077" y="2596"/>
                </a:lnTo>
                <a:lnTo>
                  <a:pt x="1088" y="2588"/>
                </a:lnTo>
                <a:lnTo>
                  <a:pt x="1100" y="2581"/>
                </a:lnTo>
                <a:lnTo>
                  <a:pt x="1112" y="2576"/>
                </a:lnTo>
                <a:lnTo>
                  <a:pt x="1126" y="2572"/>
                </a:lnTo>
                <a:lnTo>
                  <a:pt x="1139" y="2569"/>
                </a:lnTo>
                <a:lnTo>
                  <a:pt x="1153" y="2568"/>
                </a:lnTo>
                <a:lnTo>
                  <a:pt x="1390" y="2554"/>
                </a:lnTo>
                <a:lnTo>
                  <a:pt x="1383" y="2518"/>
                </a:lnTo>
                <a:lnTo>
                  <a:pt x="1378" y="2483"/>
                </a:lnTo>
                <a:lnTo>
                  <a:pt x="1374" y="2448"/>
                </a:lnTo>
                <a:lnTo>
                  <a:pt x="1371" y="2414"/>
                </a:lnTo>
                <a:lnTo>
                  <a:pt x="1369" y="2382"/>
                </a:lnTo>
                <a:lnTo>
                  <a:pt x="1369" y="2350"/>
                </a:lnTo>
                <a:lnTo>
                  <a:pt x="1370" y="2320"/>
                </a:lnTo>
                <a:lnTo>
                  <a:pt x="1372" y="2291"/>
                </a:lnTo>
                <a:lnTo>
                  <a:pt x="1376" y="2254"/>
                </a:lnTo>
                <a:lnTo>
                  <a:pt x="1381" y="2220"/>
                </a:lnTo>
                <a:lnTo>
                  <a:pt x="1388" y="2186"/>
                </a:lnTo>
                <a:lnTo>
                  <a:pt x="1398" y="2154"/>
                </a:lnTo>
                <a:lnTo>
                  <a:pt x="1408" y="2122"/>
                </a:lnTo>
                <a:lnTo>
                  <a:pt x="1419" y="2092"/>
                </a:lnTo>
                <a:lnTo>
                  <a:pt x="1432" y="2063"/>
                </a:lnTo>
                <a:lnTo>
                  <a:pt x="1447" y="2036"/>
                </a:lnTo>
                <a:lnTo>
                  <a:pt x="1464" y="2008"/>
                </a:lnTo>
                <a:lnTo>
                  <a:pt x="1481" y="1983"/>
                </a:lnTo>
                <a:lnTo>
                  <a:pt x="1500" y="1958"/>
                </a:lnTo>
                <a:lnTo>
                  <a:pt x="1521" y="1935"/>
                </a:lnTo>
                <a:lnTo>
                  <a:pt x="1543" y="1912"/>
                </a:lnTo>
                <a:lnTo>
                  <a:pt x="1567" y="1891"/>
                </a:lnTo>
                <a:lnTo>
                  <a:pt x="1592" y="1870"/>
                </a:lnTo>
                <a:lnTo>
                  <a:pt x="1619" y="1851"/>
                </a:lnTo>
                <a:lnTo>
                  <a:pt x="1646" y="1835"/>
                </a:lnTo>
                <a:lnTo>
                  <a:pt x="1673" y="1820"/>
                </a:lnTo>
                <a:lnTo>
                  <a:pt x="1701" y="1805"/>
                </a:lnTo>
                <a:lnTo>
                  <a:pt x="1730" y="1792"/>
                </a:lnTo>
                <a:lnTo>
                  <a:pt x="1759" y="1780"/>
                </a:lnTo>
                <a:lnTo>
                  <a:pt x="1789" y="1770"/>
                </a:lnTo>
                <a:lnTo>
                  <a:pt x="1819" y="1760"/>
                </a:lnTo>
                <a:lnTo>
                  <a:pt x="1850" y="1752"/>
                </a:lnTo>
                <a:lnTo>
                  <a:pt x="1881" y="1745"/>
                </a:lnTo>
                <a:lnTo>
                  <a:pt x="1914" y="1740"/>
                </a:lnTo>
                <a:lnTo>
                  <a:pt x="1947" y="1735"/>
                </a:lnTo>
                <a:lnTo>
                  <a:pt x="1979" y="1732"/>
                </a:lnTo>
                <a:lnTo>
                  <a:pt x="2014" y="1730"/>
                </a:lnTo>
                <a:lnTo>
                  <a:pt x="2047" y="1729"/>
                </a:lnTo>
                <a:lnTo>
                  <a:pt x="2083" y="1730"/>
                </a:lnTo>
                <a:lnTo>
                  <a:pt x="2119" y="1732"/>
                </a:lnTo>
                <a:lnTo>
                  <a:pt x="2149" y="1734"/>
                </a:lnTo>
                <a:lnTo>
                  <a:pt x="2179" y="1737"/>
                </a:lnTo>
                <a:lnTo>
                  <a:pt x="2208" y="1742"/>
                </a:lnTo>
                <a:lnTo>
                  <a:pt x="2238" y="1747"/>
                </a:lnTo>
                <a:lnTo>
                  <a:pt x="2267" y="1754"/>
                </a:lnTo>
                <a:lnTo>
                  <a:pt x="2294" y="1762"/>
                </a:lnTo>
                <a:lnTo>
                  <a:pt x="2322" y="1770"/>
                </a:lnTo>
                <a:lnTo>
                  <a:pt x="2349" y="1779"/>
                </a:lnTo>
                <a:lnTo>
                  <a:pt x="2376" y="1789"/>
                </a:lnTo>
                <a:lnTo>
                  <a:pt x="2401" y="1801"/>
                </a:lnTo>
                <a:lnTo>
                  <a:pt x="2426" y="1813"/>
                </a:lnTo>
                <a:lnTo>
                  <a:pt x="2452" y="1827"/>
                </a:lnTo>
                <a:lnTo>
                  <a:pt x="2476" y="1841"/>
                </a:lnTo>
                <a:lnTo>
                  <a:pt x="2501" y="1856"/>
                </a:lnTo>
                <a:lnTo>
                  <a:pt x="2524" y="1873"/>
                </a:lnTo>
                <a:lnTo>
                  <a:pt x="2548" y="1890"/>
                </a:lnTo>
                <a:lnTo>
                  <a:pt x="2570" y="1908"/>
                </a:lnTo>
                <a:lnTo>
                  <a:pt x="2591" y="1928"/>
                </a:lnTo>
                <a:lnTo>
                  <a:pt x="2612" y="1948"/>
                </a:lnTo>
                <a:lnTo>
                  <a:pt x="2631" y="1969"/>
                </a:lnTo>
                <a:lnTo>
                  <a:pt x="2651" y="1992"/>
                </a:lnTo>
                <a:lnTo>
                  <a:pt x="2668" y="2015"/>
                </a:lnTo>
                <a:lnTo>
                  <a:pt x="2684" y="2040"/>
                </a:lnTo>
                <a:lnTo>
                  <a:pt x="2700" y="2065"/>
                </a:lnTo>
                <a:lnTo>
                  <a:pt x="2715" y="2091"/>
                </a:lnTo>
                <a:lnTo>
                  <a:pt x="2729" y="2118"/>
                </a:lnTo>
                <a:lnTo>
                  <a:pt x="2742" y="2146"/>
                </a:lnTo>
                <a:lnTo>
                  <a:pt x="2754" y="2175"/>
                </a:lnTo>
                <a:lnTo>
                  <a:pt x="2767" y="2205"/>
                </a:lnTo>
                <a:lnTo>
                  <a:pt x="2778" y="2235"/>
                </a:lnTo>
                <a:lnTo>
                  <a:pt x="2788" y="2266"/>
                </a:lnTo>
                <a:lnTo>
                  <a:pt x="2797" y="2297"/>
                </a:lnTo>
                <a:lnTo>
                  <a:pt x="2796" y="2305"/>
                </a:lnTo>
                <a:lnTo>
                  <a:pt x="2794" y="2314"/>
                </a:lnTo>
                <a:lnTo>
                  <a:pt x="2788" y="2329"/>
                </a:lnTo>
                <a:lnTo>
                  <a:pt x="2781" y="2343"/>
                </a:lnTo>
                <a:lnTo>
                  <a:pt x="2771" y="2356"/>
                </a:lnTo>
                <a:lnTo>
                  <a:pt x="2760" y="2368"/>
                </a:lnTo>
                <a:lnTo>
                  <a:pt x="2753" y="2373"/>
                </a:lnTo>
                <a:lnTo>
                  <a:pt x="2746" y="2377"/>
                </a:lnTo>
                <a:lnTo>
                  <a:pt x="2739" y="2381"/>
                </a:lnTo>
                <a:lnTo>
                  <a:pt x="2732" y="2384"/>
                </a:lnTo>
                <a:lnTo>
                  <a:pt x="2724" y="2387"/>
                </a:lnTo>
                <a:lnTo>
                  <a:pt x="2717" y="2389"/>
                </a:lnTo>
                <a:lnTo>
                  <a:pt x="2709" y="2390"/>
                </a:lnTo>
                <a:lnTo>
                  <a:pt x="2699" y="2391"/>
                </a:lnTo>
                <a:lnTo>
                  <a:pt x="2691" y="2391"/>
                </a:lnTo>
                <a:lnTo>
                  <a:pt x="2682" y="2390"/>
                </a:lnTo>
                <a:lnTo>
                  <a:pt x="2673" y="2389"/>
                </a:lnTo>
                <a:lnTo>
                  <a:pt x="2664" y="2386"/>
                </a:lnTo>
                <a:lnTo>
                  <a:pt x="2655" y="2383"/>
                </a:lnTo>
                <a:lnTo>
                  <a:pt x="2645" y="2379"/>
                </a:lnTo>
                <a:lnTo>
                  <a:pt x="2635" y="2374"/>
                </a:lnTo>
                <a:lnTo>
                  <a:pt x="2626" y="2367"/>
                </a:lnTo>
                <a:lnTo>
                  <a:pt x="2616" y="2359"/>
                </a:lnTo>
                <a:lnTo>
                  <a:pt x="2607" y="2351"/>
                </a:lnTo>
                <a:lnTo>
                  <a:pt x="2597" y="2342"/>
                </a:lnTo>
                <a:lnTo>
                  <a:pt x="2587" y="2331"/>
                </a:lnTo>
                <a:lnTo>
                  <a:pt x="2577" y="2320"/>
                </a:lnTo>
                <a:lnTo>
                  <a:pt x="2568" y="2306"/>
                </a:lnTo>
                <a:lnTo>
                  <a:pt x="2551" y="2259"/>
                </a:lnTo>
                <a:lnTo>
                  <a:pt x="2533" y="2217"/>
                </a:lnTo>
                <a:lnTo>
                  <a:pt x="2517" y="2178"/>
                </a:lnTo>
                <a:lnTo>
                  <a:pt x="2501" y="2144"/>
                </a:lnTo>
                <a:lnTo>
                  <a:pt x="2492" y="2128"/>
                </a:lnTo>
                <a:lnTo>
                  <a:pt x="2482" y="2113"/>
                </a:lnTo>
                <a:lnTo>
                  <a:pt x="2472" y="2098"/>
                </a:lnTo>
                <a:lnTo>
                  <a:pt x="2461" y="2083"/>
                </a:lnTo>
                <a:lnTo>
                  <a:pt x="2450" y="2069"/>
                </a:lnTo>
                <a:lnTo>
                  <a:pt x="2438" y="2055"/>
                </a:lnTo>
                <a:lnTo>
                  <a:pt x="2424" y="2042"/>
                </a:lnTo>
                <a:lnTo>
                  <a:pt x="2410" y="2027"/>
                </a:lnTo>
                <a:lnTo>
                  <a:pt x="2395" y="2014"/>
                </a:lnTo>
                <a:lnTo>
                  <a:pt x="2379" y="2002"/>
                </a:lnTo>
                <a:lnTo>
                  <a:pt x="2363" y="1990"/>
                </a:lnTo>
                <a:lnTo>
                  <a:pt x="2347" y="1978"/>
                </a:lnTo>
                <a:lnTo>
                  <a:pt x="2330" y="1968"/>
                </a:lnTo>
                <a:lnTo>
                  <a:pt x="2313" y="1959"/>
                </a:lnTo>
                <a:lnTo>
                  <a:pt x="2296" y="1950"/>
                </a:lnTo>
                <a:lnTo>
                  <a:pt x="2278" y="1942"/>
                </a:lnTo>
                <a:lnTo>
                  <a:pt x="2260" y="1935"/>
                </a:lnTo>
                <a:lnTo>
                  <a:pt x="2242" y="1929"/>
                </a:lnTo>
                <a:lnTo>
                  <a:pt x="2223" y="1922"/>
                </a:lnTo>
                <a:lnTo>
                  <a:pt x="2204" y="1918"/>
                </a:lnTo>
                <a:lnTo>
                  <a:pt x="2184" y="1913"/>
                </a:lnTo>
                <a:lnTo>
                  <a:pt x="2165" y="1910"/>
                </a:lnTo>
                <a:lnTo>
                  <a:pt x="2144" y="1908"/>
                </a:lnTo>
                <a:lnTo>
                  <a:pt x="2124" y="1906"/>
                </a:lnTo>
                <a:lnTo>
                  <a:pt x="2101" y="1905"/>
                </a:lnTo>
                <a:lnTo>
                  <a:pt x="2079" y="1904"/>
                </a:lnTo>
                <a:lnTo>
                  <a:pt x="2058" y="1905"/>
                </a:lnTo>
                <a:lnTo>
                  <a:pt x="2036" y="1906"/>
                </a:lnTo>
                <a:lnTo>
                  <a:pt x="2016" y="1908"/>
                </a:lnTo>
                <a:lnTo>
                  <a:pt x="1996" y="1912"/>
                </a:lnTo>
                <a:lnTo>
                  <a:pt x="1976" y="1916"/>
                </a:lnTo>
                <a:lnTo>
                  <a:pt x="1958" y="1920"/>
                </a:lnTo>
                <a:lnTo>
                  <a:pt x="1940" y="1927"/>
                </a:lnTo>
                <a:lnTo>
                  <a:pt x="1921" y="1934"/>
                </a:lnTo>
                <a:lnTo>
                  <a:pt x="1904" y="1941"/>
                </a:lnTo>
                <a:lnTo>
                  <a:pt x="1887" y="1950"/>
                </a:lnTo>
                <a:lnTo>
                  <a:pt x="1870" y="1959"/>
                </a:lnTo>
                <a:lnTo>
                  <a:pt x="1855" y="1969"/>
                </a:lnTo>
                <a:lnTo>
                  <a:pt x="1839" y="1981"/>
                </a:lnTo>
                <a:lnTo>
                  <a:pt x="1824" y="1993"/>
                </a:lnTo>
                <a:lnTo>
                  <a:pt x="1810" y="2005"/>
                </a:lnTo>
                <a:lnTo>
                  <a:pt x="1797" y="2018"/>
                </a:lnTo>
                <a:lnTo>
                  <a:pt x="1784" y="2031"/>
                </a:lnTo>
                <a:lnTo>
                  <a:pt x="1772" y="2045"/>
                </a:lnTo>
                <a:lnTo>
                  <a:pt x="1761" y="2059"/>
                </a:lnTo>
                <a:lnTo>
                  <a:pt x="1752" y="2073"/>
                </a:lnTo>
                <a:lnTo>
                  <a:pt x="1743" y="2087"/>
                </a:lnTo>
                <a:lnTo>
                  <a:pt x="1735" y="2103"/>
                </a:lnTo>
                <a:lnTo>
                  <a:pt x="1728" y="2118"/>
                </a:lnTo>
                <a:lnTo>
                  <a:pt x="1720" y="2133"/>
                </a:lnTo>
                <a:lnTo>
                  <a:pt x="1715" y="2150"/>
                </a:lnTo>
                <a:lnTo>
                  <a:pt x="1711" y="2166"/>
                </a:lnTo>
                <a:lnTo>
                  <a:pt x="1707" y="2182"/>
                </a:lnTo>
                <a:lnTo>
                  <a:pt x="1704" y="2199"/>
                </a:lnTo>
                <a:lnTo>
                  <a:pt x="1702" y="2216"/>
                </a:lnTo>
                <a:lnTo>
                  <a:pt x="1701" y="2234"/>
                </a:lnTo>
                <a:lnTo>
                  <a:pt x="1702" y="2258"/>
                </a:lnTo>
                <a:lnTo>
                  <a:pt x="1703" y="2286"/>
                </a:lnTo>
                <a:lnTo>
                  <a:pt x="1706" y="2319"/>
                </a:lnTo>
                <a:lnTo>
                  <a:pt x="1710" y="2354"/>
                </a:lnTo>
                <a:lnTo>
                  <a:pt x="1716" y="2396"/>
                </a:lnTo>
                <a:lnTo>
                  <a:pt x="1725" y="2441"/>
                </a:lnTo>
                <a:lnTo>
                  <a:pt x="1734" y="2491"/>
                </a:lnTo>
                <a:lnTo>
                  <a:pt x="1745" y="2545"/>
                </a:lnTo>
                <a:lnTo>
                  <a:pt x="2179" y="2552"/>
                </a:lnTo>
                <a:lnTo>
                  <a:pt x="2195" y="2554"/>
                </a:lnTo>
                <a:lnTo>
                  <a:pt x="2212" y="2556"/>
                </a:lnTo>
                <a:lnTo>
                  <a:pt x="2226" y="2560"/>
                </a:lnTo>
                <a:lnTo>
                  <a:pt x="2241" y="2566"/>
                </a:lnTo>
                <a:lnTo>
                  <a:pt x="2254" y="2572"/>
                </a:lnTo>
                <a:lnTo>
                  <a:pt x="2268" y="2580"/>
                </a:lnTo>
                <a:lnTo>
                  <a:pt x="2280" y="2589"/>
                </a:lnTo>
                <a:lnTo>
                  <a:pt x="2291" y="2598"/>
                </a:lnTo>
                <a:lnTo>
                  <a:pt x="2302" y="2609"/>
                </a:lnTo>
                <a:lnTo>
                  <a:pt x="2311" y="2620"/>
                </a:lnTo>
                <a:lnTo>
                  <a:pt x="2319" y="2632"/>
                </a:lnTo>
                <a:lnTo>
                  <a:pt x="2326" y="2645"/>
                </a:lnTo>
                <a:lnTo>
                  <a:pt x="2332" y="2658"/>
                </a:lnTo>
                <a:lnTo>
                  <a:pt x="2336" y="2672"/>
                </a:lnTo>
                <a:lnTo>
                  <a:pt x="2339" y="2685"/>
                </a:lnTo>
                <a:lnTo>
                  <a:pt x="2340" y="2701"/>
                </a:lnTo>
                <a:lnTo>
                  <a:pt x="2339" y="2715"/>
                </a:lnTo>
                <a:lnTo>
                  <a:pt x="2337" y="2729"/>
                </a:lnTo>
                <a:lnTo>
                  <a:pt x="2334" y="2742"/>
                </a:lnTo>
                <a:lnTo>
                  <a:pt x="2329" y="2756"/>
                </a:lnTo>
                <a:lnTo>
                  <a:pt x="2323" y="2769"/>
                </a:lnTo>
                <a:lnTo>
                  <a:pt x="2314" y="2780"/>
                </a:lnTo>
                <a:lnTo>
                  <a:pt x="2306" y="2791"/>
                </a:lnTo>
                <a:lnTo>
                  <a:pt x="2296" y="2801"/>
                </a:lnTo>
                <a:lnTo>
                  <a:pt x="2285" y="2811"/>
                </a:lnTo>
                <a:lnTo>
                  <a:pt x="2274" y="2819"/>
                </a:lnTo>
                <a:lnTo>
                  <a:pt x="2260" y="2826"/>
                </a:lnTo>
                <a:lnTo>
                  <a:pt x="2246" y="2832"/>
                </a:lnTo>
                <a:lnTo>
                  <a:pt x="2232" y="2837"/>
                </a:lnTo>
                <a:lnTo>
                  <a:pt x="2217" y="2841"/>
                </a:lnTo>
                <a:lnTo>
                  <a:pt x="2201" y="2843"/>
                </a:lnTo>
                <a:lnTo>
                  <a:pt x="2185" y="2843"/>
                </a:lnTo>
                <a:lnTo>
                  <a:pt x="1814" y="2843"/>
                </a:lnTo>
                <a:lnTo>
                  <a:pt x="1840" y="2948"/>
                </a:lnTo>
                <a:lnTo>
                  <a:pt x="1850" y="2993"/>
                </a:lnTo>
                <a:lnTo>
                  <a:pt x="1859" y="3032"/>
                </a:lnTo>
                <a:lnTo>
                  <a:pt x="2183" y="3027"/>
                </a:lnTo>
                <a:lnTo>
                  <a:pt x="2199" y="3027"/>
                </a:lnTo>
                <a:lnTo>
                  <a:pt x="2215" y="3029"/>
                </a:lnTo>
                <a:lnTo>
                  <a:pt x="2230" y="3032"/>
                </a:lnTo>
                <a:lnTo>
                  <a:pt x="2244" y="3036"/>
                </a:lnTo>
                <a:lnTo>
                  <a:pt x="2257" y="3042"/>
                </a:lnTo>
                <a:lnTo>
                  <a:pt x="2270" y="3048"/>
                </a:lnTo>
                <a:lnTo>
                  <a:pt x="2282" y="3055"/>
                </a:lnTo>
                <a:lnTo>
                  <a:pt x="2292" y="3064"/>
                </a:lnTo>
                <a:lnTo>
                  <a:pt x="2302" y="3073"/>
                </a:lnTo>
                <a:lnTo>
                  <a:pt x="2310" y="3085"/>
                </a:lnTo>
                <a:lnTo>
                  <a:pt x="2317" y="3095"/>
                </a:lnTo>
                <a:lnTo>
                  <a:pt x="2324" y="3107"/>
                </a:lnTo>
                <a:lnTo>
                  <a:pt x="2328" y="3119"/>
                </a:lnTo>
                <a:lnTo>
                  <a:pt x="2331" y="3133"/>
                </a:lnTo>
                <a:lnTo>
                  <a:pt x="2333" y="3147"/>
                </a:lnTo>
                <a:lnTo>
                  <a:pt x="2333" y="3160"/>
                </a:lnTo>
                <a:lnTo>
                  <a:pt x="2331" y="3174"/>
                </a:lnTo>
                <a:lnTo>
                  <a:pt x="2328" y="3188"/>
                </a:lnTo>
                <a:lnTo>
                  <a:pt x="2324" y="3202"/>
                </a:lnTo>
                <a:lnTo>
                  <a:pt x="2317" y="3214"/>
                </a:lnTo>
                <a:lnTo>
                  <a:pt x="2310" y="3226"/>
                </a:lnTo>
                <a:lnTo>
                  <a:pt x="2302" y="3238"/>
                </a:lnTo>
                <a:lnTo>
                  <a:pt x="2293" y="3249"/>
                </a:lnTo>
                <a:lnTo>
                  <a:pt x="2283" y="3259"/>
                </a:lnTo>
                <a:lnTo>
                  <a:pt x="2271" y="3269"/>
                </a:lnTo>
                <a:lnTo>
                  <a:pt x="2258" y="3277"/>
                </a:lnTo>
                <a:lnTo>
                  <a:pt x="2245" y="3284"/>
                </a:lnTo>
                <a:lnTo>
                  <a:pt x="2232" y="3291"/>
                </a:lnTo>
                <a:lnTo>
                  <a:pt x="2218" y="3297"/>
                </a:lnTo>
                <a:lnTo>
                  <a:pt x="2202" y="3301"/>
                </a:lnTo>
                <a:lnTo>
                  <a:pt x="2187" y="3304"/>
                </a:lnTo>
                <a:lnTo>
                  <a:pt x="2171" y="3306"/>
                </a:lnTo>
                <a:lnTo>
                  <a:pt x="1867" y="3316"/>
                </a:lnTo>
                <a:lnTo>
                  <a:pt x="1865" y="3343"/>
                </a:lnTo>
                <a:lnTo>
                  <a:pt x="1862" y="3367"/>
                </a:lnTo>
                <a:lnTo>
                  <a:pt x="1857" y="3395"/>
                </a:lnTo>
                <a:lnTo>
                  <a:pt x="1852" y="3422"/>
                </a:lnTo>
                <a:lnTo>
                  <a:pt x="1847" y="3448"/>
                </a:lnTo>
                <a:lnTo>
                  <a:pt x="1840" y="3474"/>
                </a:lnTo>
                <a:lnTo>
                  <a:pt x="1833" y="3498"/>
                </a:lnTo>
                <a:lnTo>
                  <a:pt x="1823" y="3522"/>
                </a:lnTo>
                <a:lnTo>
                  <a:pt x="1814" y="3545"/>
                </a:lnTo>
                <a:lnTo>
                  <a:pt x="1803" y="3568"/>
                </a:lnTo>
                <a:lnTo>
                  <a:pt x="1791" y="3590"/>
                </a:lnTo>
                <a:lnTo>
                  <a:pt x="1778" y="3612"/>
                </a:lnTo>
                <a:lnTo>
                  <a:pt x="1761" y="3634"/>
                </a:lnTo>
                <a:lnTo>
                  <a:pt x="1745" y="3655"/>
                </a:lnTo>
                <a:lnTo>
                  <a:pt x="1726" y="3676"/>
                </a:lnTo>
                <a:lnTo>
                  <a:pt x="1705" y="3698"/>
                </a:lnTo>
                <a:lnTo>
                  <a:pt x="1682" y="3718"/>
                </a:lnTo>
                <a:lnTo>
                  <a:pt x="1657" y="3740"/>
                </a:lnTo>
                <a:lnTo>
                  <a:pt x="1686" y="3736"/>
                </a:lnTo>
                <a:lnTo>
                  <a:pt x="1708" y="3732"/>
                </a:lnTo>
                <a:lnTo>
                  <a:pt x="1729" y="3731"/>
                </a:lnTo>
                <a:lnTo>
                  <a:pt x="1746" y="3731"/>
                </a:lnTo>
                <a:lnTo>
                  <a:pt x="1781" y="3734"/>
                </a:lnTo>
                <a:lnTo>
                  <a:pt x="1801" y="3736"/>
                </a:lnTo>
                <a:lnTo>
                  <a:pt x="1824" y="3736"/>
                </a:lnTo>
                <a:lnTo>
                  <a:pt x="1861" y="3737"/>
                </a:lnTo>
                <a:lnTo>
                  <a:pt x="1898" y="3738"/>
                </a:lnTo>
                <a:lnTo>
                  <a:pt x="1934" y="3739"/>
                </a:lnTo>
                <a:lnTo>
                  <a:pt x="1973" y="3741"/>
                </a:lnTo>
                <a:lnTo>
                  <a:pt x="2012" y="3744"/>
                </a:lnTo>
                <a:lnTo>
                  <a:pt x="2051" y="3748"/>
                </a:lnTo>
                <a:lnTo>
                  <a:pt x="2090" y="3752"/>
                </a:lnTo>
                <a:lnTo>
                  <a:pt x="2130" y="3757"/>
                </a:lnTo>
                <a:lnTo>
                  <a:pt x="2191" y="3764"/>
                </a:lnTo>
                <a:lnTo>
                  <a:pt x="2247" y="3769"/>
                </a:lnTo>
                <a:lnTo>
                  <a:pt x="2297" y="3772"/>
                </a:lnTo>
                <a:lnTo>
                  <a:pt x="2343" y="3774"/>
                </a:lnTo>
                <a:lnTo>
                  <a:pt x="2384" y="3775"/>
                </a:lnTo>
                <a:lnTo>
                  <a:pt x="2419" y="3775"/>
                </a:lnTo>
                <a:lnTo>
                  <a:pt x="2450" y="3774"/>
                </a:lnTo>
                <a:lnTo>
                  <a:pt x="2476" y="3771"/>
                </a:lnTo>
                <a:lnTo>
                  <a:pt x="2502" y="3767"/>
                </a:lnTo>
                <a:lnTo>
                  <a:pt x="2530" y="3761"/>
                </a:lnTo>
                <a:lnTo>
                  <a:pt x="2561" y="3752"/>
                </a:lnTo>
                <a:lnTo>
                  <a:pt x="2595" y="3740"/>
                </a:lnTo>
                <a:lnTo>
                  <a:pt x="2629" y="3725"/>
                </a:lnTo>
                <a:lnTo>
                  <a:pt x="2646" y="3717"/>
                </a:lnTo>
                <a:lnTo>
                  <a:pt x="2664" y="3708"/>
                </a:lnTo>
                <a:lnTo>
                  <a:pt x="2682" y="3698"/>
                </a:lnTo>
                <a:lnTo>
                  <a:pt x="2699" y="3687"/>
                </a:lnTo>
                <a:lnTo>
                  <a:pt x="2718" y="3675"/>
                </a:lnTo>
                <a:lnTo>
                  <a:pt x="2735" y="3663"/>
                </a:lnTo>
                <a:lnTo>
                  <a:pt x="2751" y="3661"/>
                </a:lnTo>
                <a:lnTo>
                  <a:pt x="2767" y="3660"/>
                </a:lnTo>
                <a:lnTo>
                  <a:pt x="2782" y="3661"/>
                </a:lnTo>
                <a:lnTo>
                  <a:pt x="2795" y="3664"/>
                </a:lnTo>
                <a:lnTo>
                  <a:pt x="2808" y="3669"/>
                </a:lnTo>
                <a:lnTo>
                  <a:pt x="2814" y="3672"/>
                </a:lnTo>
                <a:lnTo>
                  <a:pt x="2819" y="3675"/>
                </a:lnTo>
                <a:lnTo>
                  <a:pt x="2824" y="3679"/>
                </a:lnTo>
                <a:lnTo>
                  <a:pt x="2828" y="3684"/>
                </a:lnTo>
                <a:lnTo>
                  <a:pt x="2832" y="3689"/>
                </a:lnTo>
                <a:lnTo>
                  <a:pt x="2835" y="3695"/>
                </a:lnTo>
                <a:lnTo>
                  <a:pt x="2837" y="3701"/>
                </a:lnTo>
                <a:lnTo>
                  <a:pt x="2839" y="3707"/>
                </a:lnTo>
                <a:lnTo>
                  <a:pt x="2840" y="3714"/>
                </a:lnTo>
                <a:lnTo>
                  <a:pt x="2841" y="3722"/>
                </a:lnTo>
                <a:lnTo>
                  <a:pt x="2840" y="3730"/>
                </a:lnTo>
                <a:lnTo>
                  <a:pt x="2839" y="3740"/>
                </a:lnTo>
                <a:lnTo>
                  <a:pt x="2837" y="3749"/>
                </a:lnTo>
                <a:lnTo>
                  <a:pt x="2834" y="3759"/>
                </a:lnTo>
                <a:lnTo>
                  <a:pt x="2831" y="3769"/>
                </a:lnTo>
                <a:lnTo>
                  <a:pt x="2826" y="3780"/>
                </a:lnTo>
                <a:lnTo>
                  <a:pt x="2820" y="3792"/>
                </a:lnTo>
                <a:lnTo>
                  <a:pt x="2814" y="3804"/>
                </a:lnTo>
                <a:lnTo>
                  <a:pt x="2797" y="3830"/>
                </a:lnTo>
                <a:lnTo>
                  <a:pt x="2776" y="3860"/>
                </a:lnTo>
                <a:close/>
              </a:path>
            </a:pathLst>
          </a:custGeom>
          <a:solidFill>
            <a:schemeClr val="bg1"/>
          </a:solidFill>
          <a:ln>
            <a:noFill/>
          </a:ln>
        </p:spPr>
        <p:txBody>
          <a:bodyPr lIns="68580" tIns="34290" rIns="68580" bIns="34290" anchor="ctr">
            <a:scene3d>
              <a:camera prst="orthographicFront"/>
              <a:lightRig rig="threePt" dir="t"/>
            </a:scene3d>
            <a:sp3d>
              <a:contourClr>
                <a:srgbClr val="FFFFFF"/>
              </a:contourClr>
            </a:sp3d>
          </a:bodyPr>
          <a:lstStyle/>
          <a:p>
            <a:pPr algn="ctr">
              <a:defRPr/>
            </a:pPr>
            <a:endParaRPr lang="zh-CN" altLang="en-US">
              <a:solidFill>
                <a:srgbClr val="FFFFFF"/>
              </a:solidFill>
              <a:latin typeface="Calibri" panose="020F0502020204030204" pitchFamily="34" charset="0"/>
              <a:ea typeface="宋体" panose="02010600030101010101" pitchFamily="2" charset="-122"/>
            </a:endParaRPr>
          </a:p>
        </p:txBody>
      </p:sp>
      <p:grpSp>
        <p:nvGrpSpPr>
          <p:cNvPr id="17" name="组合 16"/>
          <p:cNvGrpSpPr/>
          <p:nvPr/>
        </p:nvGrpSpPr>
        <p:grpSpPr>
          <a:xfrm>
            <a:off x="660901" y="3374156"/>
            <a:ext cx="206744" cy="155447"/>
            <a:chOff x="2231238" y="1865312"/>
            <a:chExt cx="514350" cy="386732"/>
          </a:xfrm>
          <a:solidFill>
            <a:schemeClr val="bg1"/>
          </a:solidFill>
        </p:grpSpPr>
        <p:sp>
          <p:nvSpPr>
            <p:cNvPr id="19" name="Freeform 11">
              <a:hlinkClick r:id="rId3"/>
            </p:cNvPr>
            <p:cNvSpPr/>
            <p:nvPr/>
          </p:nvSpPr>
          <p:spPr bwMode="auto">
            <a:xfrm>
              <a:off x="2231238" y="1993281"/>
              <a:ext cx="514350" cy="258763"/>
            </a:xfrm>
            <a:custGeom>
              <a:avLst/>
              <a:gdLst>
                <a:gd name="T0" fmla="*/ 324 w 324"/>
                <a:gd name="T1" fmla="*/ 0 h 163"/>
                <a:gd name="T2" fmla="*/ 270 w 324"/>
                <a:gd name="T3" fmla="*/ 163 h 163"/>
                <a:gd name="T4" fmla="*/ 0 w 324"/>
                <a:gd name="T5" fmla="*/ 163 h 163"/>
                <a:gd name="T6" fmla="*/ 54 w 324"/>
                <a:gd name="T7" fmla="*/ 0 h 163"/>
                <a:gd name="T8" fmla="*/ 324 w 324"/>
                <a:gd name="T9" fmla="*/ 0 h 163"/>
              </a:gdLst>
              <a:ahLst/>
              <a:cxnLst>
                <a:cxn ang="0">
                  <a:pos x="T0" y="T1"/>
                </a:cxn>
                <a:cxn ang="0">
                  <a:pos x="T2" y="T3"/>
                </a:cxn>
                <a:cxn ang="0">
                  <a:pos x="T4" y="T5"/>
                </a:cxn>
                <a:cxn ang="0">
                  <a:pos x="T6" y="T7"/>
                </a:cxn>
                <a:cxn ang="0">
                  <a:pos x="T8" y="T9"/>
                </a:cxn>
              </a:cxnLst>
              <a:rect l="0" t="0" r="r" b="b"/>
              <a:pathLst>
                <a:path w="324" h="163">
                  <a:moveTo>
                    <a:pt x="324" y="0"/>
                  </a:moveTo>
                  <a:lnTo>
                    <a:pt x="270" y="163"/>
                  </a:lnTo>
                  <a:lnTo>
                    <a:pt x="0" y="163"/>
                  </a:lnTo>
                  <a:lnTo>
                    <a:pt x="54" y="0"/>
                  </a:lnTo>
                  <a:lnTo>
                    <a:pt x="324" y="0"/>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00">
                <a:solidFill>
                  <a:prstClr val="white"/>
                </a:solidFill>
              </a:endParaRPr>
            </a:p>
          </p:txBody>
        </p:sp>
        <p:sp>
          <p:nvSpPr>
            <p:cNvPr id="20" name="Freeform 12"/>
            <p:cNvSpPr/>
            <p:nvPr/>
          </p:nvSpPr>
          <p:spPr bwMode="auto">
            <a:xfrm>
              <a:off x="2236788" y="1865312"/>
              <a:ext cx="449262" cy="338138"/>
            </a:xfrm>
            <a:custGeom>
              <a:avLst/>
              <a:gdLst>
                <a:gd name="T0" fmla="*/ 44 w 283"/>
                <a:gd name="T1" fmla="*/ 81 h 213"/>
                <a:gd name="T2" fmla="*/ 49 w 283"/>
                <a:gd name="T3" fmla="*/ 71 h 213"/>
                <a:gd name="T4" fmla="*/ 59 w 283"/>
                <a:gd name="T5" fmla="*/ 71 h 213"/>
                <a:gd name="T6" fmla="*/ 283 w 283"/>
                <a:gd name="T7" fmla="*/ 71 h 213"/>
                <a:gd name="T8" fmla="*/ 283 w 283"/>
                <a:gd name="T9" fmla="*/ 43 h 213"/>
                <a:gd name="T10" fmla="*/ 184 w 283"/>
                <a:gd name="T11" fmla="*/ 43 h 213"/>
                <a:gd name="T12" fmla="*/ 149 w 283"/>
                <a:gd name="T13" fmla="*/ 0 h 213"/>
                <a:gd name="T14" fmla="*/ 18 w 283"/>
                <a:gd name="T15" fmla="*/ 0 h 213"/>
                <a:gd name="T16" fmla="*/ 0 w 283"/>
                <a:gd name="T17" fmla="*/ 43 h 213"/>
                <a:gd name="T18" fmla="*/ 0 w 283"/>
                <a:gd name="T19" fmla="*/ 213 h 213"/>
                <a:gd name="T20" fmla="*/ 44 w 283"/>
                <a:gd name="T21" fmla="*/ 8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213">
                  <a:moveTo>
                    <a:pt x="44" y="81"/>
                  </a:moveTo>
                  <a:lnTo>
                    <a:pt x="49" y="71"/>
                  </a:lnTo>
                  <a:lnTo>
                    <a:pt x="59" y="71"/>
                  </a:lnTo>
                  <a:lnTo>
                    <a:pt x="283" y="71"/>
                  </a:lnTo>
                  <a:lnTo>
                    <a:pt x="283" y="43"/>
                  </a:lnTo>
                  <a:lnTo>
                    <a:pt x="184" y="43"/>
                  </a:lnTo>
                  <a:lnTo>
                    <a:pt x="149" y="0"/>
                  </a:lnTo>
                  <a:lnTo>
                    <a:pt x="18" y="0"/>
                  </a:lnTo>
                  <a:lnTo>
                    <a:pt x="0" y="43"/>
                  </a:lnTo>
                  <a:lnTo>
                    <a:pt x="0" y="213"/>
                  </a:lnTo>
                  <a:lnTo>
                    <a:pt x="44" y="8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00">
                <a:solidFill>
                  <a:prstClr val="white"/>
                </a:solidFill>
              </a:endParaRPr>
            </a:p>
          </p:txBody>
        </p:sp>
      </p:grpSp>
      <p:sp>
        <p:nvSpPr>
          <p:cNvPr id="54" name="Freeform 134"/>
          <p:cNvSpPr/>
          <p:nvPr/>
        </p:nvSpPr>
        <p:spPr bwMode="auto">
          <a:xfrm>
            <a:off x="3419064" y="3330624"/>
            <a:ext cx="107912" cy="241716"/>
          </a:xfrm>
          <a:custGeom>
            <a:avLst/>
            <a:gdLst>
              <a:gd name="T0" fmla="*/ 18 w 21"/>
              <a:gd name="T1" fmla="*/ 26 h 47"/>
              <a:gd name="T2" fmla="*/ 18 w 21"/>
              <a:gd name="T3" fmla="*/ 2 h 47"/>
              <a:gd name="T4" fmla="*/ 16 w 21"/>
              <a:gd name="T5" fmla="*/ 0 h 47"/>
              <a:gd name="T6" fmla="*/ 14 w 21"/>
              <a:gd name="T7" fmla="*/ 2 h 47"/>
              <a:gd name="T8" fmla="*/ 14 w 21"/>
              <a:gd name="T9" fmla="*/ 26 h 47"/>
              <a:gd name="T10" fmla="*/ 11 w 21"/>
              <a:gd name="T11" fmla="*/ 30 h 47"/>
              <a:gd name="T12" fmla="*/ 12 w 21"/>
              <a:gd name="T13" fmla="*/ 32 h 47"/>
              <a:gd name="T14" fmla="*/ 1 w 21"/>
              <a:gd name="T15" fmla="*/ 43 h 47"/>
              <a:gd name="T16" fmla="*/ 1 w 21"/>
              <a:gd name="T17" fmla="*/ 46 h 47"/>
              <a:gd name="T18" fmla="*/ 3 w 21"/>
              <a:gd name="T19" fmla="*/ 47 h 47"/>
              <a:gd name="T20" fmla="*/ 4 w 21"/>
              <a:gd name="T21" fmla="*/ 46 h 47"/>
              <a:gd name="T22" fmla="*/ 15 w 21"/>
              <a:gd name="T23" fmla="*/ 34 h 47"/>
              <a:gd name="T24" fmla="*/ 16 w 21"/>
              <a:gd name="T25" fmla="*/ 35 h 47"/>
              <a:gd name="T26" fmla="*/ 21 w 21"/>
              <a:gd name="T27" fmla="*/ 30 h 47"/>
              <a:gd name="T28" fmla="*/ 18 w 21"/>
              <a:gd name="T29"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47">
                <a:moveTo>
                  <a:pt x="18" y="26"/>
                </a:moveTo>
                <a:cubicBezTo>
                  <a:pt x="18" y="2"/>
                  <a:pt x="18" y="2"/>
                  <a:pt x="18" y="2"/>
                </a:cubicBezTo>
                <a:cubicBezTo>
                  <a:pt x="18" y="0"/>
                  <a:pt x="17" y="0"/>
                  <a:pt x="16" y="0"/>
                </a:cubicBezTo>
                <a:cubicBezTo>
                  <a:pt x="15" y="0"/>
                  <a:pt x="14" y="0"/>
                  <a:pt x="14" y="2"/>
                </a:cubicBezTo>
                <a:cubicBezTo>
                  <a:pt x="14" y="26"/>
                  <a:pt x="14" y="26"/>
                  <a:pt x="14" y="26"/>
                </a:cubicBezTo>
                <a:cubicBezTo>
                  <a:pt x="12" y="26"/>
                  <a:pt x="11" y="28"/>
                  <a:pt x="11" y="30"/>
                </a:cubicBezTo>
                <a:cubicBezTo>
                  <a:pt x="11" y="30"/>
                  <a:pt x="11" y="31"/>
                  <a:pt x="12" y="32"/>
                </a:cubicBezTo>
                <a:cubicBezTo>
                  <a:pt x="1" y="43"/>
                  <a:pt x="1" y="43"/>
                  <a:pt x="1" y="43"/>
                </a:cubicBezTo>
                <a:cubicBezTo>
                  <a:pt x="0" y="44"/>
                  <a:pt x="0" y="46"/>
                  <a:pt x="1" y="46"/>
                </a:cubicBezTo>
                <a:cubicBezTo>
                  <a:pt x="2" y="47"/>
                  <a:pt x="2" y="47"/>
                  <a:pt x="3" y="47"/>
                </a:cubicBezTo>
                <a:cubicBezTo>
                  <a:pt x="3" y="47"/>
                  <a:pt x="4" y="47"/>
                  <a:pt x="4" y="46"/>
                </a:cubicBezTo>
                <a:cubicBezTo>
                  <a:pt x="15" y="34"/>
                  <a:pt x="15" y="34"/>
                  <a:pt x="15" y="34"/>
                </a:cubicBezTo>
                <a:cubicBezTo>
                  <a:pt x="15" y="35"/>
                  <a:pt x="16" y="35"/>
                  <a:pt x="16" y="35"/>
                </a:cubicBezTo>
                <a:cubicBezTo>
                  <a:pt x="19" y="35"/>
                  <a:pt x="21" y="32"/>
                  <a:pt x="21" y="30"/>
                </a:cubicBezTo>
                <a:cubicBezTo>
                  <a:pt x="21" y="28"/>
                  <a:pt x="20" y="26"/>
                  <a:pt x="18" y="26"/>
                </a:cubicBezTo>
                <a:close/>
              </a:path>
            </a:pathLst>
          </a:custGeom>
          <a:solidFill>
            <a:schemeClr val="bg1"/>
          </a:solidFill>
          <a:ln>
            <a:noFill/>
          </a:ln>
        </p:spPr>
        <p:txBody>
          <a:bodyPr vert="horz" wrap="square" lIns="68580" tIns="34290" rIns="68580" bIns="34290" numCol="1" anchor="t" anchorCtr="0" compatLnSpc="1"/>
          <a:lstStyle/>
          <a:p>
            <a:endParaRPr lang="zh-CN" altLang="en-US"/>
          </a:p>
        </p:txBody>
      </p:sp>
      <p:sp>
        <p:nvSpPr>
          <p:cNvPr id="36" name="TextBox 13"/>
          <p:cNvSpPr>
            <a:spLocks noChangeArrowheads="1"/>
          </p:cNvSpPr>
          <p:nvPr/>
        </p:nvSpPr>
        <p:spPr bwMode="auto">
          <a:xfrm>
            <a:off x="462915" y="315641"/>
            <a:ext cx="138112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822960" fontAlgn="base">
              <a:spcAft>
                <a:spcPct val="0"/>
              </a:spcAft>
              <a:buNone/>
              <a:defRPr/>
            </a:pPr>
            <a:r>
              <a:rPr lang="zh-CN" altLang="en-US" sz="21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应用领域</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Horizontal)">
                                      <p:cBhvr>
                                        <p:cTn id="11" dur="500"/>
                                        <p:tgtEl>
                                          <p:spTgt spid="5"/>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1000"/>
                                        <p:tgtEl>
                                          <p:spTgt spid="60"/>
                                        </p:tgtEl>
                                      </p:cBhvr>
                                    </p:animEffect>
                                    <p:anim calcmode="lin" valueType="num">
                                      <p:cBhvr>
                                        <p:cTn id="15" dur="1000" fill="hold"/>
                                        <p:tgtEl>
                                          <p:spTgt spid="60"/>
                                        </p:tgtEl>
                                        <p:attrNameLst>
                                          <p:attrName>ppt_x</p:attrName>
                                        </p:attrNameLst>
                                      </p:cBhvr>
                                      <p:tavLst>
                                        <p:tav tm="0">
                                          <p:val>
                                            <p:strVal val="#ppt_x"/>
                                          </p:val>
                                        </p:tav>
                                        <p:tav tm="100000">
                                          <p:val>
                                            <p:strVal val="#ppt_x"/>
                                          </p:val>
                                        </p:tav>
                                      </p:tavLst>
                                    </p:anim>
                                    <p:anim calcmode="lin" valueType="num">
                                      <p:cBhvr>
                                        <p:cTn id="16" dur="1000" fill="hold"/>
                                        <p:tgtEl>
                                          <p:spTgt spid="6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1000"/>
                                        <p:tgtEl>
                                          <p:spTgt spid="96"/>
                                        </p:tgtEl>
                                      </p:cBhvr>
                                    </p:animEffect>
                                    <p:anim calcmode="lin" valueType="num">
                                      <p:cBhvr>
                                        <p:cTn id="20" dur="1000" fill="hold"/>
                                        <p:tgtEl>
                                          <p:spTgt spid="96"/>
                                        </p:tgtEl>
                                        <p:attrNameLst>
                                          <p:attrName>ppt_x</p:attrName>
                                        </p:attrNameLst>
                                      </p:cBhvr>
                                      <p:tavLst>
                                        <p:tav tm="0">
                                          <p:val>
                                            <p:strVal val="#ppt_x"/>
                                          </p:val>
                                        </p:tav>
                                        <p:tav tm="100000">
                                          <p:val>
                                            <p:strVal val="#ppt_x"/>
                                          </p:val>
                                        </p:tav>
                                      </p:tavLst>
                                    </p:anim>
                                    <p:anim calcmode="lin" valueType="num">
                                      <p:cBhvr>
                                        <p:cTn id="21" dur="1000" fill="hold"/>
                                        <p:tgtEl>
                                          <p:spTgt spid="9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1000"/>
                                        <p:tgtEl>
                                          <p:spTgt spid="52"/>
                                        </p:tgtEl>
                                      </p:cBhvr>
                                    </p:animEffect>
                                    <p:anim calcmode="lin" valueType="num">
                                      <p:cBhvr>
                                        <p:cTn id="30" dur="1000" fill="hold"/>
                                        <p:tgtEl>
                                          <p:spTgt spid="52"/>
                                        </p:tgtEl>
                                        <p:attrNameLst>
                                          <p:attrName>ppt_x</p:attrName>
                                        </p:attrNameLst>
                                      </p:cBhvr>
                                      <p:tavLst>
                                        <p:tav tm="0">
                                          <p:val>
                                            <p:strVal val="#ppt_x"/>
                                          </p:val>
                                        </p:tav>
                                        <p:tav tm="100000">
                                          <p:val>
                                            <p:strVal val="#ppt_x"/>
                                          </p:val>
                                        </p:tav>
                                      </p:tavLst>
                                    </p:anim>
                                    <p:anim calcmode="lin" valueType="num">
                                      <p:cBhvr>
                                        <p:cTn id="31" dur="1000" fill="hold"/>
                                        <p:tgtEl>
                                          <p:spTgt spid="5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fade">
                                      <p:cBhvr>
                                        <p:cTn id="34" dur="1000"/>
                                        <p:tgtEl>
                                          <p:spTgt spid="99"/>
                                        </p:tgtEl>
                                      </p:cBhvr>
                                    </p:animEffect>
                                    <p:anim calcmode="lin" valueType="num">
                                      <p:cBhvr>
                                        <p:cTn id="35" dur="1000" fill="hold"/>
                                        <p:tgtEl>
                                          <p:spTgt spid="99"/>
                                        </p:tgtEl>
                                        <p:attrNameLst>
                                          <p:attrName>ppt_x</p:attrName>
                                        </p:attrNameLst>
                                      </p:cBhvr>
                                      <p:tavLst>
                                        <p:tav tm="0">
                                          <p:val>
                                            <p:strVal val="#ppt_x"/>
                                          </p:val>
                                        </p:tav>
                                        <p:tav tm="100000">
                                          <p:val>
                                            <p:strVal val="#ppt_x"/>
                                          </p:val>
                                        </p:tav>
                                      </p:tavLst>
                                    </p:anim>
                                    <p:anim calcmode="lin" valueType="num">
                                      <p:cBhvr>
                                        <p:cTn id="36" dur="1000" fill="hold"/>
                                        <p:tgtEl>
                                          <p:spTgt spid="9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fade">
                                      <p:cBhvr>
                                        <p:cTn id="39" dur="1000"/>
                                        <p:tgtEl>
                                          <p:spTgt spid="107"/>
                                        </p:tgtEl>
                                      </p:cBhvr>
                                    </p:animEffect>
                                    <p:anim calcmode="lin" valueType="num">
                                      <p:cBhvr>
                                        <p:cTn id="40" dur="1000" fill="hold"/>
                                        <p:tgtEl>
                                          <p:spTgt spid="107"/>
                                        </p:tgtEl>
                                        <p:attrNameLst>
                                          <p:attrName>ppt_x</p:attrName>
                                        </p:attrNameLst>
                                      </p:cBhvr>
                                      <p:tavLst>
                                        <p:tav tm="0">
                                          <p:val>
                                            <p:strVal val="#ppt_x"/>
                                          </p:val>
                                        </p:tav>
                                        <p:tav tm="100000">
                                          <p:val>
                                            <p:strVal val="#ppt_x"/>
                                          </p:val>
                                        </p:tav>
                                      </p:tavLst>
                                    </p:anim>
                                    <p:anim calcmode="lin" valueType="num">
                                      <p:cBhvr>
                                        <p:cTn id="41" dur="1000" fill="hold"/>
                                        <p:tgtEl>
                                          <p:spTgt spid="10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1000"/>
                                        <p:tgtEl>
                                          <p:spTgt spid="50"/>
                                        </p:tgtEl>
                                      </p:cBhvr>
                                    </p:animEffect>
                                    <p:anim calcmode="lin" valueType="num">
                                      <p:cBhvr>
                                        <p:cTn id="45" dur="1000" fill="hold"/>
                                        <p:tgtEl>
                                          <p:spTgt spid="50"/>
                                        </p:tgtEl>
                                        <p:attrNameLst>
                                          <p:attrName>ppt_x</p:attrName>
                                        </p:attrNameLst>
                                      </p:cBhvr>
                                      <p:tavLst>
                                        <p:tav tm="0">
                                          <p:val>
                                            <p:strVal val="#ppt_x"/>
                                          </p:val>
                                        </p:tav>
                                        <p:tav tm="100000">
                                          <p:val>
                                            <p:strVal val="#ppt_x"/>
                                          </p:val>
                                        </p:tav>
                                      </p:tavLst>
                                    </p:anim>
                                    <p:anim calcmode="lin" valueType="num">
                                      <p:cBhvr>
                                        <p:cTn id="46" dur="1000" fill="hold"/>
                                        <p:tgtEl>
                                          <p:spTgt spid="5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1000"/>
                                        <p:tgtEl>
                                          <p:spTgt spid="51"/>
                                        </p:tgtEl>
                                      </p:cBhvr>
                                    </p:animEffect>
                                    <p:anim calcmode="lin" valueType="num">
                                      <p:cBhvr>
                                        <p:cTn id="50" dur="1000" fill="hold"/>
                                        <p:tgtEl>
                                          <p:spTgt spid="51"/>
                                        </p:tgtEl>
                                        <p:attrNameLst>
                                          <p:attrName>ppt_x</p:attrName>
                                        </p:attrNameLst>
                                      </p:cBhvr>
                                      <p:tavLst>
                                        <p:tav tm="0">
                                          <p:val>
                                            <p:strVal val="#ppt_x"/>
                                          </p:val>
                                        </p:tav>
                                        <p:tav tm="100000">
                                          <p:val>
                                            <p:strVal val="#ppt_x"/>
                                          </p:val>
                                        </p:tav>
                                      </p:tavLst>
                                    </p:anim>
                                    <p:anim calcmode="lin" valueType="num">
                                      <p:cBhvr>
                                        <p:cTn id="51" dur="1000" fill="hold"/>
                                        <p:tgtEl>
                                          <p:spTgt spid="5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1000"/>
                                        <p:tgtEl>
                                          <p:spTgt spid="57"/>
                                        </p:tgtEl>
                                      </p:cBhvr>
                                    </p:animEffect>
                                    <p:anim calcmode="lin" valueType="num">
                                      <p:cBhvr>
                                        <p:cTn id="55" dur="1000" fill="hold"/>
                                        <p:tgtEl>
                                          <p:spTgt spid="57"/>
                                        </p:tgtEl>
                                        <p:attrNameLst>
                                          <p:attrName>ppt_x</p:attrName>
                                        </p:attrNameLst>
                                      </p:cBhvr>
                                      <p:tavLst>
                                        <p:tav tm="0">
                                          <p:val>
                                            <p:strVal val="#ppt_x"/>
                                          </p:val>
                                        </p:tav>
                                        <p:tav tm="100000">
                                          <p:val>
                                            <p:strVal val="#ppt_x"/>
                                          </p:val>
                                        </p:tav>
                                      </p:tavLst>
                                    </p:anim>
                                    <p:anim calcmode="lin" valueType="num">
                                      <p:cBhvr>
                                        <p:cTn id="56" dur="1000" fill="hold"/>
                                        <p:tgtEl>
                                          <p:spTgt spid="5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1000"/>
                                        <p:tgtEl>
                                          <p:spTgt spid="58"/>
                                        </p:tgtEl>
                                      </p:cBhvr>
                                    </p:animEffect>
                                    <p:anim calcmode="lin" valueType="num">
                                      <p:cBhvr>
                                        <p:cTn id="60" dur="1000" fill="hold"/>
                                        <p:tgtEl>
                                          <p:spTgt spid="58"/>
                                        </p:tgtEl>
                                        <p:attrNameLst>
                                          <p:attrName>ppt_x</p:attrName>
                                        </p:attrNameLst>
                                      </p:cBhvr>
                                      <p:tavLst>
                                        <p:tav tm="0">
                                          <p:val>
                                            <p:strVal val="#ppt_x"/>
                                          </p:val>
                                        </p:tav>
                                        <p:tav tm="100000">
                                          <p:val>
                                            <p:strVal val="#ppt_x"/>
                                          </p:val>
                                        </p:tav>
                                      </p:tavLst>
                                    </p:anim>
                                    <p:anim calcmode="lin" valueType="num">
                                      <p:cBhvr>
                                        <p:cTn id="61" dur="1000" fill="hold"/>
                                        <p:tgtEl>
                                          <p:spTgt spid="58"/>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fade">
                                      <p:cBhvr>
                                        <p:cTn id="74" dur="1000"/>
                                        <p:tgtEl>
                                          <p:spTgt spid="65"/>
                                        </p:tgtEl>
                                      </p:cBhvr>
                                    </p:animEffect>
                                    <p:anim calcmode="lin" valueType="num">
                                      <p:cBhvr>
                                        <p:cTn id="75" dur="1000" fill="hold"/>
                                        <p:tgtEl>
                                          <p:spTgt spid="65"/>
                                        </p:tgtEl>
                                        <p:attrNameLst>
                                          <p:attrName>ppt_x</p:attrName>
                                        </p:attrNameLst>
                                      </p:cBhvr>
                                      <p:tavLst>
                                        <p:tav tm="0">
                                          <p:val>
                                            <p:strVal val="#ppt_x"/>
                                          </p:val>
                                        </p:tav>
                                        <p:tav tm="100000">
                                          <p:val>
                                            <p:strVal val="#ppt_x"/>
                                          </p:val>
                                        </p:tav>
                                      </p:tavLst>
                                    </p:anim>
                                    <p:anim calcmode="lin" valueType="num">
                                      <p:cBhvr>
                                        <p:cTn id="76" dur="1000" fill="hold"/>
                                        <p:tgtEl>
                                          <p:spTgt spid="6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fade">
                                      <p:cBhvr>
                                        <p:cTn id="79" dur="1000"/>
                                        <p:tgtEl>
                                          <p:spTgt spid="94"/>
                                        </p:tgtEl>
                                      </p:cBhvr>
                                    </p:animEffect>
                                    <p:anim calcmode="lin" valueType="num">
                                      <p:cBhvr>
                                        <p:cTn id="80" dur="1000" fill="hold"/>
                                        <p:tgtEl>
                                          <p:spTgt spid="94"/>
                                        </p:tgtEl>
                                        <p:attrNameLst>
                                          <p:attrName>ppt_x</p:attrName>
                                        </p:attrNameLst>
                                      </p:cBhvr>
                                      <p:tavLst>
                                        <p:tav tm="0">
                                          <p:val>
                                            <p:strVal val="#ppt_x"/>
                                          </p:val>
                                        </p:tav>
                                        <p:tav tm="100000">
                                          <p:val>
                                            <p:strVal val="#ppt_x"/>
                                          </p:val>
                                        </p:tav>
                                      </p:tavLst>
                                    </p:anim>
                                    <p:anim calcmode="lin" valueType="num">
                                      <p:cBhvr>
                                        <p:cTn id="81" dur="1000" fill="hold"/>
                                        <p:tgtEl>
                                          <p:spTgt spid="94"/>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fade">
                                      <p:cBhvr>
                                        <p:cTn id="84" dur="1000"/>
                                        <p:tgtEl>
                                          <p:spTgt spid="95"/>
                                        </p:tgtEl>
                                      </p:cBhvr>
                                    </p:animEffect>
                                    <p:anim calcmode="lin" valueType="num">
                                      <p:cBhvr>
                                        <p:cTn id="85" dur="1000" fill="hold"/>
                                        <p:tgtEl>
                                          <p:spTgt spid="95"/>
                                        </p:tgtEl>
                                        <p:attrNameLst>
                                          <p:attrName>ppt_x</p:attrName>
                                        </p:attrNameLst>
                                      </p:cBhvr>
                                      <p:tavLst>
                                        <p:tav tm="0">
                                          <p:val>
                                            <p:strVal val="#ppt_x"/>
                                          </p:val>
                                        </p:tav>
                                        <p:tav tm="100000">
                                          <p:val>
                                            <p:strVal val="#ppt_x"/>
                                          </p:val>
                                        </p:tav>
                                      </p:tavLst>
                                    </p:anim>
                                    <p:anim calcmode="lin" valueType="num">
                                      <p:cBhvr>
                                        <p:cTn id="86" dur="1000" fill="hold"/>
                                        <p:tgtEl>
                                          <p:spTgt spid="9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10"/>
                                        </p:tgtEl>
                                        <p:attrNameLst>
                                          <p:attrName>style.visibility</p:attrName>
                                        </p:attrNameLst>
                                      </p:cBhvr>
                                      <p:to>
                                        <p:strVal val="visible"/>
                                      </p:to>
                                    </p:set>
                                    <p:animEffect transition="in" filter="fade">
                                      <p:cBhvr>
                                        <p:cTn id="89" dur="1000"/>
                                        <p:tgtEl>
                                          <p:spTgt spid="110"/>
                                        </p:tgtEl>
                                      </p:cBhvr>
                                    </p:animEffect>
                                    <p:anim calcmode="lin" valueType="num">
                                      <p:cBhvr>
                                        <p:cTn id="90" dur="1000" fill="hold"/>
                                        <p:tgtEl>
                                          <p:spTgt spid="110"/>
                                        </p:tgtEl>
                                        <p:attrNameLst>
                                          <p:attrName>ppt_x</p:attrName>
                                        </p:attrNameLst>
                                      </p:cBhvr>
                                      <p:tavLst>
                                        <p:tav tm="0">
                                          <p:val>
                                            <p:strVal val="#ppt_x"/>
                                          </p:val>
                                        </p:tav>
                                        <p:tav tm="100000">
                                          <p:val>
                                            <p:strVal val="#ppt_x"/>
                                          </p:val>
                                        </p:tav>
                                      </p:tavLst>
                                    </p:anim>
                                    <p:anim calcmode="lin" valueType="num">
                                      <p:cBhvr>
                                        <p:cTn id="91" dur="1000" fill="hold"/>
                                        <p:tgtEl>
                                          <p:spTgt spid="110"/>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91"/>
                                        </p:tgtEl>
                                        <p:attrNameLst>
                                          <p:attrName>style.visibility</p:attrName>
                                        </p:attrNameLst>
                                      </p:cBhvr>
                                      <p:to>
                                        <p:strVal val="visible"/>
                                      </p:to>
                                    </p:set>
                                    <p:animEffect transition="in" filter="fade">
                                      <p:cBhvr>
                                        <p:cTn id="94" dur="1000"/>
                                        <p:tgtEl>
                                          <p:spTgt spid="91"/>
                                        </p:tgtEl>
                                      </p:cBhvr>
                                    </p:animEffect>
                                    <p:anim calcmode="lin" valueType="num">
                                      <p:cBhvr>
                                        <p:cTn id="95" dur="1000" fill="hold"/>
                                        <p:tgtEl>
                                          <p:spTgt spid="91"/>
                                        </p:tgtEl>
                                        <p:attrNameLst>
                                          <p:attrName>ppt_x</p:attrName>
                                        </p:attrNameLst>
                                      </p:cBhvr>
                                      <p:tavLst>
                                        <p:tav tm="0">
                                          <p:val>
                                            <p:strVal val="#ppt_x"/>
                                          </p:val>
                                        </p:tav>
                                        <p:tav tm="100000">
                                          <p:val>
                                            <p:strVal val="#ppt_x"/>
                                          </p:val>
                                        </p:tav>
                                      </p:tavLst>
                                    </p:anim>
                                    <p:anim calcmode="lin" valueType="num">
                                      <p:cBhvr>
                                        <p:cTn id="96" dur="1000" fill="hold"/>
                                        <p:tgtEl>
                                          <p:spTgt spid="91"/>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fade">
                                      <p:cBhvr>
                                        <p:cTn id="99" dur="1000"/>
                                        <p:tgtEl>
                                          <p:spTgt spid="92"/>
                                        </p:tgtEl>
                                      </p:cBhvr>
                                    </p:animEffect>
                                    <p:anim calcmode="lin" valueType="num">
                                      <p:cBhvr>
                                        <p:cTn id="100" dur="1000" fill="hold"/>
                                        <p:tgtEl>
                                          <p:spTgt spid="92"/>
                                        </p:tgtEl>
                                        <p:attrNameLst>
                                          <p:attrName>ppt_x</p:attrName>
                                        </p:attrNameLst>
                                      </p:cBhvr>
                                      <p:tavLst>
                                        <p:tav tm="0">
                                          <p:val>
                                            <p:strVal val="#ppt_x"/>
                                          </p:val>
                                        </p:tav>
                                        <p:tav tm="100000">
                                          <p:val>
                                            <p:strVal val="#ppt_x"/>
                                          </p:val>
                                        </p:tav>
                                      </p:tavLst>
                                    </p:anim>
                                    <p:anim calcmode="lin" valueType="num">
                                      <p:cBhvr>
                                        <p:cTn id="101" dur="1000" fill="hold"/>
                                        <p:tgtEl>
                                          <p:spTgt spid="9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111"/>
                                        </p:tgtEl>
                                        <p:attrNameLst>
                                          <p:attrName>style.visibility</p:attrName>
                                        </p:attrNameLst>
                                      </p:cBhvr>
                                      <p:to>
                                        <p:strVal val="visible"/>
                                      </p:to>
                                    </p:set>
                                    <p:animEffect transition="in" filter="fade">
                                      <p:cBhvr>
                                        <p:cTn id="104" dur="1000"/>
                                        <p:tgtEl>
                                          <p:spTgt spid="111"/>
                                        </p:tgtEl>
                                      </p:cBhvr>
                                    </p:animEffect>
                                    <p:anim calcmode="lin" valueType="num">
                                      <p:cBhvr>
                                        <p:cTn id="105" dur="1000" fill="hold"/>
                                        <p:tgtEl>
                                          <p:spTgt spid="111"/>
                                        </p:tgtEl>
                                        <p:attrNameLst>
                                          <p:attrName>ppt_x</p:attrName>
                                        </p:attrNameLst>
                                      </p:cBhvr>
                                      <p:tavLst>
                                        <p:tav tm="0">
                                          <p:val>
                                            <p:strVal val="#ppt_x"/>
                                          </p:val>
                                        </p:tav>
                                        <p:tav tm="100000">
                                          <p:val>
                                            <p:strVal val="#ppt_x"/>
                                          </p:val>
                                        </p:tav>
                                      </p:tavLst>
                                    </p:anim>
                                    <p:anim calcmode="lin" valueType="num">
                                      <p:cBhvr>
                                        <p:cTn id="106" dur="1000" fill="hold"/>
                                        <p:tgtEl>
                                          <p:spTgt spid="111"/>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97"/>
                                        </p:tgtEl>
                                        <p:attrNameLst>
                                          <p:attrName>style.visibility</p:attrName>
                                        </p:attrNameLst>
                                      </p:cBhvr>
                                      <p:to>
                                        <p:strVal val="visible"/>
                                      </p:to>
                                    </p:set>
                                    <p:animEffect transition="in" filter="fade">
                                      <p:cBhvr>
                                        <p:cTn id="109" dur="1000"/>
                                        <p:tgtEl>
                                          <p:spTgt spid="97"/>
                                        </p:tgtEl>
                                      </p:cBhvr>
                                    </p:animEffect>
                                    <p:anim calcmode="lin" valueType="num">
                                      <p:cBhvr>
                                        <p:cTn id="110" dur="1000" fill="hold"/>
                                        <p:tgtEl>
                                          <p:spTgt spid="97"/>
                                        </p:tgtEl>
                                        <p:attrNameLst>
                                          <p:attrName>ppt_x</p:attrName>
                                        </p:attrNameLst>
                                      </p:cBhvr>
                                      <p:tavLst>
                                        <p:tav tm="0">
                                          <p:val>
                                            <p:strVal val="#ppt_x"/>
                                          </p:val>
                                        </p:tav>
                                        <p:tav tm="100000">
                                          <p:val>
                                            <p:strVal val="#ppt_x"/>
                                          </p:val>
                                        </p:tav>
                                      </p:tavLst>
                                    </p:anim>
                                    <p:anim calcmode="lin" valueType="num">
                                      <p:cBhvr>
                                        <p:cTn id="111" dur="1000" fill="hold"/>
                                        <p:tgtEl>
                                          <p:spTgt spid="97"/>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98"/>
                                        </p:tgtEl>
                                        <p:attrNameLst>
                                          <p:attrName>style.visibility</p:attrName>
                                        </p:attrNameLst>
                                      </p:cBhvr>
                                      <p:to>
                                        <p:strVal val="visible"/>
                                      </p:to>
                                    </p:set>
                                    <p:animEffect transition="in" filter="fade">
                                      <p:cBhvr>
                                        <p:cTn id="114" dur="1000"/>
                                        <p:tgtEl>
                                          <p:spTgt spid="98"/>
                                        </p:tgtEl>
                                      </p:cBhvr>
                                    </p:animEffect>
                                    <p:anim calcmode="lin" valueType="num">
                                      <p:cBhvr>
                                        <p:cTn id="115" dur="1000" fill="hold"/>
                                        <p:tgtEl>
                                          <p:spTgt spid="98"/>
                                        </p:tgtEl>
                                        <p:attrNameLst>
                                          <p:attrName>ppt_x</p:attrName>
                                        </p:attrNameLst>
                                      </p:cBhvr>
                                      <p:tavLst>
                                        <p:tav tm="0">
                                          <p:val>
                                            <p:strVal val="#ppt_x"/>
                                          </p:val>
                                        </p:tav>
                                        <p:tav tm="100000">
                                          <p:val>
                                            <p:strVal val="#ppt_x"/>
                                          </p:val>
                                        </p:tav>
                                      </p:tavLst>
                                    </p:anim>
                                    <p:anim calcmode="lin" valueType="num">
                                      <p:cBhvr>
                                        <p:cTn id="116" dur="1000" fill="hold"/>
                                        <p:tgtEl>
                                          <p:spTgt spid="98"/>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12"/>
                                        </p:tgtEl>
                                        <p:attrNameLst>
                                          <p:attrName>style.visibility</p:attrName>
                                        </p:attrNameLst>
                                      </p:cBhvr>
                                      <p:to>
                                        <p:strVal val="visible"/>
                                      </p:to>
                                    </p:set>
                                    <p:animEffect transition="in" filter="fade">
                                      <p:cBhvr>
                                        <p:cTn id="119" dur="1000"/>
                                        <p:tgtEl>
                                          <p:spTgt spid="112"/>
                                        </p:tgtEl>
                                      </p:cBhvr>
                                    </p:animEffect>
                                    <p:anim calcmode="lin" valueType="num">
                                      <p:cBhvr>
                                        <p:cTn id="120" dur="1000" fill="hold"/>
                                        <p:tgtEl>
                                          <p:spTgt spid="112"/>
                                        </p:tgtEl>
                                        <p:attrNameLst>
                                          <p:attrName>ppt_x</p:attrName>
                                        </p:attrNameLst>
                                      </p:cBhvr>
                                      <p:tavLst>
                                        <p:tav tm="0">
                                          <p:val>
                                            <p:strVal val="#ppt_x"/>
                                          </p:val>
                                        </p:tav>
                                        <p:tav tm="100000">
                                          <p:val>
                                            <p:strVal val="#ppt_x"/>
                                          </p:val>
                                        </p:tav>
                                      </p:tavLst>
                                    </p:anim>
                                    <p:anim calcmode="lin" valueType="num">
                                      <p:cBhvr>
                                        <p:cTn id="121" dur="1000" fill="hold"/>
                                        <p:tgtEl>
                                          <p:spTgt spid="112"/>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1000"/>
                                        <p:tgtEl>
                                          <p:spTgt spid="17"/>
                                        </p:tgtEl>
                                      </p:cBhvr>
                                    </p:animEffect>
                                    <p:anim calcmode="lin" valueType="num">
                                      <p:cBhvr>
                                        <p:cTn id="125" dur="1000" fill="hold"/>
                                        <p:tgtEl>
                                          <p:spTgt spid="17"/>
                                        </p:tgtEl>
                                        <p:attrNameLst>
                                          <p:attrName>ppt_x</p:attrName>
                                        </p:attrNameLst>
                                      </p:cBhvr>
                                      <p:tavLst>
                                        <p:tav tm="0">
                                          <p:val>
                                            <p:strVal val="#ppt_x"/>
                                          </p:val>
                                        </p:tav>
                                        <p:tav tm="100000">
                                          <p:val>
                                            <p:strVal val="#ppt_x"/>
                                          </p:val>
                                        </p:tav>
                                      </p:tavLst>
                                    </p:anim>
                                    <p:anim calcmode="lin" valueType="num">
                                      <p:cBhvr>
                                        <p:cTn id="126" dur="1000" fill="hold"/>
                                        <p:tgtEl>
                                          <p:spTgt spid="17"/>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fade">
                                      <p:cBhvr>
                                        <p:cTn id="129" dur="1000"/>
                                        <p:tgtEl>
                                          <p:spTgt spid="54"/>
                                        </p:tgtEl>
                                      </p:cBhvr>
                                    </p:animEffect>
                                    <p:anim calcmode="lin" valueType="num">
                                      <p:cBhvr>
                                        <p:cTn id="130" dur="1000" fill="hold"/>
                                        <p:tgtEl>
                                          <p:spTgt spid="54"/>
                                        </p:tgtEl>
                                        <p:attrNameLst>
                                          <p:attrName>ppt_x</p:attrName>
                                        </p:attrNameLst>
                                      </p:cBhvr>
                                      <p:tavLst>
                                        <p:tav tm="0">
                                          <p:val>
                                            <p:strVal val="#ppt_x"/>
                                          </p:val>
                                        </p:tav>
                                        <p:tav tm="100000">
                                          <p:val>
                                            <p:strVal val="#ppt_x"/>
                                          </p:val>
                                        </p:tav>
                                      </p:tavLst>
                                    </p:anim>
                                    <p:anim calcmode="lin" valueType="num">
                                      <p:cBhvr>
                                        <p:cTn id="131"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96" grpId="0" animBg="1"/>
      <p:bldP spid="18" grpId="0" animBg="1"/>
      <p:bldP spid="52" grpId="0" animBg="1"/>
      <p:bldP spid="99" grpId="0" animBg="1"/>
      <p:bldP spid="107" grpId="0" animBg="1"/>
      <p:bldP spid="4" grpId="0" animBg="1"/>
      <p:bldP spid="50" grpId="0"/>
      <p:bldP spid="51" grpId="0"/>
      <p:bldP spid="57" grpId="0"/>
      <p:bldP spid="58" grpId="0"/>
      <p:bldP spid="64" grpId="0"/>
      <p:bldP spid="65" grpId="0"/>
      <p:bldP spid="94" grpId="0"/>
      <p:bldP spid="95" grpId="0"/>
      <p:bldP spid="110" grpId="0" animBg="1"/>
      <p:bldP spid="91" grpId="0"/>
      <p:bldP spid="92" grpId="0"/>
      <p:bldP spid="111" grpId="0" animBg="1"/>
      <p:bldP spid="97" grpId="0"/>
      <p:bldP spid="98" grpId="0"/>
      <p:bldP spid="112"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2810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8503" y="749128"/>
            <a:ext cx="8587946"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5"/>
          <p:cNvSpPr txBox="1">
            <a:spLocks noChangeArrowheads="1"/>
          </p:cNvSpPr>
          <p:nvPr/>
        </p:nvSpPr>
        <p:spPr bwMode="auto">
          <a:xfrm>
            <a:off x="3556338" y="1888069"/>
            <a:ext cx="20313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dirty="0">
                <a:solidFill>
                  <a:schemeClr val="accent1"/>
                </a:solidFill>
                <a:latin typeface="+mj-ea"/>
                <a:ea typeface="+mj-ea"/>
              </a:rPr>
              <a:t>论文总结</a:t>
            </a:r>
          </a:p>
        </p:txBody>
      </p:sp>
      <p:sp>
        <p:nvSpPr>
          <p:cNvPr id="21" name="文本框 6"/>
          <p:cNvSpPr txBox="1">
            <a:spLocks noChangeArrowheads="1"/>
          </p:cNvSpPr>
          <p:nvPr/>
        </p:nvSpPr>
        <p:spPr bwMode="auto">
          <a:xfrm>
            <a:off x="3464966" y="2503133"/>
            <a:ext cx="22140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spc="600" dirty="0">
                <a:solidFill>
                  <a:schemeClr val="accent1"/>
                </a:solidFill>
                <a:latin typeface="方正准圆简体" panose="03000509000000000000" pitchFamily="65" charset="-122"/>
                <a:ea typeface="方正准圆简体" panose="03000509000000000000" pitchFamily="65" charset="-122"/>
              </a:rPr>
              <a:t>Paper Summary</a:t>
            </a:r>
          </a:p>
        </p:txBody>
      </p:sp>
      <p:sp>
        <p:nvSpPr>
          <p:cNvPr id="22" name="矩形 21"/>
          <p:cNvSpPr/>
          <p:nvPr/>
        </p:nvSpPr>
        <p:spPr>
          <a:xfrm>
            <a:off x="2633102" y="2811902"/>
            <a:ext cx="3877797" cy="55201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schemeClr val="tx1">
                    <a:lumMod val="85000"/>
                    <a:lumOff val="15000"/>
                  </a:schemeClr>
                </a:solidFill>
                <a:effectLst/>
                <a:uLnTx/>
                <a:uFillTx/>
                <a:cs typeface="Arial" panose="020B0604020202020204" pitchFamily="34" charset="0"/>
              </a:rPr>
              <a:t>Lorem ipsum dolor sit </a:t>
            </a:r>
            <a:r>
              <a:rPr kumimoji="0" lang="en-US" altLang="zh-CN" sz="1050" b="0" i="0" u="none" strike="noStrike" kern="0" cap="none" spc="0" normalizeH="0" baseline="0" noProof="0" dirty="0" err="1">
                <a:ln>
                  <a:noFill/>
                </a:ln>
                <a:solidFill>
                  <a:schemeClr val="tx1">
                    <a:lumMod val="85000"/>
                    <a:lumOff val="15000"/>
                  </a:schemeClr>
                </a:solidFill>
                <a:effectLst/>
                <a:uLnTx/>
                <a:uFillTx/>
                <a:cs typeface="Arial" panose="020B0604020202020204" pitchFamily="34" charset="0"/>
              </a:rPr>
              <a:t>amet</a:t>
            </a:r>
            <a:r>
              <a:rPr kumimoji="0" lang="en-US" altLang="zh-CN" sz="1050" b="0" i="0" u="none" strike="noStrike" kern="0" cap="none" spc="0" normalizeH="0" baseline="0" noProof="0" dirty="0">
                <a:ln>
                  <a:noFill/>
                </a:ln>
                <a:solidFill>
                  <a:schemeClr val="tx1">
                    <a:lumMod val="85000"/>
                    <a:lumOff val="15000"/>
                  </a:schemeClr>
                </a:solidFill>
                <a:effectLst/>
                <a:uLnTx/>
                <a:uFillTx/>
                <a:cs typeface="Arial" panose="020B0604020202020204" pitchFamily="34" charset="0"/>
              </a:rPr>
              <a:t>, </a:t>
            </a:r>
            <a:r>
              <a:rPr kumimoji="0" lang="en-US" altLang="zh-CN" sz="1050" b="0" i="0" u="none" strike="noStrike" kern="0" cap="none" spc="0" normalizeH="0" baseline="0" noProof="0" dirty="0" err="1">
                <a:ln>
                  <a:noFill/>
                </a:ln>
                <a:solidFill>
                  <a:schemeClr val="tx1">
                    <a:lumMod val="85000"/>
                    <a:lumOff val="15000"/>
                  </a:schemeClr>
                </a:solidFill>
                <a:effectLst/>
                <a:uLnTx/>
                <a:uFillTx/>
                <a:cs typeface="Arial" panose="020B0604020202020204" pitchFamily="34" charset="0"/>
              </a:rPr>
              <a:t>consectetuer</a:t>
            </a:r>
            <a:r>
              <a:rPr kumimoji="0" lang="en-US" altLang="zh-CN" sz="1050" b="0" i="0" u="none" strike="noStrike" kern="0" cap="none" spc="0" normalizeH="0" baseline="0" noProof="0" dirty="0">
                <a:ln>
                  <a:noFill/>
                </a:ln>
                <a:solidFill>
                  <a:schemeClr val="tx1">
                    <a:lumMod val="85000"/>
                    <a:lumOff val="15000"/>
                  </a:schemeClr>
                </a:solidFill>
                <a:effectLst/>
                <a:uLnTx/>
                <a:uFillTx/>
                <a:cs typeface="Arial" panose="020B0604020202020204" pitchFamily="34" charset="0"/>
              </a:rPr>
              <a:t> </a:t>
            </a:r>
            <a:r>
              <a:rPr kumimoji="0" lang="en-US" altLang="zh-CN" sz="1050" b="0" i="0" u="none" strike="noStrike" kern="0" cap="none" spc="0" normalizeH="0" baseline="0" noProof="0" dirty="0" err="1">
                <a:ln>
                  <a:noFill/>
                </a:ln>
                <a:solidFill>
                  <a:schemeClr val="tx1">
                    <a:lumMod val="85000"/>
                    <a:lumOff val="15000"/>
                  </a:schemeClr>
                </a:solidFill>
                <a:effectLst/>
                <a:uLnTx/>
                <a:uFillTx/>
                <a:cs typeface="Arial" panose="020B0604020202020204" pitchFamily="34" charset="0"/>
              </a:rPr>
              <a:t>adipiscing</a:t>
            </a:r>
            <a:r>
              <a:rPr kumimoji="0" lang="en-US" altLang="zh-CN" sz="1050" b="0" i="0" u="none" strike="noStrike" kern="0" cap="none" spc="0" normalizeH="0" baseline="0" noProof="0" dirty="0">
                <a:ln>
                  <a:noFill/>
                </a:ln>
                <a:solidFill>
                  <a:schemeClr val="tx1">
                    <a:lumMod val="85000"/>
                    <a:lumOff val="15000"/>
                  </a:schemeClr>
                </a:solidFill>
                <a:effectLst/>
                <a:uLnTx/>
                <a:uFillTx/>
                <a:cs typeface="Arial" panose="020B0604020202020204" pitchFamily="34" charset="0"/>
              </a:rPr>
              <a:t> </a:t>
            </a:r>
            <a:r>
              <a:rPr kumimoji="0" lang="en-US" altLang="zh-CN" sz="1050" b="0" i="0" u="none" strike="noStrike" kern="0" cap="none" spc="0" normalizeH="0" baseline="0" noProof="0" dirty="0" err="1">
                <a:ln>
                  <a:noFill/>
                </a:ln>
                <a:solidFill>
                  <a:schemeClr val="tx1">
                    <a:lumMod val="85000"/>
                    <a:lumOff val="15000"/>
                  </a:schemeClr>
                </a:solidFill>
                <a:effectLst/>
                <a:uLnTx/>
                <a:uFillTx/>
                <a:cs typeface="Arial" panose="020B0604020202020204" pitchFamily="34" charset="0"/>
              </a:rPr>
              <a:t>elit</a:t>
            </a:r>
            <a:r>
              <a:rPr kumimoji="0" lang="en-US" altLang="zh-CN" sz="1050" b="0" i="0" u="none" strike="noStrike" kern="0" cap="none" spc="0" normalizeH="0" baseline="0" noProof="0" dirty="0">
                <a:ln>
                  <a:noFill/>
                </a:ln>
                <a:solidFill>
                  <a:schemeClr val="tx1">
                    <a:lumMod val="85000"/>
                    <a:lumOff val="15000"/>
                  </a:schemeClr>
                </a:solidFill>
                <a:effectLst/>
                <a:uLnTx/>
                <a:uFillTx/>
                <a:cs typeface="Arial" panose="020B0604020202020204" pitchFamily="34" charset="0"/>
              </a:rPr>
              <a:t>. </a:t>
            </a:r>
            <a:r>
              <a:rPr kumimoji="0" lang="en-US" altLang="zh-CN" sz="1050" b="0" i="0" u="none" strike="noStrike" kern="0" cap="none" spc="0" normalizeH="0" baseline="0" noProof="0" dirty="0" err="1">
                <a:ln>
                  <a:noFill/>
                </a:ln>
                <a:solidFill>
                  <a:schemeClr val="tx1">
                    <a:lumMod val="85000"/>
                    <a:lumOff val="15000"/>
                  </a:schemeClr>
                </a:solidFill>
                <a:effectLst/>
                <a:uLnTx/>
                <a:uFillTx/>
                <a:cs typeface="Arial" panose="020B0604020202020204" pitchFamily="34" charset="0"/>
              </a:rPr>
              <a:t>Aenean</a:t>
            </a:r>
            <a:r>
              <a:rPr kumimoji="0" lang="en-US" altLang="zh-CN" sz="1050" b="0" i="0" u="none" strike="noStrike" kern="0" cap="none" spc="0" normalizeH="0" baseline="0" noProof="0" dirty="0">
                <a:ln>
                  <a:noFill/>
                </a:ln>
                <a:solidFill>
                  <a:schemeClr val="tx1">
                    <a:lumMod val="85000"/>
                    <a:lumOff val="15000"/>
                  </a:schemeClr>
                </a:solidFill>
                <a:effectLst/>
                <a:uLnTx/>
                <a:uFillTx/>
                <a:cs typeface="Arial" panose="020B0604020202020204" pitchFamily="34" charset="0"/>
              </a:rPr>
              <a:t> </a:t>
            </a:r>
            <a:r>
              <a:rPr kumimoji="0" lang="en-US" altLang="zh-CN" sz="1050" b="0" i="0" u="none" strike="noStrike" kern="0" cap="none" spc="0" normalizeH="0" baseline="0" noProof="0" dirty="0" err="1">
                <a:ln>
                  <a:noFill/>
                </a:ln>
                <a:solidFill>
                  <a:schemeClr val="tx1">
                    <a:lumMod val="85000"/>
                    <a:lumOff val="15000"/>
                  </a:schemeClr>
                </a:solidFill>
                <a:effectLst/>
                <a:uLnTx/>
                <a:uFillTx/>
                <a:cs typeface="Arial" panose="020B0604020202020204" pitchFamily="34" charset="0"/>
              </a:rPr>
              <a:t>commodo</a:t>
            </a:r>
            <a:r>
              <a:rPr kumimoji="0" lang="en-US" altLang="zh-CN" sz="1050" b="0" i="0" u="none" strike="noStrike" kern="0" cap="none" spc="0" normalizeH="0" baseline="0" noProof="0" dirty="0">
                <a:ln>
                  <a:noFill/>
                </a:ln>
                <a:solidFill>
                  <a:schemeClr val="tx1">
                    <a:lumMod val="85000"/>
                    <a:lumOff val="15000"/>
                  </a:schemeClr>
                </a:solidFill>
                <a:effectLst/>
                <a:uLnTx/>
                <a:uFillTx/>
                <a:cs typeface="Arial" panose="020B0604020202020204" pitchFamily="34" charset="0"/>
              </a:rPr>
              <a:t> ligula </a:t>
            </a:r>
            <a:r>
              <a:rPr kumimoji="0" lang="en-US" altLang="zh-CN" sz="1050" b="0" i="0" u="none" strike="noStrike" kern="0" cap="none" spc="0" normalizeH="0" baseline="0" noProof="0" dirty="0" err="1">
                <a:ln>
                  <a:noFill/>
                </a:ln>
                <a:solidFill>
                  <a:schemeClr val="tx1">
                    <a:lumMod val="85000"/>
                    <a:lumOff val="15000"/>
                  </a:schemeClr>
                </a:solidFill>
                <a:effectLst/>
                <a:uLnTx/>
                <a:uFillTx/>
                <a:cs typeface="Arial" panose="020B0604020202020204" pitchFamily="34" charset="0"/>
              </a:rPr>
              <a:t>eget</a:t>
            </a:r>
            <a:r>
              <a:rPr kumimoji="0" lang="en-US" altLang="zh-CN" sz="1050" b="0" i="0" u="none" strike="noStrike" kern="0" cap="none" spc="0" normalizeH="0" baseline="0" noProof="0" dirty="0">
                <a:ln>
                  <a:noFill/>
                </a:ln>
                <a:solidFill>
                  <a:schemeClr val="tx1">
                    <a:lumMod val="85000"/>
                    <a:lumOff val="15000"/>
                  </a:schemeClr>
                </a:solidFill>
                <a:effectLst/>
                <a:uLnTx/>
                <a:uFillTx/>
                <a:cs typeface="Arial" panose="020B0604020202020204" pitchFamily="34" charset="0"/>
              </a:rPr>
              <a:t> dolor</a:t>
            </a:r>
            <a:endParaRPr kumimoji="0" lang="zh-CN" altLang="en-US" sz="1400" b="0" i="0" u="none" strike="noStrike" kern="0" cap="none" spc="0" normalizeH="0" baseline="0" noProof="0" dirty="0">
              <a:ln>
                <a:noFill/>
              </a:ln>
              <a:solidFill>
                <a:schemeClr val="tx1">
                  <a:lumMod val="85000"/>
                  <a:lumOff val="15000"/>
                </a:schemeClr>
              </a:solidFill>
              <a:effectLst/>
              <a:uLnTx/>
              <a:uFillTx/>
            </a:endParaRPr>
          </a:p>
        </p:txBody>
      </p:sp>
      <p:cxnSp>
        <p:nvCxnSpPr>
          <p:cNvPr id="23" name="直接连接符 22"/>
          <p:cNvCxnSpPr/>
          <p:nvPr/>
        </p:nvCxnSpPr>
        <p:spPr>
          <a:xfrm>
            <a:off x="4463537" y="2819169"/>
            <a:ext cx="216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3800715" y="3447261"/>
            <a:ext cx="1542570" cy="501874"/>
            <a:chOff x="3302807" y="1034911"/>
            <a:chExt cx="2457878" cy="799669"/>
          </a:xfrm>
          <a:solidFill>
            <a:schemeClr val="accent1"/>
          </a:solidFill>
        </p:grpSpPr>
        <p:sp>
          <p:nvSpPr>
            <p:cNvPr id="37" name="íṡḷîḍê"/>
            <p:cNvSpPr/>
            <p:nvPr/>
          </p:nvSpPr>
          <p:spPr bwMode="auto">
            <a:xfrm>
              <a:off x="3518669" y="1287918"/>
              <a:ext cx="364442" cy="336408"/>
            </a:xfrm>
            <a:custGeom>
              <a:avLst/>
              <a:gdLst>
                <a:gd name="T0" fmla="*/ 154 w 159"/>
                <a:gd name="T1" fmla="*/ 43 h 146"/>
                <a:gd name="T2" fmla="*/ 133 w 159"/>
                <a:gd name="T3" fmla="*/ 41 h 146"/>
                <a:gd name="T4" fmla="*/ 159 w 159"/>
                <a:gd name="T5" fmla="*/ 25 h 146"/>
                <a:gd name="T6" fmla="*/ 133 w 159"/>
                <a:gd name="T7" fmla="*/ 24 h 146"/>
                <a:gd name="T8" fmla="*/ 97 w 159"/>
                <a:gd name="T9" fmla="*/ 38 h 146"/>
                <a:gd name="T10" fmla="*/ 106 w 159"/>
                <a:gd name="T11" fmla="*/ 24 h 146"/>
                <a:gd name="T12" fmla="*/ 72 w 159"/>
                <a:gd name="T13" fmla="*/ 34 h 146"/>
                <a:gd name="T14" fmla="*/ 66 w 159"/>
                <a:gd name="T15" fmla="*/ 36 h 146"/>
                <a:gd name="T16" fmla="*/ 0 w 159"/>
                <a:gd name="T17" fmla="*/ 23 h 146"/>
                <a:gd name="T18" fmla="*/ 28 w 159"/>
                <a:gd name="T19" fmla="*/ 34 h 146"/>
                <a:gd name="T20" fmla="*/ 30 w 159"/>
                <a:gd name="T21" fmla="*/ 41 h 146"/>
                <a:gd name="T22" fmla="*/ 11 w 159"/>
                <a:gd name="T23" fmla="*/ 40 h 146"/>
                <a:gd name="T24" fmla="*/ 41 w 159"/>
                <a:gd name="T25" fmla="*/ 60 h 146"/>
                <a:gd name="T26" fmla="*/ 24 w 159"/>
                <a:gd name="T27" fmla="*/ 60 h 146"/>
                <a:gd name="T28" fmla="*/ 46 w 159"/>
                <a:gd name="T29" fmla="*/ 79 h 146"/>
                <a:gd name="T30" fmla="*/ 35 w 159"/>
                <a:gd name="T31" fmla="*/ 78 h 146"/>
                <a:gd name="T32" fmla="*/ 54 w 159"/>
                <a:gd name="T33" fmla="*/ 92 h 146"/>
                <a:gd name="T34" fmla="*/ 54 w 159"/>
                <a:gd name="T35" fmla="*/ 96 h 146"/>
                <a:gd name="T36" fmla="*/ 46 w 159"/>
                <a:gd name="T37" fmla="*/ 96 h 146"/>
                <a:gd name="T38" fmla="*/ 64 w 159"/>
                <a:gd name="T39" fmla="*/ 108 h 146"/>
                <a:gd name="T40" fmla="*/ 64 w 159"/>
                <a:gd name="T41" fmla="*/ 114 h 146"/>
                <a:gd name="T42" fmla="*/ 60 w 159"/>
                <a:gd name="T43" fmla="*/ 115 h 146"/>
                <a:gd name="T44" fmla="*/ 81 w 159"/>
                <a:gd name="T45" fmla="*/ 146 h 146"/>
                <a:gd name="T46" fmla="*/ 103 w 159"/>
                <a:gd name="T47" fmla="*/ 117 h 146"/>
                <a:gd name="T48" fmla="*/ 98 w 159"/>
                <a:gd name="T49" fmla="*/ 114 h 146"/>
                <a:gd name="T50" fmla="*/ 99 w 159"/>
                <a:gd name="T51" fmla="*/ 107 h 146"/>
                <a:gd name="T52" fmla="*/ 115 w 159"/>
                <a:gd name="T53" fmla="*/ 97 h 146"/>
                <a:gd name="T54" fmla="*/ 112 w 159"/>
                <a:gd name="T55" fmla="*/ 92 h 146"/>
                <a:gd name="T56" fmla="*/ 131 w 159"/>
                <a:gd name="T57" fmla="*/ 79 h 146"/>
                <a:gd name="T58" fmla="*/ 119 w 159"/>
                <a:gd name="T59" fmla="*/ 79 h 146"/>
                <a:gd name="T60" fmla="*/ 117 w 159"/>
                <a:gd name="T61" fmla="*/ 75 h 146"/>
                <a:gd name="T62" fmla="*/ 141 w 159"/>
                <a:gd name="T63" fmla="*/ 59 h 146"/>
                <a:gd name="T64" fmla="*/ 125 w 159"/>
                <a:gd name="T65" fmla="*/ 58 h 146"/>
                <a:gd name="T66" fmla="*/ 124 w 159"/>
                <a:gd name="T67" fmla="*/ 54 h 146"/>
                <a:gd name="T68" fmla="*/ 154 w 159"/>
                <a:gd name="T69"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146">
                  <a:moveTo>
                    <a:pt x="154" y="43"/>
                  </a:moveTo>
                  <a:cubicBezTo>
                    <a:pt x="133" y="41"/>
                    <a:pt x="133" y="41"/>
                    <a:pt x="133" y="41"/>
                  </a:cubicBezTo>
                  <a:cubicBezTo>
                    <a:pt x="137" y="34"/>
                    <a:pt x="155" y="37"/>
                    <a:pt x="159" y="25"/>
                  </a:cubicBezTo>
                  <a:cubicBezTo>
                    <a:pt x="133" y="24"/>
                    <a:pt x="133" y="24"/>
                    <a:pt x="133" y="24"/>
                  </a:cubicBezTo>
                  <a:cubicBezTo>
                    <a:pt x="114" y="21"/>
                    <a:pt x="107" y="39"/>
                    <a:pt x="97" y="38"/>
                  </a:cubicBezTo>
                  <a:cubicBezTo>
                    <a:pt x="88" y="29"/>
                    <a:pt x="100" y="28"/>
                    <a:pt x="106" y="24"/>
                  </a:cubicBezTo>
                  <a:cubicBezTo>
                    <a:pt x="80" y="0"/>
                    <a:pt x="72" y="32"/>
                    <a:pt x="72" y="34"/>
                  </a:cubicBezTo>
                  <a:cubicBezTo>
                    <a:pt x="71" y="37"/>
                    <a:pt x="68" y="38"/>
                    <a:pt x="66" y="36"/>
                  </a:cubicBezTo>
                  <a:cubicBezTo>
                    <a:pt x="58" y="12"/>
                    <a:pt x="33" y="22"/>
                    <a:pt x="0" y="23"/>
                  </a:cubicBezTo>
                  <a:cubicBezTo>
                    <a:pt x="8" y="31"/>
                    <a:pt x="17" y="32"/>
                    <a:pt x="28" y="34"/>
                  </a:cubicBezTo>
                  <a:cubicBezTo>
                    <a:pt x="30" y="36"/>
                    <a:pt x="32" y="38"/>
                    <a:pt x="30" y="41"/>
                  </a:cubicBezTo>
                  <a:cubicBezTo>
                    <a:pt x="11" y="40"/>
                    <a:pt x="11" y="40"/>
                    <a:pt x="11" y="40"/>
                  </a:cubicBezTo>
                  <a:cubicBezTo>
                    <a:pt x="19" y="58"/>
                    <a:pt x="35" y="49"/>
                    <a:pt x="41" y="60"/>
                  </a:cubicBezTo>
                  <a:cubicBezTo>
                    <a:pt x="24" y="60"/>
                    <a:pt x="24" y="60"/>
                    <a:pt x="24" y="60"/>
                  </a:cubicBezTo>
                  <a:cubicBezTo>
                    <a:pt x="25" y="75"/>
                    <a:pt x="41" y="68"/>
                    <a:pt x="46" y="79"/>
                  </a:cubicBezTo>
                  <a:cubicBezTo>
                    <a:pt x="35" y="78"/>
                    <a:pt x="35" y="78"/>
                    <a:pt x="35" y="78"/>
                  </a:cubicBezTo>
                  <a:cubicBezTo>
                    <a:pt x="40" y="90"/>
                    <a:pt x="48" y="91"/>
                    <a:pt x="54" y="92"/>
                  </a:cubicBezTo>
                  <a:cubicBezTo>
                    <a:pt x="54" y="96"/>
                    <a:pt x="54" y="96"/>
                    <a:pt x="54" y="96"/>
                  </a:cubicBezTo>
                  <a:cubicBezTo>
                    <a:pt x="46" y="96"/>
                    <a:pt x="46" y="96"/>
                    <a:pt x="46" y="96"/>
                  </a:cubicBezTo>
                  <a:cubicBezTo>
                    <a:pt x="46" y="104"/>
                    <a:pt x="57" y="109"/>
                    <a:pt x="64" y="108"/>
                  </a:cubicBezTo>
                  <a:cubicBezTo>
                    <a:pt x="64" y="114"/>
                    <a:pt x="64" y="114"/>
                    <a:pt x="64" y="114"/>
                  </a:cubicBezTo>
                  <a:cubicBezTo>
                    <a:pt x="60" y="115"/>
                    <a:pt x="60" y="115"/>
                    <a:pt x="60" y="115"/>
                  </a:cubicBezTo>
                  <a:cubicBezTo>
                    <a:pt x="81" y="146"/>
                    <a:pt x="81" y="146"/>
                    <a:pt x="81" y="146"/>
                  </a:cubicBezTo>
                  <a:cubicBezTo>
                    <a:pt x="103" y="117"/>
                    <a:pt x="103" y="117"/>
                    <a:pt x="103" y="117"/>
                  </a:cubicBezTo>
                  <a:cubicBezTo>
                    <a:pt x="98" y="114"/>
                    <a:pt x="98" y="114"/>
                    <a:pt x="98" y="114"/>
                  </a:cubicBezTo>
                  <a:cubicBezTo>
                    <a:pt x="99" y="107"/>
                    <a:pt x="99" y="107"/>
                    <a:pt x="99" y="107"/>
                  </a:cubicBezTo>
                  <a:cubicBezTo>
                    <a:pt x="105" y="108"/>
                    <a:pt x="111" y="106"/>
                    <a:pt x="115" y="97"/>
                  </a:cubicBezTo>
                  <a:cubicBezTo>
                    <a:pt x="114" y="95"/>
                    <a:pt x="99" y="99"/>
                    <a:pt x="112" y="92"/>
                  </a:cubicBezTo>
                  <a:cubicBezTo>
                    <a:pt x="120" y="91"/>
                    <a:pt x="125" y="85"/>
                    <a:pt x="131" y="79"/>
                  </a:cubicBezTo>
                  <a:cubicBezTo>
                    <a:pt x="119" y="79"/>
                    <a:pt x="119" y="79"/>
                    <a:pt x="119" y="79"/>
                  </a:cubicBezTo>
                  <a:cubicBezTo>
                    <a:pt x="117" y="78"/>
                    <a:pt x="116" y="76"/>
                    <a:pt x="117" y="75"/>
                  </a:cubicBezTo>
                  <a:cubicBezTo>
                    <a:pt x="125" y="74"/>
                    <a:pt x="137" y="70"/>
                    <a:pt x="141" y="59"/>
                  </a:cubicBezTo>
                  <a:cubicBezTo>
                    <a:pt x="125" y="58"/>
                    <a:pt x="125" y="58"/>
                    <a:pt x="125" y="58"/>
                  </a:cubicBezTo>
                  <a:cubicBezTo>
                    <a:pt x="122" y="57"/>
                    <a:pt x="123" y="55"/>
                    <a:pt x="124" y="54"/>
                  </a:cubicBezTo>
                  <a:cubicBezTo>
                    <a:pt x="134" y="54"/>
                    <a:pt x="145" y="50"/>
                    <a:pt x="1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8" name="íŝḻiḍè"/>
            <p:cNvSpPr/>
            <p:nvPr/>
          </p:nvSpPr>
          <p:spPr bwMode="auto">
            <a:xfrm>
              <a:off x="3344157" y="1504480"/>
              <a:ext cx="93914" cy="74290"/>
            </a:xfrm>
            <a:custGeom>
              <a:avLst/>
              <a:gdLst>
                <a:gd name="T0" fmla="*/ 6 w 41"/>
                <a:gd name="T1" fmla="*/ 15 h 32"/>
                <a:gd name="T2" fmla="*/ 9 w 41"/>
                <a:gd name="T3" fmla="*/ 16 h 32"/>
                <a:gd name="T4" fmla="*/ 37 w 41"/>
                <a:gd name="T5" fmla="*/ 18 h 32"/>
                <a:gd name="T6" fmla="*/ 41 w 41"/>
                <a:gd name="T7" fmla="*/ 16 h 32"/>
                <a:gd name="T8" fmla="*/ 32 w 41"/>
                <a:gd name="T9" fmla="*/ 0 h 32"/>
                <a:gd name="T10" fmla="*/ 28 w 41"/>
                <a:gd name="T11" fmla="*/ 1 h 32"/>
                <a:gd name="T12" fmla="*/ 35 w 41"/>
                <a:gd name="T13" fmla="*/ 14 h 32"/>
                <a:gd name="T14" fmla="*/ 30 w 41"/>
                <a:gd name="T15" fmla="*/ 13 h 32"/>
                <a:gd name="T16" fmla="*/ 4 w 41"/>
                <a:gd name="T17" fmla="*/ 12 h 32"/>
                <a:gd name="T18" fmla="*/ 0 w 41"/>
                <a:gd name="T19" fmla="*/ 14 h 32"/>
                <a:gd name="T20" fmla="*/ 10 w 41"/>
                <a:gd name="T21" fmla="*/ 32 h 32"/>
                <a:gd name="T22" fmla="*/ 14 w 41"/>
                <a:gd name="T23" fmla="*/ 30 h 32"/>
                <a:gd name="T24" fmla="*/ 6 w 41"/>
                <a:gd name="T2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2">
                  <a:moveTo>
                    <a:pt x="6" y="15"/>
                  </a:moveTo>
                  <a:cubicBezTo>
                    <a:pt x="9" y="16"/>
                    <a:pt x="9" y="16"/>
                    <a:pt x="9" y="16"/>
                  </a:cubicBezTo>
                  <a:cubicBezTo>
                    <a:pt x="37" y="18"/>
                    <a:pt x="37" y="18"/>
                    <a:pt x="37" y="18"/>
                  </a:cubicBezTo>
                  <a:cubicBezTo>
                    <a:pt x="41" y="16"/>
                    <a:pt x="41" y="16"/>
                    <a:pt x="41" y="16"/>
                  </a:cubicBezTo>
                  <a:cubicBezTo>
                    <a:pt x="32" y="0"/>
                    <a:pt x="32" y="0"/>
                    <a:pt x="32" y="0"/>
                  </a:cubicBezTo>
                  <a:cubicBezTo>
                    <a:pt x="28" y="1"/>
                    <a:pt x="28" y="1"/>
                    <a:pt x="28" y="1"/>
                  </a:cubicBezTo>
                  <a:cubicBezTo>
                    <a:pt x="35" y="14"/>
                    <a:pt x="35" y="14"/>
                    <a:pt x="35" y="14"/>
                  </a:cubicBezTo>
                  <a:cubicBezTo>
                    <a:pt x="34" y="14"/>
                    <a:pt x="32" y="14"/>
                    <a:pt x="30" y="13"/>
                  </a:cubicBezTo>
                  <a:cubicBezTo>
                    <a:pt x="4" y="12"/>
                    <a:pt x="4" y="12"/>
                    <a:pt x="4" y="12"/>
                  </a:cubicBezTo>
                  <a:cubicBezTo>
                    <a:pt x="0" y="14"/>
                    <a:pt x="0" y="14"/>
                    <a:pt x="0" y="14"/>
                  </a:cubicBezTo>
                  <a:cubicBezTo>
                    <a:pt x="10" y="32"/>
                    <a:pt x="10" y="32"/>
                    <a:pt x="10" y="32"/>
                  </a:cubicBezTo>
                  <a:cubicBezTo>
                    <a:pt x="14" y="30"/>
                    <a:pt x="14" y="30"/>
                    <a:pt x="14" y="30"/>
                  </a:cubicBezTo>
                  <a:lnTo>
                    <a:pt x="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9" name="îS1iďê"/>
            <p:cNvSpPr/>
            <p:nvPr/>
          </p:nvSpPr>
          <p:spPr bwMode="auto">
            <a:xfrm>
              <a:off x="3369388" y="1550736"/>
              <a:ext cx="91811" cy="71487"/>
            </a:xfrm>
            <a:custGeom>
              <a:avLst/>
              <a:gdLst>
                <a:gd name="T0" fmla="*/ 128 w 131"/>
                <a:gd name="T1" fmla="*/ 46 h 102"/>
                <a:gd name="T2" fmla="*/ 85 w 131"/>
                <a:gd name="T3" fmla="*/ 66 h 102"/>
                <a:gd name="T4" fmla="*/ 66 w 131"/>
                <a:gd name="T5" fmla="*/ 30 h 102"/>
                <a:gd name="T6" fmla="*/ 108 w 131"/>
                <a:gd name="T7" fmla="*/ 10 h 102"/>
                <a:gd name="T8" fmla="*/ 105 w 131"/>
                <a:gd name="T9" fmla="*/ 0 h 102"/>
                <a:gd name="T10" fmla="*/ 0 w 131"/>
                <a:gd name="T11" fmla="*/ 46 h 102"/>
                <a:gd name="T12" fmla="*/ 7 w 131"/>
                <a:gd name="T13" fmla="*/ 56 h 102"/>
                <a:gd name="T14" fmla="*/ 56 w 131"/>
                <a:gd name="T15" fmla="*/ 33 h 102"/>
                <a:gd name="T16" fmla="*/ 72 w 131"/>
                <a:gd name="T17" fmla="*/ 73 h 102"/>
                <a:gd name="T18" fmla="*/ 23 w 131"/>
                <a:gd name="T19" fmla="*/ 92 h 102"/>
                <a:gd name="T20" fmla="*/ 30 w 131"/>
                <a:gd name="T21" fmla="*/ 102 h 102"/>
                <a:gd name="T22" fmla="*/ 131 w 131"/>
                <a:gd name="T23" fmla="*/ 56 h 102"/>
                <a:gd name="T24" fmla="*/ 128 w 131"/>
                <a:gd name="T25"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128" y="46"/>
                  </a:moveTo>
                  <a:lnTo>
                    <a:pt x="85" y="66"/>
                  </a:lnTo>
                  <a:lnTo>
                    <a:pt x="66" y="30"/>
                  </a:lnTo>
                  <a:lnTo>
                    <a:pt x="108" y="10"/>
                  </a:lnTo>
                  <a:lnTo>
                    <a:pt x="105" y="0"/>
                  </a:lnTo>
                  <a:lnTo>
                    <a:pt x="0" y="46"/>
                  </a:lnTo>
                  <a:lnTo>
                    <a:pt x="7" y="56"/>
                  </a:lnTo>
                  <a:lnTo>
                    <a:pt x="56" y="33"/>
                  </a:lnTo>
                  <a:lnTo>
                    <a:pt x="72" y="73"/>
                  </a:lnTo>
                  <a:lnTo>
                    <a:pt x="23" y="92"/>
                  </a:lnTo>
                  <a:lnTo>
                    <a:pt x="30" y="102"/>
                  </a:lnTo>
                  <a:lnTo>
                    <a:pt x="131" y="56"/>
                  </a:lnTo>
                  <a:lnTo>
                    <a:pt x="12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0" name="i$ḷíḓe"/>
            <p:cNvSpPr/>
            <p:nvPr/>
          </p:nvSpPr>
          <p:spPr bwMode="auto">
            <a:xfrm>
              <a:off x="3394618" y="1599095"/>
              <a:ext cx="91811" cy="71487"/>
            </a:xfrm>
            <a:custGeom>
              <a:avLst/>
              <a:gdLst>
                <a:gd name="T0" fmla="*/ 72 w 131"/>
                <a:gd name="T1" fmla="*/ 76 h 102"/>
                <a:gd name="T2" fmla="*/ 85 w 131"/>
                <a:gd name="T3" fmla="*/ 69 h 102"/>
                <a:gd name="T4" fmla="*/ 66 w 131"/>
                <a:gd name="T5" fmla="*/ 30 h 102"/>
                <a:gd name="T6" fmla="*/ 98 w 131"/>
                <a:gd name="T7" fmla="*/ 17 h 102"/>
                <a:gd name="T8" fmla="*/ 118 w 131"/>
                <a:gd name="T9" fmla="*/ 56 h 102"/>
                <a:gd name="T10" fmla="*/ 131 w 131"/>
                <a:gd name="T11" fmla="*/ 53 h 102"/>
                <a:gd name="T12" fmla="*/ 105 w 131"/>
                <a:gd name="T13" fmla="*/ 0 h 102"/>
                <a:gd name="T14" fmla="*/ 0 w 131"/>
                <a:gd name="T15" fmla="*/ 50 h 102"/>
                <a:gd name="T16" fmla="*/ 30 w 131"/>
                <a:gd name="T17" fmla="*/ 102 h 102"/>
                <a:gd name="T18" fmla="*/ 39 w 131"/>
                <a:gd name="T19" fmla="*/ 96 h 102"/>
                <a:gd name="T20" fmla="*/ 20 w 131"/>
                <a:gd name="T21" fmla="*/ 53 h 102"/>
                <a:gd name="T22" fmla="*/ 52 w 131"/>
                <a:gd name="T23" fmla="*/ 36 h 102"/>
                <a:gd name="T24" fmla="*/ 72 w 131"/>
                <a:gd name="T25"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72" y="76"/>
                  </a:moveTo>
                  <a:lnTo>
                    <a:pt x="85" y="69"/>
                  </a:lnTo>
                  <a:lnTo>
                    <a:pt x="66" y="30"/>
                  </a:lnTo>
                  <a:lnTo>
                    <a:pt x="98" y="17"/>
                  </a:lnTo>
                  <a:lnTo>
                    <a:pt x="118" y="56"/>
                  </a:lnTo>
                  <a:lnTo>
                    <a:pt x="131" y="53"/>
                  </a:lnTo>
                  <a:lnTo>
                    <a:pt x="105" y="0"/>
                  </a:lnTo>
                  <a:lnTo>
                    <a:pt x="0" y="50"/>
                  </a:lnTo>
                  <a:lnTo>
                    <a:pt x="30" y="102"/>
                  </a:lnTo>
                  <a:lnTo>
                    <a:pt x="39" y="96"/>
                  </a:lnTo>
                  <a:lnTo>
                    <a:pt x="20" y="53"/>
                  </a:lnTo>
                  <a:lnTo>
                    <a:pt x="52" y="36"/>
                  </a:lnTo>
                  <a:lnTo>
                    <a:pt x="72"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1" name="îş1íḍé"/>
            <p:cNvSpPr/>
            <p:nvPr/>
          </p:nvSpPr>
          <p:spPr bwMode="auto">
            <a:xfrm>
              <a:off x="3431063" y="1647453"/>
              <a:ext cx="73589" cy="53265"/>
            </a:xfrm>
            <a:custGeom>
              <a:avLst/>
              <a:gdLst>
                <a:gd name="T0" fmla="*/ 32 w 32"/>
                <a:gd name="T1" fmla="*/ 3 h 23"/>
                <a:gd name="T2" fmla="*/ 30 w 32"/>
                <a:gd name="T3" fmla="*/ 0 h 23"/>
                <a:gd name="T4" fmla="*/ 13 w 32"/>
                <a:gd name="T5" fmla="*/ 16 h 23"/>
                <a:gd name="T6" fmla="*/ 10 w 32"/>
                <a:gd name="T7" fmla="*/ 19 h 23"/>
                <a:gd name="T8" fmla="*/ 7 w 32"/>
                <a:gd name="T9" fmla="*/ 20 h 23"/>
                <a:gd name="T10" fmla="*/ 5 w 32"/>
                <a:gd name="T11" fmla="*/ 19 h 23"/>
                <a:gd name="T12" fmla="*/ 4 w 32"/>
                <a:gd name="T13" fmla="*/ 16 h 23"/>
                <a:gd name="T14" fmla="*/ 7 w 32"/>
                <a:gd name="T15" fmla="*/ 11 h 23"/>
                <a:gd name="T16" fmla="*/ 5 w 32"/>
                <a:gd name="T17" fmla="*/ 10 h 23"/>
                <a:gd name="T18" fmla="*/ 0 w 32"/>
                <a:gd name="T19" fmla="*/ 16 h 23"/>
                <a:gd name="T20" fmla="*/ 2 w 32"/>
                <a:gd name="T21" fmla="*/ 21 h 23"/>
                <a:gd name="T22" fmla="*/ 6 w 32"/>
                <a:gd name="T23" fmla="*/ 23 h 23"/>
                <a:gd name="T24" fmla="*/ 10 w 32"/>
                <a:gd name="T25" fmla="*/ 22 h 23"/>
                <a:gd name="T26" fmla="*/ 15 w 32"/>
                <a:gd name="T27" fmla="*/ 18 h 23"/>
                <a:gd name="T28" fmla="*/ 32 w 32"/>
                <a:gd name="T2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3">
                  <a:moveTo>
                    <a:pt x="32" y="3"/>
                  </a:moveTo>
                  <a:cubicBezTo>
                    <a:pt x="30" y="0"/>
                    <a:pt x="30" y="0"/>
                    <a:pt x="30" y="0"/>
                  </a:cubicBezTo>
                  <a:cubicBezTo>
                    <a:pt x="13" y="16"/>
                    <a:pt x="13" y="16"/>
                    <a:pt x="13" y="16"/>
                  </a:cubicBezTo>
                  <a:cubicBezTo>
                    <a:pt x="11" y="18"/>
                    <a:pt x="10" y="19"/>
                    <a:pt x="10" y="19"/>
                  </a:cubicBezTo>
                  <a:cubicBezTo>
                    <a:pt x="9" y="19"/>
                    <a:pt x="8" y="20"/>
                    <a:pt x="7" y="20"/>
                  </a:cubicBezTo>
                  <a:cubicBezTo>
                    <a:pt x="6" y="20"/>
                    <a:pt x="6" y="19"/>
                    <a:pt x="5" y="19"/>
                  </a:cubicBezTo>
                  <a:cubicBezTo>
                    <a:pt x="4" y="18"/>
                    <a:pt x="4" y="17"/>
                    <a:pt x="4" y="16"/>
                  </a:cubicBezTo>
                  <a:cubicBezTo>
                    <a:pt x="4" y="15"/>
                    <a:pt x="6" y="13"/>
                    <a:pt x="7" y="11"/>
                  </a:cubicBezTo>
                  <a:cubicBezTo>
                    <a:pt x="5" y="10"/>
                    <a:pt x="5" y="10"/>
                    <a:pt x="5" y="10"/>
                  </a:cubicBezTo>
                  <a:cubicBezTo>
                    <a:pt x="2" y="12"/>
                    <a:pt x="1" y="14"/>
                    <a:pt x="0" y="16"/>
                  </a:cubicBezTo>
                  <a:cubicBezTo>
                    <a:pt x="0" y="18"/>
                    <a:pt x="1" y="20"/>
                    <a:pt x="2" y="21"/>
                  </a:cubicBezTo>
                  <a:cubicBezTo>
                    <a:pt x="3" y="22"/>
                    <a:pt x="4" y="23"/>
                    <a:pt x="6" y="23"/>
                  </a:cubicBezTo>
                  <a:cubicBezTo>
                    <a:pt x="7" y="23"/>
                    <a:pt x="9" y="23"/>
                    <a:pt x="10" y="22"/>
                  </a:cubicBezTo>
                  <a:cubicBezTo>
                    <a:pt x="12" y="22"/>
                    <a:pt x="13" y="20"/>
                    <a:pt x="15" y="18"/>
                  </a:cubicBezTo>
                  <a:lnTo>
                    <a:pt x="3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2" name="išḻïde"/>
            <p:cNvSpPr/>
            <p:nvPr/>
          </p:nvSpPr>
          <p:spPr bwMode="auto">
            <a:xfrm>
              <a:off x="3465404" y="1659368"/>
              <a:ext cx="60273" cy="59572"/>
            </a:xfrm>
            <a:custGeom>
              <a:avLst/>
              <a:gdLst>
                <a:gd name="T0" fmla="*/ 79 w 86"/>
                <a:gd name="T1" fmla="*/ 0 h 85"/>
                <a:gd name="T2" fmla="*/ 0 w 86"/>
                <a:gd name="T3" fmla="*/ 79 h 85"/>
                <a:gd name="T4" fmla="*/ 7 w 86"/>
                <a:gd name="T5" fmla="*/ 85 h 85"/>
                <a:gd name="T6" fmla="*/ 86 w 86"/>
                <a:gd name="T7" fmla="*/ 6 h 85"/>
                <a:gd name="T8" fmla="*/ 79 w 86"/>
                <a:gd name="T9" fmla="*/ 0 h 85"/>
              </a:gdLst>
              <a:ahLst/>
              <a:cxnLst>
                <a:cxn ang="0">
                  <a:pos x="T0" y="T1"/>
                </a:cxn>
                <a:cxn ang="0">
                  <a:pos x="T2" y="T3"/>
                </a:cxn>
                <a:cxn ang="0">
                  <a:pos x="T4" y="T5"/>
                </a:cxn>
                <a:cxn ang="0">
                  <a:pos x="T6" y="T7"/>
                </a:cxn>
                <a:cxn ang="0">
                  <a:pos x="T8" y="T9"/>
                </a:cxn>
              </a:cxnLst>
              <a:rect l="0" t="0" r="r" b="b"/>
              <a:pathLst>
                <a:path w="86" h="85">
                  <a:moveTo>
                    <a:pt x="79" y="0"/>
                  </a:moveTo>
                  <a:lnTo>
                    <a:pt x="0" y="79"/>
                  </a:lnTo>
                  <a:lnTo>
                    <a:pt x="7" y="85"/>
                  </a:lnTo>
                  <a:lnTo>
                    <a:pt x="86" y="6"/>
                  </a:lnTo>
                  <a:lnTo>
                    <a:pt x="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3" name="ís1ïḓè"/>
            <p:cNvSpPr/>
            <p:nvPr/>
          </p:nvSpPr>
          <p:spPr bwMode="auto">
            <a:xfrm>
              <a:off x="3477319" y="1675487"/>
              <a:ext cx="73589" cy="80598"/>
            </a:xfrm>
            <a:custGeom>
              <a:avLst/>
              <a:gdLst>
                <a:gd name="T0" fmla="*/ 29 w 32"/>
                <a:gd name="T1" fmla="*/ 0 h 35"/>
                <a:gd name="T2" fmla="*/ 0 w 32"/>
                <a:gd name="T3" fmla="*/ 21 h 35"/>
                <a:gd name="T4" fmla="*/ 3 w 32"/>
                <a:gd name="T5" fmla="*/ 23 h 35"/>
                <a:gd name="T6" fmla="*/ 12 w 32"/>
                <a:gd name="T7" fmla="*/ 17 h 35"/>
                <a:gd name="T8" fmla="*/ 20 w 32"/>
                <a:gd name="T9" fmla="*/ 23 h 35"/>
                <a:gd name="T10" fmla="*/ 16 w 32"/>
                <a:gd name="T11" fmla="*/ 33 h 35"/>
                <a:gd name="T12" fmla="*/ 19 w 32"/>
                <a:gd name="T13" fmla="*/ 35 h 35"/>
                <a:gd name="T14" fmla="*/ 32 w 32"/>
                <a:gd name="T15" fmla="*/ 3 h 35"/>
                <a:gd name="T16" fmla="*/ 29 w 32"/>
                <a:gd name="T17" fmla="*/ 0 h 35"/>
                <a:gd name="T18" fmla="*/ 25 w 32"/>
                <a:gd name="T19" fmla="*/ 11 h 35"/>
                <a:gd name="T20" fmla="*/ 22 w 32"/>
                <a:gd name="T21" fmla="*/ 20 h 35"/>
                <a:gd name="T22" fmla="*/ 15 w 32"/>
                <a:gd name="T23" fmla="*/ 15 h 35"/>
                <a:gd name="T24" fmla="*/ 23 w 32"/>
                <a:gd name="T25" fmla="*/ 8 h 35"/>
                <a:gd name="T26" fmla="*/ 28 w 32"/>
                <a:gd name="T27" fmla="*/ 4 h 35"/>
                <a:gd name="T28" fmla="*/ 25 w 32"/>
                <a:gd name="T2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5">
                  <a:moveTo>
                    <a:pt x="29" y="0"/>
                  </a:moveTo>
                  <a:cubicBezTo>
                    <a:pt x="0" y="21"/>
                    <a:pt x="0" y="21"/>
                    <a:pt x="0" y="21"/>
                  </a:cubicBezTo>
                  <a:cubicBezTo>
                    <a:pt x="3" y="23"/>
                    <a:pt x="3" y="23"/>
                    <a:pt x="3" y="23"/>
                  </a:cubicBezTo>
                  <a:cubicBezTo>
                    <a:pt x="12" y="17"/>
                    <a:pt x="12" y="17"/>
                    <a:pt x="12" y="17"/>
                  </a:cubicBezTo>
                  <a:cubicBezTo>
                    <a:pt x="20" y="23"/>
                    <a:pt x="20" y="23"/>
                    <a:pt x="20" y="23"/>
                  </a:cubicBezTo>
                  <a:cubicBezTo>
                    <a:pt x="16" y="33"/>
                    <a:pt x="16" y="33"/>
                    <a:pt x="16" y="33"/>
                  </a:cubicBezTo>
                  <a:cubicBezTo>
                    <a:pt x="19" y="35"/>
                    <a:pt x="19" y="35"/>
                    <a:pt x="19" y="35"/>
                  </a:cubicBezTo>
                  <a:cubicBezTo>
                    <a:pt x="32" y="3"/>
                    <a:pt x="32" y="3"/>
                    <a:pt x="32" y="3"/>
                  </a:cubicBezTo>
                  <a:lnTo>
                    <a:pt x="29" y="0"/>
                  </a:lnTo>
                  <a:close/>
                  <a:moveTo>
                    <a:pt x="25" y="11"/>
                  </a:moveTo>
                  <a:cubicBezTo>
                    <a:pt x="22" y="20"/>
                    <a:pt x="22" y="20"/>
                    <a:pt x="22" y="20"/>
                  </a:cubicBezTo>
                  <a:cubicBezTo>
                    <a:pt x="15" y="15"/>
                    <a:pt x="15" y="15"/>
                    <a:pt x="15" y="15"/>
                  </a:cubicBezTo>
                  <a:cubicBezTo>
                    <a:pt x="23" y="8"/>
                    <a:pt x="23" y="8"/>
                    <a:pt x="23" y="8"/>
                  </a:cubicBezTo>
                  <a:cubicBezTo>
                    <a:pt x="25" y="7"/>
                    <a:pt x="27" y="6"/>
                    <a:pt x="28" y="4"/>
                  </a:cubicBezTo>
                  <a:cubicBezTo>
                    <a:pt x="28" y="6"/>
                    <a:pt x="27" y="8"/>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4" name="ïṩlïďê"/>
            <p:cNvSpPr/>
            <p:nvPr/>
          </p:nvSpPr>
          <p:spPr bwMode="auto">
            <a:xfrm>
              <a:off x="3529882" y="1688803"/>
              <a:ext cx="80598" cy="87606"/>
            </a:xfrm>
            <a:custGeom>
              <a:avLst/>
              <a:gdLst>
                <a:gd name="T0" fmla="*/ 108 w 115"/>
                <a:gd name="T1" fmla="*/ 27 h 125"/>
                <a:gd name="T2" fmla="*/ 62 w 115"/>
                <a:gd name="T3" fmla="*/ 102 h 125"/>
                <a:gd name="T4" fmla="*/ 69 w 115"/>
                <a:gd name="T5" fmla="*/ 7 h 125"/>
                <a:gd name="T6" fmla="*/ 59 w 115"/>
                <a:gd name="T7" fmla="*/ 0 h 125"/>
                <a:gd name="T8" fmla="*/ 0 w 115"/>
                <a:gd name="T9" fmla="*/ 96 h 125"/>
                <a:gd name="T10" fmla="*/ 10 w 115"/>
                <a:gd name="T11" fmla="*/ 99 h 125"/>
                <a:gd name="T12" fmla="*/ 56 w 115"/>
                <a:gd name="T13" fmla="*/ 27 h 125"/>
                <a:gd name="T14" fmla="*/ 49 w 115"/>
                <a:gd name="T15" fmla="*/ 122 h 125"/>
                <a:gd name="T16" fmla="*/ 59 w 115"/>
                <a:gd name="T17" fmla="*/ 125 h 125"/>
                <a:gd name="T18" fmla="*/ 115 w 115"/>
                <a:gd name="T19" fmla="*/ 33 h 125"/>
                <a:gd name="T20" fmla="*/ 108 w 115"/>
                <a:gd name="T21"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25">
                  <a:moveTo>
                    <a:pt x="108" y="27"/>
                  </a:moveTo>
                  <a:lnTo>
                    <a:pt x="62" y="102"/>
                  </a:lnTo>
                  <a:lnTo>
                    <a:pt x="69" y="7"/>
                  </a:lnTo>
                  <a:lnTo>
                    <a:pt x="59" y="0"/>
                  </a:lnTo>
                  <a:lnTo>
                    <a:pt x="0" y="96"/>
                  </a:lnTo>
                  <a:lnTo>
                    <a:pt x="10" y="99"/>
                  </a:lnTo>
                  <a:lnTo>
                    <a:pt x="56" y="27"/>
                  </a:lnTo>
                  <a:lnTo>
                    <a:pt x="49" y="122"/>
                  </a:lnTo>
                  <a:lnTo>
                    <a:pt x="59" y="125"/>
                  </a:lnTo>
                  <a:lnTo>
                    <a:pt x="115" y="33"/>
                  </a:lnTo>
                  <a:lnTo>
                    <a:pt x="10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5" name="íSliḋê"/>
            <p:cNvSpPr/>
            <p:nvPr/>
          </p:nvSpPr>
          <p:spPr bwMode="auto">
            <a:xfrm>
              <a:off x="3594360" y="1714735"/>
              <a:ext cx="56769" cy="77794"/>
            </a:xfrm>
            <a:custGeom>
              <a:avLst/>
              <a:gdLst>
                <a:gd name="T0" fmla="*/ 19 w 25"/>
                <a:gd name="T1" fmla="*/ 1 h 34"/>
                <a:gd name="T2" fmla="*/ 13 w 25"/>
                <a:gd name="T3" fmla="*/ 1 h 34"/>
                <a:gd name="T4" fmla="*/ 8 w 25"/>
                <a:gd name="T5" fmla="*/ 5 h 34"/>
                <a:gd name="T6" fmla="*/ 3 w 25"/>
                <a:gd name="T7" fmla="*/ 13 h 34"/>
                <a:gd name="T8" fmla="*/ 1 w 25"/>
                <a:gd name="T9" fmla="*/ 22 h 34"/>
                <a:gd name="T10" fmla="*/ 2 w 25"/>
                <a:gd name="T11" fmla="*/ 29 h 34"/>
                <a:gd name="T12" fmla="*/ 6 w 25"/>
                <a:gd name="T13" fmla="*/ 33 h 34"/>
                <a:gd name="T14" fmla="*/ 11 w 25"/>
                <a:gd name="T15" fmla="*/ 33 h 34"/>
                <a:gd name="T16" fmla="*/ 17 w 25"/>
                <a:gd name="T17" fmla="*/ 31 h 34"/>
                <a:gd name="T18" fmla="*/ 21 w 25"/>
                <a:gd name="T19" fmla="*/ 20 h 34"/>
                <a:gd name="T20" fmla="*/ 13 w 25"/>
                <a:gd name="T21" fmla="*/ 17 h 34"/>
                <a:gd name="T22" fmla="*/ 11 w 25"/>
                <a:gd name="T23" fmla="*/ 20 h 34"/>
                <a:gd name="T24" fmla="*/ 17 w 25"/>
                <a:gd name="T25" fmla="*/ 22 h 34"/>
                <a:gd name="T26" fmla="*/ 15 w 25"/>
                <a:gd name="T27" fmla="*/ 28 h 34"/>
                <a:gd name="T28" fmla="*/ 12 w 25"/>
                <a:gd name="T29" fmla="*/ 29 h 34"/>
                <a:gd name="T30" fmla="*/ 8 w 25"/>
                <a:gd name="T31" fmla="*/ 29 h 34"/>
                <a:gd name="T32" fmla="*/ 5 w 25"/>
                <a:gd name="T33" fmla="*/ 26 h 34"/>
                <a:gd name="T34" fmla="*/ 4 w 25"/>
                <a:gd name="T35" fmla="*/ 21 h 34"/>
                <a:gd name="T36" fmla="*/ 6 w 25"/>
                <a:gd name="T37" fmla="*/ 14 h 34"/>
                <a:gd name="T38" fmla="*/ 9 w 25"/>
                <a:gd name="T39" fmla="*/ 8 h 34"/>
                <a:gd name="T40" fmla="*/ 11 w 25"/>
                <a:gd name="T41" fmla="*/ 5 h 34"/>
                <a:gd name="T42" fmla="*/ 15 w 25"/>
                <a:gd name="T43" fmla="*/ 4 h 34"/>
                <a:gd name="T44" fmla="*/ 18 w 25"/>
                <a:gd name="T45" fmla="*/ 4 h 34"/>
                <a:gd name="T46" fmla="*/ 20 w 25"/>
                <a:gd name="T47" fmla="*/ 6 h 34"/>
                <a:gd name="T48" fmla="*/ 21 w 25"/>
                <a:gd name="T49" fmla="*/ 9 h 34"/>
                <a:gd name="T50" fmla="*/ 21 w 25"/>
                <a:gd name="T51" fmla="*/ 13 h 34"/>
                <a:gd name="T52" fmla="*/ 24 w 25"/>
                <a:gd name="T53" fmla="*/ 13 h 34"/>
                <a:gd name="T54" fmla="*/ 24 w 25"/>
                <a:gd name="T55" fmla="*/ 7 h 34"/>
                <a:gd name="T56" fmla="*/ 23 w 25"/>
                <a:gd name="T57" fmla="*/ 3 h 34"/>
                <a:gd name="T58" fmla="*/ 19 w 25"/>
                <a:gd name="T5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34">
                  <a:moveTo>
                    <a:pt x="19" y="1"/>
                  </a:moveTo>
                  <a:cubicBezTo>
                    <a:pt x="18" y="0"/>
                    <a:pt x="15" y="0"/>
                    <a:pt x="13" y="1"/>
                  </a:cubicBezTo>
                  <a:cubicBezTo>
                    <a:pt x="11" y="1"/>
                    <a:pt x="9" y="3"/>
                    <a:pt x="8" y="5"/>
                  </a:cubicBezTo>
                  <a:cubicBezTo>
                    <a:pt x="6" y="7"/>
                    <a:pt x="4" y="10"/>
                    <a:pt x="3" y="13"/>
                  </a:cubicBezTo>
                  <a:cubicBezTo>
                    <a:pt x="2" y="16"/>
                    <a:pt x="1" y="19"/>
                    <a:pt x="1" y="22"/>
                  </a:cubicBezTo>
                  <a:cubicBezTo>
                    <a:pt x="0" y="25"/>
                    <a:pt x="1" y="27"/>
                    <a:pt x="2" y="29"/>
                  </a:cubicBezTo>
                  <a:cubicBezTo>
                    <a:pt x="3" y="31"/>
                    <a:pt x="4" y="32"/>
                    <a:pt x="6" y="33"/>
                  </a:cubicBezTo>
                  <a:cubicBezTo>
                    <a:pt x="8" y="34"/>
                    <a:pt x="9" y="34"/>
                    <a:pt x="11" y="33"/>
                  </a:cubicBezTo>
                  <a:cubicBezTo>
                    <a:pt x="13" y="33"/>
                    <a:pt x="15" y="32"/>
                    <a:pt x="17" y="31"/>
                  </a:cubicBezTo>
                  <a:cubicBezTo>
                    <a:pt x="21" y="20"/>
                    <a:pt x="21" y="20"/>
                    <a:pt x="21" y="20"/>
                  </a:cubicBezTo>
                  <a:cubicBezTo>
                    <a:pt x="13" y="17"/>
                    <a:pt x="13" y="17"/>
                    <a:pt x="13" y="17"/>
                  </a:cubicBezTo>
                  <a:cubicBezTo>
                    <a:pt x="11" y="20"/>
                    <a:pt x="11" y="20"/>
                    <a:pt x="11" y="20"/>
                  </a:cubicBezTo>
                  <a:cubicBezTo>
                    <a:pt x="17" y="22"/>
                    <a:pt x="17" y="22"/>
                    <a:pt x="17" y="22"/>
                  </a:cubicBezTo>
                  <a:cubicBezTo>
                    <a:pt x="15" y="28"/>
                    <a:pt x="15" y="28"/>
                    <a:pt x="15" y="28"/>
                  </a:cubicBezTo>
                  <a:cubicBezTo>
                    <a:pt x="14" y="29"/>
                    <a:pt x="13" y="29"/>
                    <a:pt x="12" y="29"/>
                  </a:cubicBezTo>
                  <a:cubicBezTo>
                    <a:pt x="10" y="30"/>
                    <a:pt x="9" y="30"/>
                    <a:pt x="8" y="29"/>
                  </a:cubicBezTo>
                  <a:cubicBezTo>
                    <a:pt x="6" y="29"/>
                    <a:pt x="5" y="28"/>
                    <a:pt x="5" y="26"/>
                  </a:cubicBezTo>
                  <a:cubicBezTo>
                    <a:pt x="4" y="25"/>
                    <a:pt x="3" y="23"/>
                    <a:pt x="4" y="21"/>
                  </a:cubicBezTo>
                  <a:cubicBezTo>
                    <a:pt x="4" y="19"/>
                    <a:pt x="4" y="17"/>
                    <a:pt x="6" y="14"/>
                  </a:cubicBezTo>
                  <a:cubicBezTo>
                    <a:pt x="7" y="12"/>
                    <a:pt x="8" y="10"/>
                    <a:pt x="9" y="8"/>
                  </a:cubicBezTo>
                  <a:cubicBezTo>
                    <a:pt x="10" y="7"/>
                    <a:pt x="11" y="6"/>
                    <a:pt x="11" y="5"/>
                  </a:cubicBezTo>
                  <a:cubicBezTo>
                    <a:pt x="12" y="5"/>
                    <a:pt x="13" y="4"/>
                    <a:pt x="15" y="4"/>
                  </a:cubicBezTo>
                  <a:cubicBezTo>
                    <a:pt x="16" y="4"/>
                    <a:pt x="17" y="4"/>
                    <a:pt x="18" y="4"/>
                  </a:cubicBezTo>
                  <a:cubicBezTo>
                    <a:pt x="19" y="5"/>
                    <a:pt x="20" y="5"/>
                    <a:pt x="20" y="6"/>
                  </a:cubicBezTo>
                  <a:cubicBezTo>
                    <a:pt x="21" y="7"/>
                    <a:pt x="21" y="8"/>
                    <a:pt x="21" y="9"/>
                  </a:cubicBezTo>
                  <a:cubicBezTo>
                    <a:pt x="22" y="10"/>
                    <a:pt x="21" y="11"/>
                    <a:pt x="21" y="13"/>
                  </a:cubicBezTo>
                  <a:cubicBezTo>
                    <a:pt x="24" y="13"/>
                    <a:pt x="24" y="13"/>
                    <a:pt x="24" y="13"/>
                  </a:cubicBezTo>
                  <a:cubicBezTo>
                    <a:pt x="24" y="11"/>
                    <a:pt x="25" y="9"/>
                    <a:pt x="24" y="7"/>
                  </a:cubicBezTo>
                  <a:cubicBezTo>
                    <a:pt x="24" y="6"/>
                    <a:pt x="24" y="4"/>
                    <a:pt x="23" y="3"/>
                  </a:cubicBezTo>
                  <a:cubicBezTo>
                    <a:pt x="22" y="2"/>
                    <a:pt x="21" y="1"/>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6" name="ísļîdè"/>
            <p:cNvSpPr/>
            <p:nvPr/>
          </p:nvSpPr>
          <p:spPr bwMode="auto">
            <a:xfrm>
              <a:off x="3681266" y="1716837"/>
              <a:ext cx="45555" cy="78495"/>
            </a:xfrm>
            <a:custGeom>
              <a:avLst/>
              <a:gdLst>
                <a:gd name="T0" fmla="*/ 17 w 20"/>
                <a:gd name="T1" fmla="*/ 19 h 34"/>
                <a:gd name="T2" fmla="*/ 15 w 20"/>
                <a:gd name="T3" fmla="*/ 27 h 34"/>
                <a:gd name="T4" fmla="*/ 10 w 20"/>
                <a:gd name="T5" fmla="*/ 30 h 34"/>
                <a:gd name="T6" fmla="*/ 7 w 20"/>
                <a:gd name="T7" fmla="*/ 29 h 34"/>
                <a:gd name="T8" fmla="*/ 4 w 20"/>
                <a:gd name="T9" fmla="*/ 25 h 34"/>
                <a:gd name="T10" fmla="*/ 4 w 20"/>
                <a:gd name="T11" fmla="*/ 19 h 34"/>
                <a:gd name="T12" fmla="*/ 4 w 20"/>
                <a:gd name="T13" fmla="*/ 0 h 34"/>
                <a:gd name="T14" fmla="*/ 0 w 20"/>
                <a:gd name="T15" fmla="*/ 0 h 34"/>
                <a:gd name="T16" fmla="*/ 0 w 20"/>
                <a:gd name="T17" fmla="*/ 19 h 34"/>
                <a:gd name="T18" fmla="*/ 1 w 20"/>
                <a:gd name="T19" fmla="*/ 27 h 34"/>
                <a:gd name="T20" fmla="*/ 5 w 20"/>
                <a:gd name="T21" fmla="*/ 32 h 34"/>
                <a:gd name="T22" fmla="*/ 10 w 20"/>
                <a:gd name="T23" fmla="*/ 34 h 34"/>
                <a:gd name="T24" fmla="*/ 16 w 20"/>
                <a:gd name="T25" fmla="*/ 32 h 34"/>
                <a:gd name="T26" fmla="*/ 19 w 20"/>
                <a:gd name="T27" fmla="*/ 27 h 34"/>
                <a:gd name="T28" fmla="*/ 20 w 20"/>
                <a:gd name="T29" fmla="*/ 19 h 34"/>
                <a:gd name="T30" fmla="*/ 20 w 20"/>
                <a:gd name="T31" fmla="*/ 0 h 34"/>
                <a:gd name="T32" fmla="*/ 17 w 20"/>
                <a:gd name="T33" fmla="*/ 0 h 34"/>
                <a:gd name="T34" fmla="*/ 17 w 20"/>
                <a:gd name="T3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4">
                  <a:moveTo>
                    <a:pt x="17" y="19"/>
                  </a:moveTo>
                  <a:cubicBezTo>
                    <a:pt x="17" y="23"/>
                    <a:pt x="16" y="26"/>
                    <a:pt x="15" y="27"/>
                  </a:cubicBezTo>
                  <a:cubicBezTo>
                    <a:pt x="14" y="29"/>
                    <a:pt x="13" y="30"/>
                    <a:pt x="10" y="30"/>
                  </a:cubicBezTo>
                  <a:cubicBezTo>
                    <a:pt x="9" y="30"/>
                    <a:pt x="8" y="29"/>
                    <a:pt x="7" y="29"/>
                  </a:cubicBezTo>
                  <a:cubicBezTo>
                    <a:pt x="6" y="28"/>
                    <a:pt x="5" y="27"/>
                    <a:pt x="4" y="25"/>
                  </a:cubicBezTo>
                  <a:cubicBezTo>
                    <a:pt x="4" y="24"/>
                    <a:pt x="4" y="22"/>
                    <a:pt x="4" y="19"/>
                  </a:cubicBezTo>
                  <a:cubicBezTo>
                    <a:pt x="4" y="0"/>
                    <a:pt x="4" y="0"/>
                    <a:pt x="4" y="0"/>
                  </a:cubicBezTo>
                  <a:cubicBezTo>
                    <a:pt x="0" y="0"/>
                    <a:pt x="0" y="0"/>
                    <a:pt x="0" y="0"/>
                  </a:cubicBezTo>
                  <a:cubicBezTo>
                    <a:pt x="0" y="19"/>
                    <a:pt x="0" y="19"/>
                    <a:pt x="0" y="19"/>
                  </a:cubicBezTo>
                  <a:cubicBezTo>
                    <a:pt x="0" y="23"/>
                    <a:pt x="1" y="25"/>
                    <a:pt x="1" y="27"/>
                  </a:cubicBezTo>
                  <a:cubicBezTo>
                    <a:pt x="2" y="29"/>
                    <a:pt x="3" y="31"/>
                    <a:pt x="5" y="32"/>
                  </a:cubicBezTo>
                  <a:cubicBezTo>
                    <a:pt x="6" y="33"/>
                    <a:pt x="8" y="34"/>
                    <a:pt x="10" y="34"/>
                  </a:cubicBezTo>
                  <a:cubicBezTo>
                    <a:pt x="13" y="34"/>
                    <a:pt x="15" y="33"/>
                    <a:pt x="16" y="32"/>
                  </a:cubicBezTo>
                  <a:cubicBezTo>
                    <a:pt x="18" y="31"/>
                    <a:pt x="19" y="29"/>
                    <a:pt x="19" y="27"/>
                  </a:cubicBezTo>
                  <a:cubicBezTo>
                    <a:pt x="20" y="25"/>
                    <a:pt x="20" y="22"/>
                    <a:pt x="20" y="19"/>
                  </a:cubicBezTo>
                  <a:cubicBezTo>
                    <a:pt x="20" y="0"/>
                    <a:pt x="20" y="0"/>
                    <a:pt x="20" y="0"/>
                  </a:cubicBezTo>
                  <a:cubicBezTo>
                    <a:pt x="17" y="0"/>
                    <a:pt x="17" y="0"/>
                    <a:pt x="17" y="0"/>
                  </a:cubicBezTo>
                  <a:lnTo>
                    <a:pt x="17"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7" name="îSlíḋé"/>
            <p:cNvSpPr/>
            <p:nvPr/>
          </p:nvSpPr>
          <p:spPr bwMode="auto">
            <a:xfrm>
              <a:off x="3733829" y="1709829"/>
              <a:ext cx="55367" cy="80598"/>
            </a:xfrm>
            <a:custGeom>
              <a:avLst/>
              <a:gdLst>
                <a:gd name="T0" fmla="*/ 53 w 79"/>
                <a:gd name="T1" fmla="*/ 0 h 115"/>
                <a:gd name="T2" fmla="*/ 62 w 79"/>
                <a:gd name="T3" fmla="*/ 86 h 115"/>
                <a:gd name="T4" fmla="*/ 10 w 79"/>
                <a:gd name="T5" fmla="*/ 3 h 115"/>
                <a:gd name="T6" fmla="*/ 0 w 79"/>
                <a:gd name="T7" fmla="*/ 7 h 115"/>
                <a:gd name="T8" fmla="*/ 13 w 79"/>
                <a:gd name="T9" fmla="*/ 115 h 115"/>
                <a:gd name="T10" fmla="*/ 23 w 79"/>
                <a:gd name="T11" fmla="*/ 115 h 115"/>
                <a:gd name="T12" fmla="*/ 13 w 79"/>
                <a:gd name="T13" fmla="*/ 30 h 115"/>
                <a:gd name="T14" fmla="*/ 66 w 79"/>
                <a:gd name="T15" fmla="*/ 109 h 115"/>
                <a:gd name="T16" fmla="*/ 79 w 79"/>
                <a:gd name="T17" fmla="*/ 109 h 115"/>
                <a:gd name="T18" fmla="*/ 62 w 79"/>
                <a:gd name="T19" fmla="*/ 0 h 115"/>
                <a:gd name="T20" fmla="*/ 53 w 79"/>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5">
                  <a:moveTo>
                    <a:pt x="53" y="0"/>
                  </a:moveTo>
                  <a:lnTo>
                    <a:pt x="62" y="86"/>
                  </a:lnTo>
                  <a:lnTo>
                    <a:pt x="10" y="3"/>
                  </a:lnTo>
                  <a:lnTo>
                    <a:pt x="0" y="7"/>
                  </a:lnTo>
                  <a:lnTo>
                    <a:pt x="13" y="115"/>
                  </a:lnTo>
                  <a:lnTo>
                    <a:pt x="23" y="115"/>
                  </a:lnTo>
                  <a:lnTo>
                    <a:pt x="13" y="30"/>
                  </a:lnTo>
                  <a:lnTo>
                    <a:pt x="66" y="109"/>
                  </a:lnTo>
                  <a:lnTo>
                    <a:pt x="79" y="109"/>
                  </a:lnTo>
                  <a:lnTo>
                    <a:pt x="62" y="0"/>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8" name="íŝ1ïḓê"/>
            <p:cNvSpPr/>
            <p:nvPr/>
          </p:nvSpPr>
          <p:spPr bwMode="auto">
            <a:xfrm>
              <a:off x="3782188" y="1695812"/>
              <a:ext cx="32239" cy="76393"/>
            </a:xfrm>
            <a:custGeom>
              <a:avLst/>
              <a:gdLst>
                <a:gd name="T0" fmla="*/ 0 w 46"/>
                <a:gd name="T1" fmla="*/ 4 h 109"/>
                <a:gd name="T2" fmla="*/ 36 w 46"/>
                <a:gd name="T3" fmla="*/ 109 h 109"/>
                <a:gd name="T4" fmla="*/ 46 w 46"/>
                <a:gd name="T5" fmla="*/ 106 h 109"/>
                <a:gd name="T6" fmla="*/ 10 w 46"/>
                <a:gd name="T7" fmla="*/ 0 h 109"/>
                <a:gd name="T8" fmla="*/ 0 w 46"/>
                <a:gd name="T9" fmla="*/ 4 h 109"/>
              </a:gdLst>
              <a:ahLst/>
              <a:cxnLst>
                <a:cxn ang="0">
                  <a:pos x="T0" y="T1"/>
                </a:cxn>
                <a:cxn ang="0">
                  <a:pos x="T2" y="T3"/>
                </a:cxn>
                <a:cxn ang="0">
                  <a:pos x="T4" y="T5"/>
                </a:cxn>
                <a:cxn ang="0">
                  <a:pos x="T6" y="T7"/>
                </a:cxn>
                <a:cxn ang="0">
                  <a:pos x="T8" y="T9"/>
                </a:cxn>
              </a:cxnLst>
              <a:rect l="0" t="0" r="r" b="b"/>
              <a:pathLst>
                <a:path w="46" h="109">
                  <a:moveTo>
                    <a:pt x="0" y="4"/>
                  </a:moveTo>
                  <a:lnTo>
                    <a:pt x="36" y="109"/>
                  </a:lnTo>
                  <a:lnTo>
                    <a:pt x="46" y="106"/>
                  </a:lnTo>
                  <a:lnTo>
                    <a:pt x="10"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9" name="ï$ľíḑè"/>
            <p:cNvSpPr/>
            <p:nvPr/>
          </p:nvSpPr>
          <p:spPr bwMode="auto">
            <a:xfrm>
              <a:off x="3793401" y="1679692"/>
              <a:ext cx="55367" cy="83401"/>
            </a:xfrm>
            <a:custGeom>
              <a:avLst/>
              <a:gdLst>
                <a:gd name="T0" fmla="*/ 17 w 24"/>
                <a:gd name="T1" fmla="*/ 1 h 36"/>
                <a:gd name="T2" fmla="*/ 20 w 24"/>
                <a:gd name="T3" fmla="*/ 26 h 36"/>
                <a:gd name="T4" fmla="*/ 21 w 24"/>
                <a:gd name="T5" fmla="*/ 32 h 36"/>
                <a:gd name="T6" fmla="*/ 18 w 24"/>
                <a:gd name="T7" fmla="*/ 27 h 36"/>
                <a:gd name="T8" fmla="*/ 3 w 24"/>
                <a:gd name="T9" fmla="*/ 7 h 36"/>
                <a:gd name="T10" fmla="*/ 0 w 24"/>
                <a:gd name="T11" fmla="*/ 8 h 36"/>
                <a:gd name="T12" fmla="*/ 21 w 24"/>
                <a:gd name="T13" fmla="*/ 36 h 36"/>
                <a:gd name="T14" fmla="*/ 24 w 24"/>
                <a:gd name="T15" fmla="*/ 35 h 36"/>
                <a:gd name="T16" fmla="*/ 19 w 24"/>
                <a:gd name="T17" fmla="*/ 0 h 36"/>
                <a:gd name="T18" fmla="*/ 17 w 24"/>
                <a:gd name="T1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6">
                  <a:moveTo>
                    <a:pt x="17" y="1"/>
                  </a:moveTo>
                  <a:cubicBezTo>
                    <a:pt x="20" y="26"/>
                    <a:pt x="20" y="26"/>
                    <a:pt x="20" y="26"/>
                  </a:cubicBezTo>
                  <a:cubicBezTo>
                    <a:pt x="20" y="28"/>
                    <a:pt x="21" y="30"/>
                    <a:pt x="21" y="32"/>
                  </a:cubicBezTo>
                  <a:cubicBezTo>
                    <a:pt x="20" y="30"/>
                    <a:pt x="19" y="29"/>
                    <a:pt x="18" y="27"/>
                  </a:cubicBezTo>
                  <a:cubicBezTo>
                    <a:pt x="3" y="7"/>
                    <a:pt x="3" y="7"/>
                    <a:pt x="3" y="7"/>
                  </a:cubicBezTo>
                  <a:cubicBezTo>
                    <a:pt x="0" y="8"/>
                    <a:pt x="0" y="8"/>
                    <a:pt x="0" y="8"/>
                  </a:cubicBezTo>
                  <a:cubicBezTo>
                    <a:pt x="21" y="36"/>
                    <a:pt x="21" y="36"/>
                    <a:pt x="21" y="36"/>
                  </a:cubicBezTo>
                  <a:cubicBezTo>
                    <a:pt x="24" y="35"/>
                    <a:pt x="24" y="35"/>
                    <a:pt x="24" y="35"/>
                  </a:cubicBezTo>
                  <a:cubicBezTo>
                    <a:pt x="19" y="0"/>
                    <a:pt x="19" y="0"/>
                    <a:pt x="19" y="0"/>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0" name="ïṧ1íḓè"/>
            <p:cNvSpPr/>
            <p:nvPr/>
          </p:nvSpPr>
          <p:spPr bwMode="auto">
            <a:xfrm>
              <a:off x="3843863" y="1661470"/>
              <a:ext cx="68683" cy="78495"/>
            </a:xfrm>
            <a:custGeom>
              <a:avLst/>
              <a:gdLst>
                <a:gd name="T0" fmla="*/ 62 w 98"/>
                <a:gd name="T1" fmla="*/ 99 h 112"/>
                <a:gd name="T2" fmla="*/ 40 w 98"/>
                <a:gd name="T3" fmla="*/ 66 h 112"/>
                <a:gd name="T4" fmla="*/ 66 w 98"/>
                <a:gd name="T5" fmla="*/ 49 h 112"/>
                <a:gd name="T6" fmla="*/ 59 w 98"/>
                <a:gd name="T7" fmla="*/ 39 h 112"/>
                <a:gd name="T8" fmla="*/ 33 w 98"/>
                <a:gd name="T9" fmla="*/ 56 h 112"/>
                <a:gd name="T10" fmla="*/ 13 w 98"/>
                <a:gd name="T11" fmla="*/ 26 h 112"/>
                <a:gd name="T12" fmla="*/ 40 w 98"/>
                <a:gd name="T13" fmla="*/ 10 h 112"/>
                <a:gd name="T14" fmla="*/ 33 w 98"/>
                <a:gd name="T15" fmla="*/ 0 h 112"/>
                <a:gd name="T16" fmla="*/ 0 w 98"/>
                <a:gd name="T17" fmla="*/ 20 h 112"/>
                <a:gd name="T18" fmla="*/ 62 w 98"/>
                <a:gd name="T19" fmla="*/ 112 h 112"/>
                <a:gd name="T20" fmla="*/ 98 w 98"/>
                <a:gd name="T21" fmla="*/ 92 h 112"/>
                <a:gd name="T22" fmla="*/ 89 w 98"/>
                <a:gd name="T23" fmla="*/ 79 h 112"/>
                <a:gd name="T24" fmla="*/ 62 w 98"/>
                <a:gd name="T25" fmla="*/ 9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62" y="99"/>
                  </a:moveTo>
                  <a:lnTo>
                    <a:pt x="40" y="66"/>
                  </a:lnTo>
                  <a:lnTo>
                    <a:pt x="66" y="49"/>
                  </a:lnTo>
                  <a:lnTo>
                    <a:pt x="59" y="39"/>
                  </a:lnTo>
                  <a:lnTo>
                    <a:pt x="33" y="56"/>
                  </a:lnTo>
                  <a:lnTo>
                    <a:pt x="13" y="26"/>
                  </a:lnTo>
                  <a:lnTo>
                    <a:pt x="40" y="10"/>
                  </a:lnTo>
                  <a:lnTo>
                    <a:pt x="33" y="0"/>
                  </a:lnTo>
                  <a:lnTo>
                    <a:pt x="0" y="20"/>
                  </a:lnTo>
                  <a:lnTo>
                    <a:pt x="62" y="112"/>
                  </a:lnTo>
                  <a:lnTo>
                    <a:pt x="98" y="92"/>
                  </a:lnTo>
                  <a:lnTo>
                    <a:pt x="89" y="79"/>
                  </a:lnTo>
                  <a:lnTo>
                    <a:pt x="62"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1" name="işļïḑê"/>
            <p:cNvSpPr/>
            <p:nvPr/>
          </p:nvSpPr>
          <p:spPr bwMode="auto">
            <a:xfrm>
              <a:off x="3876102" y="1636239"/>
              <a:ext cx="82700" cy="78495"/>
            </a:xfrm>
            <a:custGeom>
              <a:avLst/>
              <a:gdLst>
                <a:gd name="T0" fmla="*/ 22 w 36"/>
                <a:gd name="T1" fmla="*/ 16 h 34"/>
                <a:gd name="T2" fmla="*/ 20 w 36"/>
                <a:gd name="T3" fmla="*/ 16 h 34"/>
                <a:gd name="T4" fmla="*/ 22 w 36"/>
                <a:gd name="T5" fmla="*/ 11 h 34"/>
                <a:gd name="T6" fmla="*/ 19 w 36"/>
                <a:gd name="T7" fmla="*/ 5 h 34"/>
                <a:gd name="T8" fmla="*/ 15 w 36"/>
                <a:gd name="T9" fmla="*/ 2 h 34"/>
                <a:gd name="T10" fmla="*/ 12 w 36"/>
                <a:gd name="T11" fmla="*/ 0 h 34"/>
                <a:gd name="T12" fmla="*/ 8 w 36"/>
                <a:gd name="T13" fmla="*/ 2 h 34"/>
                <a:gd name="T14" fmla="*/ 0 w 36"/>
                <a:gd name="T15" fmla="*/ 7 h 34"/>
                <a:gd name="T16" fmla="*/ 21 w 36"/>
                <a:gd name="T17" fmla="*/ 34 h 34"/>
                <a:gd name="T18" fmla="*/ 23 w 36"/>
                <a:gd name="T19" fmla="*/ 33 h 34"/>
                <a:gd name="T20" fmla="*/ 14 w 36"/>
                <a:gd name="T21" fmla="*/ 21 h 34"/>
                <a:gd name="T22" fmla="*/ 16 w 36"/>
                <a:gd name="T23" fmla="*/ 19 h 34"/>
                <a:gd name="T24" fmla="*/ 18 w 36"/>
                <a:gd name="T25" fmla="*/ 18 h 34"/>
                <a:gd name="T26" fmla="*/ 19 w 36"/>
                <a:gd name="T27" fmla="*/ 18 h 34"/>
                <a:gd name="T28" fmla="*/ 22 w 36"/>
                <a:gd name="T29" fmla="*/ 19 h 34"/>
                <a:gd name="T30" fmla="*/ 26 w 36"/>
                <a:gd name="T31" fmla="*/ 22 h 34"/>
                <a:gd name="T32" fmla="*/ 33 w 36"/>
                <a:gd name="T33" fmla="*/ 26 h 34"/>
                <a:gd name="T34" fmla="*/ 36 w 36"/>
                <a:gd name="T35" fmla="*/ 24 h 34"/>
                <a:gd name="T36" fmla="*/ 27 w 36"/>
                <a:gd name="T37" fmla="*/ 19 h 34"/>
                <a:gd name="T38" fmla="*/ 22 w 36"/>
                <a:gd name="T39" fmla="*/ 16 h 34"/>
                <a:gd name="T40" fmla="*/ 18 w 36"/>
                <a:gd name="T41" fmla="*/ 12 h 34"/>
                <a:gd name="T42" fmla="*/ 16 w 36"/>
                <a:gd name="T43" fmla="*/ 14 h 34"/>
                <a:gd name="T44" fmla="*/ 12 w 36"/>
                <a:gd name="T45" fmla="*/ 18 h 34"/>
                <a:gd name="T46" fmla="*/ 5 w 36"/>
                <a:gd name="T47" fmla="*/ 9 h 34"/>
                <a:gd name="T48" fmla="*/ 10 w 36"/>
                <a:gd name="T49" fmla="*/ 5 h 34"/>
                <a:gd name="T50" fmla="*/ 14 w 36"/>
                <a:gd name="T51" fmla="*/ 4 h 34"/>
                <a:gd name="T52" fmla="*/ 17 w 36"/>
                <a:gd name="T53" fmla="*/ 7 h 34"/>
                <a:gd name="T54" fmla="*/ 18 w 36"/>
                <a:gd name="T55" fmla="*/ 10 h 34"/>
                <a:gd name="T56" fmla="*/ 18 w 36"/>
                <a:gd name="T5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4">
                  <a:moveTo>
                    <a:pt x="22" y="16"/>
                  </a:moveTo>
                  <a:cubicBezTo>
                    <a:pt x="22" y="16"/>
                    <a:pt x="21" y="16"/>
                    <a:pt x="20" y="16"/>
                  </a:cubicBezTo>
                  <a:cubicBezTo>
                    <a:pt x="21" y="14"/>
                    <a:pt x="22" y="13"/>
                    <a:pt x="22" y="11"/>
                  </a:cubicBezTo>
                  <a:cubicBezTo>
                    <a:pt x="22" y="9"/>
                    <a:pt x="21" y="7"/>
                    <a:pt x="19" y="5"/>
                  </a:cubicBezTo>
                  <a:cubicBezTo>
                    <a:pt x="18" y="4"/>
                    <a:pt x="17" y="3"/>
                    <a:pt x="15" y="2"/>
                  </a:cubicBezTo>
                  <a:cubicBezTo>
                    <a:pt x="14" y="1"/>
                    <a:pt x="13" y="0"/>
                    <a:pt x="12" y="0"/>
                  </a:cubicBezTo>
                  <a:cubicBezTo>
                    <a:pt x="11" y="0"/>
                    <a:pt x="9" y="1"/>
                    <a:pt x="8" y="2"/>
                  </a:cubicBezTo>
                  <a:cubicBezTo>
                    <a:pt x="0" y="7"/>
                    <a:pt x="0" y="7"/>
                    <a:pt x="0" y="7"/>
                  </a:cubicBezTo>
                  <a:cubicBezTo>
                    <a:pt x="21" y="34"/>
                    <a:pt x="21" y="34"/>
                    <a:pt x="21" y="34"/>
                  </a:cubicBezTo>
                  <a:cubicBezTo>
                    <a:pt x="23" y="33"/>
                    <a:pt x="23" y="33"/>
                    <a:pt x="23" y="33"/>
                  </a:cubicBezTo>
                  <a:cubicBezTo>
                    <a:pt x="14" y="21"/>
                    <a:pt x="14" y="21"/>
                    <a:pt x="14" y="21"/>
                  </a:cubicBezTo>
                  <a:cubicBezTo>
                    <a:pt x="16" y="19"/>
                    <a:pt x="16" y="19"/>
                    <a:pt x="16" y="19"/>
                  </a:cubicBezTo>
                  <a:cubicBezTo>
                    <a:pt x="17" y="19"/>
                    <a:pt x="17" y="18"/>
                    <a:pt x="18" y="18"/>
                  </a:cubicBezTo>
                  <a:cubicBezTo>
                    <a:pt x="18" y="18"/>
                    <a:pt x="19" y="18"/>
                    <a:pt x="19" y="18"/>
                  </a:cubicBezTo>
                  <a:cubicBezTo>
                    <a:pt x="20" y="18"/>
                    <a:pt x="21" y="19"/>
                    <a:pt x="22" y="19"/>
                  </a:cubicBezTo>
                  <a:cubicBezTo>
                    <a:pt x="23" y="20"/>
                    <a:pt x="24" y="21"/>
                    <a:pt x="26" y="22"/>
                  </a:cubicBezTo>
                  <a:cubicBezTo>
                    <a:pt x="33" y="26"/>
                    <a:pt x="33" y="26"/>
                    <a:pt x="33" y="26"/>
                  </a:cubicBezTo>
                  <a:cubicBezTo>
                    <a:pt x="36" y="24"/>
                    <a:pt x="36" y="24"/>
                    <a:pt x="36" y="24"/>
                  </a:cubicBezTo>
                  <a:cubicBezTo>
                    <a:pt x="27" y="19"/>
                    <a:pt x="27" y="19"/>
                    <a:pt x="27" y="19"/>
                  </a:cubicBezTo>
                  <a:cubicBezTo>
                    <a:pt x="25" y="18"/>
                    <a:pt x="24" y="17"/>
                    <a:pt x="22" y="16"/>
                  </a:cubicBezTo>
                  <a:close/>
                  <a:moveTo>
                    <a:pt x="18" y="12"/>
                  </a:moveTo>
                  <a:cubicBezTo>
                    <a:pt x="18" y="13"/>
                    <a:pt x="17" y="14"/>
                    <a:pt x="16" y="14"/>
                  </a:cubicBezTo>
                  <a:cubicBezTo>
                    <a:pt x="12" y="18"/>
                    <a:pt x="12" y="18"/>
                    <a:pt x="12" y="18"/>
                  </a:cubicBezTo>
                  <a:cubicBezTo>
                    <a:pt x="5" y="9"/>
                    <a:pt x="5" y="9"/>
                    <a:pt x="5" y="9"/>
                  </a:cubicBezTo>
                  <a:cubicBezTo>
                    <a:pt x="10" y="5"/>
                    <a:pt x="10" y="5"/>
                    <a:pt x="10" y="5"/>
                  </a:cubicBezTo>
                  <a:cubicBezTo>
                    <a:pt x="11" y="4"/>
                    <a:pt x="13" y="4"/>
                    <a:pt x="14" y="4"/>
                  </a:cubicBezTo>
                  <a:cubicBezTo>
                    <a:pt x="15" y="5"/>
                    <a:pt x="16" y="6"/>
                    <a:pt x="17" y="7"/>
                  </a:cubicBezTo>
                  <a:cubicBezTo>
                    <a:pt x="18" y="8"/>
                    <a:pt x="18" y="9"/>
                    <a:pt x="18" y="10"/>
                  </a:cubicBezTo>
                  <a:cubicBezTo>
                    <a:pt x="19" y="11"/>
                    <a:pt x="19" y="11"/>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2" name="îŝ1îdé"/>
            <p:cNvSpPr/>
            <p:nvPr/>
          </p:nvSpPr>
          <p:spPr bwMode="auto">
            <a:xfrm>
              <a:off x="3915349" y="1611009"/>
              <a:ext cx="77794" cy="61675"/>
            </a:xfrm>
            <a:custGeom>
              <a:avLst/>
              <a:gdLst>
                <a:gd name="T0" fmla="*/ 28 w 34"/>
                <a:gd name="T1" fmla="*/ 10 h 27"/>
                <a:gd name="T2" fmla="*/ 24 w 34"/>
                <a:gd name="T3" fmla="*/ 8 h 27"/>
                <a:gd name="T4" fmla="*/ 19 w 34"/>
                <a:gd name="T5" fmla="*/ 9 h 27"/>
                <a:gd name="T6" fmla="*/ 14 w 34"/>
                <a:gd name="T7" fmla="*/ 12 h 27"/>
                <a:gd name="T8" fmla="*/ 10 w 34"/>
                <a:gd name="T9" fmla="*/ 14 h 27"/>
                <a:gd name="T10" fmla="*/ 7 w 34"/>
                <a:gd name="T11" fmla="*/ 13 h 27"/>
                <a:gd name="T12" fmla="*/ 4 w 34"/>
                <a:gd name="T13" fmla="*/ 10 h 27"/>
                <a:gd name="T14" fmla="*/ 5 w 34"/>
                <a:gd name="T15" fmla="*/ 6 h 27"/>
                <a:gd name="T16" fmla="*/ 9 w 34"/>
                <a:gd name="T17" fmla="*/ 4 h 27"/>
                <a:gd name="T18" fmla="*/ 14 w 34"/>
                <a:gd name="T19" fmla="*/ 5 h 27"/>
                <a:gd name="T20" fmla="*/ 15 w 34"/>
                <a:gd name="T21" fmla="*/ 3 h 27"/>
                <a:gd name="T22" fmla="*/ 10 w 34"/>
                <a:gd name="T23" fmla="*/ 1 h 27"/>
                <a:gd name="T24" fmla="*/ 5 w 34"/>
                <a:gd name="T25" fmla="*/ 1 h 27"/>
                <a:gd name="T26" fmla="*/ 2 w 34"/>
                <a:gd name="T27" fmla="*/ 4 h 27"/>
                <a:gd name="T28" fmla="*/ 0 w 34"/>
                <a:gd name="T29" fmla="*/ 8 h 27"/>
                <a:gd name="T30" fmla="*/ 2 w 34"/>
                <a:gd name="T31" fmla="*/ 13 h 27"/>
                <a:gd name="T32" fmla="*/ 5 w 34"/>
                <a:gd name="T33" fmla="*/ 16 h 27"/>
                <a:gd name="T34" fmla="*/ 9 w 34"/>
                <a:gd name="T35" fmla="*/ 18 h 27"/>
                <a:gd name="T36" fmla="*/ 14 w 34"/>
                <a:gd name="T37" fmla="*/ 17 h 27"/>
                <a:gd name="T38" fmla="*/ 18 w 34"/>
                <a:gd name="T39" fmla="*/ 15 h 27"/>
                <a:gd name="T40" fmla="*/ 21 w 34"/>
                <a:gd name="T41" fmla="*/ 12 h 27"/>
                <a:gd name="T42" fmla="*/ 24 w 34"/>
                <a:gd name="T43" fmla="*/ 11 h 27"/>
                <a:gd name="T44" fmla="*/ 27 w 34"/>
                <a:gd name="T45" fmla="*/ 12 h 27"/>
                <a:gd name="T46" fmla="*/ 29 w 34"/>
                <a:gd name="T47" fmla="*/ 14 h 27"/>
                <a:gd name="T48" fmla="*/ 30 w 34"/>
                <a:gd name="T49" fmla="*/ 17 h 27"/>
                <a:gd name="T50" fmla="*/ 29 w 34"/>
                <a:gd name="T51" fmla="*/ 20 h 27"/>
                <a:gd name="T52" fmla="*/ 26 w 34"/>
                <a:gd name="T53" fmla="*/ 22 h 27"/>
                <a:gd name="T54" fmla="*/ 23 w 34"/>
                <a:gd name="T55" fmla="*/ 23 h 27"/>
                <a:gd name="T56" fmla="*/ 19 w 34"/>
                <a:gd name="T57" fmla="*/ 22 h 27"/>
                <a:gd name="T58" fmla="*/ 17 w 34"/>
                <a:gd name="T59" fmla="*/ 24 h 27"/>
                <a:gd name="T60" fmla="*/ 23 w 34"/>
                <a:gd name="T61" fmla="*/ 26 h 27"/>
                <a:gd name="T62" fmla="*/ 29 w 34"/>
                <a:gd name="T63" fmla="*/ 26 h 27"/>
                <a:gd name="T64" fmla="*/ 33 w 34"/>
                <a:gd name="T65" fmla="*/ 22 h 27"/>
                <a:gd name="T66" fmla="*/ 34 w 34"/>
                <a:gd name="T67" fmla="*/ 18 h 27"/>
                <a:gd name="T68" fmla="*/ 32 w 34"/>
                <a:gd name="T69" fmla="*/ 13 h 27"/>
                <a:gd name="T70" fmla="*/ 28 w 34"/>
                <a:gd name="T7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27">
                  <a:moveTo>
                    <a:pt x="28" y="10"/>
                  </a:moveTo>
                  <a:cubicBezTo>
                    <a:pt x="27" y="9"/>
                    <a:pt x="25" y="8"/>
                    <a:pt x="24" y="8"/>
                  </a:cubicBezTo>
                  <a:cubicBezTo>
                    <a:pt x="22" y="8"/>
                    <a:pt x="20" y="8"/>
                    <a:pt x="19" y="9"/>
                  </a:cubicBezTo>
                  <a:cubicBezTo>
                    <a:pt x="18" y="9"/>
                    <a:pt x="16" y="10"/>
                    <a:pt x="14" y="12"/>
                  </a:cubicBezTo>
                  <a:cubicBezTo>
                    <a:pt x="12" y="13"/>
                    <a:pt x="11" y="14"/>
                    <a:pt x="10" y="14"/>
                  </a:cubicBezTo>
                  <a:cubicBezTo>
                    <a:pt x="9" y="14"/>
                    <a:pt x="8" y="14"/>
                    <a:pt x="7" y="13"/>
                  </a:cubicBezTo>
                  <a:cubicBezTo>
                    <a:pt x="5" y="13"/>
                    <a:pt x="5" y="12"/>
                    <a:pt x="4" y="10"/>
                  </a:cubicBezTo>
                  <a:cubicBezTo>
                    <a:pt x="4" y="9"/>
                    <a:pt x="4" y="8"/>
                    <a:pt x="5" y="6"/>
                  </a:cubicBezTo>
                  <a:cubicBezTo>
                    <a:pt x="6" y="5"/>
                    <a:pt x="7" y="4"/>
                    <a:pt x="9" y="4"/>
                  </a:cubicBezTo>
                  <a:cubicBezTo>
                    <a:pt x="10" y="4"/>
                    <a:pt x="12" y="4"/>
                    <a:pt x="14" y="5"/>
                  </a:cubicBezTo>
                  <a:cubicBezTo>
                    <a:pt x="15" y="3"/>
                    <a:pt x="15" y="3"/>
                    <a:pt x="15" y="3"/>
                  </a:cubicBezTo>
                  <a:cubicBezTo>
                    <a:pt x="13" y="2"/>
                    <a:pt x="12" y="1"/>
                    <a:pt x="10" y="1"/>
                  </a:cubicBezTo>
                  <a:cubicBezTo>
                    <a:pt x="8" y="0"/>
                    <a:pt x="6" y="1"/>
                    <a:pt x="5" y="1"/>
                  </a:cubicBezTo>
                  <a:cubicBezTo>
                    <a:pt x="4" y="2"/>
                    <a:pt x="2" y="3"/>
                    <a:pt x="2" y="4"/>
                  </a:cubicBezTo>
                  <a:cubicBezTo>
                    <a:pt x="1" y="6"/>
                    <a:pt x="0" y="7"/>
                    <a:pt x="0" y="8"/>
                  </a:cubicBezTo>
                  <a:cubicBezTo>
                    <a:pt x="0" y="10"/>
                    <a:pt x="1" y="11"/>
                    <a:pt x="2" y="13"/>
                  </a:cubicBezTo>
                  <a:cubicBezTo>
                    <a:pt x="3" y="14"/>
                    <a:pt x="4" y="15"/>
                    <a:pt x="5" y="16"/>
                  </a:cubicBezTo>
                  <a:cubicBezTo>
                    <a:pt x="7" y="17"/>
                    <a:pt x="8" y="17"/>
                    <a:pt x="9" y="18"/>
                  </a:cubicBezTo>
                  <a:cubicBezTo>
                    <a:pt x="11" y="18"/>
                    <a:pt x="12" y="18"/>
                    <a:pt x="14" y="17"/>
                  </a:cubicBezTo>
                  <a:cubicBezTo>
                    <a:pt x="15" y="17"/>
                    <a:pt x="16" y="16"/>
                    <a:pt x="18" y="15"/>
                  </a:cubicBezTo>
                  <a:cubicBezTo>
                    <a:pt x="20" y="13"/>
                    <a:pt x="21" y="12"/>
                    <a:pt x="21" y="12"/>
                  </a:cubicBezTo>
                  <a:cubicBezTo>
                    <a:pt x="22" y="12"/>
                    <a:pt x="23" y="11"/>
                    <a:pt x="24" y="11"/>
                  </a:cubicBezTo>
                  <a:cubicBezTo>
                    <a:pt x="25" y="11"/>
                    <a:pt x="26" y="12"/>
                    <a:pt x="27" y="12"/>
                  </a:cubicBezTo>
                  <a:cubicBezTo>
                    <a:pt x="28" y="13"/>
                    <a:pt x="29" y="14"/>
                    <a:pt x="29" y="14"/>
                  </a:cubicBezTo>
                  <a:cubicBezTo>
                    <a:pt x="30" y="15"/>
                    <a:pt x="30" y="16"/>
                    <a:pt x="30" y="17"/>
                  </a:cubicBezTo>
                  <a:cubicBezTo>
                    <a:pt x="30" y="18"/>
                    <a:pt x="30" y="19"/>
                    <a:pt x="29" y="20"/>
                  </a:cubicBezTo>
                  <a:cubicBezTo>
                    <a:pt x="28" y="21"/>
                    <a:pt x="27" y="22"/>
                    <a:pt x="26" y="22"/>
                  </a:cubicBezTo>
                  <a:cubicBezTo>
                    <a:pt x="25" y="23"/>
                    <a:pt x="24" y="23"/>
                    <a:pt x="23" y="23"/>
                  </a:cubicBezTo>
                  <a:cubicBezTo>
                    <a:pt x="21" y="23"/>
                    <a:pt x="20" y="22"/>
                    <a:pt x="19" y="22"/>
                  </a:cubicBezTo>
                  <a:cubicBezTo>
                    <a:pt x="17" y="24"/>
                    <a:pt x="17" y="24"/>
                    <a:pt x="17" y="24"/>
                  </a:cubicBezTo>
                  <a:cubicBezTo>
                    <a:pt x="19" y="25"/>
                    <a:pt x="21" y="26"/>
                    <a:pt x="23" y="26"/>
                  </a:cubicBezTo>
                  <a:cubicBezTo>
                    <a:pt x="25" y="27"/>
                    <a:pt x="27" y="26"/>
                    <a:pt x="29" y="26"/>
                  </a:cubicBezTo>
                  <a:cubicBezTo>
                    <a:pt x="30" y="25"/>
                    <a:pt x="31" y="24"/>
                    <a:pt x="33" y="22"/>
                  </a:cubicBezTo>
                  <a:cubicBezTo>
                    <a:pt x="33" y="21"/>
                    <a:pt x="34" y="19"/>
                    <a:pt x="34" y="18"/>
                  </a:cubicBezTo>
                  <a:cubicBezTo>
                    <a:pt x="34" y="16"/>
                    <a:pt x="33" y="15"/>
                    <a:pt x="32" y="13"/>
                  </a:cubicBezTo>
                  <a:cubicBezTo>
                    <a:pt x="31" y="12"/>
                    <a:pt x="30" y="11"/>
                    <a:pt x="2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3" name="iṩlîḍe"/>
            <p:cNvSpPr/>
            <p:nvPr/>
          </p:nvSpPr>
          <p:spPr bwMode="auto">
            <a:xfrm>
              <a:off x="3940580" y="1585778"/>
              <a:ext cx="75692" cy="43453"/>
            </a:xfrm>
            <a:custGeom>
              <a:avLst/>
              <a:gdLst>
                <a:gd name="T0" fmla="*/ 0 w 108"/>
                <a:gd name="T1" fmla="*/ 9 h 62"/>
                <a:gd name="T2" fmla="*/ 101 w 108"/>
                <a:gd name="T3" fmla="*/ 62 h 62"/>
                <a:gd name="T4" fmla="*/ 108 w 108"/>
                <a:gd name="T5" fmla="*/ 52 h 62"/>
                <a:gd name="T6" fmla="*/ 6 w 108"/>
                <a:gd name="T7" fmla="*/ 0 h 62"/>
                <a:gd name="T8" fmla="*/ 0 w 108"/>
                <a:gd name="T9" fmla="*/ 9 h 62"/>
              </a:gdLst>
              <a:ahLst/>
              <a:cxnLst>
                <a:cxn ang="0">
                  <a:pos x="T0" y="T1"/>
                </a:cxn>
                <a:cxn ang="0">
                  <a:pos x="T2" y="T3"/>
                </a:cxn>
                <a:cxn ang="0">
                  <a:pos x="T4" y="T5"/>
                </a:cxn>
                <a:cxn ang="0">
                  <a:pos x="T6" y="T7"/>
                </a:cxn>
                <a:cxn ang="0">
                  <a:pos x="T8" y="T9"/>
                </a:cxn>
              </a:cxnLst>
              <a:rect l="0" t="0" r="r" b="b"/>
              <a:pathLst>
                <a:path w="108" h="62">
                  <a:moveTo>
                    <a:pt x="0" y="9"/>
                  </a:moveTo>
                  <a:lnTo>
                    <a:pt x="101" y="62"/>
                  </a:lnTo>
                  <a:lnTo>
                    <a:pt x="108" y="52"/>
                  </a:lnTo>
                  <a:lnTo>
                    <a:pt x="6"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4" name="ïṣlíḋe"/>
            <p:cNvSpPr/>
            <p:nvPr/>
          </p:nvSpPr>
          <p:spPr bwMode="auto">
            <a:xfrm>
              <a:off x="3951793" y="1539522"/>
              <a:ext cx="82700" cy="55367"/>
            </a:xfrm>
            <a:custGeom>
              <a:avLst/>
              <a:gdLst>
                <a:gd name="T0" fmla="*/ 39 w 118"/>
                <a:gd name="T1" fmla="*/ 6 h 79"/>
                <a:gd name="T2" fmla="*/ 26 w 118"/>
                <a:gd name="T3" fmla="*/ 0 h 79"/>
                <a:gd name="T4" fmla="*/ 0 w 118"/>
                <a:gd name="T5" fmla="*/ 52 h 79"/>
                <a:gd name="T6" fmla="*/ 13 w 118"/>
                <a:gd name="T7" fmla="*/ 59 h 79"/>
                <a:gd name="T8" fmla="*/ 23 w 118"/>
                <a:gd name="T9" fmla="*/ 36 h 79"/>
                <a:gd name="T10" fmla="*/ 115 w 118"/>
                <a:gd name="T11" fmla="*/ 79 h 79"/>
                <a:gd name="T12" fmla="*/ 118 w 118"/>
                <a:gd name="T13" fmla="*/ 69 h 79"/>
                <a:gd name="T14" fmla="*/ 26 w 118"/>
                <a:gd name="T15" fmla="*/ 29 h 79"/>
                <a:gd name="T16" fmla="*/ 39 w 118"/>
                <a:gd name="T17"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79">
                  <a:moveTo>
                    <a:pt x="39" y="6"/>
                  </a:moveTo>
                  <a:lnTo>
                    <a:pt x="26" y="0"/>
                  </a:lnTo>
                  <a:lnTo>
                    <a:pt x="0" y="52"/>
                  </a:lnTo>
                  <a:lnTo>
                    <a:pt x="13" y="59"/>
                  </a:lnTo>
                  <a:lnTo>
                    <a:pt x="23" y="36"/>
                  </a:lnTo>
                  <a:lnTo>
                    <a:pt x="115" y="79"/>
                  </a:lnTo>
                  <a:lnTo>
                    <a:pt x="118" y="69"/>
                  </a:lnTo>
                  <a:lnTo>
                    <a:pt x="26" y="29"/>
                  </a:lnTo>
                  <a:lnTo>
                    <a:pt x="3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5" name="ísļiďè"/>
            <p:cNvSpPr/>
            <p:nvPr/>
          </p:nvSpPr>
          <p:spPr bwMode="auto">
            <a:xfrm>
              <a:off x="3573335" y="1604000"/>
              <a:ext cx="39248" cy="52564"/>
            </a:xfrm>
            <a:custGeom>
              <a:avLst/>
              <a:gdLst>
                <a:gd name="T0" fmla="*/ 17 w 17"/>
                <a:gd name="T1" fmla="*/ 1 h 23"/>
                <a:gd name="T2" fmla="*/ 17 w 17"/>
                <a:gd name="T3" fmla="*/ 0 h 23"/>
                <a:gd name="T4" fmla="*/ 10 w 17"/>
                <a:gd name="T5" fmla="*/ 0 h 23"/>
                <a:gd name="T6" fmla="*/ 10 w 17"/>
                <a:gd name="T7" fmla="*/ 1 h 23"/>
                <a:gd name="T8" fmla="*/ 12 w 17"/>
                <a:gd name="T9" fmla="*/ 1 h 23"/>
                <a:gd name="T10" fmla="*/ 13 w 17"/>
                <a:gd name="T11" fmla="*/ 2 h 23"/>
                <a:gd name="T12" fmla="*/ 13 w 17"/>
                <a:gd name="T13" fmla="*/ 3 h 23"/>
                <a:gd name="T14" fmla="*/ 11 w 17"/>
                <a:gd name="T15" fmla="*/ 5 h 23"/>
                <a:gd name="T16" fmla="*/ 5 w 17"/>
                <a:gd name="T17" fmla="*/ 16 h 23"/>
                <a:gd name="T18" fmla="*/ 3 w 17"/>
                <a:gd name="T19" fmla="*/ 18 h 23"/>
                <a:gd name="T20" fmla="*/ 2 w 17"/>
                <a:gd name="T21" fmla="*/ 19 h 23"/>
                <a:gd name="T22" fmla="*/ 0 w 17"/>
                <a:gd name="T23" fmla="*/ 18 h 23"/>
                <a:gd name="T24" fmla="*/ 0 w 17"/>
                <a:gd name="T25" fmla="*/ 19 h 23"/>
                <a:gd name="T26" fmla="*/ 8 w 17"/>
                <a:gd name="T27" fmla="*/ 23 h 23"/>
                <a:gd name="T28" fmla="*/ 8 w 17"/>
                <a:gd name="T29" fmla="*/ 22 h 23"/>
                <a:gd name="T30" fmla="*/ 6 w 17"/>
                <a:gd name="T31" fmla="*/ 21 h 23"/>
                <a:gd name="T32" fmla="*/ 6 w 17"/>
                <a:gd name="T33" fmla="*/ 20 h 23"/>
                <a:gd name="T34" fmla="*/ 7 w 17"/>
                <a:gd name="T35" fmla="*/ 18 h 23"/>
                <a:gd name="T36" fmla="*/ 17 w 17"/>
                <a:gd name="T3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3">
                  <a:moveTo>
                    <a:pt x="17" y="1"/>
                  </a:moveTo>
                  <a:cubicBezTo>
                    <a:pt x="17" y="0"/>
                    <a:pt x="17" y="0"/>
                    <a:pt x="17" y="0"/>
                  </a:cubicBezTo>
                  <a:cubicBezTo>
                    <a:pt x="10" y="0"/>
                    <a:pt x="10" y="0"/>
                    <a:pt x="10" y="0"/>
                  </a:cubicBezTo>
                  <a:cubicBezTo>
                    <a:pt x="10" y="1"/>
                    <a:pt x="10" y="1"/>
                    <a:pt x="10" y="1"/>
                  </a:cubicBezTo>
                  <a:cubicBezTo>
                    <a:pt x="11" y="1"/>
                    <a:pt x="12" y="1"/>
                    <a:pt x="12" y="1"/>
                  </a:cubicBezTo>
                  <a:cubicBezTo>
                    <a:pt x="12" y="1"/>
                    <a:pt x="13" y="1"/>
                    <a:pt x="13" y="2"/>
                  </a:cubicBezTo>
                  <a:cubicBezTo>
                    <a:pt x="13" y="2"/>
                    <a:pt x="13" y="2"/>
                    <a:pt x="13" y="3"/>
                  </a:cubicBezTo>
                  <a:cubicBezTo>
                    <a:pt x="13" y="3"/>
                    <a:pt x="12" y="4"/>
                    <a:pt x="11" y="5"/>
                  </a:cubicBezTo>
                  <a:cubicBezTo>
                    <a:pt x="5" y="16"/>
                    <a:pt x="5" y="16"/>
                    <a:pt x="5" y="16"/>
                  </a:cubicBezTo>
                  <a:cubicBezTo>
                    <a:pt x="4" y="18"/>
                    <a:pt x="4" y="18"/>
                    <a:pt x="3" y="18"/>
                  </a:cubicBezTo>
                  <a:cubicBezTo>
                    <a:pt x="3" y="19"/>
                    <a:pt x="3" y="19"/>
                    <a:pt x="2" y="19"/>
                  </a:cubicBezTo>
                  <a:cubicBezTo>
                    <a:pt x="2" y="19"/>
                    <a:pt x="1" y="18"/>
                    <a:pt x="0" y="18"/>
                  </a:cubicBezTo>
                  <a:cubicBezTo>
                    <a:pt x="0" y="19"/>
                    <a:pt x="0" y="19"/>
                    <a:pt x="0" y="19"/>
                  </a:cubicBezTo>
                  <a:cubicBezTo>
                    <a:pt x="8" y="23"/>
                    <a:pt x="8" y="23"/>
                    <a:pt x="8" y="23"/>
                  </a:cubicBezTo>
                  <a:cubicBezTo>
                    <a:pt x="8" y="22"/>
                    <a:pt x="8" y="22"/>
                    <a:pt x="8" y="22"/>
                  </a:cubicBezTo>
                  <a:cubicBezTo>
                    <a:pt x="7" y="22"/>
                    <a:pt x="7" y="21"/>
                    <a:pt x="6" y="21"/>
                  </a:cubicBezTo>
                  <a:cubicBezTo>
                    <a:pt x="6" y="21"/>
                    <a:pt x="6" y="20"/>
                    <a:pt x="6" y="20"/>
                  </a:cubicBezTo>
                  <a:cubicBezTo>
                    <a:pt x="6" y="20"/>
                    <a:pt x="7" y="19"/>
                    <a:pt x="7" y="18"/>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6" name="íṡlïde"/>
            <p:cNvSpPr/>
            <p:nvPr/>
          </p:nvSpPr>
          <p:spPr bwMode="auto">
            <a:xfrm>
              <a:off x="3646924" y="1622223"/>
              <a:ext cx="34342" cy="57470"/>
            </a:xfrm>
            <a:custGeom>
              <a:avLst/>
              <a:gdLst>
                <a:gd name="T0" fmla="*/ 9 w 15"/>
                <a:gd name="T1" fmla="*/ 1 h 25"/>
                <a:gd name="T2" fmla="*/ 4 w 15"/>
                <a:gd name="T3" fmla="*/ 2 h 25"/>
                <a:gd name="T4" fmla="*/ 2 w 15"/>
                <a:gd name="T5" fmla="*/ 5 h 25"/>
                <a:gd name="T6" fmla="*/ 2 w 15"/>
                <a:gd name="T7" fmla="*/ 8 h 25"/>
                <a:gd name="T8" fmla="*/ 5 w 15"/>
                <a:gd name="T9" fmla="*/ 12 h 25"/>
                <a:gd name="T10" fmla="*/ 1 w 15"/>
                <a:gd name="T11" fmla="*/ 15 h 25"/>
                <a:gd name="T12" fmla="*/ 0 w 15"/>
                <a:gd name="T13" fmla="*/ 18 h 25"/>
                <a:gd name="T14" fmla="*/ 1 w 15"/>
                <a:gd name="T15" fmla="*/ 22 h 25"/>
                <a:gd name="T16" fmla="*/ 6 w 15"/>
                <a:gd name="T17" fmla="*/ 25 h 25"/>
                <a:gd name="T18" fmla="*/ 11 w 15"/>
                <a:gd name="T19" fmla="*/ 24 h 25"/>
                <a:gd name="T20" fmla="*/ 14 w 15"/>
                <a:gd name="T21" fmla="*/ 20 h 25"/>
                <a:gd name="T22" fmla="*/ 13 w 15"/>
                <a:gd name="T23" fmla="*/ 16 h 25"/>
                <a:gd name="T24" fmla="*/ 9 w 15"/>
                <a:gd name="T25" fmla="*/ 12 h 25"/>
                <a:gd name="T26" fmla="*/ 14 w 15"/>
                <a:gd name="T27" fmla="*/ 9 h 25"/>
                <a:gd name="T28" fmla="*/ 15 w 15"/>
                <a:gd name="T29" fmla="*/ 7 h 25"/>
                <a:gd name="T30" fmla="*/ 14 w 15"/>
                <a:gd name="T31" fmla="*/ 3 h 25"/>
                <a:gd name="T32" fmla="*/ 9 w 15"/>
                <a:gd name="T33" fmla="*/ 1 h 25"/>
                <a:gd name="T34" fmla="*/ 11 w 15"/>
                <a:gd name="T35" fmla="*/ 19 h 25"/>
                <a:gd name="T36" fmla="*/ 11 w 15"/>
                <a:gd name="T37" fmla="*/ 21 h 25"/>
                <a:gd name="T38" fmla="*/ 10 w 15"/>
                <a:gd name="T39" fmla="*/ 23 h 25"/>
                <a:gd name="T40" fmla="*/ 6 w 15"/>
                <a:gd name="T41" fmla="*/ 24 h 25"/>
                <a:gd name="T42" fmla="*/ 3 w 15"/>
                <a:gd name="T43" fmla="*/ 22 h 25"/>
                <a:gd name="T44" fmla="*/ 3 w 15"/>
                <a:gd name="T45" fmla="*/ 18 h 25"/>
                <a:gd name="T46" fmla="*/ 4 w 15"/>
                <a:gd name="T47" fmla="*/ 15 h 25"/>
                <a:gd name="T48" fmla="*/ 6 w 15"/>
                <a:gd name="T49" fmla="*/ 13 h 25"/>
                <a:gd name="T50" fmla="*/ 11 w 15"/>
                <a:gd name="T51" fmla="*/ 19 h 25"/>
                <a:gd name="T52" fmla="*/ 12 w 15"/>
                <a:gd name="T53" fmla="*/ 8 h 25"/>
                <a:gd name="T54" fmla="*/ 8 w 15"/>
                <a:gd name="T55" fmla="*/ 11 h 25"/>
                <a:gd name="T56" fmla="*/ 6 w 15"/>
                <a:gd name="T57" fmla="*/ 8 h 25"/>
                <a:gd name="T58" fmla="*/ 5 w 15"/>
                <a:gd name="T59" fmla="*/ 6 h 25"/>
                <a:gd name="T60" fmla="*/ 5 w 15"/>
                <a:gd name="T61" fmla="*/ 5 h 25"/>
                <a:gd name="T62" fmla="*/ 6 w 15"/>
                <a:gd name="T63" fmla="*/ 2 h 25"/>
                <a:gd name="T64" fmla="*/ 9 w 15"/>
                <a:gd name="T65" fmla="*/ 2 h 25"/>
                <a:gd name="T66" fmla="*/ 12 w 15"/>
                <a:gd name="T67" fmla="*/ 3 h 25"/>
                <a:gd name="T68" fmla="*/ 12 w 15"/>
                <a:gd name="T69" fmla="*/ 6 h 25"/>
                <a:gd name="T70" fmla="*/ 12 w 15"/>
                <a:gd name="T7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5">
                  <a:moveTo>
                    <a:pt x="9" y="1"/>
                  </a:moveTo>
                  <a:cubicBezTo>
                    <a:pt x="7" y="0"/>
                    <a:pt x="6" y="1"/>
                    <a:pt x="4" y="2"/>
                  </a:cubicBezTo>
                  <a:cubicBezTo>
                    <a:pt x="3" y="3"/>
                    <a:pt x="2" y="4"/>
                    <a:pt x="2" y="5"/>
                  </a:cubicBezTo>
                  <a:cubicBezTo>
                    <a:pt x="2" y="6"/>
                    <a:pt x="2" y="7"/>
                    <a:pt x="2" y="8"/>
                  </a:cubicBezTo>
                  <a:cubicBezTo>
                    <a:pt x="3" y="9"/>
                    <a:pt x="4" y="11"/>
                    <a:pt x="5" y="12"/>
                  </a:cubicBezTo>
                  <a:cubicBezTo>
                    <a:pt x="4" y="13"/>
                    <a:pt x="2" y="14"/>
                    <a:pt x="1" y="15"/>
                  </a:cubicBezTo>
                  <a:cubicBezTo>
                    <a:pt x="0" y="16"/>
                    <a:pt x="0" y="17"/>
                    <a:pt x="0" y="18"/>
                  </a:cubicBezTo>
                  <a:cubicBezTo>
                    <a:pt x="0" y="19"/>
                    <a:pt x="0" y="21"/>
                    <a:pt x="1" y="22"/>
                  </a:cubicBezTo>
                  <a:cubicBezTo>
                    <a:pt x="2" y="24"/>
                    <a:pt x="4" y="24"/>
                    <a:pt x="6" y="25"/>
                  </a:cubicBezTo>
                  <a:cubicBezTo>
                    <a:pt x="8" y="25"/>
                    <a:pt x="10" y="25"/>
                    <a:pt x="11" y="24"/>
                  </a:cubicBezTo>
                  <a:cubicBezTo>
                    <a:pt x="13" y="23"/>
                    <a:pt x="14" y="21"/>
                    <a:pt x="14" y="20"/>
                  </a:cubicBezTo>
                  <a:cubicBezTo>
                    <a:pt x="14" y="18"/>
                    <a:pt x="14" y="17"/>
                    <a:pt x="13" y="16"/>
                  </a:cubicBezTo>
                  <a:cubicBezTo>
                    <a:pt x="12" y="15"/>
                    <a:pt x="11" y="14"/>
                    <a:pt x="9" y="12"/>
                  </a:cubicBezTo>
                  <a:cubicBezTo>
                    <a:pt x="11" y="11"/>
                    <a:pt x="13" y="10"/>
                    <a:pt x="14" y="9"/>
                  </a:cubicBezTo>
                  <a:cubicBezTo>
                    <a:pt x="14" y="8"/>
                    <a:pt x="15" y="7"/>
                    <a:pt x="15" y="7"/>
                  </a:cubicBezTo>
                  <a:cubicBezTo>
                    <a:pt x="15" y="5"/>
                    <a:pt x="15" y="4"/>
                    <a:pt x="14" y="3"/>
                  </a:cubicBezTo>
                  <a:cubicBezTo>
                    <a:pt x="13" y="2"/>
                    <a:pt x="11" y="1"/>
                    <a:pt x="9" y="1"/>
                  </a:cubicBezTo>
                  <a:close/>
                  <a:moveTo>
                    <a:pt x="11" y="19"/>
                  </a:moveTo>
                  <a:cubicBezTo>
                    <a:pt x="11" y="19"/>
                    <a:pt x="11" y="20"/>
                    <a:pt x="11" y="21"/>
                  </a:cubicBezTo>
                  <a:cubicBezTo>
                    <a:pt x="11" y="22"/>
                    <a:pt x="10" y="23"/>
                    <a:pt x="10" y="23"/>
                  </a:cubicBezTo>
                  <a:cubicBezTo>
                    <a:pt x="9" y="24"/>
                    <a:pt x="8" y="24"/>
                    <a:pt x="6" y="24"/>
                  </a:cubicBezTo>
                  <a:cubicBezTo>
                    <a:pt x="5" y="24"/>
                    <a:pt x="4" y="23"/>
                    <a:pt x="3" y="22"/>
                  </a:cubicBezTo>
                  <a:cubicBezTo>
                    <a:pt x="3" y="21"/>
                    <a:pt x="2" y="20"/>
                    <a:pt x="3" y="18"/>
                  </a:cubicBezTo>
                  <a:cubicBezTo>
                    <a:pt x="3" y="17"/>
                    <a:pt x="3" y="16"/>
                    <a:pt x="4" y="15"/>
                  </a:cubicBezTo>
                  <a:cubicBezTo>
                    <a:pt x="4" y="15"/>
                    <a:pt x="5" y="14"/>
                    <a:pt x="6" y="13"/>
                  </a:cubicBezTo>
                  <a:cubicBezTo>
                    <a:pt x="9" y="15"/>
                    <a:pt x="10" y="17"/>
                    <a:pt x="11" y="19"/>
                  </a:cubicBezTo>
                  <a:close/>
                  <a:moveTo>
                    <a:pt x="12" y="8"/>
                  </a:moveTo>
                  <a:cubicBezTo>
                    <a:pt x="11" y="9"/>
                    <a:pt x="10" y="10"/>
                    <a:pt x="8" y="11"/>
                  </a:cubicBezTo>
                  <a:cubicBezTo>
                    <a:pt x="6" y="8"/>
                    <a:pt x="6" y="8"/>
                    <a:pt x="6" y="8"/>
                  </a:cubicBezTo>
                  <a:cubicBezTo>
                    <a:pt x="5" y="8"/>
                    <a:pt x="5" y="7"/>
                    <a:pt x="5" y="6"/>
                  </a:cubicBezTo>
                  <a:cubicBezTo>
                    <a:pt x="5" y="6"/>
                    <a:pt x="4" y="5"/>
                    <a:pt x="5" y="5"/>
                  </a:cubicBezTo>
                  <a:cubicBezTo>
                    <a:pt x="5" y="4"/>
                    <a:pt x="5" y="3"/>
                    <a:pt x="6" y="2"/>
                  </a:cubicBezTo>
                  <a:cubicBezTo>
                    <a:pt x="7" y="2"/>
                    <a:pt x="8" y="2"/>
                    <a:pt x="9" y="2"/>
                  </a:cubicBezTo>
                  <a:cubicBezTo>
                    <a:pt x="10" y="2"/>
                    <a:pt x="11" y="2"/>
                    <a:pt x="12" y="3"/>
                  </a:cubicBezTo>
                  <a:cubicBezTo>
                    <a:pt x="12" y="4"/>
                    <a:pt x="13" y="5"/>
                    <a:pt x="12" y="6"/>
                  </a:cubicBezTo>
                  <a:cubicBezTo>
                    <a:pt x="12" y="7"/>
                    <a:pt x="12"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7" name="iṩlide"/>
            <p:cNvSpPr/>
            <p:nvPr/>
          </p:nvSpPr>
          <p:spPr bwMode="auto">
            <a:xfrm>
              <a:off x="3717710" y="1622223"/>
              <a:ext cx="37145" cy="60273"/>
            </a:xfrm>
            <a:custGeom>
              <a:avLst/>
              <a:gdLst>
                <a:gd name="T0" fmla="*/ 15 w 16"/>
                <a:gd name="T1" fmla="*/ 16 h 26"/>
                <a:gd name="T2" fmla="*/ 15 w 16"/>
                <a:gd name="T3" fmla="*/ 9 h 26"/>
                <a:gd name="T4" fmla="*/ 12 w 16"/>
                <a:gd name="T5" fmla="*/ 2 h 26"/>
                <a:gd name="T6" fmla="*/ 6 w 16"/>
                <a:gd name="T7" fmla="*/ 1 h 26"/>
                <a:gd name="T8" fmla="*/ 1 w 16"/>
                <a:gd name="T9" fmla="*/ 4 h 26"/>
                <a:gd name="T10" fmla="*/ 0 w 16"/>
                <a:gd name="T11" fmla="*/ 10 h 26"/>
                <a:gd name="T12" fmla="*/ 3 w 16"/>
                <a:gd name="T13" fmla="*/ 15 h 26"/>
                <a:gd name="T14" fmla="*/ 8 w 16"/>
                <a:gd name="T15" fmla="*/ 16 h 26"/>
                <a:gd name="T16" fmla="*/ 12 w 16"/>
                <a:gd name="T17" fmla="*/ 13 h 26"/>
                <a:gd name="T18" fmla="*/ 11 w 16"/>
                <a:gd name="T19" fmla="*/ 19 h 26"/>
                <a:gd name="T20" fmla="*/ 8 w 16"/>
                <a:gd name="T21" fmla="*/ 23 h 26"/>
                <a:gd name="T22" fmla="*/ 4 w 16"/>
                <a:gd name="T23" fmla="*/ 25 h 26"/>
                <a:gd name="T24" fmla="*/ 4 w 16"/>
                <a:gd name="T25" fmla="*/ 26 h 26"/>
                <a:gd name="T26" fmla="*/ 5 w 16"/>
                <a:gd name="T27" fmla="*/ 26 h 26"/>
                <a:gd name="T28" fmla="*/ 11 w 16"/>
                <a:gd name="T29" fmla="*/ 23 h 26"/>
                <a:gd name="T30" fmla="*/ 15 w 16"/>
                <a:gd name="T31" fmla="*/ 16 h 26"/>
                <a:gd name="T32" fmla="*/ 11 w 16"/>
                <a:gd name="T33" fmla="*/ 13 h 26"/>
                <a:gd name="T34" fmla="*/ 9 w 16"/>
                <a:gd name="T35" fmla="*/ 14 h 26"/>
                <a:gd name="T36" fmla="*/ 6 w 16"/>
                <a:gd name="T37" fmla="*/ 13 h 26"/>
                <a:gd name="T38" fmla="*/ 3 w 16"/>
                <a:gd name="T39" fmla="*/ 8 h 26"/>
                <a:gd name="T40" fmla="*/ 3 w 16"/>
                <a:gd name="T41" fmla="*/ 4 h 26"/>
                <a:gd name="T42" fmla="*/ 6 w 16"/>
                <a:gd name="T43" fmla="*/ 2 h 26"/>
                <a:gd name="T44" fmla="*/ 8 w 16"/>
                <a:gd name="T45" fmla="*/ 2 h 26"/>
                <a:gd name="T46" fmla="*/ 11 w 16"/>
                <a:gd name="T47" fmla="*/ 5 h 26"/>
                <a:gd name="T48" fmla="*/ 12 w 16"/>
                <a:gd name="T49" fmla="*/ 8 h 26"/>
                <a:gd name="T50" fmla="*/ 12 w 16"/>
                <a:gd name="T51" fmla="*/ 12 h 26"/>
                <a:gd name="T52" fmla="*/ 11 w 16"/>
                <a:gd name="T5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6">
                  <a:moveTo>
                    <a:pt x="15" y="16"/>
                  </a:moveTo>
                  <a:cubicBezTo>
                    <a:pt x="16" y="14"/>
                    <a:pt x="16" y="11"/>
                    <a:pt x="15" y="9"/>
                  </a:cubicBezTo>
                  <a:cubicBezTo>
                    <a:pt x="15" y="6"/>
                    <a:pt x="14" y="4"/>
                    <a:pt x="12" y="2"/>
                  </a:cubicBezTo>
                  <a:cubicBezTo>
                    <a:pt x="10" y="1"/>
                    <a:pt x="8" y="0"/>
                    <a:pt x="6" y="1"/>
                  </a:cubicBezTo>
                  <a:cubicBezTo>
                    <a:pt x="4" y="1"/>
                    <a:pt x="2" y="2"/>
                    <a:pt x="1" y="4"/>
                  </a:cubicBezTo>
                  <a:cubicBezTo>
                    <a:pt x="0" y="6"/>
                    <a:pt x="0" y="8"/>
                    <a:pt x="0" y="10"/>
                  </a:cubicBezTo>
                  <a:cubicBezTo>
                    <a:pt x="1" y="12"/>
                    <a:pt x="1" y="14"/>
                    <a:pt x="3" y="15"/>
                  </a:cubicBezTo>
                  <a:cubicBezTo>
                    <a:pt x="4" y="16"/>
                    <a:pt x="6" y="16"/>
                    <a:pt x="8" y="16"/>
                  </a:cubicBezTo>
                  <a:cubicBezTo>
                    <a:pt x="9" y="16"/>
                    <a:pt x="11" y="15"/>
                    <a:pt x="12" y="13"/>
                  </a:cubicBezTo>
                  <a:cubicBezTo>
                    <a:pt x="12" y="15"/>
                    <a:pt x="12" y="17"/>
                    <a:pt x="11" y="19"/>
                  </a:cubicBezTo>
                  <a:cubicBezTo>
                    <a:pt x="10" y="21"/>
                    <a:pt x="9" y="22"/>
                    <a:pt x="8" y="23"/>
                  </a:cubicBezTo>
                  <a:cubicBezTo>
                    <a:pt x="6" y="24"/>
                    <a:pt x="5" y="25"/>
                    <a:pt x="4" y="25"/>
                  </a:cubicBezTo>
                  <a:cubicBezTo>
                    <a:pt x="4" y="26"/>
                    <a:pt x="4" y="26"/>
                    <a:pt x="4" y="26"/>
                  </a:cubicBezTo>
                  <a:cubicBezTo>
                    <a:pt x="5" y="26"/>
                    <a:pt x="5" y="26"/>
                    <a:pt x="5" y="26"/>
                  </a:cubicBezTo>
                  <a:cubicBezTo>
                    <a:pt x="7" y="25"/>
                    <a:pt x="9" y="24"/>
                    <a:pt x="11" y="23"/>
                  </a:cubicBezTo>
                  <a:cubicBezTo>
                    <a:pt x="13" y="21"/>
                    <a:pt x="14" y="19"/>
                    <a:pt x="15" y="16"/>
                  </a:cubicBezTo>
                  <a:close/>
                  <a:moveTo>
                    <a:pt x="11" y="13"/>
                  </a:moveTo>
                  <a:cubicBezTo>
                    <a:pt x="10" y="14"/>
                    <a:pt x="9" y="14"/>
                    <a:pt x="9" y="14"/>
                  </a:cubicBezTo>
                  <a:cubicBezTo>
                    <a:pt x="8" y="14"/>
                    <a:pt x="7" y="14"/>
                    <a:pt x="6" y="13"/>
                  </a:cubicBezTo>
                  <a:cubicBezTo>
                    <a:pt x="4" y="12"/>
                    <a:pt x="3" y="10"/>
                    <a:pt x="3" y="8"/>
                  </a:cubicBezTo>
                  <a:cubicBezTo>
                    <a:pt x="3" y="6"/>
                    <a:pt x="3" y="5"/>
                    <a:pt x="3" y="4"/>
                  </a:cubicBezTo>
                  <a:cubicBezTo>
                    <a:pt x="4" y="3"/>
                    <a:pt x="5" y="2"/>
                    <a:pt x="6" y="2"/>
                  </a:cubicBezTo>
                  <a:cubicBezTo>
                    <a:pt x="7" y="2"/>
                    <a:pt x="8" y="2"/>
                    <a:pt x="8" y="2"/>
                  </a:cubicBezTo>
                  <a:cubicBezTo>
                    <a:pt x="9" y="3"/>
                    <a:pt x="10" y="4"/>
                    <a:pt x="11" y="5"/>
                  </a:cubicBezTo>
                  <a:cubicBezTo>
                    <a:pt x="11" y="6"/>
                    <a:pt x="12" y="7"/>
                    <a:pt x="12" y="8"/>
                  </a:cubicBezTo>
                  <a:cubicBezTo>
                    <a:pt x="12" y="9"/>
                    <a:pt x="12" y="10"/>
                    <a:pt x="12" y="12"/>
                  </a:cubicBezTo>
                  <a:cubicBezTo>
                    <a:pt x="12" y="13"/>
                    <a:pt x="11"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8" name="îs1ïde"/>
            <p:cNvSpPr/>
            <p:nvPr/>
          </p:nvSpPr>
          <p:spPr bwMode="auto">
            <a:xfrm>
              <a:off x="3782188" y="1613112"/>
              <a:ext cx="32239" cy="57470"/>
            </a:xfrm>
            <a:custGeom>
              <a:avLst/>
              <a:gdLst>
                <a:gd name="T0" fmla="*/ 11 w 14"/>
                <a:gd name="T1" fmla="*/ 24 h 25"/>
                <a:gd name="T2" fmla="*/ 14 w 14"/>
                <a:gd name="T3" fmla="*/ 0 h 25"/>
                <a:gd name="T4" fmla="*/ 14 w 14"/>
                <a:gd name="T5" fmla="*/ 0 h 25"/>
                <a:gd name="T6" fmla="*/ 1 w 14"/>
                <a:gd name="T7" fmla="*/ 2 h 25"/>
                <a:gd name="T8" fmla="*/ 0 w 14"/>
                <a:gd name="T9" fmla="*/ 8 h 25"/>
                <a:gd name="T10" fmla="*/ 0 w 14"/>
                <a:gd name="T11" fmla="*/ 8 h 25"/>
                <a:gd name="T12" fmla="*/ 2 w 14"/>
                <a:gd name="T13" fmla="*/ 5 h 25"/>
                <a:gd name="T14" fmla="*/ 5 w 14"/>
                <a:gd name="T15" fmla="*/ 4 h 25"/>
                <a:gd name="T16" fmla="*/ 12 w 14"/>
                <a:gd name="T17" fmla="*/ 3 h 25"/>
                <a:gd name="T18" fmla="*/ 9 w 14"/>
                <a:gd name="T19" fmla="*/ 25 h 25"/>
                <a:gd name="T20" fmla="*/ 11 w 14"/>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5">
                  <a:moveTo>
                    <a:pt x="11" y="24"/>
                  </a:moveTo>
                  <a:cubicBezTo>
                    <a:pt x="14" y="0"/>
                    <a:pt x="14" y="0"/>
                    <a:pt x="14" y="0"/>
                  </a:cubicBezTo>
                  <a:cubicBezTo>
                    <a:pt x="14" y="0"/>
                    <a:pt x="14" y="0"/>
                    <a:pt x="14" y="0"/>
                  </a:cubicBezTo>
                  <a:cubicBezTo>
                    <a:pt x="1" y="2"/>
                    <a:pt x="1" y="2"/>
                    <a:pt x="1" y="2"/>
                  </a:cubicBezTo>
                  <a:cubicBezTo>
                    <a:pt x="0" y="8"/>
                    <a:pt x="0" y="8"/>
                    <a:pt x="0" y="8"/>
                  </a:cubicBezTo>
                  <a:cubicBezTo>
                    <a:pt x="0" y="8"/>
                    <a:pt x="0" y="8"/>
                    <a:pt x="0" y="8"/>
                  </a:cubicBezTo>
                  <a:cubicBezTo>
                    <a:pt x="1" y="7"/>
                    <a:pt x="1" y="6"/>
                    <a:pt x="2" y="5"/>
                  </a:cubicBezTo>
                  <a:cubicBezTo>
                    <a:pt x="3" y="5"/>
                    <a:pt x="4" y="4"/>
                    <a:pt x="5" y="4"/>
                  </a:cubicBezTo>
                  <a:cubicBezTo>
                    <a:pt x="12" y="3"/>
                    <a:pt x="12" y="3"/>
                    <a:pt x="12" y="3"/>
                  </a:cubicBezTo>
                  <a:cubicBezTo>
                    <a:pt x="9" y="25"/>
                    <a:pt x="9" y="25"/>
                    <a:pt x="9" y="25"/>
                  </a:cubicBezTo>
                  <a:lnTo>
                    <a:pt x="1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9" name="i$ľïḑe"/>
            <p:cNvSpPr/>
            <p:nvPr/>
          </p:nvSpPr>
          <p:spPr bwMode="auto">
            <a:xfrm>
              <a:off x="3349063" y="1294926"/>
              <a:ext cx="34342" cy="23128"/>
            </a:xfrm>
            <a:custGeom>
              <a:avLst/>
              <a:gdLst>
                <a:gd name="T0" fmla="*/ 8 w 15"/>
                <a:gd name="T1" fmla="*/ 7 h 10"/>
                <a:gd name="T2" fmla="*/ 12 w 15"/>
                <a:gd name="T3" fmla="*/ 10 h 10"/>
                <a:gd name="T4" fmla="*/ 14 w 15"/>
                <a:gd name="T5" fmla="*/ 3 h 10"/>
                <a:gd name="T6" fmla="*/ 10 w 15"/>
                <a:gd name="T7" fmla="*/ 0 h 10"/>
                <a:gd name="T8" fmla="*/ 0 w 15"/>
                <a:gd name="T9" fmla="*/ 2 h 10"/>
                <a:gd name="T10" fmla="*/ 8 w 15"/>
                <a:gd name="T11" fmla="*/ 7 h 10"/>
              </a:gdLst>
              <a:ahLst/>
              <a:cxnLst>
                <a:cxn ang="0">
                  <a:pos x="T0" y="T1"/>
                </a:cxn>
                <a:cxn ang="0">
                  <a:pos x="T2" y="T3"/>
                </a:cxn>
                <a:cxn ang="0">
                  <a:pos x="T4" y="T5"/>
                </a:cxn>
                <a:cxn ang="0">
                  <a:pos x="T6" y="T7"/>
                </a:cxn>
                <a:cxn ang="0">
                  <a:pos x="T8" y="T9"/>
                </a:cxn>
                <a:cxn ang="0">
                  <a:pos x="T10" y="T11"/>
                </a:cxn>
              </a:cxnLst>
              <a:rect l="0" t="0" r="r" b="b"/>
              <a:pathLst>
                <a:path w="15" h="10">
                  <a:moveTo>
                    <a:pt x="8" y="7"/>
                  </a:moveTo>
                  <a:cubicBezTo>
                    <a:pt x="12" y="10"/>
                    <a:pt x="12" y="10"/>
                    <a:pt x="12" y="10"/>
                  </a:cubicBezTo>
                  <a:cubicBezTo>
                    <a:pt x="12" y="7"/>
                    <a:pt x="15" y="5"/>
                    <a:pt x="14" y="3"/>
                  </a:cubicBezTo>
                  <a:cubicBezTo>
                    <a:pt x="10" y="0"/>
                    <a:pt x="10" y="0"/>
                    <a:pt x="10" y="0"/>
                  </a:cubicBezTo>
                  <a:cubicBezTo>
                    <a:pt x="7" y="0"/>
                    <a:pt x="3" y="0"/>
                    <a:pt x="0" y="2"/>
                  </a:cubicBezTo>
                  <a:cubicBezTo>
                    <a:pt x="1" y="4"/>
                    <a:pt x="4" y="8"/>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0" name="iŝļíḍè"/>
            <p:cNvSpPr/>
            <p:nvPr/>
          </p:nvSpPr>
          <p:spPr bwMode="auto">
            <a:xfrm>
              <a:off x="3378499" y="1327165"/>
              <a:ext cx="27333" cy="18923"/>
            </a:xfrm>
            <a:custGeom>
              <a:avLst/>
              <a:gdLst>
                <a:gd name="T0" fmla="*/ 7 w 12"/>
                <a:gd name="T1" fmla="*/ 7 h 8"/>
                <a:gd name="T2" fmla="*/ 9 w 12"/>
                <a:gd name="T3" fmla="*/ 8 h 8"/>
                <a:gd name="T4" fmla="*/ 12 w 12"/>
                <a:gd name="T5" fmla="*/ 6 h 8"/>
                <a:gd name="T6" fmla="*/ 11 w 12"/>
                <a:gd name="T7" fmla="*/ 2 h 8"/>
                <a:gd name="T8" fmla="*/ 8 w 12"/>
                <a:gd name="T9" fmla="*/ 0 h 8"/>
                <a:gd name="T10" fmla="*/ 0 w 12"/>
                <a:gd name="T11" fmla="*/ 3 h 8"/>
                <a:gd name="T12" fmla="*/ 7 w 1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7" y="7"/>
                  </a:moveTo>
                  <a:cubicBezTo>
                    <a:pt x="9" y="8"/>
                    <a:pt x="9" y="8"/>
                    <a:pt x="9" y="8"/>
                  </a:cubicBezTo>
                  <a:cubicBezTo>
                    <a:pt x="10" y="8"/>
                    <a:pt x="11" y="6"/>
                    <a:pt x="12" y="6"/>
                  </a:cubicBezTo>
                  <a:cubicBezTo>
                    <a:pt x="12" y="4"/>
                    <a:pt x="11" y="2"/>
                    <a:pt x="11" y="2"/>
                  </a:cubicBezTo>
                  <a:cubicBezTo>
                    <a:pt x="11" y="0"/>
                    <a:pt x="9" y="1"/>
                    <a:pt x="8" y="0"/>
                  </a:cubicBezTo>
                  <a:cubicBezTo>
                    <a:pt x="5" y="1"/>
                    <a:pt x="1" y="0"/>
                    <a:pt x="0" y="3"/>
                  </a:cubicBezTo>
                  <a:cubicBezTo>
                    <a:pt x="2" y="5"/>
                    <a:pt x="5" y="6"/>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1" name="íṩḻîḋê"/>
            <p:cNvSpPr/>
            <p:nvPr/>
          </p:nvSpPr>
          <p:spPr bwMode="auto">
            <a:xfrm>
              <a:off x="3394618" y="1244465"/>
              <a:ext cx="100922" cy="166101"/>
            </a:xfrm>
            <a:custGeom>
              <a:avLst/>
              <a:gdLst>
                <a:gd name="T0" fmla="*/ 9 w 44"/>
                <a:gd name="T1" fmla="*/ 32 h 72"/>
                <a:gd name="T2" fmla="*/ 12 w 44"/>
                <a:gd name="T3" fmla="*/ 31 h 72"/>
                <a:gd name="T4" fmla="*/ 15 w 44"/>
                <a:gd name="T5" fmla="*/ 33 h 72"/>
                <a:gd name="T6" fmla="*/ 13 w 44"/>
                <a:gd name="T7" fmla="*/ 44 h 72"/>
                <a:gd name="T8" fmla="*/ 8 w 44"/>
                <a:gd name="T9" fmla="*/ 41 h 72"/>
                <a:gd name="T10" fmla="*/ 14 w 44"/>
                <a:gd name="T11" fmla="*/ 68 h 72"/>
                <a:gd name="T12" fmla="*/ 26 w 44"/>
                <a:gd name="T13" fmla="*/ 72 h 72"/>
                <a:gd name="T14" fmla="*/ 27 w 44"/>
                <a:gd name="T15" fmla="*/ 69 h 72"/>
                <a:gd name="T16" fmla="*/ 15 w 44"/>
                <a:gd name="T17" fmla="*/ 52 h 72"/>
                <a:gd name="T18" fmla="*/ 21 w 44"/>
                <a:gd name="T19" fmla="*/ 49 h 72"/>
                <a:gd name="T20" fmla="*/ 21 w 44"/>
                <a:gd name="T21" fmla="*/ 40 h 72"/>
                <a:gd name="T22" fmla="*/ 26 w 44"/>
                <a:gd name="T23" fmla="*/ 45 h 72"/>
                <a:gd name="T24" fmla="*/ 19 w 44"/>
                <a:gd name="T25" fmla="*/ 31 h 72"/>
                <a:gd name="T26" fmla="*/ 19 w 44"/>
                <a:gd name="T27" fmla="*/ 21 h 72"/>
                <a:gd name="T28" fmla="*/ 30 w 44"/>
                <a:gd name="T29" fmla="*/ 30 h 72"/>
                <a:gd name="T30" fmla="*/ 26 w 44"/>
                <a:gd name="T31" fmla="*/ 19 h 72"/>
                <a:gd name="T32" fmla="*/ 29 w 44"/>
                <a:gd name="T33" fmla="*/ 16 h 72"/>
                <a:gd name="T34" fmla="*/ 43 w 44"/>
                <a:gd name="T35" fmla="*/ 28 h 72"/>
                <a:gd name="T36" fmla="*/ 29 w 44"/>
                <a:gd name="T37" fmla="*/ 8 h 72"/>
                <a:gd name="T38" fmla="*/ 24 w 44"/>
                <a:gd name="T39" fmla="*/ 6 h 72"/>
                <a:gd name="T40" fmla="*/ 24 w 44"/>
                <a:gd name="T41" fmla="*/ 13 h 72"/>
                <a:gd name="T42" fmla="*/ 17 w 44"/>
                <a:gd name="T43" fmla="*/ 11 h 72"/>
                <a:gd name="T44" fmla="*/ 16 w 44"/>
                <a:gd name="T45" fmla="*/ 0 h 72"/>
                <a:gd name="T46" fmla="*/ 14 w 44"/>
                <a:gd name="T47" fmla="*/ 6 h 72"/>
                <a:gd name="T48" fmla="*/ 9 w 44"/>
                <a:gd name="T49" fmla="*/ 8 h 72"/>
                <a:gd name="T50" fmla="*/ 16 w 44"/>
                <a:gd name="T51" fmla="*/ 16 h 72"/>
                <a:gd name="T52" fmla="*/ 16 w 44"/>
                <a:gd name="T53" fmla="*/ 25 h 72"/>
                <a:gd name="T54" fmla="*/ 11 w 44"/>
                <a:gd name="T55" fmla="*/ 20 h 72"/>
                <a:gd name="T56" fmla="*/ 0 w 44"/>
                <a:gd name="T57" fmla="*/ 19 h 72"/>
                <a:gd name="T58" fmla="*/ 9 w 44"/>
                <a:gd name="T59" fmla="*/ 28 h 72"/>
                <a:gd name="T60" fmla="*/ 9 w 44"/>
                <a:gd name="T6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72">
                  <a:moveTo>
                    <a:pt x="9" y="32"/>
                  </a:moveTo>
                  <a:cubicBezTo>
                    <a:pt x="10" y="33"/>
                    <a:pt x="11" y="32"/>
                    <a:pt x="12" y="31"/>
                  </a:cubicBezTo>
                  <a:cubicBezTo>
                    <a:pt x="15" y="33"/>
                    <a:pt x="15" y="33"/>
                    <a:pt x="15" y="33"/>
                  </a:cubicBezTo>
                  <a:cubicBezTo>
                    <a:pt x="16" y="37"/>
                    <a:pt x="15" y="41"/>
                    <a:pt x="13" y="44"/>
                  </a:cubicBezTo>
                  <a:cubicBezTo>
                    <a:pt x="11" y="46"/>
                    <a:pt x="10" y="42"/>
                    <a:pt x="8" y="41"/>
                  </a:cubicBezTo>
                  <a:cubicBezTo>
                    <a:pt x="10" y="50"/>
                    <a:pt x="15" y="60"/>
                    <a:pt x="14" y="68"/>
                  </a:cubicBezTo>
                  <a:cubicBezTo>
                    <a:pt x="20" y="72"/>
                    <a:pt x="24" y="72"/>
                    <a:pt x="26" y="72"/>
                  </a:cubicBezTo>
                  <a:cubicBezTo>
                    <a:pt x="27" y="69"/>
                    <a:pt x="27" y="69"/>
                    <a:pt x="27" y="69"/>
                  </a:cubicBezTo>
                  <a:cubicBezTo>
                    <a:pt x="19" y="64"/>
                    <a:pt x="16" y="54"/>
                    <a:pt x="15" y="52"/>
                  </a:cubicBezTo>
                  <a:cubicBezTo>
                    <a:pt x="21" y="49"/>
                    <a:pt x="21" y="49"/>
                    <a:pt x="21" y="49"/>
                  </a:cubicBezTo>
                  <a:cubicBezTo>
                    <a:pt x="21" y="46"/>
                    <a:pt x="20" y="41"/>
                    <a:pt x="21" y="40"/>
                  </a:cubicBezTo>
                  <a:cubicBezTo>
                    <a:pt x="24" y="41"/>
                    <a:pt x="25" y="43"/>
                    <a:pt x="26" y="45"/>
                  </a:cubicBezTo>
                  <a:cubicBezTo>
                    <a:pt x="33" y="42"/>
                    <a:pt x="22" y="36"/>
                    <a:pt x="19" y="31"/>
                  </a:cubicBezTo>
                  <a:cubicBezTo>
                    <a:pt x="19" y="27"/>
                    <a:pt x="19" y="24"/>
                    <a:pt x="19" y="21"/>
                  </a:cubicBezTo>
                  <a:cubicBezTo>
                    <a:pt x="23" y="22"/>
                    <a:pt x="27" y="27"/>
                    <a:pt x="30" y="30"/>
                  </a:cubicBezTo>
                  <a:cubicBezTo>
                    <a:pt x="33" y="27"/>
                    <a:pt x="27" y="23"/>
                    <a:pt x="26" y="19"/>
                  </a:cubicBezTo>
                  <a:cubicBezTo>
                    <a:pt x="25" y="17"/>
                    <a:pt x="27" y="17"/>
                    <a:pt x="29" y="16"/>
                  </a:cubicBezTo>
                  <a:cubicBezTo>
                    <a:pt x="43" y="28"/>
                    <a:pt x="43" y="28"/>
                    <a:pt x="43" y="28"/>
                  </a:cubicBezTo>
                  <a:cubicBezTo>
                    <a:pt x="44" y="21"/>
                    <a:pt x="34" y="15"/>
                    <a:pt x="29" y="8"/>
                  </a:cubicBezTo>
                  <a:cubicBezTo>
                    <a:pt x="30" y="6"/>
                    <a:pt x="29" y="4"/>
                    <a:pt x="24" y="6"/>
                  </a:cubicBezTo>
                  <a:cubicBezTo>
                    <a:pt x="22" y="6"/>
                    <a:pt x="19" y="7"/>
                    <a:pt x="24" y="13"/>
                  </a:cubicBezTo>
                  <a:cubicBezTo>
                    <a:pt x="21" y="17"/>
                    <a:pt x="19" y="12"/>
                    <a:pt x="17" y="11"/>
                  </a:cubicBezTo>
                  <a:cubicBezTo>
                    <a:pt x="18" y="6"/>
                    <a:pt x="20" y="1"/>
                    <a:pt x="16" y="0"/>
                  </a:cubicBezTo>
                  <a:cubicBezTo>
                    <a:pt x="16" y="2"/>
                    <a:pt x="16" y="4"/>
                    <a:pt x="14" y="6"/>
                  </a:cubicBezTo>
                  <a:cubicBezTo>
                    <a:pt x="9" y="8"/>
                    <a:pt x="9" y="8"/>
                    <a:pt x="9" y="8"/>
                  </a:cubicBezTo>
                  <a:cubicBezTo>
                    <a:pt x="9" y="10"/>
                    <a:pt x="14" y="13"/>
                    <a:pt x="16" y="16"/>
                  </a:cubicBezTo>
                  <a:cubicBezTo>
                    <a:pt x="17" y="20"/>
                    <a:pt x="16" y="23"/>
                    <a:pt x="16" y="25"/>
                  </a:cubicBezTo>
                  <a:cubicBezTo>
                    <a:pt x="12" y="27"/>
                    <a:pt x="13" y="22"/>
                    <a:pt x="11" y="20"/>
                  </a:cubicBezTo>
                  <a:cubicBezTo>
                    <a:pt x="7" y="17"/>
                    <a:pt x="2" y="18"/>
                    <a:pt x="0" y="19"/>
                  </a:cubicBezTo>
                  <a:cubicBezTo>
                    <a:pt x="9" y="28"/>
                    <a:pt x="9" y="28"/>
                    <a:pt x="9" y="28"/>
                  </a:cubicBezTo>
                  <a:cubicBezTo>
                    <a:pt x="9" y="29"/>
                    <a:pt x="6" y="32"/>
                    <a:pt x="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2" name="íṡľiḑê"/>
            <p:cNvSpPr/>
            <p:nvPr/>
          </p:nvSpPr>
          <p:spPr bwMode="auto">
            <a:xfrm>
              <a:off x="3589455" y="1092381"/>
              <a:ext cx="30137" cy="30137"/>
            </a:xfrm>
            <a:custGeom>
              <a:avLst/>
              <a:gdLst>
                <a:gd name="T0" fmla="*/ 2 w 13"/>
                <a:gd name="T1" fmla="*/ 13 h 13"/>
                <a:gd name="T2" fmla="*/ 9 w 13"/>
                <a:gd name="T3" fmla="*/ 13 h 13"/>
                <a:gd name="T4" fmla="*/ 3 w 13"/>
                <a:gd name="T5" fmla="*/ 0 h 13"/>
                <a:gd name="T6" fmla="*/ 2 w 13"/>
                <a:gd name="T7" fmla="*/ 8 h 13"/>
                <a:gd name="T8" fmla="*/ 2 w 13"/>
                <a:gd name="T9" fmla="*/ 13 h 13"/>
              </a:gdLst>
              <a:ahLst/>
              <a:cxnLst>
                <a:cxn ang="0">
                  <a:pos x="T0" y="T1"/>
                </a:cxn>
                <a:cxn ang="0">
                  <a:pos x="T2" y="T3"/>
                </a:cxn>
                <a:cxn ang="0">
                  <a:pos x="T4" y="T5"/>
                </a:cxn>
                <a:cxn ang="0">
                  <a:pos x="T6" y="T7"/>
                </a:cxn>
                <a:cxn ang="0">
                  <a:pos x="T8" y="T9"/>
                </a:cxn>
              </a:cxnLst>
              <a:rect l="0" t="0" r="r" b="b"/>
              <a:pathLst>
                <a:path w="13" h="13">
                  <a:moveTo>
                    <a:pt x="2" y="13"/>
                  </a:moveTo>
                  <a:cubicBezTo>
                    <a:pt x="4" y="13"/>
                    <a:pt x="6" y="13"/>
                    <a:pt x="9" y="13"/>
                  </a:cubicBezTo>
                  <a:cubicBezTo>
                    <a:pt x="13" y="8"/>
                    <a:pt x="6" y="3"/>
                    <a:pt x="3" y="0"/>
                  </a:cubicBezTo>
                  <a:cubicBezTo>
                    <a:pt x="0" y="1"/>
                    <a:pt x="2" y="6"/>
                    <a:pt x="2" y="8"/>
                  </a:cubicBezTo>
                  <a:cubicBezTo>
                    <a:pt x="2" y="9"/>
                    <a:pt x="1" y="11"/>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3" name="iṥļiḓe"/>
            <p:cNvSpPr/>
            <p:nvPr/>
          </p:nvSpPr>
          <p:spPr bwMode="auto">
            <a:xfrm>
              <a:off x="3578241" y="1138637"/>
              <a:ext cx="18222" cy="25231"/>
            </a:xfrm>
            <a:custGeom>
              <a:avLst/>
              <a:gdLst>
                <a:gd name="T0" fmla="*/ 2 w 8"/>
                <a:gd name="T1" fmla="*/ 11 h 11"/>
                <a:gd name="T2" fmla="*/ 8 w 8"/>
                <a:gd name="T3" fmla="*/ 9 h 11"/>
                <a:gd name="T4" fmla="*/ 7 w 8"/>
                <a:gd name="T5" fmla="*/ 4 h 11"/>
                <a:gd name="T6" fmla="*/ 3 w 8"/>
                <a:gd name="T7" fmla="*/ 0 h 11"/>
                <a:gd name="T8" fmla="*/ 1 w 8"/>
                <a:gd name="T9" fmla="*/ 5 h 11"/>
                <a:gd name="T10" fmla="*/ 2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2" y="11"/>
                  </a:moveTo>
                  <a:cubicBezTo>
                    <a:pt x="4" y="11"/>
                    <a:pt x="6" y="10"/>
                    <a:pt x="8" y="9"/>
                  </a:cubicBezTo>
                  <a:cubicBezTo>
                    <a:pt x="8" y="7"/>
                    <a:pt x="8" y="6"/>
                    <a:pt x="7" y="4"/>
                  </a:cubicBezTo>
                  <a:cubicBezTo>
                    <a:pt x="6" y="3"/>
                    <a:pt x="5" y="1"/>
                    <a:pt x="3" y="0"/>
                  </a:cubicBezTo>
                  <a:cubicBezTo>
                    <a:pt x="3" y="0"/>
                    <a:pt x="0" y="1"/>
                    <a:pt x="1" y="5"/>
                  </a:cubicBezTo>
                  <a:cubicBezTo>
                    <a:pt x="2" y="8"/>
                    <a:pt x="2" y="9"/>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4" name="iŝ1îḋé"/>
            <p:cNvSpPr/>
            <p:nvPr/>
          </p:nvSpPr>
          <p:spPr bwMode="auto">
            <a:xfrm>
              <a:off x="3628702" y="1117611"/>
              <a:ext cx="41350" cy="39248"/>
            </a:xfrm>
            <a:custGeom>
              <a:avLst/>
              <a:gdLst>
                <a:gd name="T0" fmla="*/ 5 w 18"/>
                <a:gd name="T1" fmla="*/ 11 h 17"/>
                <a:gd name="T2" fmla="*/ 7 w 18"/>
                <a:gd name="T3" fmla="*/ 11 h 17"/>
                <a:gd name="T4" fmla="*/ 7 w 18"/>
                <a:gd name="T5" fmla="*/ 17 h 17"/>
                <a:gd name="T6" fmla="*/ 8 w 18"/>
                <a:gd name="T7" fmla="*/ 17 h 17"/>
                <a:gd name="T8" fmla="*/ 12 w 18"/>
                <a:gd name="T9" fmla="*/ 14 h 17"/>
                <a:gd name="T10" fmla="*/ 13 w 18"/>
                <a:gd name="T11" fmla="*/ 12 h 17"/>
                <a:gd name="T12" fmla="*/ 17 w 18"/>
                <a:gd name="T13" fmla="*/ 7 h 17"/>
                <a:gd name="T14" fmla="*/ 13 w 18"/>
                <a:gd name="T15" fmla="*/ 0 h 17"/>
                <a:gd name="T16" fmla="*/ 2 w 18"/>
                <a:gd name="T17" fmla="*/ 3 h 17"/>
                <a:gd name="T18" fmla="*/ 5 w 18"/>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5" y="11"/>
                  </a:moveTo>
                  <a:cubicBezTo>
                    <a:pt x="7" y="11"/>
                    <a:pt x="7" y="11"/>
                    <a:pt x="7" y="11"/>
                  </a:cubicBezTo>
                  <a:cubicBezTo>
                    <a:pt x="7" y="13"/>
                    <a:pt x="7" y="15"/>
                    <a:pt x="7" y="17"/>
                  </a:cubicBezTo>
                  <a:cubicBezTo>
                    <a:pt x="8" y="17"/>
                    <a:pt x="8" y="17"/>
                    <a:pt x="8" y="17"/>
                  </a:cubicBezTo>
                  <a:cubicBezTo>
                    <a:pt x="9" y="15"/>
                    <a:pt x="11" y="15"/>
                    <a:pt x="12" y="14"/>
                  </a:cubicBezTo>
                  <a:cubicBezTo>
                    <a:pt x="13" y="12"/>
                    <a:pt x="13" y="12"/>
                    <a:pt x="13" y="12"/>
                  </a:cubicBezTo>
                  <a:cubicBezTo>
                    <a:pt x="17" y="7"/>
                    <a:pt x="17" y="7"/>
                    <a:pt x="17" y="7"/>
                  </a:cubicBezTo>
                  <a:cubicBezTo>
                    <a:pt x="18" y="5"/>
                    <a:pt x="17" y="2"/>
                    <a:pt x="13" y="0"/>
                  </a:cubicBezTo>
                  <a:cubicBezTo>
                    <a:pt x="10" y="1"/>
                    <a:pt x="7" y="2"/>
                    <a:pt x="2" y="3"/>
                  </a:cubicBezTo>
                  <a:cubicBezTo>
                    <a:pt x="0" y="7"/>
                    <a:pt x="3" y="10"/>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5" name="iṩḷiḓè"/>
            <p:cNvSpPr/>
            <p:nvPr/>
          </p:nvSpPr>
          <p:spPr bwMode="auto">
            <a:xfrm>
              <a:off x="3628702" y="1154756"/>
              <a:ext cx="38547" cy="29436"/>
            </a:xfrm>
            <a:custGeom>
              <a:avLst/>
              <a:gdLst>
                <a:gd name="T0" fmla="*/ 6 w 17"/>
                <a:gd name="T1" fmla="*/ 13 h 13"/>
                <a:gd name="T2" fmla="*/ 15 w 17"/>
                <a:gd name="T3" fmla="*/ 4 h 13"/>
                <a:gd name="T4" fmla="*/ 16 w 17"/>
                <a:gd name="T5" fmla="*/ 0 h 13"/>
                <a:gd name="T6" fmla="*/ 1 w 17"/>
                <a:gd name="T7" fmla="*/ 5 h 13"/>
                <a:gd name="T8" fmla="*/ 6 w 17"/>
                <a:gd name="T9" fmla="*/ 13 h 13"/>
              </a:gdLst>
              <a:ahLst/>
              <a:cxnLst>
                <a:cxn ang="0">
                  <a:pos x="T0" y="T1"/>
                </a:cxn>
                <a:cxn ang="0">
                  <a:pos x="T2" y="T3"/>
                </a:cxn>
                <a:cxn ang="0">
                  <a:pos x="T4" y="T5"/>
                </a:cxn>
                <a:cxn ang="0">
                  <a:pos x="T6" y="T7"/>
                </a:cxn>
                <a:cxn ang="0">
                  <a:pos x="T8" y="T9"/>
                </a:cxn>
              </a:cxnLst>
              <a:rect l="0" t="0" r="r" b="b"/>
              <a:pathLst>
                <a:path w="17" h="13">
                  <a:moveTo>
                    <a:pt x="6" y="13"/>
                  </a:moveTo>
                  <a:cubicBezTo>
                    <a:pt x="9" y="10"/>
                    <a:pt x="13" y="8"/>
                    <a:pt x="15" y="4"/>
                  </a:cubicBezTo>
                  <a:cubicBezTo>
                    <a:pt x="16" y="3"/>
                    <a:pt x="17" y="2"/>
                    <a:pt x="16" y="0"/>
                  </a:cubicBezTo>
                  <a:cubicBezTo>
                    <a:pt x="11" y="0"/>
                    <a:pt x="6" y="5"/>
                    <a:pt x="1" y="5"/>
                  </a:cubicBezTo>
                  <a:cubicBezTo>
                    <a:pt x="0" y="10"/>
                    <a:pt x="4" y="11"/>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6" name="îṥ1ïďé"/>
            <p:cNvSpPr/>
            <p:nvPr/>
          </p:nvSpPr>
          <p:spPr bwMode="auto">
            <a:xfrm>
              <a:off x="3548104" y="1165970"/>
              <a:ext cx="53265" cy="73589"/>
            </a:xfrm>
            <a:custGeom>
              <a:avLst/>
              <a:gdLst>
                <a:gd name="T0" fmla="*/ 7 w 23"/>
                <a:gd name="T1" fmla="*/ 32 h 32"/>
                <a:gd name="T2" fmla="*/ 23 w 23"/>
                <a:gd name="T3" fmla="*/ 0 h 32"/>
                <a:gd name="T4" fmla="*/ 3 w 23"/>
                <a:gd name="T5" fmla="*/ 23 h 32"/>
                <a:gd name="T6" fmla="*/ 7 w 23"/>
                <a:gd name="T7" fmla="*/ 32 h 32"/>
              </a:gdLst>
              <a:ahLst/>
              <a:cxnLst>
                <a:cxn ang="0">
                  <a:pos x="T0" y="T1"/>
                </a:cxn>
                <a:cxn ang="0">
                  <a:pos x="T2" y="T3"/>
                </a:cxn>
                <a:cxn ang="0">
                  <a:pos x="T4" y="T5"/>
                </a:cxn>
                <a:cxn ang="0">
                  <a:pos x="T6" y="T7"/>
                </a:cxn>
              </a:cxnLst>
              <a:rect l="0" t="0" r="r" b="b"/>
              <a:pathLst>
                <a:path w="23" h="32">
                  <a:moveTo>
                    <a:pt x="7" y="32"/>
                  </a:moveTo>
                  <a:cubicBezTo>
                    <a:pt x="13" y="23"/>
                    <a:pt x="20" y="11"/>
                    <a:pt x="23" y="0"/>
                  </a:cubicBezTo>
                  <a:cubicBezTo>
                    <a:pt x="17" y="9"/>
                    <a:pt x="11" y="18"/>
                    <a:pt x="3" y="23"/>
                  </a:cubicBezTo>
                  <a:cubicBezTo>
                    <a:pt x="0" y="28"/>
                    <a:pt x="6" y="31"/>
                    <a:pt x="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7" name="iSḷiḍé"/>
            <p:cNvSpPr/>
            <p:nvPr/>
          </p:nvSpPr>
          <p:spPr bwMode="auto">
            <a:xfrm>
              <a:off x="3773077" y="1117611"/>
              <a:ext cx="93914" cy="101623"/>
            </a:xfrm>
            <a:custGeom>
              <a:avLst/>
              <a:gdLst>
                <a:gd name="T0" fmla="*/ 9 w 41"/>
                <a:gd name="T1" fmla="*/ 38 h 44"/>
                <a:gd name="T2" fmla="*/ 22 w 41"/>
                <a:gd name="T3" fmla="*/ 33 h 44"/>
                <a:gd name="T4" fmla="*/ 12 w 41"/>
                <a:gd name="T5" fmla="*/ 44 h 44"/>
                <a:gd name="T6" fmla="*/ 29 w 41"/>
                <a:gd name="T7" fmla="*/ 31 h 44"/>
                <a:gd name="T8" fmla="*/ 39 w 41"/>
                <a:gd name="T9" fmla="*/ 26 h 44"/>
                <a:gd name="T10" fmla="*/ 40 w 41"/>
                <a:gd name="T11" fmla="*/ 22 h 44"/>
                <a:gd name="T12" fmla="*/ 39 w 41"/>
                <a:gd name="T13" fmla="*/ 22 h 44"/>
                <a:gd name="T14" fmla="*/ 36 w 41"/>
                <a:gd name="T15" fmla="*/ 24 h 44"/>
                <a:gd name="T16" fmla="*/ 34 w 41"/>
                <a:gd name="T17" fmla="*/ 23 h 44"/>
                <a:gd name="T18" fmla="*/ 37 w 41"/>
                <a:gd name="T19" fmla="*/ 18 h 44"/>
                <a:gd name="T20" fmla="*/ 40 w 41"/>
                <a:gd name="T21" fmla="*/ 14 h 44"/>
                <a:gd name="T22" fmla="*/ 37 w 41"/>
                <a:gd name="T23" fmla="*/ 0 h 44"/>
                <a:gd name="T24" fmla="*/ 29 w 41"/>
                <a:gd name="T25" fmla="*/ 23 h 44"/>
                <a:gd name="T26" fmla="*/ 23 w 41"/>
                <a:gd name="T27" fmla="*/ 27 h 44"/>
                <a:gd name="T28" fmla="*/ 6 w 41"/>
                <a:gd name="T29" fmla="*/ 29 h 44"/>
                <a:gd name="T30" fmla="*/ 4 w 41"/>
                <a:gd name="T31" fmla="*/ 28 h 44"/>
                <a:gd name="T32" fmla="*/ 6 w 41"/>
                <a:gd name="T33" fmla="*/ 37 h 44"/>
                <a:gd name="T34" fmla="*/ 9 w 41"/>
                <a:gd name="T35"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4">
                  <a:moveTo>
                    <a:pt x="9" y="38"/>
                  </a:moveTo>
                  <a:cubicBezTo>
                    <a:pt x="14" y="36"/>
                    <a:pt x="18" y="33"/>
                    <a:pt x="22" y="33"/>
                  </a:cubicBezTo>
                  <a:cubicBezTo>
                    <a:pt x="22" y="37"/>
                    <a:pt x="15" y="41"/>
                    <a:pt x="12" y="44"/>
                  </a:cubicBezTo>
                  <a:cubicBezTo>
                    <a:pt x="22" y="43"/>
                    <a:pt x="26" y="37"/>
                    <a:pt x="29" y="31"/>
                  </a:cubicBezTo>
                  <a:cubicBezTo>
                    <a:pt x="32" y="28"/>
                    <a:pt x="36" y="27"/>
                    <a:pt x="39" y="26"/>
                  </a:cubicBezTo>
                  <a:cubicBezTo>
                    <a:pt x="40" y="25"/>
                    <a:pt x="41" y="25"/>
                    <a:pt x="40" y="22"/>
                  </a:cubicBezTo>
                  <a:cubicBezTo>
                    <a:pt x="40" y="22"/>
                    <a:pt x="39" y="22"/>
                    <a:pt x="39" y="22"/>
                  </a:cubicBezTo>
                  <a:cubicBezTo>
                    <a:pt x="38" y="23"/>
                    <a:pt x="37" y="24"/>
                    <a:pt x="36" y="24"/>
                  </a:cubicBezTo>
                  <a:cubicBezTo>
                    <a:pt x="35" y="25"/>
                    <a:pt x="33" y="25"/>
                    <a:pt x="34" y="23"/>
                  </a:cubicBezTo>
                  <a:cubicBezTo>
                    <a:pt x="35" y="21"/>
                    <a:pt x="36" y="19"/>
                    <a:pt x="37" y="18"/>
                  </a:cubicBezTo>
                  <a:cubicBezTo>
                    <a:pt x="40" y="14"/>
                    <a:pt x="40" y="14"/>
                    <a:pt x="40" y="14"/>
                  </a:cubicBezTo>
                  <a:cubicBezTo>
                    <a:pt x="40" y="11"/>
                    <a:pt x="40" y="3"/>
                    <a:pt x="37" y="0"/>
                  </a:cubicBezTo>
                  <a:cubicBezTo>
                    <a:pt x="33" y="3"/>
                    <a:pt x="31" y="15"/>
                    <a:pt x="29" y="23"/>
                  </a:cubicBezTo>
                  <a:cubicBezTo>
                    <a:pt x="27" y="27"/>
                    <a:pt x="25" y="27"/>
                    <a:pt x="23" y="27"/>
                  </a:cubicBezTo>
                  <a:cubicBezTo>
                    <a:pt x="18" y="28"/>
                    <a:pt x="10" y="30"/>
                    <a:pt x="6" y="29"/>
                  </a:cubicBezTo>
                  <a:cubicBezTo>
                    <a:pt x="4" y="28"/>
                    <a:pt x="4" y="28"/>
                    <a:pt x="4" y="28"/>
                  </a:cubicBezTo>
                  <a:cubicBezTo>
                    <a:pt x="0" y="32"/>
                    <a:pt x="5" y="35"/>
                    <a:pt x="6" y="37"/>
                  </a:cubicBezTo>
                  <a:lnTo>
                    <a:pt x="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8" name="îşļíďê"/>
            <p:cNvSpPr/>
            <p:nvPr/>
          </p:nvSpPr>
          <p:spPr bwMode="auto">
            <a:xfrm>
              <a:off x="3846666" y="1210123"/>
              <a:ext cx="22427" cy="32239"/>
            </a:xfrm>
            <a:custGeom>
              <a:avLst/>
              <a:gdLst>
                <a:gd name="T0" fmla="*/ 4 w 10"/>
                <a:gd name="T1" fmla="*/ 14 h 14"/>
                <a:gd name="T2" fmla="*/ 9 w 10"/>
                <a:gd name="T3" fmla="*/ 12 h 14"/>
                <a:gd name="T4" fmla="*/ 2 w 10"/>
                <a:gd name="T5" fmla="*/ 0 h 14"/>
                <a:gd name="T6" fmla="*/ 1 w 10"/>
                <a:gd name="T7" fmla="*/ 10 h 14"/>
                <a:gd name="T8" fmla="*/ 4 w 10"/>
                <a:gd name="T9" fmla="*/ 14 h 14"/>
              </a:gdLst>
              <a:ahLst/>
              <a:cxnLst>
                <a:cxn ang="0">
                  <a:pos x="T0" y="T1"/>
                </a:cxn>
                <a:cxn ang="0">
                  <a:pos x="T2" y="T3"/>
                </a:cxn>
                <a:cxn ang="0">
                  <a:pos x="T4" y="T5"/>
                </a:cxn>
                <a:cxn ang="0">
                  <a:pos x="T6" y="T7"/>
                </a:cxn>
                <a:cxn ang="0">
                  <a:pos x="T8" y="T9"/>
                </a:cxn>
              </a:cxnLst>
              <a:rect l="0" t="0" r="r" b="b"/>
              <a:pathLst>
                <a:path w="10" h="14">
                  <a:moveTo>
                    <a:pt x="4" y="14"/>
                  </a:moveTo>
                  <a:cubicBezTo>
                    <a:pt x="6" y="14"/>
                    <a:pt x="7" y="14"/>
                    <a:pt x="9" y="12"/>
                  </a:cubicBezTo>
                  <a:cubicBezTo>
                    <a:pt x="10" y="7"/>
                    <a:pt x="8" y="2"/>
                    <a:pt x="2" y="0"/>
                  </a:cubicBezTo>
                  <a:cubicBezTo>
                    <a:pt x="0" y="3"/>
                    <a:pt x="2" y="6"/>
                    <a:pt x="1" y="10"/>
                  </a:cubicBezTo>
                  <a:cubicBezTo>
                    <a:pt x="0" y="13"/>
                    <a:pt x="3" y="12"/>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9" name="îš1íḍê"/>
            <p:cNvSpPr/>
            <p:nvPr/>
          </p:nvSpPr>
          <p:spPr bwMode="auto">
            <a:xfrm>
              <a:off x="3944785" y="1278806"/>
              <a:ext cx="21025" cy="21025"/>
            </a:xfrm>
            <a:custGeom>
              <a:avLst/>
              <a:gdLst>
                <a:gd name="T0" fmla="*/ 7 w 9"/>
                <a:gd name="T1" fmla="*/ 6 h 9"/>
                <a:gd name="T2" fmla="*/ 8 w 9"/>
                <a:gd name="T3" fmla="*/ 1 h 9"/>
                <a:gd name="T4" fmla="*/ 2 w 9"/>
                <a:gd name="T5" fmla="*/ 2 h 9"/>
                <a:gd name="T6" fmla="*/ 0 w 9"/>
                <a:gd name="T7" fmla="*/ 6 h 9"/>
                <a:gd name="T8" fmla="*/ 7 w 9"/>
                <a:gd name="T9" fmla="*/ 6 h 9"/>
              </a:gdLst>
              <a:ahLst/>
              <a:cxnLst>
                <a:cxn ang="0">
                  <a:pos x="T0" y="T1"/>
                </a:cxn>
                <a:cxn ang="0">
                  <a:pos x="T2" y="T3"/>
                </a:cxn>
                <a:cxn ang="0">
                  <a:pos x="T4" y="T5"/>
                </a:cxn>
                <a:cxn ang="0">
                  <a:pos x="T6" y="T7"/>
                </a:cxn>
                <a:cxn ang="0">
                  <a:pos x="T8" y="T9"/>
                </a:cxn>
              </a:cxnLst>
              <a:rect l="0" t="0" r="r" b="b"/>
              <a:pathLst>
                <a:path w="9" h="9">
                  <a:moveTo>
                    <a:pt x="7" y="6"/>
                  </a:moveTo>
                  <a:cubicBezTo>
                    <a:pt x="8" y="4"/>
                    <a:pt x="9" y="2"/>
                    <a:pt x="8" y="1"/>
                  </a:cubicBezTo>
                  <a:cubicBezTo>
                    <a:pt x="6" y="0"/>
                    <a:pt x="4" y="2"/>
                    <a:pt x="2" y="2"/>
                  </a:cubicBezTo>
                  <a:cubicBezTo>
                    <a:pt x="0" y="3"/>
                    <a:pt x="0" y="5"/>
                    <a:pt x="0" y="6"/>
                  </a:cubicBezTo>
                  <a:cubicBezTo>
                    <a:pt x="1" y="9"/>
                    <a:pt x="4" y="8"/>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0" name="íŝliḓê"/>
            <p:cNvSpPr/>
            <p:nvPr/>
          </p:nvSpPr>
          <p:spPr bwMode="auto">
            <a:xfrm>
              <a:off x="3910443" y="1308943"/>
              <a:ext cx="61675" cy="62376"/>
            </a:xfrm>
            <a:custGeom>
              <a:avLst/>
              <a:gdLst>
                <a:gd name="T0" fmla="*/ 6 w 27"/>
                <a:gd name="T1" fmla="*/ 10 h 27"/>
                <a:gd name="T2" fmla="*/ 14 w 27"/>
                <a:gd name="T3" fmla="*/ 14 h 27"/>
                <a:gd name="T4" fmla="*/ 9 w 27"/>
                <a:gd name="T5" fmla="*/ 18 h 27"/>
                <a:gd name="T6" fmla="*/ 4 w 27"/>
                <a:gd name="T7" fmla="*/ 16 h 27"/>
                <a:gd name="T8" fmla="*/ 2 w 27"/>
                <a:gd name="T9" fmla="*/ 17 h 27"/>
                <a:gd name="T10" fmla="*/ 8 w 27"/>
                <a:gd name="T11" fmla="*/ 27 h 27"/>
                <a:gd name="T12" fmla="*/ 22 w 27"/>
                <a:gd name="T13" fmla="*/ 17 h 27"/>
                <a:gd name="T14" fmla="*/ 25 w 27"/>
                <a:gd name="T15" fmla="*/ 18 h 27"/>
                <a:gd name="T16" fmla="*/ 26 w 27"/>
                <a:gd name="T17" fmla="*/ 16 h 27"/>
                <a:gd name="T18" fmla="*/ 24 w 27"/>
                <a:gd name="T19" fmla="*/ 14 h 27"/>
                <a:gd name="T20" fmla="*/ 24 w 27"/>
                <a:gd name="T21" fmla="*/ 11 h 27"/>
                <a:gd name="T22" fmla="*/ 23 w 27"/>
                <a:gd name="T23" fmla="*/ 9 h 27"/>
                <a:gd name="T24" fmla="*/ 19 w 27"/>
                <a:gd name="T25" fmla="*/ 12 h 27"/>
                <a:gd name="T26" fmla="*/ 11 w 27"/>
                <a:gd name="T27" fmla="*/ 7 h 27"/>
                <a:gd name="T28" fmla="*/ 4 w 27"/>
                <a:gd name="T29" fmla="*/ 2 h 27"/>
                <a:gd name="T30" fmla="*/ 0 w 27"/>
                <a:gd name="T31" fmla="*/ 3 h 27"/>
                <a:gd name="T32" fmla="*/ 6 w 27"/>
                <a:gd name="T3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6" y="10"/>
                  </a:moveTo>
                  <a:cubicBezTo>
                    <a:pt x="9" y="11"/>
                    <a:pt x="12" y="12"/>
                    <a:pt x="14" y="14"/>
                  </a:cubicBezTo>
                  <a:cubicBezTo>
                    <a:pt x="14" y="15"/>
                    <a:pt x="11" y="17"/>
                    <a:pt x="9" y="18"/>
                  </a:cubicBezTo>
                  <a:cubicBezTo>
                    <a:pt x="7" y="19"/>
                    <a:pt x="6" y="16"/>
                    <a:pt x="4" y="16"/>
                  </a:cubicBezTo>
                  <a:cubicBezTo>
                    <a:pt x="3" y="15"/>
                    <a:pt x="2" y="15"/>
                    <a:pt x="2" y="17"/>
                  </a:cubicBezTo>
                  <a:cubicBezTo>
                    <a:pt x="4" y="20"/>
                    <a:pt x="4" y="25"/>
                    <a:pt x="8" y="27"/>
                  </a:cubicBezTo>
                  <a:cubicBezTo>
                    <a:pt x="13" y="23"/>
                    <a:pt x="17" y="20"/>
                    <a:pt x="22" y="17"/>
                  </a:cubicBezTo>
                  <a:cubicBezTo>
                    <a:pt x="25" y="18"/>
                    <a:pt x="25" y="18"/>
                    <a:pt x="25" y="18"/>
                  </a:cubicBezTo>
                  <a:cubicBezTo>
                    <a:pt x="26" y="18"/>
                    <a:pt x="27" y="17"/>
                    <a:pt x="26" y="16"/>
                  </a:cubicBezTo>
                  <a:cubicBezTo>
                    <a:pt x="26" y="16"/>
                    <a:pt x="25" y="14"/>
                    <a:pt x="24" y="14"/>
                  </a:cubicBezTo>
                  <a:cubicBezTo>
                    <a:pt x="24" y="11"/>
                    <a:pt x="24" y="11"/>
                    <a:pt x="24" y="11"/>
                  </a:cubicBezTo>
                  <a:cubicBezTo>
                    <a:pt x="23" y="9"/>
                    <a:pt x="23" y="9"/>
                    <a:pt x="23" y="9"/>
                  </a:cubicBezTo>
                  <a:cubicBezTo>
                    <a:pt x="22" y="10"/>
                    <a:pt x="20" y="11"/>
                    <a:pt x="19" y="12"/>
                  </a:cubicBezTo>
                  <a:cubicBezTo>
                    <a:pt x="16" y="10"/>
                    <a:pt x="13" y="9"/>
                    <a:pt x="11" y="7"/>
                  </a:cubicBezTo>
                  <a:cubicBezTo>
                    <a:pt x="8" y="6"/>
                    <a:pt x="6" y="4"/>
                    <a:pt x="4" y="2"/>
                  </a:cubicBezTo>
                  <a:cubicBezTo>
                    <a:pt x="1" y="0"/>
                    <a:pt x="0" y="1"/>
                    <a:pt x="0" y="3"/>
                  </a:cubicBezTo>
                  <a:cubicBezTo>
                    <a:pt x="0" y="9"/>
                    <a:pt x="3" y="10"/>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8" name="iṡļiḍe"/>
            <p:cNvSpPr/>
            <p:nvPr/>
          </p:nvSpPr>
          <p:spPr bwMode="auto">
            <a:xfrm>
              <a:off x="3935674" y="1271798"/>
              <a:ext cx="124051" cy="76393"/>
            </a:xfrm>
            <a:custGeom>
              <a:avLst/>
              <a:gdLst>
                <a:gd name="T0" fmla="*/ 52 w 54"/>
                <a:gd name="T1" fmla="*/ 10 h 33"/>
                <a:gd name="T2" fmla="*/ 41 w 54"/>
                <a:gd name="T3" fmla="*/ 13 h 33"/>
                <a:gd name="T4" fmla="*/ 37 w 54"/>
                <a:gd name="T5" fmla="*/ 11 h 33"/>
                <a:gd name="T6" fmla="*/ 35 w 54"/>
                <a:gd name="T7" fmla="*/ 12 h 33"/>
                <a:gd name="T8" fmla="*/ 29 w 54"/>
                <a:gd name="T9" fmla="*/ 15 h 33"/>
                <a:gd name="T10" fmla="*/ 28 w 54"/>
                <a:gd name="T11" fmla="*/ 13 h 33"/>
                <a:gd name="T12" fmla="*/ 23 w 54"/>
                <a:gd name="T13" fmla="*/ 15 h 33"/>
                <a:gd name="T14" fmla="*/ 19 w 54"/>
                <a:gd name="T15" fmla="*/ 15 h 33"/>
                <a:gd name="T16" fmla="*/ 26 w 54"/>
                <a:gd name="T17" fmla="*/ 0 h 33"/>
                <a:gd name="T18" fmla="*/ 19 w 54"/>
                <a:gd name="T19" fmla="*/ 6 h 33"/>
                <a:gd name="T20" fmla="*/ 14 w 54"/>
                <a:gd name="T21" fmla="*/ 10 h 33"/>
                <a:gd name="T22" fmla="*/ 10 w 54"/>
                <a:gd name="T23" fmla="*/ 15 h 33"/>
                <a:gd name="T24" fmla="*/ 17 w 54"/>
                <a:gd name="T25" fmla="*/ 16 h 33"/>
                <a:gd name="T26" fmla="*/ 24 w 54"/>
                <a:gd name="T27" fmla="*/ 19 h 33"/>
                <a:gd name="T28" fmla="*/ 23 w 54"/>
                <a:gd name="T29" fmla="*/ 23 h 33"/>
                <a:gd name="T30" fmla="*/ 3 w 54"/>
                <a:gd name="T31" fmla="*/ 13 h 33"/>
                <a:gd name="T32" fmla="*/ 0 w 54"/>
                <a:gd name="T33" fmla="*/ 15 h 33"/>
                <a:gd name="T34" fmla="*/ 4 w 54"/>
                <a:gd name="T35" fmla="*/ 21 h 33"/>
                <a:gd name="T36" fmla="*/ 8 w 54"/>
                <a:gd name="T37" fmla="*/ 22 h 33"/>
                <a:gd name="T38" fmla="*/ 24 w 54"/>
                <a:gd name="T39" fmla="*/ 27 h 33"/>
                <a:gd name="T40" fmla="*/ 14 w 54"/>
                <a:gd name="T41" fmla="*/ 26 h 33"/>
                <a:gd name="T42" fmla="*/ 21 w 54"/>
                <a:gd name="T43" fmla="*/ 30 h 33"/>
                <a:gd name="T44" fmla="*/ 29 w 54"/>
                <a:gd name="T45" fmla="*/ 33 h 33"/>
                <a:gd name="T46" fmla="*/ 34 w 54"/>
                <a:gd name="T47" fmla="*/ 28 h 33"/>
                <a:gd name="T48" fmla="*/ 45 w 54"/>
                <a:gd name="T49" fmla="*/ 28 h 33"/>
                <a:gd name="T50" fmla="*/ 46 w 54"/>
                <a:gd name="T51" fmla="*/ 23 h 33"/>
                <a:gd name="T52" fmla="*/ 42 w 54"/>
                <a:gd name="T53" fmla="*/ 19 h 33"/>
                <a:gd name="T54" fmla="*/ 43 w 54"/>
                <a:gd name="T55" fmla="*/ 18 h 33"/>
                <a:gd name="T56" fmla="*/ 50 w 54"/>
                <a:gd name="T57" fmla="*/ 17 h 33"/>
                <a:gd name="T58" fmla="*/ 52 w 54"/>
                <a:gd name="T59" fmla="*/ 10 h 33"/>
                <a:gd name="T60" fmla="*/ 38 w 54"/>
                <a:gd name="T61" fmla="*/ 23 h 33"/>
                <a:gd name="T62" fmla="*/ 30 w 54"/>
                <a:gd name="T63" fmla="*/ 24 h 33"/>
                <a:gd name="T64" fmla="*/ 33 w 54"/>
                <a:gd name="T65" fmla="*/ 23 h 33"/>
                <a:gd name="T66" fmla="*/ 35 w 54"/>
                <a:gd name="T67" fmla="*/ 21 h 33"/>
                <a:gd name="T68" fmla="*/ 31 w 54"/>
                <a:gd name="T69" fmla="*/ 20 h 33"/>
                <a:gd name="T70" fmla="*/ 30 w 54"/>
                <a:gd name="T71" fmla="*/ 19 h 33"/>
                <a:gd name="T72" fmla="*/ 33 w 54"/>
                <a:gd name="T73" fmla="*/ 17 h 33"/>
                <a:gd name="T74" fmla="*/ 37 w 54"/>
                <a:gd name="T75" fmla="*/ 17 h 33"/>
                <a:gd name="T76" fmla="*/ 38 w 54"/>
                <a:gd name="T7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33">
                  <a:moveTo>
                    <a:pt x="52" y="10"/>
                  </a:moveTo>
                  <a:cubicBezTo>
                    <a:pt x="49" y="11"/>
                    <a:pt x="45" y="11"/>
                    <a:pt x="41" y="13"/>
                  </a:cubicBezTo>
                  <a:cubicBezTo>
                    <a:pt x="39" y="13"/>
                    <a:pt x="38" y="12"/>
                    <a:pt x="37" y="11"/>
                  </a:cubicBezTo>
                  <a:cubicBezTo>
                    <a:pt x="35" y="11"/>
                    <a:pt x="34" y="11"/>
                    <a:pt x="35" y="12"/>
                  </a:cubicBezTo>
                  <a:cubicBezTo>
                    <a:pt x="33" y="14"/>
                    <a:pt x="31" y="15"/>
                    <a:pt x="29" y="15"/>
                  </a:cubicBezTo>
                  <a:cubicBezTo>
                    <a:pt x="28" y="13"/>
                    <a:pt x="28" y="13"/>
                    <a:pt x="28" y="13"/>
                  </a:cubicBezTo>
                  <a:cubicBezTo>
                    <a:pt x="25" y="12"/>
                    <a:pt x="25" y="14"/>
                    <a:pt x="23" y="15"/>
                  </a:cubicBezTo>
                  <a:cubicBezTo>
                    <a:pt x="23" y="14"/>
                    <a:pt x="19" y="16"/>
                    <a:pt x="19" y="15"/>
                  </a:cubicBezTo>
                  <a:cubicBezTo>
                    <a:pt x="21" y="11"/>
                    <a:pt x="26" y="5"/>
                    <a:pt x="26" y="0"/>
                  </a:cubicBezTo>
                  <a:cubicBezTo>
                    <a:pt x="23" y="0"/>
                    <a:pt x="22" y="3"/>
                    <a:pt x="19" y="6"/>
                  </a:cubicBezTo>
                  <a:cubicBezTo>
                    <a:pt x="14" y="10"/>
                    <a:pt x="14" y="10"/>
                    <a:pt x="14" y="10"/>
                  </a:cubicBezTo>
                  <a:cubicBezTo>
                    <a:pt x="12" y="12"/>
                    <a:pt x="10" y="13"/>
                    <a:pt x="10" y="15"/>
                  </a:cubicBezTo>
                  <a:cubicBezTo>
                    <a:pt x="12" y="15"/>
                    <a:pt x="14" y="16"/>
                    <a:pt x="17" y="16"/>
                  </a:cubicBezTo>
                  <a:cubicBezTo>
                    <a:pt x="20" y="18"/>
                    <a:pt x="21" y="19"/>
                    <a:pt x="24" y="19"/>
                  </a:cubicBezTo>
                  <a:cubicBezTo>
                    <a:pt x="25" y="21"/>
                    <a:pt x="24" y="22"/>
                    <a:pt x="23" y="23"/>
                  </a:cubicBezTo>
                  <a:cubicBezTo>
                    <a:pt x="16" y="20"/>
                    <a:pt x="9" y="16"/>
                    <a:pt x="3" y="13"/>
                  </a:cubicBezTo>
                  <a:cubicBezTo>
                    <a:pt x="1" y="13"/>
                    <a:pt x="1" y="14"/>
                    <a:pt x="0" y="15"/>
                  </a:cubicBezTo>
                  <a:cubicBezTo>
                    <a:pt x="2" y="17"/>
                    <a:pt x="3" y="20"/>
                    <a:pt x="4" y="21"/>
                  </a:cubicBezTo>
                  <a:cubicBezTo>
                    <a:pt x="8" y="22"/>
                    <a:pt x="8" y="22"/>
                    <a:pt x="8" y="22"/>
                  </a:cubicBezTo>
                  <a:cubicBezTo>
                    <a:pt x="9" y="22"/>
                    <a:pt x="20" y="25"/>
                    <a:pt x="24" y="27"/>
                  </a:cubicBezTo>
                  <a:cubicBezTo>
                    <a:pt x="23" y="29"/>
                    <a:pt x="15" y="25"/>
                    <a:pt x="14" y="26"/>
                  </a:cubicBezTo>
                  <a:cubicBezTo>
                    <a:pt x="16" y="29"/>
                    <a:pt x="19" y="28"/>
                    <a:pt x="21" y="30"/>
                  </a:cubicBezTo>
                  <a:cubicBezTo>
                    <a:pt x="24" y="31"/>
                    <a:pt x="27" y="32"/>
                    <a:pt x="29" y="33"/>
                  </a:cubicBezTo>
                  <a:cubicBezTo>
                    <a:pt x="31" y="31"/>
                    <a:pt x="32" y="28"/>
                    <a:pt x="34" y="28"/>
                  </a:cubicBezTo>
                  <a:cubicBezTo>
                    <a:pt x="37" y="28"/>
                    <a:pt x="42" y="30"/>
                    <a:pt x="45" y="28"/>
                  </a:cubicBezTo>
                  <a:cubicBezTo>
                    <a:pt x="45" y="26"/>
                    <a:pt x="46" y="24"/>
                    <a:pt x="46" y="23"/>
                  </a:cubicBezTo>
                  <a:cubicBezTo>
                    <a:pt x="45" y="21"/>
                    <a:pt x="42" y="20"/>
                    <a:pt x="42" y="19"/>
                  </a:cubicBezTo>
                  <a:cubicBezTo>
                    <a:pt x="42" y="19"/>
                    <a:pt x="42" y="18"/>
                    <a:pt x="43" y="18"/>
                  </a:cubicBezTo>
                  <a:cubicBezTo>
                    <a:pt x="46" y="18"/>
                    <a:pt x="48" y="18"/>
                    <a:pt x="50" y="17"/>
                  </a:cubicBezTo>
                  <a:cubicBezTo>
                    <a:pt x="51" y="18"/>
                    <a:pt x="54" y="12"/>
                    <a:pt x="52" y="10"/>
                  </a:cubicBezTo>
                  <a:close/>
                  <a:moveTo>
                    <a:pt x="38" y="23"/>
                  </a:moveTo>
                  <a:cubicBezTo>
                    <a:pt x="36" y="24"/>
                    <a:pt x="33" y="24"/>
                    <a:pt x="30" y="24"/>
                  </a:cubicBezTo>
                  <a:cubicBezTo>
                    <a:pt x="29" y="23"/>
                    <a:pt x="32" y="23"/>
                    <a:pt x="33" y="23"/>
                  </a:cubicBezTo>
                  <a:cubicBezTo>
                    <a:pt x="34" y="22"/>
                    <a:pt x="34" y="22"/>
                    <a:pt x="35" y="21"/>
                  </a:cubicBezTo>
                  <a:cubicBezTo>
                    <a:pt x="34" y="20"/>
                    <a:pt x="33" y="19"/>
                    <a:pt x="31" y="20"/>
                  </a:cubicBezTo>
                  <a:cubicBezTo>
                    <a:pt x="30" y="20"/>
                    <a:pt x="29" y="19"/>
                    <a:pt x="30" y="19"/>
                  </a:cubicBezTo>
                  <a:cubicBezTo>
                    <a:pt x="31" y="19"/>
                    <a:pt x="32" y="18"/>
                    <a:pt x="33" y="17"/>
                  </a:cubicBezTo>
                  <a:cubicBezTo>
                    <a:pt x="34" y="17"/>
                    <a:pt x="35" y="17"/>
                    <a:pt x="37" y="17"/>
                  </a:cubicBezTo>
                  <a:cubicBezTo>
                    <a:pt x="37" y="19"/>
                    <a:pt x="39" y="21"/>
                    <a:pt x="3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9" name="ï$ļïdé"/>
            <p:cNvSpPr/>
            <p:nvPr/>
          </p:nvSpPr>
          <p:spPr bwMode="auto">
            <a:xfrm>
              <a:off x="3302807" y="1034911"/>
              <a:ext cx="795464" cy="799669"/>
            </a:xfrm>
            <a:custGeom>
              <a:avLst/>
              <a:gdLst>
                <a:gd name="T0" fmla="*/ 174 w 347"/>
                <a:gd name="T1" fmla="*/ 0 h 347"/>
                <a:gd name="T2" fmla="*/ 0 w 347"/>
                <a:gd name="T3" fmla="*/ 173 h 347"/>
                <a:gd name="T4" fmla="*/ 174 w 347"/>
                <a:gd name="T5" fmla="*/ 347 h 347"/>
                <a:gd name="T6" fmla="*/ 347 w 347"/>
                <a:gd name="T7" fmla="*/ 173 h 347"/>
                <a:gd name="T8" fmla="*/ 174 w 347"/>
                <a:gd name="T9" fmla="*/ 0 h 347"/>
                <a:gd name="T10" fmla="*/ 174 w 347"/>
                <a:gd name="T11" fmla="*/ 343 h 347"/>
                <a:gd name="T12" fmla="*/ 4 w 347"/>
                <a:gd name="T13" fmla="*/ 173 h 347"/>
                <a:gd name="T14" fmla="*/ 174 w 347"/>
                <a:gd name="T15" fmla="*/ 4 h 347"/>
                <a:gd name="T16" fmla="*/ 343 w 347"/>
                <a:gd name="T17" fmla="*/ 173 h 347"/>
                <a:gd name="T18" fmla="*/ 174 w 347"/>
                <a:gd name="T19" fmla="*/ 34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4" y="0"/>
                  </a:moveTo>
                  <a:cubicBezTo>
                    <a:pt x="78" y="0"/>
                    <a:pt x="0" y="78"/>
                    <a:pt x="0" y="173"/>
                  </a:cubicBezTo>
                  <a:cubicBezTo>
                    <a:pt x="0" y="269"/>
                    <a:pt x="78" y="347"/>
                    <a:pt x="174" y="347"/>
                  </a:cubicBezTo>
                  <a:cubicBezTo>
                    <a:pt x="269" y="347"/>
                    <a:pt x="347" y="269"/>
                    <a:pt x="347" y="173"/>
                  </a:cubicBezTo>
                  <a:cubicBezTo>
                    <a:pt x="347" y="78"/>
                    <a:pt x="269" y="0"/>
                    <a:pt x="174" y="0"/>
                  </a:cubicBezTo>
                  <a:close/>
                  <a:moveTo>
                    <a:pt x="174" y="343"/>
                  </a:moveTo>
                  <a:cubicBezTo>
                    <a:pt x="80" y="343"/>
                    <a:pt x="4" y="267"/>
                    <a:pt x="4" y="173"/>
                  </a:cubicBezTo>
                  <a:cubicBezTo>
                    <a:pt x="4" y="80"/>
                    <a:pt x="80" y="4"/>
                    <a:pt x="174" y="4"/>
                  </a:cubicBezTo>
                  <a:cubicBezTo>
                    <a:pt x="267" y="4"/>
                    <a:pt x="343" y="80"/>
                    <a:pt x="343" y="173"/>
                  </a:cubicBezTo>
                  <a:cubicBezTo>
                    <a:pt x="343" y="267"/>
                    <a:pt x="267" y="343"/>
                    <a:pt x="17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0" name="íšlíḓe"/>
            <p:cNvSpPr/>
            <p:nvPr/>
          </p:nvSpPr>
          <p:spPr bwMode="auto">
            <a:xfrm>
              <a:off x="3481524" y="1212226"/>
              <a:ext cx="440834" cy="377758"/>
            </a:xfrm>
            <a:custGeom>
              <a:avLst/>
              <a:gdLst>
                <a:gd name="T0" fmla="*/ 28 w 192"/>
                <a:gd name="T1" fmla="*/ 164 h 164"/>
                <a:gd name="T2" fmla="*/ 31 w 192"/>
                <a:gd name="T3" fmla="*/ 164 h 164"/>
                <a:gd name="T4" fmla="*/ 2 w 192"/>
                <a:gd name="T5" fmla="*/ 96 h 164"/>
                <a:gd name="T6" fmla="*/ 96 w 192"/>
                <a:gd name="T7" fmla="*/ 2 h 164"/>
                <a:gd name="T8" fmla="*/ 190 w 192"/>
                <a:gd name="T9" fmla="*/ 96 h 164"/>
                <a:gd name="T10" fmla="*/ 160 w 192"/>
                <a:gd name="T11" fmla="*/ 164 h 164"/>
                <a:gd name="T12" fmla="*/ 163 w 192"/>
                <a:gd name="T13" fmla="*/ 164 h 164"/>
                <a:gd name="T14" fmla="*/ 192 w 192"/>
                <a:gd name="T15" fmla="*/ 96 h 164"/>
                <a:gd name="T16" fmla="*/ 96 w 192"/>
                <a:gd name="T17" fmla="*/ 0 h 164"/>
                <a:gd name="T18" fmla="*/ 0 w 192"/>
                <a:gd name="T19" fmla="*/ 96 h 164"/>
                <a:gd name="T20" fmla="*/ 28 w 192"/>
                <a:gd name="T2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64">
                  <a:moveTo>
                    <a:pt x="28" y="164"/>
                  </a:moveTo>
                  <a:cubicBezTo>
                    <a:pt x="31" y="164"/>
                    <a:pt x="31" y="164"/>
                    <a:pt x="31" y="164"/>
                  </a:cubicBezTo>
                  <a:cubicBezTo>
                    <a:pt x="13" y="147"/>
                    <a:pt x="2" y="123"/>
                    <a:pt x="2" y="96"/>
                  </a:cubicBezTo>
                  <a:cubicBezTo>
                    <a:pt x="2" y="45"/>
                    <a:pt x="44" y="2"/>
                    <a:pt x="96" y="2"/>
                  </a:cubicBezTo>
                  <a:cubicBezTo>
                    <a:pt x="147" y="2"/>
                    <a:pt x="190" y="45"/>
                    <a:pt x="190" y="96"/>
                  </a:cubicBezTo>
                  <a:cubicBezTo>
                    <a:pt x="190" y="123"/>
                    <a:pt x="178" y="147"/>
                    <a:pt x="160" y="164"/>
                  </a:cubicBezTo>
                  <a:cubicBezTo>
                    <a:pt x="163" y="164"/>
                    <a:pt x="163" y="164"/>
                    <a:pt x="163" y="164"/>
                  </a:cubicBezTo>
                  <a:cubicBezTo>
                    <a:pt x="181" y="147"/>
                    <a:pt x="192" y="123"/>
                    <a:pt x="192" y="96"/>
                  </a:cubicBezTo>
                  <a:cubicBezTo>
                    <a:pt x="192" y="43"/>
                    <a:pt x="148" y="0"/>
                    <a:pt x="96" y="0"/>
                  </a:cubicBezTo>
                  <a:cubicBezTo>
                    <a:pt x="43" y="0"/>
                    <a:pt x="0" y="43"/>
                    <a:pt x="0" y="96"/>
                  </a:cubicBezTo>
                  <a:cubicBezTo>
                    <a:pt x="0" y="123"/>
                    <a:pt x="11" y="147"/>
                    <a:pt x="28"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1" name="ïṣļïḍê"/>
            <p:cNvSpPr/>
            <p:nvPr/>
          </p:nvSpPr>
          <p:spPr bwMode="auto">
            <a:xfrm>
              <a:off x="3972118" y="1573864"/>
              <a:ext cx="85504" cy="46256"/>
            </a:xfrm>
            <a:custGeom>
              <a:avLst/>
              <a:gdLst>
                <a:gd name="T0" fmla="*/ 36 w 37"/>
                <a:gd name="T1" fmla="*/ 20 h 20"/>
                <a:gd name="T2" fmla="*/ 22 w 37"/>
                <a:gd name="T3" fmla="*/ 16 h 20"/>
                <a:gd name="T4" fmla="*/ 0 w 37"/>
                <a:gd name="T5" fmla="*/ 20 h 20"/>
                <a:gd name="T6" fmla="*/ 1 w 37"/>
                <a:gd name="T7" fmla="*/ 16 h 20"/>
                <a:gd name="T8" fmla="*/ 12 w 37"/>
                <a:gd name="T9" fmla="*/ 14 h 20"/>
                <a:gd name="T10" fmla="*/ 19 w 37"/>
                <a:gd name="T11" fmla="*/ 14 h 20"/>
                <a:gd name="T12" fmla="*/ 13 w 37"/>
                <a:gd name="T13" fmla="*/ 10 h 20"/>
                <a:gd name="T14" fmla="*/ 5 w 37"/>
                <a:gd name="T15" fmla="*/ 3 h 20"/>
                <a:gd name="T16" fmla="*/ 6 w 37"/>
                <a:gd name="T17" fmla="*/ 0 h 20"/>
                <a:gd name="T18" fmla="*/ 23 w 37"/>
                <a:gd name="T19" fmla="*/ 13 h 20"/>
                <a:gd name="T20" fmla="*/ 37 w 37"/>
                <a:gd name="T21" fmla="*/ 17 h 20"/>
                <a:gd name="T22" fmla="*/ 36 w 37"/>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36" y="20"/>
                  </a:moveTo>
                  <a:cubicBezTo>
                    <a:pt x="22" y="16"/>
                    <a:pt x="22" y="16"/>
                    <a:pt x="22" y="16"/>
                  </a:cubicBezTo>
                  <a:cubicBezTo>
                    <a:pt x="0" y="20"/>
                    <a:pt x="0" y="20"/>
                    <a:pt x="0" y="20"/>
                  </a:cubicBezTo>
                  <a:cubicBezTo>
                    <a:pt x="1" y="16"/>
                    <a:pt x="1" y="16"/>
                    <a:pt x="1" y="16"/>
                  </a:cubicBezTo>
                  <a:cubicBezTo>
                    <a:pt x="12" y="14"/>
                    <a:pt x="12" y="14"/>
                    <a:pt x="12" y="14"/>
                  </a:cubicBezTo>
                  <a:cubicBezTo>
                    <a:pt x="14" y="14"/>
                    <a:pt x="17" y="14"/>
                    <a:pt x="19" y="14"/>
                  </a:cubicBezTo>
                  <a:cubicBezTo>
                    <a:pt x="17" y="13"/>
                    <a:pt x="15" y="11"/>
                    <a:pt x="13" y="10"/>
                  </a:cubicBezTo>
                  <a:cubicBezTo>
                    <a:pt x="5" y="3"/>
                    <a:pt x="5" y="3"/>
                    <a:pt x="5" y="3"/>
                  </a:cubicBezTo>
                  <a:cubicBezTo>
                    <a:pt x="6" y="0"/>
                    <a:pt x="6" y="0"/>
                    <a:pt x="6" y="0"/>
                  </a:cubicBezTo>
                  <a:cubicBezTo>
                    <a:pt x="23" y="13"/>
                    <a:pt x="23" y="13"/>
                    <a:pt x="23" y="13"/>
                  </a:cubicBezTo>
                  <a:cubicBezTo>
                    <a:pt x="37" y="17"/>
                    <a:pt x="37" y="17"/>
                    <a:pt x="37" y="17"/>
                  </a:cubicBez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2" name="ís1íḍe"/>
            <p:cNvSpPr/>
            <p:nvPr/>
          </p:nvSpPr>
          <p:spPr bwMode="auto">
            <a:xfrm>
              <a:off x="4302919" y="1198209"/>
              <a:ext cx="54666" cy="94615"/>
            </a:xfrm>
            <a:custGeom>
              <a:avLst/>
              <a:gdLst>
                <a:gd name="T0" fmla="*/ 20 w 24"/>
                <a:gd name="T1" fmla="*/ 28 h 41"/>
                <a:gd name="T2" fmla="*/ 14 w 24"/>
                <a:gd name="T3" fmla="*/ 9 h 41"/>
                <a:gd name="T4" fmla="*/ 4 w 24"/>
                <a:gd name="T5" fmla="*/ 10 h 41"/>
                <a:gd name="T6" fmla="*/ 5 w 24"/>
                <a:gd name="T7" fmla="*/ 32 h 41"/>
                <a:gd name="T8" fmla="*/ 20 w 24"/>
                <a:gd name="T9" fmla="*/ 28 h 41"/>
              </a:gdLst>
              <a:ahLst/>
              <a:cxnLst>
                <a:cxn ang="0">
                  <a:pos x="T0" y="T1"/>
                </a:cxn>
                <a:cxn ang="0">
                  <a:pos x="T2" y="T3"/>
                </a:cxn>
                <a:cxn ang="0">
                  <a:pos x="T4" y="T5"/>
                </a:cxn>
                <a:cxn ang="0">
                  <a:pos x="T6" y="T7"/>
                </a:cxn>
                <a:cxn ang="0">
                  <a:pos x="T8" y="T9"/>
                </a:cxn>
              </a:cxnLst>
              <a:rect l="0" t="0" r="r" b="b"/>
              <a:pathLst>
                <a:path w="24" h="41">
                  <a:moveTo>
                    <a:pt x="20" y="28"/>
                  </a:moveTo>
                  <a:cubicBezTo>
                    <a:pt x="24" y="20"/>
                    <a:pt x="14" y="9"/>
                    <a:pt x="14" y="9"/>
                  </a:cubicBezTo>
                  <a:cubicBezTo>
                    <a:pt x="14" y="9"/>
                    <a:pt x="8" y="0"/>
                    <a:pt x="4" y="10"/>
                  </a:cubicBezTo>
                  <a:cubicBezTo>
                    <a:pt x="0" y="20"/>
                    <a:pt x="0" y="23"/>
                    <a:pt x="5" y="32"/>
                  </a:cubicBezTo>
                  <a:cubicBezTo>
                    <a:pt x="9" y="41"/>
                    <a:pt x="16" y="35"/>
                    <a:pt x="2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3" name="íşlïḋe"/>
            <p:cNvSpPr/>
            <p:nvPr/>
          </p:nvSpPr>
          <p:spPr bwMode="auto">
            <a:xfrm>
              <a:off x="4279791" y="1281610"/>
              <a:ext cx="57470" cy="91811"/>
            </a:xfrm>
            <a:custGeom>
              <a:avLst/>
              <a:gdLst>
                <a:gd name="T0" fmla="*/ 4 w 25"/>
                <a:gd name="T1" fmla="*/ 34 h 40"/>
                <a:gd name="T2" fmla="*/ 13 w 25"/>
                <a:gd name="T3" fmla="*/ 36 h 40"/>
                <a:gd name="T4" fmla="*/ 21 w 25"/>
                <a:gd name="T5" fmla="*/ 17 h 40"/>
                <a:gd name="T6" fmla="*/ 14 w 25"/>
                <a:gd name="T7" fmla="*/ 10 h 40"/>
                <a:gd name="T8" fmla="*/ 10 w 25"/>
                <a:gd name="T9" fmla="*/ 4 h 40"/>
                <a:gd name="T10" fmla="*/ 0 w 25"/>
                <a:gd name="T11" fmla="*/ 13 h 40"/>
                <a:gd name="T12" fmla="*/ 5 w 25"/>
                <a:gd name="T13" fmla="*/ 25 h 40"/>
                <a:gd name="T14" fmla="*/ 4 w 25"/>
                <a:gd name="T15" fmla="*/ 3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4" y="34"/>
                  </a:moveTo>
                  <a:cubicBezTo>
                    <a:pt x="4" y="34"/>
                    <a:pt x="2" y="40"/>
                    <a:pt x="13" y="36"/>
                  </a:cubicBezTo>
                  <a:cubicBezTo>
                    <a:pt x="23" y="31"/>
                    <a:pt x="25" y="21"/>
                    <a:pt x="21" y="17"/>
                  </a:cubicBezTo>
                  <a:cubicBezTo>
                    <a:pt x="18" y="12"/>
                    <a:pt x="14" y="10"/>
                    <a:pt x="14" y="10"/>
                  </a:cubicBezTo>
                  <a:cubicBezTo>
                    <a:pt x="14" y="10"/>
                    <a:pt x="11" y="8"/>
                    <a:pt x="10" y="4"/>
                  </a:cubicBezTo>
                  <a:cubicBezTo>
                    <a:pt x="9" y="0"/>
                    <a:pt x="1" y="9"/>
                    <a:pt x="0" y="13"/>
                  </a:cubicBezTo>
                  <a:cubicBezTo>
                    <a:pt x="0" y="18"/>
                    <a:pt x="1" y="20"/>
                    <a:pt x="5" y="25"/>
                  </a:cubicBezTo>
                  <a:cubicBezTo>
                    <a:pt x="8" y="30"/>
                    <a:pt x="4" y="34"/>
                    <a:pt x="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4" name="iŝļîḍé"/>
            <p:cNvSpPr/>
            <p:nvPr/>
          </p:nvSpPr>
          <p:spPr bwMode="auto">
            <a:xfrm>
              <a:off x="4231432" y="1248670"/>
              <a:ext cx="330100" cy="295058"/>
            </a:xfrm>
            <a:custGeom>
              <a:avLst/>
              <a:gdLst>
                <a:gd name="T0" fmla="*/ 138 w 144"/>
                <a:gd name="T1" fmla="*/ 24 h 128"/>
                <a:gd name="T2" fmla="*/ 135 w 144"/>
                <a:gd name="T3" fmla="*/ 20 h 128"/>
                <a:gd name="T4" fmla="*/ 126 w 144"/>
                <a:gd name="T5" fmla="*/ 23 h 128"/>
                <a:gd name="T6" fmla="*/ 117 w 144"/>
                <a:gd name="T7" fmla="*/ 29 h 128"/>
                <a:gd name="T8" fmla="*/ 120 w 144"/>
                <a:gd name="T9" fmla="*/ 23 h 128"/>
                <a:gd name="T10" fmla="*/ 131 w 144"/>
                <a:gd name="T11" fmla="*/ 15 h 128"/>
                <a:gd name="T12" fmla="*/ 138 w 144"/>
                <a:gd name="T13" fmla="*/ 9 h 128"/>
                <a:gd name="T14" fmla="*/ 127 w 144"/>
                <a:gd name="T15" fmla="*/ 5 h 128"/>
                <a:gd name="T16" fmla="*/ 112 w 144"/>
                <a:gd name="T17" fmla="*/ 5 h 128"/>
                <a:gd name="T18" fmla="*/ 102 w 144"/>
                <a:gd name="T19" fmla="*/ 8 h 128"/>
                <a:gd name="T20" fmla="*/ 100 w 144"/>
                <a:gd name="T21" fmla="*/ 24 h 128"/>
                <a:gd name="T22" fmla="*/ 88 w 144"/>
                <a:gd name="T23" fmla="*/ 33 h 128"/>
                <a:gd name="T24" fmla="*/ 83 w 144"/>
                <a:gd name="T25" fmla="*/ 31 h 128"/>
                <a:gd name="T26" fmla="*/ 91 w 144"/>
                <a:gd name="T27" fmla="*/ 26 h 128"/>
                <a:gd name="T28" fmla="*/ 91 w 144"/>
                <a:gd name="T29" fmla="*/ 21 h 128"/>
                <a:gd name="T30" fmla="*/ 82 w 144"/>
                <a:gd name="T31" fmla="*/ 10 h 128"/>
                <a:gd name="T32" fmla="*/ 70 w 144"/>
                <a:gd name="T33" fmla="*/ 12 h 128"/>
                <a:gd name="T34" fmla="*/ 63 w 144"/>
                <a:gd name="T35" fmla="*/ 30 h 128"/>
                <a:gd name="T36" fmla="*/ 58 w 144"/>
                <a:gd name="T37" fmla="*/ 42 h 128"/>
                <a:gd name="T38" fmla="*/ 58 w 144"/>
                <a:gd name="T39" fmla="*/ 52 h 128"/>
                <a:gd name="T40" fmla="*/ 39 w 144"/>
                <a:gd name="T41" fmla="*/ 61 h 128"/>
                <a:gd name="T42" fmla="*/ 35 w 144"/>
                <a:gd name="T43" fmla="*/ 58 h 128"/>
                <a:gd name="T44" fmla="*/ 9 w 144"/>
                <a:gd name="T45" fmla="*/ 90 h 128"/>
                <a:gd name="T46" fmla="*/ 3 w 144"/>
                <a:gd name="T47" fmla="*/ 115 h 128"/>
                <a:gd name="T48" fmla="*/ 20 w 144"/>
                <a:gd name="T49" fmla="*/ 114 h 128"/>
                <a:gd name="T50" fmla="*/ 33 w 144"/>
                <a:gd name="T51" fmla="*/ 82 h 128"/>
                <a:gd name="T52" fmla="*/ 42 w 144"/>
                <a:gd name="T53" fmla="*/ 80 h 128"/>
                <a:gd name="T54" fmla="*/ 56 w 144"/>
                <a:gd name="T55" fmla="*/ 73 h 128"/>
                <a:gd name="T56" fmla="*/ 58 w 144"/>
                <a:gd name="T57" fmla="*/ 79 h 128"/>
                <a:gd name="T58" fmla="*/ 58 w 144"/>
                <a:gd name="T59" fmla="*/ 89 h 128"/>
                <a:gd name="T60" fmla="*/ 76 w 144"/>
                <a:gd name="T61" fmla="*/ 70 h 128"/>
                <a:gd name="T62" fmla="*/ 77 w 144"/>
                <a:gd name="T63" fmla="*/ 60 h 128"/>
                <a:gd name="T64" fmla="*/ 95 w 144"/>
                <a:gd name="T65" fmla="*/ 42 h 128"/>
                <a:gd name="T66" fmla="*/ 95 w 144"/>
                <a:gd name="T67" fmla="*/ 53 h 128"/>
                <a:gd name="T68" fmla="*/ 96 w 144"/>
                <a:gd name="T69" fmla="*/ 67 h 128"/>
                <a:gd name="T70" fmla="*/ 113 w 144"/>
                <a:gd name="T71" fmla="*/ 50 h 128"/>
                <a:gd name="T72" fmla="*/ 116 w 144"/>
                <a:gd name="T73" fmla="*/ 50 h 128"/>
                <a:gd name="T74" fmla="*/ 117 w 144"/>
                <a:gd name="T75" fmla="*/ 87 h 128"/>
                <a:gd name="T76" fmla="*/ 135 w 144"/>
                <a:gd name="T77" fmla="*/ 66 h 128"/>
                <a:gd name="T78" fmla="*/ 134 w 144"/>
                <a:gd name="T79" fmla="*/ 40 h 128"/>
                <a:gd name="T80" fmla="*/ 144 w 144"/>
                <a:gd name="T81" fmla="*/ 28 h 128"/>
                <a:gd name="T82" fmla="*/ 138 w 144"/>
                <a:gd name="T8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28">
                  <a:moveTo>
                    <a:pt x="138" y="24"/>
                  </a:moveTo>
                  <a:cubicBezTo>
                    <a:pt x="138" y="24"/>
                    <a:pt x="135" y="23"/>
                    <a:pt x="135" y="20"/>
                  </a:cubicBezTo>
                  <a:cubicBezTo>
                    <a:pt x="135" y="20"/>
                    <a:pt x="130" y="17"/>
                    <a:pt x="126" y="23"/>
                  </a:cubicBezTo>
                  <a:cubicBezTo>
                    <a:pt x="122" y="28"/>
                    <a:pt x="120" y="30"/>
                    <a:pt x="117" y="29"/>
                  </a:cubicBezTo>
                  <a:cubicBezTo>
                    <a:pt x="114" y="28"/>
                    <a:pt x="118" y="25"/>
                    <a:pt x="120" y="23"/>
                  </a:cubicBezTo>
                  <a:cubicBezTo>
                    <a:pt x="123" y="22"/>
                    <a:pt x="127" y="16"/>
                    <a:pt x="131" y="15"/>
                  </a:cubicBezTo>
                  <a:cubicBezTo>
                    <a:pt x="136" y="14"/>
                    <a:pt x="138" y="14"/>
                    <a:pt x="138" y="9"/>
                  </a:cubicBezTo>
                  <a:cubicBezTo>
                    <a:pt x="138" y="5"/>
                    <a:pt x="137" y="0"/>
                    <a:pt x="127" y="5"/>
                  </a:cubicBezTo>
                  <a:cubicBezTo>
                    <a:pt x="117" y="10"/>
                    <a:pt x="114" y="9"/>
                    <a:pt x="112" y="5"/>
                  </a:cubicBezTo>
                  <a:cubicBezTo>
                    <a:pt x="109" y="0"/>
                    <a:pt x="103" y="1"/>
                    <a:pt x="102" y="8"/>
                  </a:cubicBezTo>
                  <a:cubicBezTo>
                    <a:pt x="102" y="16"/>
                    <a:pt x="100" y="24"/>
                    <a:pt x="100" y="24"/>
                  </a:cubicBezTo>
                  <a:cubicBezTo>
                    <a:pt x="88" y="33"/>
                    <a:pt x="88" y="33"/>
                    <a:pt x="88" y="33"/>
                  </a:cubicBezTo>
                  <a:cubicBezTo>
                    <a:pt x="88" y="33"/>
                    <a:pt x="79" y="34"/>
                    <a:pt x="83" y="31"/>
                  </a:cubicBezTo>
                  <a:cubicBezTo>
                    <a:pt x="87" y="27"/>
                    <a:pt x="91" y="26"/>
                    <a:pt x="91" y="26"/>
                  </a:cubicBezTo>
                  <a:cubicBezTo>
                    <a:pt x="91" y="21"/>
                    <a:pt x="91" y="21"/>
                    <a:pt x="91" y="21"/>
                  </a:cubicBezTo>
                  <a:cubicBezTo>
                    <a:pt x="91" y="21"/>
                    <a:pt x="84" y="15"/>
                    <a:pt x="82" y="10"/>
                  </a:cubicBezTo>
                  <a:cubicBezTo>
                    <a:pt x="80" y="4"/>
                    <a:pt x="71" y="2"/>
                    <a:pt x="70" y="12"/>
                  </a:cubicBezTo>
                  <a:cubicBezTo>
                    <a:pt x="69" y="22"/>
                    <a:pt x="68" y="27"/>
                    <a:pt x="63" y="30"/>
                  </a:cubicBezTo>
                  <a:cubicBezTo>
                    <a:pt x="58" y="34"/>
                    <a:pt x="48" y="39"/>
                    <a:pt x="58" y="42"/>
                  </a:cubicBezTo>
                  <a:cubicBezTo>
                    <a:pt x="67" y="45"/>
                    <a:pt x="61" y="48"/>
                    <a:pt x="58" y="52"/>
                  </a:cubicBezTo>
                  <a:cubicBezTo>
                    <a:pt x="54" y="56"/>
                    <a:pt x="42" y="65"/>
                    <a:pt x="39" y="61"/>
                  </a:cubicBezTo>
                  <a:cubicBezTo>
                    <a:pt x="35" y="58"/>
                    <a:pt x="35" y="58"/>
                    <a:pt x="35" y="58"/>
                  </a:cubicBezTo>
                  <a:cubicBezTo>
                    <a:pt x="35" y="58"/>
                    <a:pt x="18" y="82"/>
                    <a:pt x="9" y="90"/>
                  </a:cubicBezTo>
                  <a:cubicBezTo>
                    <a:pt x="1" y="97"/>
                    <a:pt x="0" y="105"/>
                    <a:pt x="3" y="115"/>
                  </a:cubicBezTo>
                  <a:cubicBezTo>
                    <a:pt x="5" y="126"/>
                    <a:pt x="17" y="128"/>
                    <a:pt x="20" y="114"/>
                  </a:cubicBezTo>
                  <a:cubicBezTo>
                    <a:pt x="22" y="100"/>
                    <a:pt x="29" y="88"/>
                    <a:pt x="33" y="82"/>
                  </a:cubicBezTo>
                  <a:cubicBezTo>
                    <a:pt x="37" y="75"/>
                    <a:pt x="42" y="80"/>
                    <a:pt x="42" y="80"/>
                  </a:cubicBezTo>
                  <a:cubicBezTo>
                    <a:pt x="42" y="80"/>
                    <a:pt x="51" y="80"/>
                    <a:pt x="56" y="73"/>
                  </a:cubicBezTo>
                  <a:cubicBezTo>
                    <a:pt x="60" y="66"/>
                    <a:pt x="60" y="76"/>
                    <a:pt x="58" y="79"/>
                  </a:cubicBezTo>
                  <a:cubicBezTo>
                    <a:pt x="56" y="82"/>
                    <a:pt x="49" y="89"/>
                    <a:pt x="58" y="89"/>
                  </a:cubicBezTo>
                  <a:cubicBezTo>
                    <a:pt x="66" y="89"/>
                    <a:pt x="73" y="80"/>
                    <a:pt x="76" y="70"/>
                  </a:cubicBezTo>
                  <a:cubicBezTo>
                    <a:pt x="77" y="60"/>
                    <a:pt x="77" y="60"/>
                    <a:pt x="77" y="60"/>
                  </a:cubicBezTo>
                  <a:cubicBezTo>
                    <a:pt x="77" y="60"/>
                    <a:pt x="88" y="47"/>
                    <a:pt x="95" y="42"/>
                  </a:cubicBezTo>
                  <a:cubicBezTo>
                    <a:pt x="95" y="53"/>
                    <a:pt x="95" y="53"/>
                    <a:pt x="95" y="53"/>
                  </a:cubicBezTo>
                  <a:cubicBezTo>
                    <a:pt x="95" y="53"/>
                    <a:pt x="86" y="65"/>
                    <a:pt x="96" y="67"/>
                  </a:cubicBezTo>
                  <a:cubicBezTo>
                    <a:pt x="106" y="69"/>
                    <a:pt x="110" y="61"/>
                    <a:pt x="113" y="50"/>
                  </a:cubicBezTo>
                  <a:cubicBezTo>
                    <a:pt x="116" y="50"/>
                    <a:pt x="116" y="50"/>
                    <a:pt x="116" y="50"/>
                  </a:cubicBezTo>
                  <a:cubicBezTo>
                    <a:pt x="117" y="87"/>
                    <a:pt x="117" y="87"/>
                    <a:pt x="117" y="87"/>
                  </a:cubicBezTo>
                  <a:cubicBezTo>
                    <a:pt x="117" y="87"/>
                    <a:pt x="132" y="87"/>
                    <a:pt x="135" y="66"/>
                  </a:cubicBezTo>
                  <a:cubicBezTo>
                    <a:pt x="134" y="40"/>
                    <a:pt x="134" y="40"/>
                    <a:pt x="134" y="40"/>
                  </a:cubicBezTo>
                  <a:cubicBezTo>
                    <a:pt x="134" y="40"/>
                    <a:pt x="143" y="34"/>
                    <a:pt x="144" y="28"/>
                  </a:cubicBezTo>
                  <a:cubicBezTo>
                    <a:pt x="144" y="23"/>
                    <a:pt x="138" y="24"/>
                    <a:pt x="1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5" name="íṧḷídé"/>
            <p:cNvSpPr/>
            <p:nvPr/>
          </p:nvSpPr>
          <p:spPr bwMode="auto">
            <a:xfrm>
              <a:off x="4768283" y="1194004"/>
              <a:ext cx="52564" cy="82700"/>
            </a:xfrm>
            <a:custGeom>
              <a:avLst/>
              <a:gdLst>
                <a:gd name="T0" fmla="*/ 10 w 23"/>
                <a:gd name="T1" fmla="*/ 6 h 36"/>
                <a:gd name="T2" fmla="*/ 3 w 23"/>
                <a:gd name="T3" fmla="*/ 10 h 36"/>
                <a:gd name="T4" fmla="*/ 3 w 23"/>
                <a:gd name="T5" fmla="*/ 30 h 36"/>
                <a:gd name="T6" fmla="*/ 19 w 23"/>
                <a:gd name="T7" fmla="*/ 30 h 36"/>
                <a:gd name="T8" fmla="*/ 18 w 23"/>
                <a:gd name="T9" fmla="*/ 14 h 36"/>
                <a:gd name="T10" fmla="*/ 10 w 23"/>
                <a:gd name="T11" fmla="*/ 6 h 36"/>
              </a:gdLst>
              <a:ahLst/>
              <a:cxnLst>
                <a:cxn ang="0">
                  <a:pos x="T0" y="T1"/>
                </a:cxn>
                <a:cxn ang="0">
                  <a:pos x="T2" y="T3"/>
                </a:cxn>
                <a:cxn ang="0">
                  <a:pos x="T4" y="T5"/>
                </a:cxn>
                <a:cxn ang="0">
                  <a:pos x="T6" y="T7"/>
                </a:cxn>
                <a:cxn ang="0">
                  <a:pos x="T8" y="T9"/>
                </a:cxn>
                <a:cxn ang="0">
                  <a:pos x="T10" y="T11"/>
                </a:cxn>
              </a:cxnLst>
              <a:rect l="0" t="0" r="r" b="b"/>
              <a:pathLst>
                <a:path w="23" h="36">
                  <a:moveTo>
                    <a:pt x="10" y="6"/>
                  </a:moveTo>
                  <a:cubicBezTo>
                    <a:pt x="10" y="6"/>
                    <a:pt x="6" y="0"/>
                    <a:pt x="3" y="10"/>
                  </a:cubicBezTo>
                  <a:cubicBezTo>
                    <a:pt x="0" y="19"/>
                    <a:pt x="4" y="24"/>
                    <a:pt x="3" y="30"/>
                  </a:cubicBezTo>
                  <a:cubicBezTo>
                    <a:pt x="2" y="36"/>
                    <a:pt x="15" y="34"/>
                    <a:pt x="19" y="30"/>
                  </a:cubicBezTo>
                  <a:cubicBezTo>
                    <a:pt x="23" y="27"/>
                    <a:pt x="23" y="18"/>
                    <a:pt x="18" y="14"/>
                  </a:cubicBezTo>
                  <a:cubicBezTo>
                    <a:pt x="12" y="9"/>
                    <a:pt x="10"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6" name="îSḻiḋe"/>
            <p:cNvSpPr/>
            <p:nvPr/>
          </p:nvSpPr>
          <p:spPr bwMode="auto">
            <a:xfrm>
              <a:off x="4726932" y="1285815"/>
              <a:ext cx="61675" cy="80598"/>
            </a:xfrm>
            <a:custGeom>
              <a:avLst/>
              <a:gdLst>
                <a:gd name="T0" fmla="*/ 8 w 27"/>
                <a:gd name="T1" fmla="*/ 31 h 35"/>
                <a:gd name="T2" fmla="*/ 21 w 27"/>
                <a:gd name="T3" fmla="*/ 25 h 35"/>
                <a:gd name="T4" fmla="*/ 16 w 27"/>
                <a:gd name="T5" fmla="*/ 8 h 35"/>
                <a:gd name="T6" fmla="*/ 8 w 27"/>
                <a:gd name="T7" fmla="*/ 4 h 35"/>
                <a:gd name="T8" fmla="*/ 2 w 27"/>
                <a:gd name="T9" fmla="*/ 19 h 35"/>
                <a:gd name="T10" fmla="*/ 8 w 27"/>
                <a:gd name="T11" fmla="*/ 31 h 35"/>
              </a:gdLst>
              <a:ahLst/>
              <a:cxnLst>
                <a:cxn ang="0">
                  <a:pos x="T0" y="T1"/>
                </a:cxn>
                <a:cxn ang="0">
                  <a:pos x="T2" y="T3"/>
                </a:cxn>
                <a:cxn ang="0">
                  <a:pos x="T4" y="T5"/>
                </a:cxn>
                <a:cxn ang="0">
                  <a:pos x="T6" y="T7"/>
                </a:cxn>
                <a:cxn ang="0">
                  <a:pos x="T8" y="T9"/>
                </a:cxn>
                <a:cxn ang="0">
                  <a:pos x="T10" y="T11"/>
                </a:cxn>
              </a:cxnLst>
              <a:rect l="0" t="0" r="r" b="b"/>
              <a:pathLst>
                <a:path w="27" h="35">
                  <a:moveTo>
                    <a:pt x="8" y="31"/>
                  </a:moveTo>
                  <a:cubicBezTo>
                    <a:pt x="8" y="31"/>
                    <a:pt x="15" y="35"/>
                    <a:pt x="21" y="25"/>
                  </a:cubicBezTo>
                  <a:cubicBezTo>
                    <a:pt x="27" y="14"/>
                    <a:pt x="16" y="8"/>
                    <a:pt x="16" y="8"/>
                  </a:cubicBezTo>
                  <a:cubicBezTo>
                    <a:pt x="16" y="8"/>
                    <a:pt x="13" y="0"/>
                    <a:pt x="8" y="4"/>
                  </a:cubicBezTo>
                  <a:cubicBezTo>
                    <a:pt x="3" y="7"/>
                    <a:pt x="0" y="13"/>
                    <a:pt x="2" y="19"/>
                  </a:cubicBezTo>
                  <a:cubicBezTo>
                    <a:pt x="5" y="25"/>
                    <a:pt x="7" y="23"/>
                    <a:pt x="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7" name="í$ḻîḓè"/>
            <p:cNvSpPr/>
            <p:nvPr/>
          </p:nvSpPr>
          <p:spPr bwMode="auto">
            <a:xfrm>
              <a:off x="4635121" y="1341182"/>
              <a:ext cx="160495" cy="198341"/>
            </a:xfrm>
            <a:custGeom>
              <a:avLst/>
              <a:gdLst>
                <a:gd name="T0" fmla="*/ 63 w 70"/>
                <a:gd name="T1" fmla="*/ 12 h 86"/>
                <a:gd name="T2" fmla="*/ 15 w 70"/>
                <a:gd name="T3" fmla="*/ 58 h 86"/>
                <a:gd name="T4" fmla="*/ 17 w 70"/>
                <a:gd name="T5" fmla="*/ 76 h 86"/>
                <a:gd name="T6" fmla="*/ 33 w 70"/>
                <a:gd name="T7" fmla="*/ 73 h 86"/>
                <a:gd name="T8" fmla="*/ 70 w 70"/>
                <a:gd name="T9" fmla="*/ 14 h 86"/>
                <a:gd name="T10" fmla="*/ 70 w 70"/>
                <a:gd name="T11" fmla="*/ 10 h 86"/>
                <a:gd name="T12" fmla="*/ 63 w 70"/>
                <a:gd name="T13" fmla="*/ 12 h 86"/>
              </a:gdLst>
              <a:ahLst/>
              <a:cxnLst>
                <a:cxn ang="0">
                  <a:pos x="T0" y="T1"/>
                </a:cxn>
                <a:cxn ang="0">
                  <a:pos x="T2" y="T3"/>
                </a:cxn>
                <a:cxn ang="0">
                  <a:pos x="T4" y="T5"/>
                </a:cxn>
                <a:cxn ang="0">
                  <a:pos x="T6" y="T7"/>
                </a:cxn>
                <a:cxn ang="0">
                  <a:pos x="T8" y="T9"/>
                </a:cxn>
                <a:cxn ang="0">
                  <a:pos x="T10" y="T11"/>
                </a:cxn>
                <a:cxn ang="0">
                  <a:pos x="T12" y="T13"/>
                </a:cxn>
              </a:cxnLst>
              <a:rect l="0" t="0" r="r" b="b"/>
              <a:pathLst>
                <a:path w="70" h="86">
                  <a:moveTo>
                    <a:pt x="63" y="12"/>
                  </a:moveTo>
                  <a:cubicBezTo>
                    <a:pt x="56" y="25"/>
                    <a:pt x="29" y="52"/>
                    <a:pt x="15" y="58"/>
                  </a:cubicBezTo>
                  <a:cubicBezTo>
                    <a:pt x="0" y="64"/>
                    <a:pt x="17" y="76"/>
                    <a:pt x="17" y="76"/>
                  </a:cubicBezTo>
                  <a:cubicBezTo>
                    <a:pt x="17" y="76"/>
                    <a:pt x="24" y="86"/>
                    <a:pt x="33" y="73"/>
                  </a:cubicBezTo>
                  <a:cubicBezTo>
                    <a:pt x="43" y="60"/>
                    <a:pt x="59" y="40"/>
                    <a:pt x="70" y="14"/>
                  </a:cubicBezTo>
                  <a:cubicBezTo>
                    <a:pt x="70" y="12"/>
                    <a:pt x="70" y="10"/>
                    <a:pt x="70" y="10"/>
                  </a:cubicBezTo>
                  <a:cubicBezTo>
                    <a:pt x="70" y="10"/>
                    <a:pt x="70" y="0"/>
                    <a:pt x="6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8" name="ïŝḷíḍe"/>
            <p:cNvSpPr/>
            <p:nvPr/>
          </p:nvSpPr>
          <p:spPr bwMode="auto">
            <a:xfrm>
              <a:off x="4850282" y="1255679"/>
              <a:ext cx="119845" cy="108632"/>
            </a:xfrm>
            <a:custGeom>
              <a:avLst/>
              <a:gdLst>
                <a:gd name="T0" fmla="*/ 37 w 52"/>
                <a:gd name="T1" fmla="*/ 2 h 47"/>
                <a:gd name="T2" fmla="*/ 10 w 52"/>
                <a:gd name="T3" fmla="*/ 11 h 47"/>
                <a:gd name="T4" fmla="*/ 6 w 52"/>
                <a:gd name="T5" fmla="*/ 21 h 47"/>
                <a:gd name="T6" fmla="*/ 19 w 52"/>
                <a:gd name="T7" fmla="*/ 29 h 47"/>
                <a:gd name="T8" fmla="*/ 25 w 52"/>
                <a:gd name="T9" fmla="*/ 32 h 47"/>
                <a:gd name="T10" fmla="*/ 20 w 52"/>
                <a:gd name="T11" fmla="*/ 47 h 47"/>
                <a:gd name="T12" fmla="*/ 36 w 52"/>
                <a:gd name="T13" fmla="*/ 41 h 47"/>
                <a:gd name="T14" fmla="*/ 51 w 52"/>
                <a:gd name="T15" fmla="*/ 17 h 47"/>
                <a:gd name="T16" fmla="*/ 37 w 52"/>
                <a:gd name="T1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7">
                  <a:moveTo>
                    <a:pt x="37" y="2"/>
                  </a:moveTo>
                  <a:cubicBezTo>
                    <a:pt x="27" y="5"/>
                    <a:pt x="10" y="11"/>
                    <a:pt x="10" y="11"/>
                  </a:cubicBezTo>
                  <a:cubicBezTo>
                    <a:pt x="10" y="11"/>
                    <a:pt x="0" y="14"/>
                    <a:pt x="6" y="21"/>
                  </a:cubicBezTo>
                  <a:cubicBezTo>
                    <a:pt x="12" y="28"/>
                    <a:pt x="12" y="33"/>
                    <a:pt x="19" y="29"/>
                  </a:cubicBezTo>
                  <a:cubicBezTo>
                    <a:pt x="27" y="26"/>
                    <a:pt x="27" y="28"/>
                    <a:pt x="25" y="32"/>
                  </a:cubicBezTo>
                  <a:cubicBezTo>
                    <a:pt x="24" y="36"/>
                    <a:pt x="19" y="43"/>
                    <a:pt x="20" y="47"/>
                  </a:cubicBezTo>
                  <a:cubicBezTo>
                    <a:pt x="20" y="47"/>
                    <a:pt x="32" y="46"/>
                    <a:pt x="36" y="41"/>
                  </a:cubicBezTo>
                  <a:cubicBezTo>
                    <a:pt x="39" y="35"/>
                    <a:pt x="50" y="24"/>
                    <a:pt x="51" y="17"/>
                  </a:cubicBezTo>
                  <a:cubicBezTo>
                    <a:pt x="52" y="9"/>
                    <a:pt x="46" y="0"/>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9" name="íṩļiḋe"/>
            <p:cNvSpPr/>
            <p:nvPr/>
          </p:nvSpPr>
          <p:spPr bwMode="auto">
            <a:xfrm>
              <a:off x="4839068" y="1362208"/>
              <a:ext cx="100922" cy="66581"/>
            </a:xfrm>
            <a:custGeom>
              <a:avLst/>
              <a:gdLst>
                <a:gd name="T0" fmla="*/ 31 w 44"/>
                <a:gd name="T1" fmla="*/ 3 h 29"/>
                <a:gd name="T2" fmla="*/ 8 w 44"/>
                <a:gd name="T3" fmla="*/ 9 h 29"/>
                <a:gd name="T4" fmla="*/ 7 w 44"/>
                <a:gd name="T5" fmla="*/ 20 h 29"/>
                <a:gd name="T6" fmla="*/ 31 w 44"/>
                <a:gd name="T7" fmla="*/ 23 h 29"/>
                <a:gd name="T8" fmla="*/ 44 w 44"/>
                <a:gd name="T9" fmla="*/ 2 h 29"/>
                <a:gd name="T10" fmla="*/ 31 w 44"/>
                <a:gd name="T11" fmla="*/ 3 h 29"/>
              </a:gdLst>
              <a:ahLst/>
              <a:cxnLst>
                <a:cxn ang="0">
                  <a:pos x="T0" y="T1"/>
                </a:cxn>
                <a:cxn ang="0">
                  <a:pos x="T2" y="T3"/>
                </a:cxn>
                <a:cxn ang="0">
                  <a:pos x="T4" y="T5"/>
                </a:cxn>
                <a:cxn ang="0">
                  <a:pos x="T6" y="T7"/>
                </a:cxn>
                <a:cxn ang="0">
                  <a:pos x="T8" y="T9"/>
                </a:cxn>
                <a:cxn ang="0">
                  <a:pos x="T10" y="T11"/>
                </a:cxn>
              </a:cxnLst>
              <a:rect l="0" t="0" r="r" b="b"/>
              <a:pathLst>
                <a:path w="44" h="29">
                  <a:moveTo>
                    <a:pt x="31" y="3"/>
                  </a:moveTo>
                  <a:cubicBezTo>
                    <a:pt x="24" y="6"/>
                    <a:pt x="8" y="9"/>
                    <a:pt x="8" y="9"/>
                  </a:cubicBezTo>
                  <a:cubicBezTo>
                    <a:pt x="8" y="9"/>
                    <a:pt x="0" y="13"/>
                    <a:pt x="7" y="20"/>
                  </a:cubicBezTo>
                  <a:cubicBezTo>
                    <a:pt x="13" y="27"/>
                    <a:pt x="22" y="29"/>
                    <a:pt x="31" y="23"/>
                  </a:cubicBezTo>
                  <a:cubicBezTo>
                    <a:pt x="41" y="17"/>
                    <a:pt x="43" y="13"/>
                    <a:pt x="44" y="2"/>
                  </a:cubicBezTo>
                  <a:cubicBezTo>
                    <a:pt x="44" y="2"/>
                    <a:pt x="38" y="0"/>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0" name="îṡlïḍé"/>
            <p:cNvSpPr/>
            <p:nvPr/>
          </p:nvSpPr>
          <p:spPr bwMode="auto">
            <a:xfrm>
              <a:off x="5091374" y="1186995"/>
              <a:ext cx="250203" cy="276135"/>
            </a:xfrm>
            <a:custGeom>
              <a:avLst/>
              <a:gdLst>
                <a:gd name="T0" fmla="*/ 108 w 109"/>
                <a:gd name="T1" fmla="*/ 54 h 120"/>
                <a:gd name="T2" fmla="*/ 97 w 109"/>
                <a:gd name="T3" fmla="*/ 52 h 120"/>
                <a:gd name="T4" fmla="*/ 84 w 109"/>
                <a:gd name="T5" fmla="*/ 58 h 120"/>
                <a:gd name="T6" fmla="*/ 89 w 109"/>
                <a:gd name="T7" fmla="*/ 43 h 120"/>
                <a:gd name="T8" fmla="*/ 85 w 109"/>
                <a:gd name="T9" fmla="*/ 10 h 120"/>
                <a:gd name="T10" fmla="*/ 70 w 109"/>
                <a:gd name="T11" fmla="*/ 16 h 120"/>
                <a:gd name="T12" fmla="*/ 68 w 109"/>
                <a:gd name="T13" fmla="*/ 53 h 120"/>
                <a:gd name="T14" fmla="*/ 53 w 109"/>
                <a:gd name="T15" fmla="*/ 72 h 120"/>
                <a:gd name="T16" fmla="*/ 11 w 109"/>
                <a:gd name="T17" fmla="*/ 79 h 120"/>
                <a:gd name="T18" fmla="*/ 2 w 109"/>
                <a:gd name="T19" fmla="*/ 89 h 120"/>
                <a:gd name="T20" fmla="*/ 20 w 109"/>
                <a:gd name="T21" fmla="*/ 100 h 120"/>
                <a:gd name="T22" fmla="*/ 31 w 109"/>
                <a:gd name="T23" fmla="*/ 98 h 120"/>
                <a:gd name="T24" fmla="*/ 41 w 109"/>
                <a:gd name="T25" fmla="*/ 94 h 120"/>
                <a:gd name="T26" fmla="*/ 49 w 109"/>
                <a:gd name="T27" fmla="*/ 90 h 120"/>
                <a:gd name="T28" fmla="*/ 54 w 109"/>
                <a:gd name="T29" fmla="*/ 92 h 120"/>
                <a:gd name="T30" fmla="*/ 32 w 109"/>
                <a:gd name="T31" fmla="*/ 110 h 120"/>
                <a:gd name="T32" fmla="*/ 35 w 109"/>
                <a:gd name="T33" fmla="*/ 119 h 120"/>
                <a:gd name="T34" fmla="*/ 70 w 109"/>
                <a:gd name="T35" fmla="*/ 92 h 120"/>
                <a:gd name="T36" fmla="*/ 89 w 109"/>
                <a:gd name="T37" fmla="*/ 72 h 120"/>
                <a:gd name="T38" fmla="*/ 108 w 109"/>
                <a:gd name="T39"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20">
                  <a:moveTo>
                    <a:pt x="108" y="54"/>
                  </a:moveTo>
                  <a:cubicBezTo>
                    <a:pt x="109" y="45"/>
                    <a:pt x="101" y="49"/>
                    <a:pt x="97" y="52"/>
                  </a:cubicBezTo>
                  <a:cubicBezTo>
                    <a:pt x="94" y="54"/>
                    <a:pt x="86" y="57"/>
                    <a:pt x="84" y="58"/>
                  </a:cubicBezTo>
                  <a:cubicBezTo>
                    <a:pt x="84" y="58"/>
                    <a:pt x="86" y="48"/>
                    <a:pt x="89" y="43"/>
                  </a:cubicBezTo>
                  <a:cubicBezTo>
                    <a:pt x="92" y="37"/>
                    <a:pt x="96" y="21"/>
                    <a:pt x="85" y="10"/>
                  </a:cubicBezTo>
                  <a:cubicBezTo>
                    <a:pt x="74" y="0"/>
                    <a:pt x="72" y="5"/>
                    <a:pt x="70" y="16"/>
                  </a:cubicBezTo>
                  <a:cubicBezTo>
                    <a:pt x="67" y="26"/>
                    <a:pt x="72" y="36"/>
                    <a:pt x="68" y="53"/>
                  </a:cubicBezTo>
                  <a:cubicBezTo>
                    <a:pt x="64" y="70"/>
                    <a:pt x="64" y="68"/>
                    <a:pt x="53" y="72"/>
                  </a:cubicBezTo>
                  <a:cubicBezTo>
                    <a:pt x="42" y="76"/>
                    <a:pt x="27" y="81"/>
                    <a:pt x="11" y="79"/>
                  </a:cubicBezTo>
                  <a:cubicBezTo>
                    <a:pt x="3" y="78"/>
                    <a:pt x="0" y="75"/>
                    <a:pt x="2" y="89"/>
                  </a:cubicBezTo>
                  <a:cubicBezTo>
                    <a:pt x="2" y="89"/>
                    <a:pt x="4" y="97"/>
                    <a:pt x="20" y="100"/>
                  </a:cubicBezTo>
                  <a:cubicBezTo>
                    <a:pt x="24" y="101"/>
                    <a:pt x="27" y="99"/>
                    <a:pt x="31" y="98"/>
                  </a:cubicBezTo>
                  <a:cubicBezTo>
                    <a:pt x="35" y="98"/>
                    <a:pt x="38" y="96"/>
                    <a:pt x="41" y="94"/>
                  </a:cubicBezTo>
                  <a:cubicBezTo>
                    <a:pt x="46" y="92"/>
                    <a:pt x="49" y="90"/>
                    <a:pt x="49" y="90"/>
                  </a:cubicBezTo>
                  <a:cubicBezTo>
                    <a:pt x="49" y="90"/>
                    <a:pt x="55" y="89"/>
                    <a:pt x="54" y="92"/>
                  </a:cubicBezTo>
                  <a:cubicBezTo>
                    <a:pt x="53" y="95"/>
                    <a:pt x="47" y="104"/>
                    <a:pt x="32" y="110"/>
                  </a:cubicBezTo>
                  <a:cubicBezTo>
                    <a:pt x="17" y="116"/>
                    <a:pt x="29" y="120"/>
                    <a:pt x="35" y="119"/>
                  </a:cubicBezTo>
                  <a:cubicBezTo>
                    <a:pt x="40" y="118"/>
                    <a:pt x="61" y="116"/>
                    <a:pt x="70" y="92"/>
                  </a:cubicBezTo>
                  <a:cubicBezTo>
                    <a:pt x="80" y="69"/>
                    <a:pt x="89" y="72"/>
                    <a:pt x="89" y="72"/>
                  </a:cubicBezTo>
                  <a:cubicBezTo>
                    <a:pt x="89" y="72"/>
                    <a:pt x="107" y="63"/>
                    <a:pt x="10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1" name="iS1îḓè"/>
            <p:cNvSpPr/>
            <p:nvPr/>
          </p:nvSpPr>
          <p:spPr bwMode="auto">
            <a:xfrm>
              <a:off x="5288313" y="1394447"/>
              <a:ext cx="71487" cy="82700"/>
            </a:xfrm>
            <a:custGeom>
              <a:avLst/>
              <a:gdLst>
                <a:gd name="T0" fmla="*/ 17 w 31"/>
                <a:gd name="T1" fmla="*/ 6 h 36"/>
                <a:gd name="T2" fmla="*/ 3 w 31"/>
                <a:gd name="T3" fmla="*/ 7 h 36"/>
                <a:gd name="T4" fmla="*/ 9 w 31"/>
                <a:gd name="T5" fmla="*/ 27 h 36"/>
                <a:gd name="T6" fmla="*/ 12 w 31"/>
                <a:gd name="T7" fmla="*/ 36 h 36"/>
                <a:gd name="T8" fmla="*/ 26 w 31"/>
                <a:gd name="T9" fmla="*/ 17 h 36"/>
                <a:gd name="T10" fmla="*/ 17 w 31"/>
                <a:gd name="T11" fmla="*/ 6 h 36"/>
              </a:gdLst>
              <a:ahLst/>
              <a:cxnLst>
                <a:cxn ang="0">
                  <a:pos x="T0" y="T1"/>
                </a:cxn>
                <a:cxn ang="0">
                  <a:pos x="T2" y="T3"/>
                </a:cxn>
                <a:cxn ang="0">
                  <a:pos x="T4" y="T5"/>
                </a:cxn>
                <a:cxn ang="0">
                  <a:pos x="T6" y="T7"/>
                </a:cxn>
                <a:cxn ang="0">
                  <a:pos x="T8" y="T9"/>
                </a:cxn>
                <a:cxn ang="0">
                  <a:pos x="T10" y="T11"/>
                </a:cxn>
              </a:cxnLst>
              <a:rect l="0" t="0" r="r" b="b"/>
              <a:pathLst>
                <a:path w="31" h="36">
                  <a:moveTo>
                    <a:pt x="17" y="6"/>
                  </a:moveTo>
                  <a:cubicBezTo>
                    <a:pt x="17" y="6"/>
                    <a:pt x="6" y="0"/>
                    <a:pt x="3" y="7"/>
                  </a:cubicBezTo>
                  <a:cubicBezTo>
                    <a:pt x="0" y="14"/>
                    <a:pt x="6" y="23"/>
                    <a:pt x="9" y="27"/>
                  </a:cubicBezTo>
                  <a:cubicBezTo>
                    <a:pt x="12" y="31"/>
                    <a:pt x="5" y="36"/>
                    <a:pt x="12" y="36"/>
                  </a:cubicBezTo>
                  <a:cubicBezTo>
                    <a:pt x="20" y="36"/>
                    <a:pt x="31" y="33"/>
                    <a:pt x="26" y="17"/>
                  </a:cubicBezTo>
                  <a:cubicBezTo>
                    <a:pt x="23" y="10"/>
                    <a:pt x="17" y="6"/>
                    <a:pt x="1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2" name="íṡḷiḑê"/>
            <p:cNvSpPr/>
            <p:nvPr/>
          </p:nvSpPr>
          <p:spPr bwMode="auto">
            <a:xfrm>
              <a:off x="5490157" y="1294926"/>
              <a:ext cx="41350" cy="64478"/>
            </a:xfrm>
            <a:custGeom>
              <a:avLst/>
              <a:gdLst>
                <a:gd name="T0" fmla="*/ 11 w 18"/>
                <a:gd name="T1" fmla="*/ 27 h 28"/>
                <a:gd name="T2" fmla="*/ 17 w 18"/>
                <a:gd name="T3" fmla="*/ 10 h 28"/>
                <a:gd name="T4" fmla="*/ 14 w 18"/>
                <a:gd name="T5" fmla="*/ 4 h 28"/>
                <a:gd name="T6" fmla="*/ 8 w 18"/>
                <a:gd name="T7" fmla="*/ 0 h 28"/>
                <a:gd name="T8" fmla="*/ 1 w 18"/>
                <a:gd name="T9" fmla="*/ 12 h 28"/>
                <a:gd name="T10" fmla="*/ 11 w 18"/>
                <a:gd name="T11" fmla="*/ 27 h 28"/>
              </a:gdLst>
              <a:ahLst/>
              <a:cxnLst>
                <a:cxn ang="0">
                  <a:pos x="T0" y="T1"/>
                </a:cxn>
                <a:cxn ang="0">
                  <a:pos x="T2" y="T3"/>
                </a:cxn>
                <a:cxn ang="0">
                  <a:pos x="T4" y="T5"/>
                </a:cxn>
                <a:cxn ang="0">
                  <a:pos x="T6" y="T7"/>
                </a:cxn>
                <a:cxn ang="0">
                  <a:pos x="T8" y="T9"/>
                </a:cxn>
                <a:cxn ang="0">
                  <a:pos x="T10" y="T11"/>
                </a:cxn>
              </a:cxnLst>
              <a:rect l="0" t="0" r="r" b="b"/>
              <a:pathLst>
                <a:path w="18" h="28">
                  <a:moveTo>
                    <a:pt x="11" y="27"/>
                  </a:moveTo>
                  <a:cubicBezTo>
                    <a:pt x="15" y="25"/>
                    <a:pt x="18" y="21"/>
                    <a:pt x="17" y="10"/>
                  </a:cubicBezTo>
                  <a:cubicBezTo>
                    <a:pt x="16" y="7"/>
                    <a:pt x="15" y="6"/>
                    <a:pt x="14" y="4"/>
                  </a:cubicBezTo>
                  <a:cubicBezTo>
                    <a:pt x="11" y="2"/>
                    <a:pt x="9" y="0"/>
                    <a:pt x="8" y="0"/>
                  </a:cubicBezTo>
                  <a:cubicBezTo>
                    <a:pt x="6" y="0"/>
                    <a:pt x="0" y="2"/>
                    <a:pt x="1" y="12"/>
                  </a:cubicBezTo>
                  <a:cubicBezTo>
                    <a:pt x="2" y="21"/>
                    <a:pt x="7" y="28"/>
                    <a:pt x="1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3" name="iṩ1íḓê"/>
            <p:cNvSpPr/>
            <p:nvPr/>
          </p:nvSpPr>
          <p:spPr bwMode="auto">
            <a:xfrm>
              <a:off x="5464927" y="1142842"/>
              <a:ext cx="275434" cy="373553"/>
            </a:xfrm>
            <a:custGeom>
              <a:avLst/>
              <a:gdLst>
                <a:gd name="T0" fmla="*/ 100 w 120"/>
                <a:gd name="T1" fmla="*/ 60 h 162"/>
                <a:gd name="T2" fmla="*/ 107 w 120"/>
                <a:gd name="T3" fmla="*/ 27 h 162"/>
                <a:gd name="T4" fmla="*/ 95 w 120"/>
                <a:gd name="T5" fmla="*/ 23 h 162"/>
                <a:gd name="T6" fmla="*/ 91 w 120"/>
                <a:gd name="T7" fmla="*/ 3 h 162"/>
                <a:gd name="T8" fmla="*/ 84 w 120"/>
                <a:gd name="T9" fmla="*/ 9 h 162"/>
                <a:gd name="T10" fmla="*/ 77 w 120"/>
                <a:gd name="T11" fmla="*/ 19 h 162"/>
                <a:gd name="T12" fmla="*/ 69 w 120"/>
                <a:gd name="T13" fmla="*/ 19 h 162"/>
                <a:gd name="T14" fmla="*/ 56 w 120"/>
                <a:gd name="T15" fmla="*/ 28 h 162"/>
                <a:gd name="T16" fmla="*/ 60 w 120"/>
                <a:gd name="T17" fmla="*/ 33 h 162"/>
                <a:gd name="T18" fmla="*/ 59 w 120"/>
                <a:gd name="T19" fmla="*/ 43 h 162"/>
                <a:gd name="T20" fmla="*/ 50 w 120"/>
                <a:gd name="T21" fmla="*/ 52 h 162"/>
                <a:gd name="T22" fmla="*/ 52 w 120"/>
                <a:gd name="T23" fmla="*/ 60 h 162"/>
                <a:gd name="T24" fmla="*/ 48 w 120"/>
                <a:gd name="T25" fmla="*/ 56 h 162"/>
                <a:gd name="T26" fmla="*/ 32 w 120"/>
                <a:gd name="T27" fmla="*/ 37 h 162"/>
                <a:gd name="T28" fmla="*/ 26 w 120"/>
                <a:gd name="T29" fmla="*/ 50 h 162"/>
                <a:gd name="T30" fmla="*/ 33 w 120"/>
                <a:gd name="T31" fmla="*/ 76 h 162"/>
                <a:gd name="T32" fmla="*/ 45 w 120"/>
                <a:gd name="T33" fmla="*/ 77 h 162"/>
                <a:gd name="T34" fmla="*/ 58 w 120"/>
                <a:gd name="T35" fmla="*/ 72 h 162"/>
                <a:gd name="T36" fmla="*/ 62 w 120"/>
                <a:gd name="T37" fmla="*/ 75 h 162"/>
                <a:gd name="T38" fmla="*/ 22 w 120"/>
                <a:gd name="T39" fmla="*/ 101 h 162"/>
                <a:gd name="T40" fmla="*/ 25 w 120"/>
                <a:gd name="T41" fmla="*/ 111 h 162"/>
                <a:gd name="T42" fmla="*/ 55 w 120"/>
                <a:gd name="T43" fmla="*/ 100 h 162"/>
                <a:gd name="T44" fmla="*/ 59 w 120"/>
                <a:gd name="T45" fmla="*/ 103 h 162"/>
                <a:gd name="T46" fmla="*/ 39 w 120"/>
                <a:gd name="T47" fmla="*/ 119 h 162"/>
                <a:gd name="T48" fmla="*/ 12 w 120"/>
                <a:gd name="T49" fmla="*/ 128 h 162"/>
                <a:gd name="T50" fmla="*/ 7 w 120"/>
                <a:gd name="T51" fmla="*/ 136 h 162"/>
                <a:gd name="T52" fmla="*/ 30 w 120"/>
                <a:gd name="T53" fmla="*/ 141 h 162"/>
                <a:gd name="T54" fmla="*/ 55 w 120"/>
                <a:gd name="T55" fmla="*/ 136 h 162"/>
                <a:gd name="T56" fmla="*/ 43 w 120"/>
                <a:gd name="T57" fmla="*/ 148 h 162"/>
                <a:gd name="T58" fmla="*/ 50 w 120"/>
                <a:gd name="T59" fmla="*/ 158 h 162"/>
                <a:gd name="T60" fmla="*/ 71 w 120"/>
                <a:gd name="T61" fmla="*/ 149 h 162"/>
                <a:gd name="T62" fmla="*/ 71 w 120"/>
                <a:gd name="T63" fmla="*/ 125 h 162"/>
                <a:gd name="T64" fmla="*/ 79 w 120"/>
                <a:gd name="T65" fmla="*/ 120 h 162"/>
                <a:gd name="T66" fmla="*/ 75 w 120"/>
                <a:gd name="T67" fmla="*/ 102 h 162"/>
                <a:gd name="T68" fmla="*/ 96 w 120"/>
                <a:gd name="T69" fmla="*/ 86 h 162"/>
                <a:gd name="T70" fmla="*/ 102 w 120"/>
                <a:gd name="T71" fmla="*/ 75 h 162"/>
                <a:gd name="T72" fmla="*/ 100 w 120"/>
                <a:gd name="T73" fmla="*/ 60 h 162"/>
                <a:gd name="T74" fmla="*/ 90 w 120"/>
                <a:gd name="T75" fmla="*/ 49 h 162"/>
                <a:gd name="T76" fmla="*/ 86 w 120"/>
                <a:gd name="T77" fmla="*/ 53 h 162"/>
                <a:gd name="T78" fmla="*/ 83 w 120"/>
                <a:gd name="T79" fmla="*/ 53 h 162"/>
                <a:gd name="T80" fmla="*/ 80 w 120"/>
                <a:gd name="T81" fmla="*/ 48 h 162"/>
                <a:gd name="T82" fmla="*/ 89 w 120"/>
                <a:gd name="T83" fmla="*/ 44 h 162"/>
                <a:gd name="T84" fmla="*/ 90 w 120"/>
                <a:gd name="T85"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62">
                  <a:moveTo>
                    <a:pt x="100" y="60"/>
                  </a:moveTo>
                  <a:cubicBezTo>
                    <a:pt x="108" y="50"/>
                    <a:pt x="120" y="40"/>
                    <a:pt x="107" y="27"/>
                  </a:cubicBezTo>
                  <a:cubicBezTo>
                    <a:pt x="107" y="27"/>
                    <a:pt x="105" y="24"/>
                    <a:pt x="95" y="23"/>
                  </a:cubicBezTo>
                  <a:cubicBezTo>
                    <a:pt x="95" y="23"/>
                    <a:pt x="105" y="8"/>
                    <a:pt x="91" y="3"/>
                  </a:cubicBezTo>
                  <a:cubicBezTo>
                    <a:pt x="91" y="3"/>
                    <a:pt x="88" y="0"/>
                    <a:pt x="84" y="9"/>
                  </a:cubicBezTo>
                  <a:cubicBezTo>
                    <a:pt x="80" y="17"/>
                    <a:pt x="77" y="17"/>
                    <a:pt x="77" y="19"/>
                  </a:cubicBezTo>
                  <a:cubicBezTo>
                    <a:pt x="77" y="21"/>
                    <a:pt x="74" y="21"/>
                    <a:pt x="69" y="19"/>
                  </a:cubicBezTo>
                  <a:cubicBezTo>
                    <a:pt x="64" y="17"/>
                    <a:pt x="56" y="19"/>
                    <a:pt x="56" y="28"/>
                  </a:cubicBezTo>
                  <a:cubicBezTo>
                    <a:pt x="56" y="28"/>
                    <a:pt x="56" y="31"/>
                    <a:pt x="60" y="33"/>
                  </a:cubicBezTo>
                  <a:cubicBezTo>
                    <a:pt x="63" y="36"/>
                    <a:pt x="66" y="37"/>
                    <a:pt x="59" y="43"/>
                  </a:cubicBezTo>
                  <a:cubicBezTo>
                    <a:pt x="53" y="49"/>
                    <a:pt x="50" y="40"/>
                    <a:pt x="50" y="52"/>
                  </a:cubicBezTo>
                  <a:cubicBezTo>
                    <a:pt x="50" y="52"/>
                    <a:pt x="57" y="57"/>
                    <a:pt x="52" y="60"/>
                  </a:cubicBezTo>
                  <a:cubicBezTo>
                    <a:pt x="47" y="63"/>
                    <a:pt x="48" y="59"/>
                    <a:pt x="48" y="56"/>
                  </a:cubicBezTo>
                  <a:cubicBezTo>
                    <a:pt x="48" y="59"/>
                    <a:pt x="43" y="42"/>
                    <a:pt x="32" y="37"/>
                  </a:cubicBezTo>
                  <a:cubicBezTo>
                    <a:pt x="30" y="37"/>
                    <a:pt x="24" y="37"/>
                    <a:pt x="26" y="50"/>
                  </a:cubicBezTo>
                  <a:cubicBezTo>
                    <a:pt x="28" y="63"/>
                    <a:pt x="32" y="66"/>
                    <a:pt x="33" y="76"/>
                  </a:cubicBezTo>
                  <a:cubicBezTo>
                    <a:pt x="33" y="87"/>
                    <a:pt x="43" y="82"/>
                    <a:pt x="45" y="77"/>
                  </a:cubicBezTo>
                  <a:cubicBezTo>
                    <a:pt x="46" y="72"/>
                    <a:pt x="58" y="72"/>
                    <a:pt x="58" y="72"/>
                  </a:cubicBezTo>
                  <a:cubicBezTo>
                    <a:pt x="58" y="72"/>
                    <a:pt x="68" y="71"/>
                    <a:pt x="62" y="75"/>
                  </a:cubicBezTo>
                  <a:cubicBezTo>
                    <a:pt x="56" y="80"/>
                    <a:pt x="22" y="101"/>
                    <a:pt x="22" y="101"/>
                  </a:cubicBezTo>
                  <a:cubicBezTo>
                    <a:pt x="22" y="101"/>
                    <a:pt x="9" y="108"/>
                    <a:pt x="25" y="111"/>
                  </a:cubicBezTo>
                  <a:cubicBezTo>
                    <a:pt x="42" y="113"/>
                    <a:pt x="55" y="100"/>
                    <a:pt x="55" y="100"/>
                  </a:cubicBezTo>
                  <a:cubicBezTo>
                    <a:pt x="55" y="100"/>
                    <a:pt x="61" y="95"/>
                    <a:pt x="59" y="103"/>
                  </a:cubicBezTo>
                  <a:cubicBezTo>
                    <a:pt x="56" y="111"/>
                    <a:pt x="39" y="119"/>
                    <a:pt x="39" y="119"/>
                  </a:cubicBezTo>
                  <a:cubicBezTo>
                    <a:pt x="39" y="119"/>
                    <a:pt x="23" y="125"/>
                    <a:pt x="12" y="128"/>
                  </a:cubicBezTo>
                  <a:cubicBezTo>
                    <a:pt x="0" y="130"/>
                    <a:pt x="4" y="130"/>
                    <a:pt x="7" y="136"/>
                  </a:cubicBezTo>
                  <a:cubicBezTo>
                    <a:pt x="10" y="143"/>
                    <a:pt x="21" y="147"/>
                    <a:pt x="30" y="141"/>
                  </a:cubicBezTo>
                  <a:cubicBezTo>
                    <a:pt x="38" y="135"/>
                    <a:pt x="56" y="129"/>
                    <a:pt x="55" y="136"/>
                  </a:cubicBezTo>
                  <a:cubicBezTo>
                    <a:pt x="55" y="143"/>
                    <a:pt x="54" y="145"/>
                    <a:pt x="43" y="148"/>
                  </a:cubicBezTo>
                  <a:cubicBezTo>
                    <a:pt x="32" y="152"/>
                    <a:pt x="37" y="154"/>
                    <a:pt x="50" y="158"/>
                  </a:cubicBezTo>
                  <a:cubicBezTo>
                    <a:pt x="63" y="162"/>
                    <a:pt x="71" y="157"/>
                    <a:pt x="71" y="149"/>
                  </a:cubicBezTo>
                  <a:cubicBezTo>
                    <a:pt x="71" y="140"/>
                    <a:pt x="71" y="125"/>
                    <a:pt x="71" y="125"/>
                  </a:cubicBezTo>
                  <a:cubicBezTo>
                    <a:pt x="71" y="125"/>
                    <a:pt x="76" y="121"/>
                    <a:pt x="79" y="120"/>
                  </a:cubicBezTo>
                  <a:cubicBezTo>
                    <a:pt x="82" y="119"/>
                    <a:pt x="85" y="103"/>
                    <a:pt x="75" y="102"/>
                  </a:cubicBezTo>
                  <a:cubicBezTo>
                    <a:pt x="75" y="102"/>
                    <a:pt x="81" y="90"/>
                    <a:pt x="96" y="86"/>
                  </a:cubicBezTo>
                  <a:cubicBezTo>
                    <a:pt x="96" y="86"/>
                    <a:pt x="102" y="84"/>
                    <a:pt x="102" y="75"/>
                  </a:cubicBezTo>
                  <a:cubicBezTo>
                    <a:pt x="102" y="66"/>
                    <a:pt x="91" y="70"/>
                    <a:pt x="100" y="60"/>
                  </a:cubicBezTo>
                  <a:close/>
                  <a:moveTo>
                    <a:pt x="90" y="49"/>
                  </a:moveTo>
                  <a:cubicBezTo>
                    <a:pt x="88" y="51"/>
                    <a:pt x="86" y="53"/>
                    <a:pt x="86" y="53"/>
                  </a:cubicBezTo>
                  <a:cubicBezTo>
                    <a:pt x="85" y="59"/>
                    <a:pt x="85" y="55"/>
                    <a:pt x="83" y="53"/>
                  </a:cubicBezTo>
                  <a:cubicBezTo>
                    <a:pt x="80" y="51"/>
                    <a:pt x="80" y="48"/>
                    <a:pt x="80" y="48"/>
                  </a:cubicBezTo>
                  <a:cubicBezTo>
                    <a:pt x="81" y="38"/>
                    <a:pt x="89" y="44"/>
                    <a:pt x="89" y="44"/>
                  </a:cubicBezTo>
                  <a:cubicBezTo>
                    <a:pt x="89" y="44"/>
                    <a:pt x="92" y="48"/>
                    <a:pt x="9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4" name="ïşľïďé"/>
            <p:cNvSpPr/>
            <p:nvPr/>
          </p:nvSpPr>
          <p:spPr bwMode="auto">
            <a:xfrm>
              <a:off x="4199193" y="1624325"/>
              <a:ext cx="73589" cy="92512"/>
            </a:xfrm>
            <a:custGeom>
              <a:avLst/>
              <a:gdLst>
                <a:gd name="T0" fmla="*/ 0 w 105"/>
                <a:gd name="T1" fmla="*/ 132 h 132"/>
                <a:gd name="T2" fmla="*/ 0 w 105"/>
                <a:gd name="T3" fmla="*/ 109 h 132"/>
                <a:gd name="T4" fmla="*/ 69 w 105"/>
                <a:gd name="T5" fmla="*/ 23 h 132"/>
                <a:gd name="T6" fmla="*/ 7 w 105"/>
                <a:gd name="T7" fmla="*/ 23 h 132"/>
                <a:gd name="T8" fmla="*/ 7 w 105"/>
                <a:gd name="T9" fmla="*/ 0 h 132"/>
                <a:gd name="T10" fmla="*/ 102 w 105"/>
                <a:gd name="T11" fmla="*/ 0 h 132"/>
                <a:gd name="T12" fmla="*/ 102 w 105"/>
                <a:gd name="T13" fmla="*/ 23 h 132"/>
                <a:gd name="T14" fmla="*/ 33 w 105"/>
                <a:gd name="T15" fmla="*/ 112 h 132"/>
                <a:gd name="T16" fmla="*/ 105 w 105"/>
                <a:gd name="T17" fmla="*/ 112 h 132"/>
                <a:gd name="T18" fmla="*/ 105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109"/>
                  </a:lnTo>
                  <a:lnTo>
                    <a:pt x="69" y="23"/>
                  </a:lnTo>
                  <a:lnTo>
                    <a:pt x="7" y="23"/>
                  </a:lnTo>
                  <a:lnTo>
                    <a:pt x="7" y="0"/>
                  </a:lnTo>
                  <a:lnTo>
                    <a:pt x="102" y="0"/>
                  </a:lnTo>
                  <a:lnTo>
                    <a:pt x="102" y="23"/>
                  </a:lnTo>
                  <a:lnTo>
                    <a:pt x="33" y="112"/>
                  </a:lnTo>
                  <a:lnTo>
                    <a:pt x="105" y="112"/>
                  </a:lnTo>
                  <a:lnTo>
                    <a:pt x="105"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5" name="ïśḷïḍê"/>
            <p:cNvSpPr/>
            <p:nvPr/>
          </p:nvSpPr>
          <p:spPr bwMode="auto">
            <a:xfrm>
              <a:off x="4291004" y="1624325"/>
              <a:ext cx="73589" cy="92512"/>
            </a:xfrm>
            <a:custGeom>
              <a:avLst/>
              <a:gdLst>
                <a:gd name="T0" fmla="*/ 0 w 105"/>
                <a:gd name="T1" fmla="*/ 132 h 132"/>
                <a:gd name="T2" fmla="*/ 0 w 105"/>
                <a:gd name="T3" fmla="*/ 0 h 132"/>
                <a:gd name="T4" fmla="*/ 30 w 105"/>
                <a:gd name="T5" fmla="*/ 0 h 132"/>
                <a:gd name="T6" fmla="*/ 30 w 105"/>
                <a:gd name="T7" fmla="*/ 53 h 132"/>
                <a:gd name="T8" fmla="*/ 79 w 105"/>
                <a:gd name="T9" fmla="*/ 53 h 132"/>
                <a:gd name="T10" fmla="*/ 79 w 105"/>
                <a:gd name="T11" fmla="*/ 0 h 132"/>
                <a:gd name="T12" fmla="*/ 105 w 105"/>
                <a:gd name="T13" fmla="*/ 0 h 132"/>
                <a:gd name="T14" fmla="*/ 105 w 105"/>
                <a:gd name="T15" fmla="*/ 132 h 132"/>
                <a:gd name="T16" fmla="*/ 79 w 105"/>
                <a:gd name="T17" fmla="*/ 132 h 132"/>
                <a:gd name="T18" fmla="*/ 79 w 105"/>
                <a:gd name="T19" fmla="*/ 76 h 132"/>
                <a:gd name="T20" fmla="*/ 30 w 105"/>
                <a:gd name="T21" fmla="*/ 76 h 132"/>
                <a:gd name="T22" fmla="*/ 30 w 105"/>
                <a:gd name="T23" fmla="*/ 132 h 132"/>
                <a:gd name="T24" fmla="*/ 0 w 105"/>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32">
                  <a:moveTo>
                    <a:pt x="0" y="132"/>
                  </a:moveTo>
                  <a:lnTo>
                    <a:pt x="0" y="0"/>
                  </a:lnTo>
                  <a:lnTo>
                    <a:pt x="30" y="0"/>
                  </a:lnTo>
                  <a:lnTo>
                    <a:pt x="30" y="53"/>
                  </a:lnTo>
                  <a:lnTo>
                    <a:pt x="79" y="53"/>
                  </a:lnTo>
                  <a:lnTo>
                    <a:pt x="79" y="0"/>
                  </a:lnTo>
                  <a:lnTo>
                    <a:pt x="105" y="0"/>
                  </a:lnTo>
                  <a:lnTo>
                    <a:pt x="105" y="132"/>
                  </a:lnTo>
                  <a:lnTo>
                    <a:pt x="79" y="132"/>
                  </a:lnTo>
                  <a:lnTo>
                    <a:pt x="79" y="76"/>
                  </a:lnTo>
                  <a:lnTo>
                    <a:pt x="30" y="76"/>
                  </a:lnTo>
                  <a:lnTo>
                    <a:pt x="30"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6" name="ïṡḷíḑé"/>
            <p:cNvSpPr/>
            <p:nvPr/>
          </p:nvSpPr>
          <p:spPr bwMode="auto">
            <a:xfrm>
              <a:off x="4391926" y="1624325"/>
              <a:ext cx="68683" cy="92512"/>
            </a:xfrm>
            <a:custGeom>
              <a:avLst/>
              <a:gdLst>
                <a:gd name="T0" fmla="*/ 0 w 98"/>
                <a:gd name="T1" fmla="*/ 132 h 132"/>
                <a:gd name="T2" fmla="*/ 0 w 98"/>
                <a:gd name="T3" fmla="*/ 0 h 132"/>
                <a:gd name="T4" fmla="*/ 95 w 98"/>
                <a:gd name="T5" fmla="*/ 0 h 132"/>
                <a:gd name="T6" fmla="*/ 95 w 98"/>
                <a:gd name="T7" fmla="*/ 23 h 132"/>
                <a:gd name="T8" fmla="*/ 26 w 98"/>
                <a:gd name="T9" fmla="*/ 23 h 132"/>
                <a:gd name="T10" fmla="*/ 26 w 98"/>
                <a:gd name="T11" fmla="*/ 53 h 132"/>
                <a:gd name="T12" fmla="*/ 92 w 98"/>
                <a:gd name="T13" fmla="*/ 53 h 132"/>
                <a:gd name="T14" fmla="*/ 92 w 98"/>
                <a:gd name="T15" fmla="*/ 76 h 132"/>
                <a:gd name="T16" fmla="*/ 26 w 98"/>
                <a:gd name="T17" fmla="*/ 76 h 132"/>
                <a:gd name="T18" fmla="*/ 26 w 98"/>
                <a:gd name="T19" fmla="*/ 112 h 132"/>
                <a:gd name="T20" fmla="*/ 98 w 98"/>
                <a:gd name="T21" fmla="*/ 112 h 132"/>
                <a:gd name="T22" fmla="*/ 98 w 98"/>
                <a:gd name="T23" fmla="*/ 132 h 132"/>
                <a:gd name="T24" fmla="*/ 0 w 98"/>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2">
                  <a:moveTo>
                    <a:pt x="0" y="132"/>
                  </a:moveTo>
                  <a:lnTo>
                    <a:pt x="0" y="0"/>
                  </a:lnTo>
                  <a:lnTo>
                    <a:pt x="95" y="0"/>
                  </a:lnTo>
                  <a:lnTo>
                    <a:pt x="95" y="23"/>
                  </a:lnTo>
                  <a:lnTo>
                    <a:pt x="26" y="23"/>
                  </a:lnTo>
                  <a:lnTo>
                    <a:pt x="26" y="53"/>
                  </a:lnTo>
                  <a:lnTo>
                    <a:pt x="92" y="53"/>
                  </a:lnTo>
                  <a:lnTo>
                    <a:pt x="92" y="76"/>
                  </a:lnTo>
                  <a:lnTo>
                    <a:pt x="26" y="76"/>
                  </a:lnTo>
                  <a:lnTo>
                    <a:pt x="26" y="112"/>
                  </a:lnTo>
                  <a:lnTo>
                    <a:pt x="98" y="112"/>
                  </a:lnTo>
                  <a:lnTo>
                    <a:pt x="98"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7" name="iśḻíde"/>
            <p:cNvSpPr/>
            <p:nvPr/>
          </p:nvSpPr>
          <p:spPr bwMode="auto">
            <a:xfrm>
              <a:off x="4476729" y="1624325"/>
              <a:ext cx="59572" cy="94615"/>
            </a:xfrm>
            <a:custGeom>
              <a:avLst/>
              <a:gdLst>
                <a:gd name="T0" fmla="*/ 18 w 26"/>
                <a:gd name="T1" fmla="*/ 0 h 41"/>
                <a:gd name="T2" fmla="*/ 26 w 26"/>
                <a:gd name="T3" fmla="*/ 0 h 41"/>
                <a:gd name="T4" fmla="*/ 26 w 26"/>
                <a:gd name="T5" fmla="*/ 26 h 41"/>
                <a:gd name="T6" fmla="*/ 25 w 26"/>
                <a:gd name="T7" fmla="*/ 33 h 41"/>
                <a:gd name="T8" fmla="*/ 20 w 26"/>
                <a:gd name="T9" fmla="*/ 39 h 41"/>
                <a:gd name="T10" fmla="*/ 12 w 26"/>
                <a:gd name="T11" fmla="*/ 41 h 41"/>
                <a:gd name="T12" fmla="*/ 3 w 26"/>
                <a:gd name="T13" fmla="*/ 38 h 41"/>
                <a:gd name="T14" fmla="*/ 0 w 26"/>
                <a:gd name="T15" fmla="*/ 28 h 41"/>
                <a:gd name="T16" fmla="*/ 8 w 26"/>
                <a:gd name="T17" fmla="*/ 27 h 41"/>
                <a:gd name="T18" fmla="*/ 9 w 26"/>
                <a:gd name="T19" fmla="*/ 32 h 41"/>
                <a:gd name="T20" fmla="*/ 13 w 26"/>
                <a:gd name="T21" fmla="*/ 34 h 41"/>
                <a:gd name="T22" fmla="*/ 16 w 26"/>
                <a:gd name="T23" fmla="*/ 33 h 41"/>
                <a:gd name="T24" fmla="*/ 18 w 26"/>
                <a:gd name="T25" fmla="*/ 26 h 41"/>
                <a:gd name="T26" fmla="*/ 18 w 26"/>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1">
                  <a:moveTo>
                    <a:pt x="18" y="0"/>
                  </a:moveTo>
                  <a:cubicBezTo>
                    <a:pt x="26" y="0"/>
                    <a:pt x="26" y="0"/>
                    <a:pt x="26" y="0"/>
                  </a:cubicBezTo>
                  <a:cubicBezTo>
                    <a:pt x="26" y="26"/>
                    <a:pt x="26" y="26"/>
                    <a:pt x="26" y="26"/>
                  </a:cubicBezTo>
                  <a:cubicBezTo>
                    <a:pt x="26" y="29"/>
                    <a:pt x="25" y="32"/>
                    <a:pt x="25" y="33"/>
                  </a:cubicBezTo>
                  <a:cubicBezTo>
                    <a:pt x="24" y="36"/>
                    <a:pt x="23" y="37"/>
                    <a:pt x="20" y="39"/>
                  </a:cubicBezTo>
                  <a:cubicBezTo>
                    <a:pt x="18" y="40"/>
                    <a:pt x="16" y="41"/>
                    <a:pt x="12" y="41"/>
                  </a:cubicBezTo>
                  <a:cubicBezTo>
                    <a:pt x="8" y="41"/>
                    <a:pt x="5" y="40"/>
                    <a:pt x="3" y="38"/>
                  </a:cubicBezTo>
                  <a:cubicBezTo>
                    <a:pt x="1" y="35"/>
                    <a:pt x="0" y="32"/>
                    <a:pt x="0" y="28"/>
                  </a:cubicBezTo>
                  <a:cubicBezTo>
                    <a:pt x="8" y="27"/>
                    <a:pt x="8" y="27"/>
                    <a:pt x="8" y="27"/>
                  </a:cubicBezTo>
                  <a:cubicBezTo>
                    <a:pt x="8" y="29"/>
                    <a:pt x="8" y="31"/>
                    <a:pt x="9" y="32"/>
                  </a:cubicBezTo>
                  <a:cubicBezTo>
                    <a:pt x="10" y="33"/>
                    <a:pt x="11" y="34"/>
                    <a:pt x="13" y="34"/>
                  </a:cubicBezTo>
                  <a:cubicBezTo>
                    <a:pt x="14" y="34"/>
                    <a:pt x="16" y="34"/>
                    <a:pt x="16" y="33"/>
                  </a:cubicBezTo>
                  <a:cubicBezTo>
                    <a:pt x="17" y="32"/>
                    <a:pt x="18" y="29"/>
                    <a:pt x="18" y="26"/>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8" name="í$ḻîdê"/>
            <p:cNvSpPr/>
            <p:nvPr/>
          </p:nvSpPr>
          <p:spPr bwMode="auto">
            <a:xfrm>
              <a:off x="4561532"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19" name="iṩḷídé"/>
            <p:cNvSpPr/>
            <p:nvPr/>
          </p:nvSpPr>
          <p:spPr bwMode="auto">
            <a:xfrm>
              <a:off x="4595874" y="1624325"/>
              <a:ext cx="91811" cy="92512"/>
            </a:xfrm>
            <a:custGeom>
              <a:avLst/>
              <a:gdLst>
                <a:gd name="T0" fmla="*/ 131 w 131"/>
                <a:gd name="T1" fmla="*/ 132 h 132"/>
                <a:gd name="T2" fmla="*/ 102 w 131"/>
                <a:gd name="T3" fmla="*/ 132 h 132"/>
                <a:gd name="T4" fmla="*/ 92 w 131"/>
                <a:gd name="T5" fmla="*/ 102 h 132"/>
                <a:gd name="T6" fmla="*/ 40 w 131"/>
                <a:gd name="T7" fmla="*/ 102 h 132"/>
                <a:gd name="T8" fmla="*/ 26 w 131"/>
                <a:gd name="T9" fmla="*/ 132 h 132"/>
                <a:gd name="T10" fmla="*/ 0 w 131"/>
                <a:gd name="T11" fmla="*/ 132 h 132"/>
                <a:gd name="T12" fmla="*/ 49 w 131"/>
                <a:gd name="T13" fmla="*/ 0 h 132"/>
                <a:gd name="T14" fmla="*/ 79 w 131"/>
                <a:gd name="T15" fmla="*/ 0 h 132"/>
                <a:gd name="T16" fmla="*/ 131 w 131"/>
                <a:gd name="T17" fmla="*/ 132 h 132"/>
                <a:gd name="T18" fmla="*/ 131 w 131"/>
                <a:gd name="T19" fmla="*/ 132 h 132"/>
                <a:gd name="T20" fmla="*/ 82 w 131"/>
                <a:gd name="T21" fmla="*/ 83 h 132"/>
                <a:gd name="T22" fmla="*/ 66 w 131"/>
                <a:gd name="T23" fmla="*/ 33 h 132"/>
                <a:gd name="T24" fmla="*/ 46 w 131"/>
                <a:gd name="T25" fmla="*/ 83 h 132"/>
                <a:gd name="T26" fmla="*/ 82 w 131"/>
                <a:gd name="T27"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32">
                  <a:moveTo>
                    <a:pt x="131" y="132"/>
                  </a:moveTo>
                  <a:lnTo>
                    <a:pt x="102" y="132"/>
                  </a:lnTo>
                  <a:lnTo>
                    <a:pt x="92" y="102"/>
                  </a:lnTo>
                  <a:lnTo>
                    <a:pt x="40" y="102"/>
                  </a:lnTo>
                  <a:lnTo>
                    <a:pt x="26" y="132"/>
                  </a:lnTo>
                  <a:lnTo>
                    <a:pt x="0" y="132"/>
                  </a:lnTo>
                  <a:lnTo>
                    <a:pt x="49" y="0"/>
                  </a:lnTo>
                  <a:lnTo>
                    <a:pt x="79" y="0"/>
                  </a:lnTo>
                  <a:lnTo>
                    <a:pt x="131" y="132"/>
                  </a:lnTo>
                  <a:lnTo>
                    <a:pt x="131" y="132"/>
                  </a:lnTo>
                  <a:close/>
                  <a:moveTo>
                    <a:pt x="82" y="83"/>
                  </a:moveTo>
                  <a:lnTo>
                    <a:pt x="66" y="33"/>
                  </a:lnTo>
                  <a:lnTo>
                    <a:pt x="46" y="83"/>
                  </a:lnTo>
                  <a:lnTo>
                    <a:pt x="82"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0" name="iślíḓè"/>
            <p:cNvSpPr/>
            <p:nvPr/>
          </p:nvSpPr>
          <p:spPr bwMode="auto">
            <a:xfrm>
              <a:off x="4703805" y="1624325"/>
              <a:ext cx="73589" cy="92512"/>
            </a:xfrm>
            <a:custGeom>
              <a:avLst/>
              <a:gdLst>
                <a:gd name="T0" fmla="*/ 0 w 105"/>
                <a:gd name="T1" fmla="*/ 132 h 132"/>
                <a:gd name="T2" fmla="*/ 0 w 105"/>
                <a:gd name="T3" fmla="*/ 0 h 132"/>
                <a:gd name="T4" fmla="*/ 26 w 105"/>
                <a:gd name="T5" fmla="*/ 0 h 132"/>
                <a:gd name="T6" fmla="*/ 82 w 105"/>
                <a:gd name="T7" fmla="*/ 89 h 132"/>
                <a:gd name="T8" fmla="*/ 82 w 105"/>
                <a:gd name="T9" fmla="*/ 0 h 132"/>
                <a:gd name="T10" fmla="*/ 105 w 105"/>
                <a:gd name="T11" fmla="*/ 0 h 132"/>
                <a:gd name="T12" fmla="*/ 105 w 105"/>
                <a:gd name="T13" fmla="*/ 132 h 132"/>
                <a:gd name="T14" fmla="*/ 79 w 105"/>
                <a:gd name="T15" fmla="*/ 132 h 132"/>
                <a:gd name="T16" fmla="*/ 26 w 105"/>
                <a:gd name="T17" fmla="*/ 46 h 132"/>
                <a:gd name="T18" fmla="*/ 26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0"/>
                  </a:lnTo>
                  <a:lnTo>
                    <a:pt x="26" y="0"/>
                  </a:lnTo>
                  <a:lnTo>
                    <a:pt x="82" y="89"/>
                  </a:lnTo>
                  <a:lnTo>
                    <a:pt x="82" y="0"/>
                  </a:lnTo>
                  <a:lnTo>
                    <a:pt x="105" y="0"/>
                  </a:lnTo>
                  <a:lnTo>
                    <a:pt x="105" y="132"/>
                  </a:lnTo>
                  <a:lnTo>
                    <a:pt x="79" y="132"/>
                  </a:lnTo>
                  <a:lnTo>
                    <a:pt x="26" y="46"/>
                  </a:lnTo>
                  <a:lnTo>
                    <a:pt x="26"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1" name="îṥ1ïḋe"/>
            <p:cNvSpPr/>
            <p:nvPr/>
          </p:nvSpPr>
          <p:spPr bwMode="auto">
            <a:xfrm>
              <a:off x="4799821" y="1624325"/>
              <a:ext cx="87606" cy="94615"/>
            </a:xfrm>
            <a:custGeom>
              <a:avLst/>
              <a:gdLst>
                <a:gd name="T0" fmla="*/ 20 w 38"/>
                <a:gd name="T1" fmla="*/ 26 h 41"/>
                <a:gd name="T2" fmla="*/ 20 w 38"/>
                <a:gd name="T3" fmla="*/ 19 h 41"/>
                <a:gd name="T4" fmla="*/ 38 w 38"/>
                <a:gd name="T5" fmla="*/ 19 h 41"/>
                <a:gd name="T6" fmla="*/ 38 w 38"/>
                <a:gd name="T7" fmla="*/ 35 h 41"/>
                <a:gd name="T8" fmla="*/ 30 w 38"/>
                <a:gd name="T9" fmla="*/ 39 h 41"/>
                <a:gd name="T10" fmla="*/ 21 w 38"/>
                <a:gd name="T11" fmla="*/ 41 h 41"/>
                <a:gd name="T12" fmla="*/ 10 w 38"/>
                <a:gd name="T13" fmla="*/ 38 h 41"/>
                <a:gd name="T14" fmla="*/ 3 w 38"/>
                <a:gd name="T15" fmla="*/ 31 h 41"/>
                <a:gd name="T16" fmla="*/ 0 w 38"/>
                <a:gd name="T17" fmla="*/ 20 h 41"/>
                <a:gd name="T18" fmla="*/ 3 w 38"/>
                <a:gd name="T19" fmla="*/ 9 h 41"/>
                <a:gd name="T20" fmla="*/ 11 w 38"/>
                <a:gd name="T21" fmla="*/ 2 h 41"/>
                <a:gd name="T22" fmla="*/ 20 w 38"/>
                <a:gd name="T23" fmla="*/ 0 h 41"/>
                <a:gd name="T24" fmla="*/ 32 w 38"/>
                <a:gd name="T25" fmla="*/ 3 h 41"/>
                <a:gd name="T26" fmla="*/ 37 w 38"/>
                <a:gd name="T27" fmla="*/ 11 h 41"/>
                <a:gd name="T28" fmla="*/ 29 w 38"/>
                <a:gd name="T29" fmla="*/ 13 h 41"/>
                <a:gd name="T30" fmla="*/ 26 w 38"/>
                <a:gd name="T31" fmla="*/ 8 h 41"/>
                <a:gd name="T32" fmla="*/ 20 w 38"/>
                <a:gd name="T33" fmla="*/ 7 h 41"/>
                <a:gd name="T34" fmla="*/ 12 w 38"/>
                <a:gd name="T35" fmla="*/ 10 h 41"/>
                <a:gd name="T36" fmla="*/ 9 w 38"/>
                <a:gd name="T37" fmla="*/ 20 h 41"/>
                <a:gd name="T38" fmla="*/ 12 w 38"/>
                <a:gd name="T39" fmla="*/ 31 h 41"/>
                <a:gd name="T40" fmla="*/ 20 w 38"/>
                <a:gd name="T41" fmla="*/ 34 h 41"/>
                <a:gd name="T42" fmla="*/ 25 w 38"/>
                <a:gd name="T43" fmla="*/ 33 h 41"/>
                <a:gd name="T44" fmla="*/ 29 w 38"/>
                <a:gd name="T45" fmla="*/ 31 h 41"/>
                <a:gd name="T46" fmla="*/ 29 w 38"/>
                <a:gd name="T47" fmla="*/ 26 h 41"/>
                <a:gd name="T48" fmla="*/ 20 w 38"/>
                <a:gd name="T49"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41">
                  <a:moveTo>
                    <a:pt x="20" y="26"/>
                  </a:moveTo>
                  <a:cubicBezTo>
                    <a:pt x="20" y="19"/>
                    <a:pt x="20" y="19"/>
                    <a:pt x="20" y="19"/>
                  </a:cubicBezTo>
                  <a:cubicBezTo>
                    <a:pt x="38" y="19"/>
                    <a:pt x="38" y="19"/>
                    <a:pt x="38" y="19"/>
                  </a:cubicBezTo>
                  <a:cubicBezTo>
                    <a:pt x="38" y="35"/>
                    <a:pt x="38" y="35"/>
                    <a:pt x="38" y="35"/>
                  </a:cubicBezTo>
                  <a:cubicBezTo>
                    <a:pt x="36" y="36"/>
                    <a:pt x="33" y="38"/>
                    <a:pt x="30" y="39"/>
                  </a:cubicBezTo>
                  <a:cubicBezTo>
                    <a:pt x="27" y="40"/>
                    <a:pt x="24" y="41"/>
                    <a:pt x="21" y="41"/>
                  </a:cubicBezTo>
                  <a:cubicBezTo>
                    <a:pt x="16" y="41"/>
                    <a:pt x="13" y="40"/>
                    <a:pt x="10" y="38"/>
                  </a:cubicBezTo>
                  <a:cubicBezTo>
                    <a:pt x="6" y="37"/>
                    <a:pt x="4" y="34"/>
                    <a:pt x="3" y="31"/>
                  </a:cubicBezTo>
                  <a:cubicBezTo>
                    <a:pt x="1" y="28"/>
                    <a:pt x="0" y="24"/>
                    <a:pt x="0" y="20"/>
                  </a:cubicBezTo>
                  <a:cubicBezTo>
                    <a:pt x="0" y="16"/>
                    <a:pt x="1" y="12"/>
                    <a:pt x="3" y="9"/>
                  </a:cubicBezTo>
                  <a:cubicBezTo>
                    <a:pt x="5" y="6"/>
                    <a:pt x="7" y="3"/>
                    <a:pt x="11" y="2"/>
                  </a:cubicBezTo>
                  <a:cubicBezTo>
                    <a:pt x="13" y="0"/>
                    <a:pt x="16" y="0"/>
                    <a:pt x="20" y="0"/>
                  </a:cubicBezTo>
                  <a:cubicBezTo>
                    <a:pt x="25" y="0"/>
                    <a:pt x="29" y="1"/>
                    <a:pt x="32" y="3"/>
                  </a:cubicBezTo>
                  <a:cubicBezTo>
                    <a:pt x="34" y="5"/>
                    <a:pt x="36" y="8"/>
                    <a:pt x="37" y="11"/>
                  </a:cubicBezTo>
                  <a:cubicBezTo>
                    <a:pt x="29" y="13"/>
                    <a:pt x="29" y="13"/>
                    <a:pt x="29" y="13"/>
                  </a:cubicBezTo>
                  <a:cubicBezTo>
                    <a:pt x="29" y="11"/>
                    <a:pt x="27" y="9"/>
                    <a:pt x="26" y="8"/>
                  </a:cubicBezTo>
                  <a:cubicBezTo>
                    <a:pt x="24" y="7"/>
                    <a:pt x="22" y="7"/>
                    <a:pt x="20" y="7"/>
                  </a:cubicBezTo>
                  <a:cubicBezTo>
                    <a:pt x="17" y="7"/>
                    <a:pt x="14" y="8"/>
                    <a:pt x="12" y="10"/>
                  </a:cubicBezTo>
                  <a:cubicBezTo>
                    <a:pt x="10" y="12"/>
                    <a:pt x="9" y="16"/>
                    <a:pt x="9" y="20"/>
                  </a:cubicBezTo>
                  <a:cubicBezTo>
                    <a:pt x="9" y="25"/>
                    <a:pt x="10" y="28"/>
                    <a:pt x="12" y="31"/>
                  </a:cubicBezTo>
                  <a:cubicBezTo>
                    <a:pt x="14" y="33"/>
                    <a:pt x="17" y="34"/>
                    <a:pt x="20" y="34"/>
                  </a:cubicBezTo>
                  <a:cubicBezTo>
                    <a:pt x="22" y="34"/>
                    <a:pt x="23" y="34"/>
                    <a:pt x="25" y="33"/>
                  </a:cubicBezTo>
                  <a:cubicBezTo>
                    <a:pt x="27" y="32"/>
                    <a:pt x="28" y="32"/>
                    <a:pt x="29" y="31"/>
                  </a:cubicBezTo>
                  <a:cubicBezTo>
                    <a:pt x="29" y="26"/>
                    <a:pt x="29" y="26"/>
                    <a:pt x="29" y="26"/>
                  </a:cubicBezTo>
                  <a:lnTo>
                    <a:pt x="2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2" name="iṧḷídè"/>
            <p:cNvSpPr/>
            <p:nvPr/>
          </p:nvSpPr>
          <p:spPr bwMode="auto">
            <a:xfrm>
              <a:off x="4937888" y="1624325"/>
              <a:ext cx="72888" cy="94615"/>
            </a:xfrm>
            <a:custGeom>
              <a:avLst/>
              <a:gdLst>
                <a:gd name="T0" fmla="*/ 0 w 32"/>
                <a:gd name="T1" fmla="*/ 0 h 41"/>
                <a:gd name="T2" fmla="*/ 9 w 32"/>
                <a:gd name="T3" fmla="*/ 0 h 41"/>
                <a:gd name="T4" fmla="*/ 9 w 32"/>
                <a:gd name="T5" fmla="*/ 22 h 41"/>
                <a:gd name="T6" fmla="*/ 9 w 32"/>
                <a:gd name="T7" fmla="*/ 29 h 41"/>
                <a:gd name="T8" fmla="*/ 11 w 32"/>
                <a:gd name="T9" fmla="*/ 33 h 41"/>
                <a:gd name="T10" fmla="*/ 17 w 32"/>
                <a:gd name="T11" fmla="*/ 34 h 41"/>
                <a:gd name="T12" fmla="*/ 22 w 32"/>
                <a:gd name="T13" fmla="*/ 33 h 41"/>
                <a:gd name="T14" fmla="*/ 24 w 32"/>
                <a:gd name="T15" fmla="*/ 29 h 41"/>
                <a:gd name="T16" fmla="*/ 24 w 32"/>
                <a:gd name="T17" fmla="*/ 22 h 41"/>
                <a:gd name="T18" fmla="*/ 24 w 32"/>
                <a:gd name="T19" fmla="*/ 0 h 41"/>
                <a:gd name="T20" fmla="*/ 32 w 32"/>
                <a:gd name="T21" fmla="*/ 0 h 41"/>
                <a:gd name="T22" fmla="*/ 32 w 32"/>
                <a:gd name="T23" fmla="*/ 21 h 41"/>
                <a:gd name="T24" fmla="*/ 32 w 32"/>
                <a:gd name="T25" fmla="*/ 32 h 41"/>
                <a:gd name="T26" fmla="*/ 29 w 32"/>
                <a:gd name="T27" fmla="*/ 37 h 41"/>
                <a:gd name="T28" fmla="*/ 25 w 32"/>
                <a:gd name="T29" fmla="*/ 40 h 41"/>
                <a:gd name="T30" fmla="*/ 17 w 32"/>
                <a:gd name="T31" fmla="*/ 41 h 41"/>
                <a:gd name="T32" fmla="*/ 8 w 32"/>
                <a:gd name="T33" fmla="*/ 40 h 41"/>
                <a:gd name="T34" fmla="*/ 4 w 32"/>
                <a:gd name="T35" fmla="*/ 36 h 41"/>
                <a:gd name="T36" fmla="*/ 1 w 32"/>
                <a:gd name="T37" fmla="*/ 32 h 41"/>
                <a:gd name="T38" fmla="*/ 0 w 32"/>
                <a:gd name="T39" fmla="*/ 22 h 41"/>
                <a:gd name="T40" fmla="*/ 0 w 32"/>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1">
                  <a:moveTo>
                    <a:pt x="0" y="0"/>
                  </a:moveTo>
                  <a:cubicBezTo>
                    <a:pt x="9" y="0"/>
                    <a:pt x="9" y="0"/>
                    <a:pt x="9" y="0"/>
                  </a:cubicBezTo>
                  <a:cubicBezTo>
                    <a:pt x="9" y="22"/>
                    <a:pt x="9" y="22"/>
                    <a:pt x="9" y="22"/>
                  </a:cubicBezTo>
                  <a:cubicBezTo>
                    <a:pt x="9" y="25"/>
                    <a:pt x="9" y="28"/>
                    <a:pt x="9" y="29"/>
                  </a:cubicBezTo>
                  <a:cubicBezTo>
                    <a:pt x="9" y="30"/>
                    <a:pt x="10" y="32"/>
                    <a:pt x="11" y="33"/>
                  </a:cubicBezTo>
                  <a:cubicBezTo>
                    <a:pt x="13" y="34"/>
                    <a:pt x="14" y="34"/>
                    <a:pt x="17" y="34"/>
                  </a:cubicBezTo>
                  <a:cubicBezTo>
                    <a:pt x="19" y="34"/>
                    <a:pt x="21" y="34"/>
                    <a:pt x="22" y="33"/>
                  </a:cubicBezTo>
                  <a:cubicBezTo>
                    <a:pt x="23" y="32"/>
                    <a:pt x="24" y="31"/>
                    <a:pt x="24" y="29"/>
                  </a:cubicBezTo>
                  <a:cubicBezTo>
                    <a:pt x="24" y="28"/>
                    <a:pt x="24" y="26"/>
                    <a:pt x="24" y="22"/>
                  </a:cubicBezTo>
                  <a:cubicBezTo>
                    <a:pt x="24" y="0"/>
                    <a:pt x="24" y="0"/>
                    <a:pt x="24" y="0"/>
                  </a:cubicBezTo>
                  <a:cubicBezTo>
                    <a:pt x="32" y="0"/>
                    <a:pt x="32" y="0"/>
                    <a:pt x="32" y="0"/>
                  </a:cubicBezTo>
                  <a:cubicBezTo>
                    <a:pt x="32" y="21"/>
                    <a:pt x="32" y="21"/>
                    <a:pt x="32" y="21"/>
                  </a:cubicBezTo>
                  <a:cubicBezTo>
                    <a:pt x="32" y="26"/>
                    <a:pt x="32" y="30"/>
                    <a:pt x="32" y="32"/>
                  </a:cubicBezTo>
                  <a:cubicBezTo>
                    <a:pt x="31" y="34"/>
                    <a:pt x="30" y="35"/>
                    <a:pt x="29" y="37"/>
                  </a:cubicBezTo>
                  <a:cubicBezTo>
                    <a:pt x="28" y="38"/>
                    <a:pt x="27" y="39"/>
                    <a:pt x="25" y="40"/>
                  </a:cubicBezTo>
                  <a:cubicBezTo>
                    <a:pt x="23" y="41"/>
                    <a:pt x="20" y="41"/>
                    <a:pt x="17" y="41"/>
                  </a:cubicBezTo>
                  <a:cubicBezTo>
                    <a:pt x="13" y="41"/>
                    <a:pt x="10" y="41"/>
                    <a:pt x="8" y="40"/>
                  </a:cubicBezTo>
                  <a:cubicBezTo>
                    <a:pt x="6" y="39"/>
                    <a:pt x="5" y="38"/>
                    <a:pt x="4" y="36"/>
                  </a:cubicBezTo>
                  <a:cubicBezTo>
                    <a:pt x="2" y="35"/>
                    <a:pt x="2" y="33"/>
                    <a:pt x="1" y="32"/>
                  </a:cubicBezTo>
                  <a:cubicBezTo>
                    <a:pt x="1" y="30"/>
                    <a:pt x="0" y="26"/>
                    <a:pt x="0" y="2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3" name="ïṩḷíḍé"/>
            <p:cNvSpPr/>
            <p:nvPr/>
          </p:nvSpPr>
          <p:spPr bwMode="auto">
            <a:xfrm>
              <a:off x="5038810" y="1624325"/>
              <a:ext cx="72888" cy="92512"/>
            </a:xfrm>
            <a:custGeom>
              <a:avLst/>
              <a:gdLst>
                <a:gd name="T0" fmla="*/ 0 w 104"/>
                <a:gd name="T1" fmla="*/ 132 h 132"/>
                <a:gd name="T2" fmla="*/ 0 w 104"/>
                <a:gd name="T3" fmla="*/ 0 h 132"/>
                <a:gd name="T4" fmla="*/ 26 w 104"/>
                <a:gd name="T5" fmla="*/ 0 h 132"/>
                <a:gd name="T6" fmla="*/ 78 w 104"/>
                <a:gd name="T7" fmla="*/ 89 h 132"/>
                <a:gd name="T8" fmla="*/ 78 w 104"/>
                <a:gd name="T9" fmla="*/ 0 h 132"/>
                <a:gd name="T10" fmla="*/ 104 w 104"/>
                <a:gd name="T11" fmla="*/ 0 h 132"/>
                <a:gd name="T12" fmla="*/ 104 w 104"/>
                <a:gd name="T13" fmla="*/ 132 h 132"/>
                <a:gd name="T14" fmla="*/ 78 w 104"/>
                <a:gd name="T15" fmla="*/ 132 h 132"/>
                <a:gd name="T16" fmla="*/ 23 w 104"/>
                <a:gd name="T17" fmla="*/ 46 h 132"/>
                <a:gd name="T18" fmla="*/ 23 w 104"/>
                <a:gd name="T19" fmla="*/ 132 h 132"/>
                <a:gd name="T20" fmla="*/ 0 w 104"/>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2">
                  <a:moveTo>
                    <a:pt x="0" y="132"/>
                  </a:moveTo>
                  <a:lnTo>
                    <a:pt x="0" y="0"/>
                  </a:lnTo>
                  <a:lnTo>
                    <a:pt x="26" y="0"/>
                  </a:lnTo>
                  <a:lnTo>
                    <a:pt x="78" y="89"/>
                  </a:lnTo>
                  <a:lnTo>
                    <a:pt x="78" y="0"/>
                  </a:lnTo>
                  <a:lnTo>
                    <a:pt x="104" y="0"/>
                  </a:lnTo>
                  <a:lnTo>
                    <a:pt x="104" y="132"/>
                  </a:lnTo>
                  <a:lnTo>
                    <a:pt x="78" y="132"/>
                  </a:lnTo>
                  <a:lnTo>
                    <a:pt x="23" y="46"/>
                  </a:lnTo>
                  <a:lnTo>
                    <a:pt x="23"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4" name="ï$liḓê"/>
            <p:cNvSpPr/>
            <p:nvPr/>
          </p:nvSpPr>
          <p:spPr bwMode="auto">
            <a:xfrm>
              <a:off x="5136929" y="1624325"/>
              <a:ext cx="18923"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25" name="iṩlidè"/>
            <p:cNvSpPr/>
            <p:nvPr/>
          </p:nvSpPr>
          <p:spPr bwMode="auto">
            <a:xfrm>
              <a:off x="5171271" y="1624325"/>
              <a:ext cx="84803" cy="92512"/>
            </a:xfrm>
            <a:custGeom>
              <a:avLst/>
              <a:gdLst>
                <a:gd name="T0" fmla="*/ 46 w 121"/>
                <a:gd name="T1" fmla="*/ 132 h 132"/>
                <a:gd name="T2" fmla="*/ 0 w 121"/>
                <a:gd name="T3" fmla="*/ 0 h 132"/>
                <a:gd name="T4" fmla="*/ 30 w 121"/>
                <a:gd name="T5" fmla="*/ 0 h 132"/>
                <a:gd name="T6" fmla="*/ 63 w 121"/>
                <a:gd name="T7" fmla="*/ 99 h 132"/>
                <a:gd name="T8" fmla="*/ 92 w 121"/>
                <a:gd name="T9" fmla="*/ 0 h 132"/>
                <a:gd name="T10" fmla="*/ 121 w 121"/>
                <a:gd name="T11" fmla="*/ 0 h 132"/>
                <a:gd name="T12" fmla="*/ 76 w 121"/>
                <a:gd name="T13" fmla="*/ 132 h 132"/>
                <a:gd name="T14" fmla="*/ 46 w 121"/>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32">
                  <a:moveTo>
                    <a:pt x="46" y="132"/>
                  </a:moveTo>
                  <a:lnTo>
                    <a:pt x="0" y="0"/>
                  </a:lnTo>
                  <a:lnTo>
                    <a:pt x="30" y="0"/>
                  </a:lnTo>
                  <a:lnTo>
                    <a:pt x="63" y="99"/>
                  </a:lnTo>
                  <a:lnTo>
                    <a:pt x="92" y="0"/>
                  </a:lnTo>
                  <a:lnTo>
                    <a:pt x="121" y="0"/>
                  </a:lnTo>
                  <a:lnTo>
                    <a:pt x="76"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6" name="íṧļîḓé"/>
            <p:cNvSpPr/>
            <p:nvPr/>
          </p:nvSpPr>
          <p:spPr bwMode="auto">
            <a:xfrm>
              <a:off x="5272193" y="1624325"/>
              <a:ext cx="71487" cy="92512"/>
            </a:xfrm>
            <a:custGeom>
              <a:avLst/>
              <a:gdLst>
                <a:gd name="T0" fmla="*/ 0 w 102"/>
                <a:gd name="T1" fmla="*/ 132 h 132"/>
                <a:gd name="T2" fmla="*/ 0 w 102"/>
                <a:gd name="T3" fmla="*/ 0 h 132"/>
                <a:gd name="T4" fmla="*/ 99 w 102"/>
                <a:gd name="T5" fmla="*/ 0 h 132"/>
                <a:gd name="T6" fmla="*/ 99 w 102"/>
                <a:gd name="T7" fmla="*/ 23 h 132"/>
                <a:gd name="T8" fmla="*/ 27 w 102"/>
                <a:gd name="T9" fmla="*/ 23 h 132"/>
                <a:gd name="T10" fmla="*/ 27 w 102"/>
                <a:gd name="T11" fmla="*/ 53 h 132"/>
                <a:gd name="T12" fmla="*/ 92 w 102"/>
                <a:gd name="T13" fmla="*/ 53 h 132"/>
                <a:gd name="T14" fmla="*/ 92 w 102"/>
                <a:gd name="T15" fmla="*/ 76 h 132"/>
                <a:gd name="T16" fmla="*/ 27 w 102"/>
                <a:gd name="T17" fmla="*/ 76 h 132"/>
                <a:gd name="T18" fmla="*/ 27 w 102"/>
                <a:gd name="T19" fmla="*/ 112 h 132"/>
                <a:gd name="T20" fmla="*/ 102 w 102"/>
                <a:gd name="T21" fmla="*/ 112 h 132"/>
                <a:gd name="T22" fmla="*/ 102 w 102"/>
                <a:gd name="T23" fmla="*/ 132 h 132"/>
                <a:gd name="T24" fmla="*/ 0 w 102"/>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2">
                  <a:moveTo>
                    <a:pt x="0" y="132"/>
                  </a:moveTo>
                  <a:lnTo>
                    <a:pt x="0" y="0"/>
                  </a:lnTo>
                  <a:lnTo>
                    <a:pt x="99" y="0"/>
                  </a:lnTo>
                  <a:lnTo>
                    <a:pt x="99" y="23"/>
                  </a:lnTo>
                  <a:lnTo>
                    <a:pt x="27" y="23"/>
                  </a:lnTo>
                  <a:lnTo>
                    <a:pt x="27" y="53"/>
                  </a:lnTo>
                  <a:lnTo>
                    <a:pt x="92" y="53"/>
                  </a:lnTo>
                  <a:lnTo>
                    <a:pt x="92" y="76"/>
                  </a:lnTo>
                  <a:lnTo>
                    <a:pt x="27" y="76"/>
                  </a:lnTo>
                  <a:lnTo>
                    <a:pt x="27" y="112"/>
                  </a:lnTo>
                  <a:lnTo>
                    <a:pt x="102" y="112"/>
                  </a:lnTo>
                  <a:lnTo>
                    <a:pt x="102"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7" name="iṩḻîḑè"/>
            <p:cNvSpPr/>
            <p:nvPr/>
          </p:nvSpPr>
          <p:spPr bwMode="auto">
            <a:xfrm>
              <a:off x="5366808" y="1624325"/>
              <a:ext cx="79897" cy="92512"/>
            </a:xfrm>
            <a:custGeom>
              <a:avLst/>
              <a:gdLst>
                <a:gd name="T0" fmla="*/ 0 w 35"/>
                <a:gd name="T1" fmla="*/ 40 h 40"/>
                <a:gd name="T2" fmla="*/ 0 w 35"/>
                <a:gd name="T3" fmla="*/ 0 h 40"/>
                <a:gd name="T4" fmla="*/ 17 w 35"/>
                <a:gd name="T5" fmla="*/ 0 h 40"/>
                <a:gd name="T6" fmla="*/ 26 w 35"/>
                <a:gd name="T7" fmla="*/ 1 h 40"/>
                <a:gd name="T8" fmla="*/ 30 w 35"/>
                <a:gd name="T9" fmla="*/ 5 h 40"/>
                <a:gd name="T10" fmla="*/ 32 w 35"/>
                <a:gd name="T11" fmla="*/ 12 h 40"/>
                <a:gd name="T12" fmla="*/ 30 w 35"/>
                <a:gd name="T13" fmla="*/ 19 h 40"/>
                <a:gd name="T14" fmla="*/ 22 w 35"/>
                <a:gd name="T15" fmla="*/ 23 h 40"/>
                <a:gd name="T16" fmla="*/ 26 w 35"/>
                <a:gd name="T17" fmla="*/ 26 h 40"/>
                <a:gd name="T18" fmla="*/ 31 w 35"/>
                <a:gd name="T19" fmla="*/ 33 h 40"/>
                <a:gd name="T20" fmla="*/ 35 w 35"/>
                <a:gd name="T21" fmla="*/ 40 h 40"/>
                <a:gd name="T22" fmla="*/ 26 w 35"/>
                <a:gd name="T23" fmla="*/ 40 h 40"/>
                <a:gd name="T24" fmla="*/ 20 w 35"/>
                <a:gd name="T25" fmla="*/ 32 h 40"/>
                <a:gd name="T26" fmla="*/ 16 w 35"/>
                <a:gd name="T27" fmla="*/ 26 h 40"/>
                <a:gd name="T28" fmla="*/ 13 w 35"/>
                <a:gd name="T29" fmla="*/ 24 h 40"/>
                <a:gd name="T30" fmla="*/ 9 w 35"/>
                <a:gd name="T31" fmla="*/ 24 h 40"/>
                <a:gd name="T32" fmla="*/ 8 w 35"/>
                <a:gd name="T33" fmla="*/ 24 h 40"/>
                <a:gd name="T34" fmla="*/ 8 w 35"/>
                <a:gd name="T35" fmla="*/ 40 h 40"/>
                <a:gd name="T36" fmla="*/ 0 w 35"/>
                <a:gd name="T37" fmla="*/ 40 h 40"/>
                <a:gd name="T38" fmla="*/ 8 w 35"/>
                <a:gd name="T39" fmla="*/ 17 h 40"/>
                <a:gd name="T40" fmla="*/ 14 w 35"/>
                <a:gd name="T41" fmla="*/ 17 h 40"/>
                <a:gd name="T42" fmla="*/ 21 w 35"/>
                <a:gd name="T43" fmla="*/ 17 h 40"/>
                <a:gd name="T44" fmla="*/ 23 w 35"/>
                <a:gd name="T45" fmla="*/ 15 h 40"/>
                <a:gd name="T46" fmla="*/ 24 w 35"/>
                <a:gd name="T47" fmla="*/ 12 h 40"/>
                <a:gd name="T48" fmla="*/ 23 w 35"/>
                <a:gd name="T49" fmla="*/ 9 h 40"/>
                <a:gd name="T50" fmla="*/ 20 w 35"/>
                <a:gd name="T51" fmla="*/ 7 h 40"/>
                <a:gd name="T52" fmla="*/ 14 w 35"/>
                <a:gd name="T53" fmla="*/ 7 h 40"/>
                <a:gd name="T54" fmla="*/ 8 w 35"/>
                <a:gd name="T55" fmla="*/ 7 h 40"/>
                <a:gd name="T56" fmla="*/ 8 w 35"/>
                <a:gd name="T5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0">
                  <a:moveTo>
                    <a:pt x="0" y="40"/>
                  </a:moveTo>
                  <a:cubicBezTo>
                    <a:pt x="0" y="0"/>
                    <a:pt x="0" y="0"/>
                    <a:pt x="0" y="0"/>
                  </a:cubicBezTo>
                  <a:cubicBezTo>
                    <a:pt x="17" y="0"/>
                    <a:pt x="17" y="0"/>
                    <a:pt x="17" y="0"/>
                  </a:cubicBezTo>
                  <a:cubicBezTo>
                    <a:pt x="21" y="0"/>
                    <a:pt x="24" y="1"/>
                    <a:pt x="26" y="1"/>
                  </a:cubicBezTo>
                  <a:cubicBezTo>
                    <a:pt x="28" y="2"/>
                    <a:pt x="29" y="3"/>
                    <a:pt x="30" y="5"/>
                  </a:cubicBezTo>
                  <a:cubicBezTo>
                    <a:pt x="32" y="7"/>
                    <a:pt x="32" y="9"/>
                    <a:pt x="32" y="12"/>
                  </a:cubicBezTo>
                  <a:cubicBezTo>
                    <a:pt x="32" y="15"/>
                    <a:pt x="31" y="17"/>
                    <a:pt x="30" y="19"/>
                  </a:cubicBezTo>
                  <a:cubicBezTo>
                    <a:pt x="28" y="21"/>
                    <a:pt x="25" y="22"/>
                    <a:pt x="22" y="23"/>
                  </a:cubicBezTo>
                  <a:cubicBezTo>
                    <a:pt x="23" y="24"/>
                    <a:pt x="25" y="25"/>
                    <a:pt x="26" y="26"/>
                  </a:cubicBezTo>
                  <a:cubicBezTo>
                    <a:pt x="27" y="27"/>
                    <a:pt x="29" y="29"/>
                    <a:pt x="31" y="33"/>
                  </a:cubicBezTo>
                  <a:cubicBezTo>
                    <a:pt x="35" y="40"/>
                    <a:pt x="35" y="40"/>
                    <a:pt x="35" y="40"/>
                  </a:cubicBezTo>
                  <a:cubicBezTo>
                    <a:pt x="26" y="40"/>
                    <a:pt x="26" y="40"/>
                    <a:pt x="26" y="40"/>
                  </a:cubicBezTo>
                  <a:cubicBezTo>
                    <a:pt x="20" y="32"/>
                    <a:pt x="20" y="32"/>
                    <a:pt x="20" y="32"/>
                  </a:cubicBezTo>
                  <a:cubicBezTo>
                    <a:pt x="18" y="29"/>
                    <a:pt x="17" y="27"/>
                    <a:pt x="16" y="26"/>
                  </a:cubicBezTo>
                  <a:cubicBezTo>
                    <a:pt x="15" y="25"/>
                    <a:pt x="14" y="24"/>
                    <a:pt x="13" y="24"/>
                  </a:cubicBezTo>
                  <a:cubicBezTo>
                    <a:pt x="12" y="24"/>
                    <a:pt x="11" y="24"/>
                    <a:pt x="9" y="24"/>
                  </a:cubicBezTo>
                  <a:cubicBezTo>
                    <a:pt x="8" y="24"/>
                    <a:pt x="8" y="24"/>
                    <a:pt x="8" y="24"/>
                  </a:cubicBezTo>
                  <a:cubicBezTo>
                    <a:pt x="8" y="40"/>
                    <a:pt x="8" y="40"/>
                    <a:pt x="8" y="40"/>
                  </a:cubicBezTo>
                  <a:cubicBezTo>
                    <a:pt x="0" y="40"/>
                    <a:pt x="0" y="40"/>
                    <a:pt x="0" y="40"/>
                  </a:cubicBezTo>
                  <a:close/>
                  <a:moveTo>
                    <a:pt x="8" y="17"/>
                  </a:moveTo>
                  <a:cubicBezTo>
                    <a:pt x="14" y="17"/>
                    <a:pt x="14" y="17"/>
                    <a:pt x="14" y="17"/>
                  </a:cubicBezTo>
                  <a:cubicBezTo>
                    <a:pt x="17" y="17"/>
                    <a:pt x="20" y="17"/>
                    <a:pt x="21" y="17"/>
                  </a:cubicBezTo>
                  <a:cubicBezTo>
                    <a:pt x="22" y="16"/>
                    <a:pt x="23" y="16"/>
                    <a:pt x="23" y="15"/>
                  </a:cubicBezTo>
                  <a:cubicBezTo>
                    <a:pt x="24" y="14"/>
                    <a:pt x="24" y="13"/>
                    <a:pt x="24" y="12"/>
                  </a:cubicBezTo>
                  <a:cubicBezTo>
                    <a:pt x="24" y="11"/>
                    <a:pt x="24" y="10"/>
                    <a:pt x="23" y="9"/>
                  </a:cubicBezTo>
                  <a:cubicBezTo>
                    <a:pt x="22" y="8"/>
                    <a:pt x="21" y="8"/>
                    <a:pt x="20" y="7"/>
                  </a:cubicBezTo>
                  <a:cubicBezTo>
                    <a:pt x="19" y="7"/>
                    <a:pt x="17" y="7"/>
                    <a:pt x="14" y="7"/>
                  </a:cubicBezTo>
                  <a:cubicBezTo>
                    <a:pt x="8" y="7"/>
                    <a:pt x="8" y="7"/>
                    <a:pt x="8" y="7"/>
                  </a:cubicBezTo>
                  <a:lnTo>
                    <a:pt x="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8" name="ïṣľíḑé"/>
            <p:cNvSpPr/>
            <p:nvPr/>
          </p:nvSpPr>
          <p:spPr bwMode="auto">
            <a:xfrm>
              <a:off x="5460722" y="1624325"/>
              <a:ext cx="72888" cy="94615"/>
            </a:xfrm>
            <a:custGeom>
              <a:avLst/>
              <a:gdLst>
                <a:gd name="T0" fmla="*/ 0 w 32"/>
                <a:gd name="T1" fmla="*/ 27 h 41"/>
                <a:gd name="T2" fmla="*/ 8 w 32"/>
                <a:gd name="T3" fmla="*/ 27 h 41"/>
                <a:gd name="T4" fmla="*/ 11 w 32"/>
                <a:gd name="T5" fmla="*/ 32 h 41"/>
                <a:gd name="T6" fmla="*/ 16 w 32"/>
                <a:gd name="T7" fmla="*/ 34 h 41"/>
                <a:gd name="T8" fmla="*/ 22 w 32"/>
                <a:gd name="T9" fmla="*/ 33 h 41"/>
                <a:gd name="T10" fmla="*/ 24 w 32"/>
                <a:gd name="T11" fmla="*/ 29 h 41"/>
                <a:gd name="T12" fmla="*/ 23 w 32"/>
                <a:gd name="T13" fmla="*/ 26 h 41"/>
                <a:gd name="T14" fmla="*/ 21 w 32"/>
                <a:gd name="T15" fmla="*/ 25 h 41"/>
                <a:gd name="T16" fmla="*/ 14 w 32"/>
                <a:gd name="T17" fmla="*/ 23 h 41"/>
                <a:gd name="T18" fmla="*/ 5 w 32"/>
                <a:gd name="T19" fmla="*/ 19 h 41"/>
                <a:gd name="T20" fmla="*/ 1 w 32"/>
                <a:gd name="T21" fmla="*/ 11 h 41"/>
                <a:gd name="T22" fmla="*/ 3 w 32"/>
                <a:gd name="T23" fmla="*/ 5 h 41"/>
                <a:gd name="T24" fmla="*/ 8 w 32"/>
                <a:gd name="T25" fmla="*/ 1 h 41"/>
                <a:gd name="T26" fmla="*/ 16 w 32"/>
                <a:gd name="T27" fmla="*/ 0 h 41"/>
                <a:gd name="T28" fmla="*/ 27 w 32"/>
                <a:gd name="T29" fmla="*/ 3 h 41"/>
                <a:gd name="T30" fmla="*/ 31 w 32"/>
                <a:gd name="T31" fmla="*/ 12 h 41"/>
                <a:gd name="T32" fmla="*/ 23 w 32"/>
                <a:gd name="T33" fmla="*/ 12 h 41"/>
                <a:gd name="T34" fmla="*/ 21 w 32"/>
                <a:gd name="T35" fmla="*/ 8 h 41"/>
                <a:gd name="T36" fmla="*/ 16 w 32"/>
                <a:gd name="T37" fmla="*/ 6 h 41"/>
                <a:gd name="T38" fmla="*/ 10 w 32"/>
                <a:gd name="T39" fmla="*/ 8 h 41"/>
                <a:gd name="T40" fmla="*/ 9 w 32"/>
                <a:gd name="T41" fmla="*/ 10 h 41"/>
                <a:gd name="T42" fmla="*/ 10 w 32"/>
                <a:gd name="T43" fmla="*/ 13 h 41"/>
                <a:gd name="T44" fmla="*/ 18 w 32"/>
                <a:gd name="T45" fmla="*/ 15 h 41"/>
                <a:gd name="T46" fmla="*/ 26 w 32"/>
                <a:gd name="T47" fmla="*/ 18 h 41"/>
                <a:gd name="T48" fmla="*/ 31 w 32"/>
                <a:gd name="T49" fmla="*/ 22 h 41"/>
                <a:gd name="T50" fmla="*/ 32 w 32"/>
                <a:gd name="T51" fmla="*/ 29 h 41"/>
                <a:gd name="T52" fmla="*/ 30 w 32"/>
                <a:gd name="T53" fmla="*/ 35 h 41"/>
                <a:gd name="T54" fmla="*/ 25 w 32"/>
                <a:gd name="T55" fmla="*/ 40 h 41"/>
                <a:gd name="T56" fmla="*/ 16 w 32"/>
                <a:gd name="T57" fmla="*/ 41 h 41"/>
                <a:gd name="T58" fmla="*/ 5 w 32"/>
                <a:gd name="T59" fmla="*/ 38 h 41"/>
                <a:gd name="T60" fmla="*/ 0 w 32"/>
                <a:gd name="T6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41">
                  <a:moveTo>
                    <a:pt x="0" y="27"/>
                  </a:moveTo>
                  <a:cubicBezTo>
                    <a:pt x="8" y="27"/>
                    <a:pt x="8" y="27"/>
                    <a:pt x="8" y="27"/>
                  </a:cubicBezTo>
                  <a:cubicBezTo>
                    <a:pt x="8" y="29"/>
                    <a:pt x="9" y="31"/>
                    <a:pt x="11" y="32"/>
                  </a:cubicBezTo>
                  <a:cubicBezTo>
                    <a:pt x="12" y="34"/>
                    <a:pt x="14" y="34"/>
                    <a:pt x="16" y="34"/>
                  </a:cubicBezTo>
                  <a:cubicBezTo>
                    <a:pt x="19" y="34"/>
                    <a:pt x="21" y="34"/>
                    <a:pt x="22" y="33"/>
                  </a:cubicBezTo>
                  <a:cubicBezTo>
                    <a:pt x="24" y="31"/>
                    <a:pt x="24" y="30"/>
                    <a:pt x="24" y="29"/>
                  </a:cubicBezTo>
                  <a:cubicBezTo>
                    <a:pt x="24" y="28"/>
                    <a:pt x="24" y="27"/>
                    <a:pt x="23" y="26"/>
                  </a:cubicBezTo>
                  <a:cubicBezTo>
                    <a:pt x="23" y="26"/>
                    <a:pt x="22" y="25"/>
                    <a:pt x="21" y="25"/>
                  </a:cubicBezTo>
                  <a:cubicBezTo>
                    <a:pt x="20" y="24"/>
                    <a:pt x="17" y="24"/>
                    <a:pt x="14" y="23"/>
                  </a:cubicBezTo>
                  <a:cubicBezTo>
                    <a:pt x="10" y="22"/>
                    <a:pt x="7" y="20"/>
                    <a:pt x="5" y="19"/>
                  </a:cubicBezTo>
                  <a:cubicBezTo>
                    <a:pt x="3" y="17"/>
                    <a:pt x="1" y="14"/>
                    <a:pt x="1" y="11"/>
                  </a:cubicBezTo>
                  <a:cubicBezTo>
                    <a:pt x="1" y="9"/>
                    <a:pt x="2" y="7"/>
                    <a:pt x="3" y="5"/>
                  </a:cubicBezTo>
                  <a:cubicBezTo>
                    <a:pt x="4" y="3"/>
                    <a:pt x="6" y="2"/>
                    <a:pt x="8" y="1"/>
                  </a:cubicBezTo>
                  <a:cubicBezTo>
                    <a:pt x="10" y="0"/>
                    <a:pt x="13" y="0"/>
                    <a:pt x="16" y="0"/>
                  </a:cubicBezTo>
                  <a:cubicBezTo>
                    <a:pt x="21" y="0"/>
                    <a:pt x="25" y="1"/>
                    <a:pt x="27" y="3"/>
                  </a:cubicBezTo>
                  <a:cubicBezTo>
                    <a:pt x="30" y="5"/>
                    <a:pt x="31" y="8"/>
                    <a:pt x="31" y="12"/>
                  </a:cubicBezTo>
                  <a:cubicBezTo>
                    <a:pt x="23" y="12"/>
                    <a:pt x="23" y="12"/>
                    <a:pt x="23" y="12"/>
                  </a:cubicBezTo>
                  <a:cubicBezTo>
                    <a:pt x="23" y="10"/>
                    <a:pt x="22" y="9"/>
                    <a:pt x="21" y="8"/>
                  </a:cubicBezTo>
                  <a:cubicBezTo>
                    <a:pt x="20" y="7"/>
                    <a:pt x="18" y="6"/>
                    <a:pt x="16" y="6"/>
                  </a:cubicBezTo>
                  <a:cubicBezTo>
                    <a:pt x="13" y="6"/>
                    <a:pt x="12" y="7"/>
                    <a:pt x="10" y="8"/>
                  </a:cubicBezTo>
                  <a:cubicBezTo>
                    <a:pt x="9" y="8"/>
                    <a:pt x="9" y="9"/>
                    <a:pt x="9" y="10"/>
                  </a:cubicBezTo>
                  <a:cubicBezTo>
                    <a:pt x="9" y="11"/>
                    <a:pt x="9" y="12"/>
                    <a:pt x="10" y="13"/>
                  </a:cubicBezTo>
                  <a:cubicBezTo>
                    <a:pt x="11" y="14"/>
                    <a:pt x="14" y="14"/>
                    <a:pt x="18" y="15"/>
                  </a:cubicBezTo>
                  <a:cubicBezTo>
                    <a:pt x="22" y="16"/>
                    <a:pt x="24" y="17"/>
                    <a:pt x="26" y="18"/>
                  </a:cubicBezTo>
                  <a:cubicBezTo>
                    <a:pt x="28" y="19"/>
                    <a:pt x="30" y="21"/>
                    <a:pt x="31" y="22"/>
                  </a:cubicBezTo>
                  <a:cubicBezTo>
                    <a:pt x="32" y="24"/>
                    <a:pt x="32" y="26"/>
                    <a:pt x="32" y="29"/>
                  </a:cubicBezTo>
                  <a:cubicBezTo>
                    <a:pt x="32" y="31"/>
                    <a:pt x="32" y="33"/>
                    <a:pt x="30" y="35"/>
                  </a:cubicBezTo>
                  <a:cubicBezTo>
                    <a:pt x="29" y="37"/>
                    <a:pt x="27" y="39"/>
                    <a:pt x="25" y="40"/>
                  </a:cubicBezTo>
                  <a:cubicBezTo>
                    <a:pt x="23" y="41"/>
                    <a:pt x="20" y="41"/>
                    <a:pt x="16" y="41"/>
                  </a:cubicBezTo>
                  <a:cubicBezTo>
                    <a:pt x="11" y="41"/>
                    <a:pt x="7" y="40"/>
                    <a:pt x="5" y="38"/>
                  </a:cubicBezTo>
                  <a:cubicBezTo>
                    <a:pt x="2" y="35"/>
                    <a:pt x="0" y="32"/>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9" name="îşḻîḑè"/>
            <p:cNvSpPr/>
            <p:nvPr/>
          </p:nvSpPr>
          <p:spPr bwMode="auto">
            <a:xfrm>
              <a:off x="5556738"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30" name="iṣḷiḓê"/>
            <p:cNvSpPr/>
            <p:nvPr/>
          </p:nvSpPr>
          <p:spPr bwMode="auto">
            <a:xfrm>
              <a:off x="5593182" y="1624325"/>
              <a:ext cx="73589" cy="92512"/>
            </a:xfrm>
            <a:custGeom>
              <a:avLst/>
              <a:gdLst>
                <a:gd name="T0" fmla="*/ 40 w 105"/>
                <a:gd name="T1" fmla="*/ 132 h 132"/>
                <a:gd name="T2" fmla="*/ 40 w 105"/>
                <a:gd name="T3" fmla="*/ 23 h 132"/>
                <a:gd name="T4" fmla="*/ 0 w 105"/>
                <a:gd name="T5" fmla="*/ 23 h 132"/>
                <a:gd name="T6" fmla="*/ 0 w 105"/>
                <a:gd name="T7" fmla="*/ 0 h 132"/>
                <a:gd name="T8" fmla="*/ 105 w 105"/>
                <a:gd name="T9" fmla="*/ 0 h 132"/>
                <a:gd name="T10" fmla="*/ 105 w 105"/>
                <a:gd name="T11" fmla="*/ 23 h 132"/>
                <a:gd name="T12" fmla="*/ 66 w 105"/>
                <a:gd name="T13" fmla="*/ 23 h 132"/>
                <a:gd name="T14" fmla="*/ 66 w 105"/>
                <a:gd name="T15" fmla="*/ 132 h 132"/>
                <a:gd name="T16" fmla="*/ 40 w 105"/>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2">
                  <a:moveTo>
                    <a:pt x="40" y="132"/>
                  </a:moveTo>
                  <a:lnTo>
                    <a:pt x="40" y="23"/>
                  </a:lnTo>
                  <a:lnTo>
                    <a:pt x="0" y="23"/>
                  </a:lnTo>
                  <a:lnTo>
                    <a:pt x="0" y="0"/>
                  </a:lnTo>
                  <a:lnTo>
                    <a:pt x="105" y="0"/>
                  </a:lnTo>
                  <a:lnTo>
                    <a:pt x="105" y="23"/>
                  </a:lnTo>
                  <a:lnTo>
                    <a:pt x="66" y="23"/>
                  </a:lnTo>
                  <a:lnTo>
                    <a:pt x="66" y="132"/>
                  </a:lnTo>
                  <a:lnTo>
                    <a:pt x="4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31" name="işļídè"/>
            <p:cNvSpPr/>
            <p:nvPr/>
          </p:nvSpPr>
          <p:spPr bwMode="auto">
            <a:xfrm>
              <a:off x="5675882" y="1624325"/>
              <a:ext cx="84803" cy="92512"/>
            </a:xfrm>
            <a:custGeom>
              <a:avLst/>
              <a:gdLst>
                <a:gd name="T0" fmla="*/ 46 w 121"/>
                <a:gd name="T1" fmla="*/ 132 h 132"/>
                <a:gd name="T2" fmla="*/ 46 w 121"/>
                <a:gd name="T3" fmla="*/ 79 h 132"/>
                <a:gd name="T4" fmla="*/ 0 w 121"/>
                <a:gd name="T5" fmla="*/ 0 h 132"/>
                <a:gd name="T6" fmla="*/ 30 w 121"/>
                <a:gd name="T7" fmla="*/ 0 h 132"/>
                <a:gd name="T8" fmla="*/ 62 w 121"/>
                <a:gd name="T9" fmla="*/ 53 h 132"/>
                <a:gd name="T10" fmla="*/ 92 w 121"/>
                <a:gd name="T11" fmla="*/ 0 h 132"/>
                <a:gd name="T12" fmla="*/ 121 w 121"/>
                <a:gd name="T13" fmla="*/ 0 h 132"/>
                <a:gd name="T14" fmla="*/ 75 w 121"/>
                <a:gd name="T15" fmla="*/ 79 h 132"/>
                <a:gd name="T16" fmla="*/ 75 w 121"/>
                <a:gd name="T17" fmla="*/ 132 h 132"/>
                <a:gd name="T18" fmla="*/ 46 w 121"/>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32">
                  <a:moveTo>
                    <a:pt x="46" y="132"/>
                  </a:moveTo>
                  <a:lnTo>
                    <a:pt x="46" y="79"/>
                  </a:lnTo>
                  <a:lnTo>
                    <a:pt x="0" y="0"/>
                  </a:lnTo>
                  <a:lnTo>
                    <a:pt x="30" y="0"/>
                  </a:lnTo>
                  <a:lnTo>
                    <a:pt x="62" y="53"/>
                  </a:lnTo>
                  <a:lnTo>
                    <a:pt x="92" y="0"/>
                  </a:lnTo>
                  <a:lnTo>
                    <a:pt x="121" y="0"/>
                  </a:lnTo>
                  <a:lnTo>
                    <a:pt x="75" y="79"/>
                  </a:lnTo>
                  <a:lnTo>
                    <a:pt x="75"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27004" r="36731"/>
          <a:stretch>
            <a:fillRect/>
          </a:stretch>
        </p:blipFill>
        <p:spPr>
          <a:xfrm>
            <a:off x="3744850" y="1433862"/>
            <a:ext cx="1764410" cy="3243551"/>
          </a:xfrm>
          <a:prstGeom prst="rect">
            <a:avLst/>
          </a:prstGeom>
        </p:spPr>
      </p:pic>
      <p:sp>
        <p:nvSpPr>
          <p:cNvPr id="73" name="文本框 5"/>
          <p:cNvSpPr txBox="1">
            <a:spLocks noChangeArrowheads="1"/>
          </p:cNvSpPr>
          <p:nvPr/>
        </p:nvSpPr>
        <p:spPr bwMode="auto">
          <a:xfrm>
            <a:off x="3761522" y="87313"/>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schemeClr val="tx1">
                    <a:lumMod val="85000"/>
                    <a:lumOff val="15000"/>
                  </a:schemeClr>
                </a:solidFill>
                <a:latin typeface="+mj-ea"/>
                <a:ea typeface="+mj-ea"/>
              </a:rPr>
              <a:t>论文总结</a:t>
            </a:r>
          </a:p>
        </p:txBody>
      </p:sp>
      <p:sp>
        <p:nvSpPr>
          <p:cNvPr id="74" name="文本框 6"/>
          <p:cNvSpPr txBox="1">
            <a:spLocks noChangeArrowheads="1"/>
          </p:cNvSpPr>
          <p:nvPr/>
        </p:nvSpPr>
        <p:spPr bwMode="auto">
          <a:xfrm>
            <a:off x="3991263" y="532859"/>
            <a:ext cx="1161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tx1">
                    <a:lumMod val="85000"/>
                    <a:lumOff val="15000"/>
                  </a:schemeClr>
                </a:solidFill>
                <a:ea typeface="方正兰亭黑_GBK"/>
              </a:rPr>
              <a:t>Paper Summary</a:t>
            </a:r>
          </a:p>
        </p:txBody>
      </p:sp>
      <p:cxnSp>
        <p:nvCxnSpPr>
          <p:cNvPr id="75" name="直接连接符 74"/>
          <p:cNvCxnSpPr/>
          <p:nvPr/>
        </p:nvCxnSpPr>
        <p:spPr>
          <a:xfrm>
            <a:off x="4433191" y="838402"/>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2"/>
          </p:nvPr>
        </p:nvSpPr>
        <p:spPr/>
        <p:txBody>
          <a:bodyPr/>
          <a:lstStyle/>
          <a:p>
            <a:fld id="{ACBECEF1-1935-4692-9C86-5FD89D9EDF46}" type="slidenum">
              <a:rPr lang="zh-CN" altLang="en-US" smtClean="0"/>
              <a:t>17</a:t>
            </a:fld>
            <a:endParaRPr lang="zh-CN" altLang="en-US"/>
          </a:p>
        </p:txBody>
      </p:sp>
      <p:sp>
        <p:nvSpPr>
          <p:cNvPr id="7" name="矩形: 圆角 6"/>
          <p:cNvSpPr/>
          <p:nvPr/>
        </p:nvSpPr>
        <p:spPr>
          <a:xfrm>
            <a:off x="1847654" y="1394690"/>
            <a:ext cx="1231170" cy="436880"/>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b="1"/>
              <a:t>论文总结</a:t>
            </a:r>
          </a:p>
        </p:txBody>
      </p:sp>
      <p:sp>
        <p:nvSpPr>
          <p:cNvPr id="89"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179794" y="1899949"/>
            <a:ext cx="2899030" cy="794385"/>
          </a:xfrm>
          <a:prstGeom prst="rect">
            <a:avLst/>
          </a:prstGeom>
          <a:noFill/>
        </p:spPr>
        <p:txBody>
          <a:bodyPr wrap="square" lIns="27000" rIns="27000" rtlCol="0">
            <a:spAutoFit/>
          </a:bodyPr>
          <a:lstStyle/>
          <a:p>
            <a:pPr algn="r" defTabSz="914400">
              <a:lnSpc>
                <a:spcPct val="150000"/>
              </a:lnSpc>
              <a:defRPr/>
            </a:pPr>
            <a:r>
              <a:rPr kumimoji="0" lang="en-US" sz="1050" b="0" i="0" u="none" strike="noStrike" kern="0" cap="none" spc="0" normalizeH="0" baseline="0" noProof="0">
                <a:ln>
                  <a:noFill/>
                </a:ln>
                <a:solidFill>
                  <a:schemeClr val="tx1">
                    <a:lumMod val="95000"/>
                    <a:lumOff val="5000"/>
                  </a:schemeClr>
                </a:solidFill>
                <a:effectLst/>
                <a:uLnTx/>
                <a:uFillTx/>
              </a:rPr>
              <a:t>Lorem ipsum dolor sit amet, consectetur adipiscing elit. </a:t>
            </a:r>
            <a:r>
              <a:rPr lang="en-US" altLang="zh-CN" sz="1050" kern="0">
                <a:solidFill>
                  <a:schemeClr val="tx1">
                    <a:lumMod val="95000"/>
                    <a:lumOff val="5000"/>
                  </a:schemeClr>
                </a:solidFill>
              </a:rPr>
              <a:t>Lorem ipsum dolor sit amet, consectetur adipiscing elit. </a:t>
            </a:r>
          </a:p>
        </p:txBody>
      </p:sp>
      <p:sp>
        <p:nvSpPr>
          <p:cNvPr id="90" name="矩形: 圆角 89"/>
          <p:cNvSpPr/>
          <p:nvPr/>
        </p:nvSpPr>
        <p:spPr>
          <a:xfrm>
            <a:off x="1885221" y="3008859"/>
            <a:ext cx="1231170" cy="436880"/>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b="1"/>
              <a:t>论文总结</a:t>
            </a:r>
          </a:p>
        </p:txBody>
      </p:sp>
      <p:sp>
        <p:nvSpPr>
          <p:cNvPr id="91"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217361" y="3476335"/>
            <a:ext cx="2899030" cy="794385"/>
          </a:xfrm>
          <a:prstGeom prst="rect">
            <a:avLst/>
          </a:prstGeom>
          <a:noFill/>
        </p:spPr>
        <p:txBody>
          <a:bodyPr wrap="square" lIns="27000" rIns="27000" rtlCol="0">
            <a:spAutoFit/>
          </a:bodyPr>
          <a:lstStyle/>
          <a:p>
            <a:pPr algn="r" defTabSz="914400">
              <a:lnSpc>
                <a:spcPct val="150000"/>
              </a:lnSpc>
              <a:defRPr/>
            </a:pPr>
            <a:r>
              <a:rPr kumimoji="0" lang="en-US" sz="1050" b="0" i="0" u="none" strike="noStrike" kern="0" cap="none" spc="0" normalizeH="0" baseline="0" noProof="0">
                <a:ln>
                  <a:noFill/>
                </a:ln>
                <a:solidFill>
                  <a:schemeClr val="tx1">
                    <a:lumMod val="95000"/>
                    <a:lumOff val="5000"/>
                  </a:schemeClr>
                </a:solidFill>
                <a:effectLst/>
                <a:uLnTx/>
                <a:uFillTx/>
              </a:rPr>
              <a:t>Lorem ipsum dolor sit amet, consectetur adipiscing elit. </a:t>
            </a:r>
            <a:r>
              <a:rPr lang="en-US" altLang="zh-CN" sz="1050" kern="0">
                <a:solidFill>
                  <a:schemeClr val="tx1">
                    <a:lumMod val="95000"/>
                    <a:lumOff val="5000"/>
                  </a:schemeClr>
                </a:solidFill>
              </a:rPr>
              <a:t>Lorem ipsum dolor sit amet, consectetur adipiscing elit. </a:t>
            </a:r>
          </a:p>
        </p:txBody>
      </p:sp>
      <p:sp>
        <p:nvSpPr>
          <p:cNvPr id="94" name="矩形: 圆角 93"/>
          <p:cNvSpPr/>
          <p:nvPr/>
        </p:nvSpPr>
        <p:spPr>
          <a:xfrm>
            <a:off x="6245955" y="1425286"/>
            <a:ext cx="1231170" cy="436880"/>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b="1"/>
              <a:t>论文总结</a:t>
            </a:r>
          </a:p>
        </p:txBody>
      </p:sp>
      <p:sp>
        <p:nvSpPr>
          <p:cNvPr id="95"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6102095" y="1930545"/>
            <a:ext cx="2899030" cy="794385"/>
          </a:xfrm>
          <a:prstGeom prst="rect">
            <a:avLst/>
          </a:prstGeom>
          <a:noFill/>
        </p:spPr>
        <p:txBody>
          <a:bodyPr wrap="square" lIns="27000" rIns="27000" rtlCol="0">
            <a:spAutoFit/>
          </a:bodyPr>
          <a:lstStyle/>
          <a:p>
            <a:pPr defTabSz="914400">
              <a:lnSpc>
                <a:spcPct val="150000"/>
              </a:lnSpc>
              <a:defRPr/>
            </a:pPr>
            <a:r>
              <a:rPr kumimoji="0" lang="en-US" sz="1050" b="0" i="0" u="none" strike="noStrike" kern="0" cap="none" spc="0" normalizeH="0" baseline="0" noProof="0">
                <a:ln>
                  <a:noFill/>
                </a:ln>
                <a:solidFill>
                  <a:schemeClr val="tx1">
                    <a:lumMod val="95000"/>
                    <a:lumOff val="5000"/>
                  </a:schemeClr>
                </a:solidFill>
                <a:effectLst/>
                <a:uLnTx/>
                <a:uFillTx/>
              </a:rPr>
              <a:t>Lorem ipsum dolor sit amet, consectetur adipiscing elit. </a:t>
            </a:r>
            <a:r>
              <a:rPr lang="en-US" altLang="zh-CN" sz="1050" kern="0">
                <a:solidFill>
                  <a:schemeClr val="tx1">
                    <a:lumMod val="95000"/>
                    <a:lumOff val="5000"/>
                  </a:schemeClr>
                </a:solidFill>
              </a:rPr>
              <a:t>Lorem ipsum dolor sit amet, consectetur adipiscing elit. </a:t>
            </a:r>
          </a:p>
        </p:txBody>
      </p:sp>
      <p:sp>
        <p:nvSpPr>
          <p:cNvPr id="96" name="矩形: 圆角 95"/>
          <p:cNvSpPr/>
          <p:nvPr/>
        </p:nvSpPr>
        <p:spPr>
          <a:xfrm>
            <a:off x="6283522" y="3039455"/>
            <a:ext cx="1231170" cy="436880"/>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600" b="1"/>
              <a:t>论文总结</a:t>
            </a:r>
          </a:p>
        </p:txBody>
      </p:sp>
      <p:sp>
        <p:nvSpPr>
          <p:cNvPr id="97" name="TextBox 9" descr="e7d195523061f1c09e9d68d7cf438b91ef959ecb14fc25d26BBA7F7DBC18E55DFF4014AF651F0BF2569D4B6C1DA7F1A4683A481403BD872FC687266AD13265C1DE7C373772FD8728ABDD69ADD03BFF5BE2862BC891DBB79E74B044BEE21896B58BB504F9B7B8366179F035B8F1FE97608BAB4D7DF1E11532BDCC25DF947C3C4C1B257BA7AAE60662DCA45AF4273F5B3E"/>
          <p:cNvSpPr txBox="1"/>
          <p:nvPr/>
        </p:nvSpPr>
        <p:spPr>
          <a:xfrm>
            <a:off x="6139662" y="3506931"/>
            <a:ext cx="2899030" cy="794385"/>
          </a:xfrm>
          <a:prstGeom prst="rect">
            <a:avLst/>
          </a:prstGeom>
          <a:noFill/>
        </p:spPr>
        <p:txBody>
          <a:bodyPr wrap="square" lIns="27000" rIns="27000" rtlCol="0">
            <a:spAutoFit/>
          </a:bodyPr>
          <a:lstStyle/>
          <a:p>
            <a:pPr defTabSz="914400">
              <a:lnSpc>
                <a:spcPct val="150000"/>
              </a:lnSpc>
              <a:defRPr/>
            </a:pPr>
            <a:r>
              <a:rPr kumimoji="0" lang="en-US" sz="1050" b="0" i="0" u="none" strike="noStrike" kern="0" cap="none" spc="0" normalizeH="0" baseline="0" noProof="0">
                <a:ln>
                  <a:noFill/>
                </a:ln>
                <a:solidFill>
                  <a:schemeClr val="tx1">
                    <a:lumMod val="95000"/>
                    <a:lumOff val="5000"/>
                  </a:schemeClr>
                </a:solidFill>
                <a:effectLst/>
                <a:uLnTx/>
                <a:uFillTx/>
              </a:rPr>
              <a:t>Lorem ipsum dolor sit amet, consectetur adipiscing elit. </a:t>
            </a:r>
            <a:r>
              <a:rPr lang="en-US" altLang="zh-CN" sz="1050" kern="0">
                <a:solidFill>
                  <a:schemeClr val="tx1">
                    <a:lumMod val="95000"/>
                    <a:lumOff val="5000"/>
                  </a:schemeClr>
                </a:solidFill>
              </a:rPr>
              <a:t>Lorem ipsum dolor sit amet, consectetur adipiscing elit. </a:t>
            </a: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0448" y="978935"/>
            <a:ext cx="1969481" cy="40874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a:off x="1007789" y="1175636"/>
            <a:ext cx="7680931" cy="3393917"/>
          </a:xfrm>
          <a:prstGeom prst="round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5" name="椭圆 44"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121466" y="1611623"/>
            <a:ext cx="485930" cy="485932"/>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7" name="椭圆 46"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108664" y="1004194"/>
            <a:ext cx="237105" cy="237105"/>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8" name="椭圆 47"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1699075" y="651829"/>
            <a:ext cx="237105" cy="237105"/>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49" name="椭圆 48"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7811685" y="4632510"/>
            <a:ext cx="237105" cy="237105"/>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0" name="椭圆 49" descr="e7d195523061f1c09e9d68d7cf438b91ef959ecb14fc25d26BBA7F7DBC18E55DFF4014AF651F0BF2569D4B6C1DA7F1A4683A481403BD872FC687266AD13265C1DE7C373772FD8728ABDD69ADD03BFF5BE2862BC891DBB79EEBC94C9DFDC16E046D6941B99547B168C9310459A6A36518BEA3402FB7A878504F0D6FA8AE2C1ACFBFE35F9F679CA70F919E73C0EC9AE042"/>
          <p:cNvSpPr/>
          <p:nvPr/>
        </p:nvSpPr>
        <p:spPr>
          <a:xfrm flipH="1">
            <a:off x="8853019" y="4030370"/>
            <a:ext cx="182316" cy="182316"/>
          </a:xfrm>
          <a:prstGeom prst="ellipse">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1" name="矩形 50"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1288389" y="1715760"/>
            <a:ext cx="7281423" cy="1674305"/>
          </a:xfrm>
          <a:prstGeom prst="rect">
            <a:avLst/>
          </a:prstGeom>
        </p:spPr>
        <p:txBody>
          <a:bodyPr wrap="square">
            <a:spAutoFit/>
          </a:bodyPr>
          <a:lstStyle/>
          <a:p>
            <a:pPr>
              <a:lnSpc>
                <a:spcPct val="150000"/>
              </a:lnSpc>
            </a:pPr>
            <a:r>
              <a:rPr lang="zh-CN" altLang="en-US" sz="1400">
                <a:solidFill>
                  <a:schemeClr val="tx1">
                    <a:lumMod val="85000"/>
                    <a:lumOff val="15000"/>
                  </a:schemeClr>
                </a:solidFill>
                <a:latin typeface="+mj-ea"/>
                <a:ea typeface="+mj-ea"/>
              </a:rPr>
              <a:t>       这次的毕业论文设计总结是在我的指导老师熊猫老师亲切关怀和悉心指导下完成的。从毕业设计选题到设计完成，熊猫老师给予了我耐心指导与细心关怀，有了熊猫老师耐心指导与细心关怀我才不会在设计的过程中迷失方向，失去前进动力。</a:t>
            </a:r>
            <a:endParaRPr lang="en-US" altLang="zh-CN" sz="1400">
              <a:solidFill>
                <a:schemeClr val="tx1">
                  <a:lumMod val="85000"/>
                  <a:lumOff val="15000"/>
                </a:schemeClr>
              </a:solidFill>
              <a:latin typeface="+mj-ea"/>
              <a:ea typeface="+mj-ea"/>
            </a:endParaRPr>
          </a:p>
          <a:p>
            <a:pPr>
              <a:lnSpc>
                <a:spcPct val="150000"/>
              </a:lnSpc>
            </a:pPr>
            <a:r>
              <a:rPr lang="zh-CN" altLang="en-US" sz="1400">
                <a:solidFill>
                  <a:schemeClr val="tx1">
                    <a:lumMod val="85000"/>
                    <a:lumOff val="15000"/>
                  </a:schemeClr>
                </a:solidFill>
                <a:latin typeface="+mj-ea"/>
                <a:ea typeface="+mj-ea"/>
              </a:rPr>
              <a:t>熊猫老师有严肃的科学态度，严谨的治学精神和精益求精的工作作风，这些都是我所需要学习的，感谢熊猫老师给予了我这样一个学习机会，谢谢</a:t>
            </a:r>
            <a:r>
              <a:rPr lang="en-US" altLang="zh-CN" sz="1400">
                <a:solidFill>
                  <a:schemeClr val="tx1">
                    <a:lumMod val="85000"/>
                    <a:lumOff val="15000"/>
                  </a:schemeClr>
                </a:solidFill>
                <a:latin typeface="+mj-ea"/>
                <a:ea typeface="+mj-ea"/>
              </a:rPr>
              <a:t>!</a:t>
            </a:r>
          </a:p>
        </p:txBody>
      </p:sp>
      <p:sp>
        <p:nvSpPr>
          <p:cNvPr id="52" name="矩形 51"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p:cNvSpPr/>
          <p:nvPr/>
        </p:nvSpPr>
        <p:spPr>
          <a:xfrm>
            <a:off x="1192248" y="3446149"/>
            <a:ext cx="7260906" cy="738664"/>
          </a:xfrm>
          <a:prstGeom prst="rect">
            <a:avLst/>
          </a:prstGeom>
        </p:spPr>
        <p:txBody>
          <a:bodyPr wrap="square">
            <a:spAutoFit/>
          </a:bodyPr>
          <a:lstStyle/>
          <a:p>
            <a:pPr lvl="0">
              <a:lnSpc>
                <a:spcPct val="150000"/>
              </a:lnSpc>
            </a:pPr>
            <a:r>
              <a:rPr lang="zh-CN" altLang="en-US" sz="1400">
                <a:solidFill>
                  <a:schemeClr val="tx1">
                    <a:lumMod val="85000"/>
                    <a:lumOff val="15000"/>
                  </a:schemeClr>
                </a:solidFill>
                <a:latin typeface="+mj-ea"/>
                <a:ea typeface="+mj-ea"/>
              </a:rPr>
              <a:t>       感谢与我并肩作战的舍友与同学们，感谢关心我支持我的朋友们，感谢学校领导、老师们，感谢你们给予我的帮助与关怀</a:t>
            </a:r>
            <a:r>
              <a:rPr lang="en-US" altLang="zh-CN" sz="1400">
                <a:solidFill>
                  <a:schemeClr val="tx1">
                    <a:lumMod val="85000"/>
                    <a:lumOff val="15000"/>
                  </a:schemeClr>
                </a:solidFill>
                <a:latin typeface="+mj-ea"/>
                <a:ea typeface="+mj-ea"/>
              </a:rPr>
              <a:t>;</a:t>
            </a:r>
            <a:r>
              <a:rPr lang="zh-CN" altLang="en-US" sz="1400">
                <a:solidFill>
                  <a:schemeClr val="tx1">
                    <a:lumMod val="85000"/>
                    <a:lumOff val="15000"/>
                  </a:schemeClr>
                </a:solidFill>
                <a:latin typeface="+mj-ea"/>
                <a:ea typeface="+mj-ea"/>
              </a:rPr>
              <a:t> 特别感谢学院四年来为我提供的良好学习环境，谢谢</a:t>
            </a:r>
            <a:r>
              <a:rPr lang="en-US" altLang="zh-CN" sz="1400">
                <a:solidFill>
                  <a:schemeClr val="tx1">
                    <a:lumMod val="85000"/>
                    <a:lumOff val="15000"/>
                  </a:schemeClr>
                </a:solidFill>
                <a:latin typeface="+mj-ea"/>
                <a:ea typeface="+mj-ea"/>
              </a:rPr>
              <a:t>!</a:t>
            </a:r>
            <a:endParaRPr lang="zh-CN" altLang="en-US" sz="1400">
              <a:solidFill>
                <a:schemeClr val="tx1">
                  <a:lumMod val="85000"/>
                  <a:lumOff val="15000"/>
                </a:schemeClr>
              </a:solidFill>
              <a:latin typeface="+mj-ea"/>
              <a:ea typeface="+mj-ea"/>
            </a:endParaRPr>
          </a:p>
        </p:txBody>
      </p:sp>
      <p:sp>
        <p:nvSpPr>
          <p:cNvPr id="54" name="Freeform 5"/>
          <p:cNvSpPr/>
          <p:nvPr/>
        </p:nvSpPr>
        <p:spPr bwMode="auto">
          <a:xfrm>
            <a:off x="499414" y="685494"/>
            <a:ext cx="1385668" cy="124933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55" name="TextBox 156"/>
          <p:cNvSpPr txBox="1"/>
          <p:nvPr/>
        </p:nvSpPr>
        <p:spPr>
          <a:xfrm>
            <a:off x="683703" y="1016119"/>
            <a:ext cx="1010670" cy="584775"/>
          </a:xfrm>
          <a:prstGeom prst="rect">
            <a:avLst/>
          </a:prstGeom>
          <a:noFill/>
        </p:spPr>
        <p:txBody>
          <a:bodyPr wrap="square" rtlCol="0">
            <a:spAutoFit/>
          </a:bodyPr>
          <a:lstStyle/>
          <a:p>
            <a:pPr algn="ctr"/>
            <a:r>
              <a:rPr lang="zh-CN" altLang="en-US" sz="3200" b="1">
                <a:solidFill>
                  <a:schemeClr val="bg1"/>
                </a:solidFill>
                <a:latin typeface="+mj-ea"/>
                <a:ea typeface="+mj-ea"/>
              </a:rPr>
              <a:t>致谢</a:t>
            </a:r>
            <a:endParaRPr lang="zh-CN" altLang="en-US" sz="3200" b="1" dirty="0">
              <a:solidFill>
                <a:schemeClr val="bg1"/>
              </a:solidFill>
              <a:latin typeface="+mj-ea"/>
              <a:ea typeface="+mj-ea"/>
            </a:endParaRPr>
          </a:p>
        </p:txBody>
      </p:sp>
      <p:sp>
        <p:nvSpPr>
          <p:cNvPr id="56" name="Freeform 5"/>
          <p:cNvSpPr/>
          <p:nvPr/>
        </p:nvSpPr>
        <p:spPr bwMode="auto">
          <a:xfrm>
            <a:off x="8125666" y="4102183"/>
            <a:ext cx="811279" cy="73145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6" name="文本框 5"/>
          <p:cNvSpPr txBox="1">
            <a:spLocks noChangeArrowheads="1"/>
          </p:cNvSpPr>
          <p:nvPr/>
        </p:nvSpPr>
        <p:spPr bwMode="auto">
          <a:xfrm>
            <a:off x="3761522" y="87313"/>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schemeClr val="tx1">
                    <a:lumMod val="85000"/>
                    <a:lumOff val="15000"/>
                  </a:schemeClr>
                </a:solidFill>
                <a:latin typeface="+mj-ea"/>
                <a:ea typeface="+mj-ea"/>
              </a:rPr>
              <a:t>论文总结</a:t>
            </a:r>
          </a:p>
        </p:txBody>
      </p:sp>
      <p:sp>
        <p:nvSpPr>
          <p:cNvPr id="17" name="文本框 6"/>
          <p:cNvSpPr txBox="1">
            <a:spLocks noChangeArrowheads="1"/>
          </p:cNvSpPr>
          <p:nvPr/>
        </p:nvSpPr>
        <p:spPr bwMode="auto">
          <a:xfrm>
            <a:off x="3991263" y="532859"/>
            <a:ext cx="11614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tx1">
                    <a:lumMod val="85000"/>
                    <a:lumOff val="15000"/>
                  </a:schemeClr>
                </a:solidFill>
                <a:ea typeface="方正兰亭黑_GBK"/>
              </a:rPr>
              <a:t>Paper Summary</a:t>
            </a:r>
          </a:p>
        </p:txBody>
      </p:sp>
      <p:cxnSp>
        <p:nvCxnSpPr>
          <p:cNvPr id="18" name="直接连接符 17"/>
          <p:cNvCxnSpPr/>
          <p:nvPr/>
        </p:nvCxnSpPr>
        <p:spPr>
          <a:xfrm>
            <a:off x="4433191" y="838402"/>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b="15342"/>
          <a:stretch>
            <a:fillRect/>
          </a:stretch>
        </p:blipFill>
        <p:spPr>
          <a:xfrm flipH="1">
            <a:off x="0" y="1"/>
            <a:ext cx="9155876" cy="5147840"/>
          </a:xfrm>
          <a:prstGeom prst="rect">
            <a:avLst/>
          </a:prstGeom>
        </p:spPr>
      </p:pic>
      <p:sp>
        <p:nvSpPr>
          <p:cNvPr id="4" name="矩形 3"/>
          <p:cNvSpPr/>
          <p:nvPr/>
        </p:nvSpPr>
        <p:spPr>
          <a:xfrm>
            <a:off x="0" y="0"/>
            <a:ext cx="9155876" cy="51435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sz="1400">
              <a:solidFill>
                <a:prstClr val="white"/>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1365999" y="1225355"/>
            <a:ext cx="1876637" cy="3943350"/>
          </a:xfrm>
          <a:custGeom>
            <a:avLst/>
            <a:gdLst>
              <a:gd name="connsiteX0" fmla="*/ 1722120 w 2407920"/>
              <a:gd name="connsiteY0" fmla="*/ 5288280 h 5288280"/>
              <a:gd name="connsiteX1" fmla="*/ 2407920 w 2407920"/>
              <a:gd name="connsiteY1" fmla="*/ 4632960 h 5288280"/>
              <a:gd name="connsiteX2" fmla="*/ 2331720 w 2407920"/>
              <a:gd name="connsiteY2" fmla="*/ 3657600 h 5288280"/>
              <a:gd name="connsiteX3" fmla="*/ 1066800 w 2407920"/>
              <a:gd name="connsiteY3" fmla="*/ 3215640 h 5288280"/>
              <a:gd name="connsiteX4" fmla="*/ 0 w 2407920"/>
              <a:gd name="connsiteY4" fmla="*/ 2636520 h 5288280"/>
              <a:gd name="connsiteX5" fmla="*/ 0 w 2407920"/>
              <a:gd name="connsiteY5" fmla="*/ 2240280 h 5288280"/>
              <a:gd name="connsiteX6" fmla="*/ 243840 w 2407920"/>
              <a:gd name="connsiteY6" fmla="*/ 2072640 h 5288280"/>
              <a:gd name="connsiteX7" fmla="*/ 45720 w 2407920"/>
              <a:gd name="connsiteY7" fmla="*/ 1767840 h 5288280"/>
              <a:gd name="connsiteX8" fmla="*/ 259080 w 2407920"/>
              <a:gd name="connsiteY8" fmla="*/ 1234440 h 5288280"/>
              <a:gd name="connsiteX9" fmla="*/ 502920 w 2407920"/>
              <a:gd name="connsiteY9" fmla="*/ 914400 h 5288280"/>
              <a:gd name="connsiteX10" fmla="*/ 960120 w 2407920"/>
              <a:gd name="connsiteY10" fmla="*/ 838200 h 5288280"/>
              <a:gd name="connsiteX11" fmla="*/ 1036320 w 2407920"/>
              <a:gd name="connsiteY11" fmla="*/ 594360 h 5288280"/>
              <a:gd name="connsiteX12" fmla="*/ 853440 w 2407920"/>
              <a:gd name="connsiteY12" fmla="*/ 259080 h 5288280"/>
              <a:gd name="connsiteX13" fmla="*/ 1173480 w 2407920"/>
              <a:gd name="connsiteY13" fmla="*/ 45720 h 5288280"/>
              <a:gd name="connsiteX14" fmla="*/ 1539240 w 2407920"/>
              <a:gd name="connsiteY14" fmla="*/ 0 h 5288280"/>
              <a:gd name="connsiteX0-1" fmla="*/ 1722120 w 2492010"/>
              <a:gd name="connsiteY0-2" fmla="*/ 5288280 h 5288280"/>
              <a:gd name="connsiteX1-3" fmla="*/ 2407920 w 2492010"/>
              <a:gd name="connsiteY1-4" fmla="*/ 4632960 h 5288280"/>
              <a:gd name="connsiteX2-5" fmla="*/ 2331720 w 2492010"/>
              <a:gd name="connsiteY2-6" fmla="*/ 3657600 h 5288280"/>
              <a:gd name="connsiteX3-7" fmla="*/ 1066800 w 2492010"/>
              <a:gd name="connsiteY3-8" fmla="*/ 3215640 h 5288280"/>
              <a:gd name="connsiteX4-9" fmla="*/ 0 w 2492010"/>
              <a:gd name="connsiteY4-10" fmla="*/ 2636520 h 5288280"/>
              <a:gd name="connsiteX5-11" fmla="*/ 0 w 2492010"/>
              <a:gd name="connsiteY5-12" fmla="*/ 2240280 h 5288280"/>
              <a:gd name="connsiteX6-13" fmla="*/ 243840 w 2492010"/>
              <a:gd name="connsiteY6-14" fmla="*/ 2072640 h 5288280"/>
              <a:gd name="connsiteX7-15" fmla="*/ 45720 w 2492010"/>
              <a:gd name="connsiteY7-16" fmla="*/ 1767840 h 5288280"/>
              <a:gd name="connsiteX8-17" fmla="*/ 259080 w 2492010"/>
              <a:gd name="connsiteY8-18" fmla="*/ 1234440 h 5288280"/>
              <a:gd name="connsiteX9-19" fmla="*/ 502920 w 2492010"/>
              <a:gd name="connsiteY9-20" fmla="*/ 914400 h 5288280"/>
              <a:gd name="connsiteX10-21" fmla="*/ 960120 w 2492010"/>
              <a:gd name="connsiteY10-22" fmla="*/ 838200 h 5288280"/>
              <a:gd name="connsiteX11-23" fmla="*/ 1036320 w 2492010"/>
              <a:gd name="connsiteY11-24" fmla="*/ 594360 h 5288280"/>
              <a:gd name="connsiteX12-25" fmla="*/ 853440 w 2492010"/>
              <a:gd name="connsiteY12-26" fmla="*/ 259080 h 5288280"/>
              <a:gd name="connsiteX13-27" fmla="*/ 1173480 w 2492010"/>
              <a:gd name="connsiteY13-28" fmla="*/ 45720 h 5288280"/>
              <a:gd name="connsiteX14-29" fmla="*/ 1539240 w 2492010"/>
              <a:gd name="connsiteY14-30" fmla="*/ 0 h 5288280"/>
              <a:gd name="connsiteX0-31" fmla="*/ 1722120 w 2476764"/>
              <a:gd name="connsiteY0-32" fmla="*/ 5288280 h 5288280"/>
              <a:gd name="connsiteX1-33" fmla="*/ 2377440 w 2476764"/>
              <a:gd name="connsiteY1-34" fmla="*/ 4688840 h 5288280"/>
              <a:gd name="connsiteX2-35" fmla="*/ 2331720 w 2476764"/>
              <a:gd name="connsiteY2-36" fmla="*/ 3657600 h 5288280"/>
              <a:gd name="connsiteX3-37" fmla="*/ 1066800 w 2476764"/>
              <a:gd name="connsiteY3-38" fmla="*/ 3215640 h 5288280"/>
              <a:gd name="connsiteX4-39" fmla="*/ 0 w 2476764"/>
              <a:gd name="connsiteY4-40" fmla="*/ 2636520 h 5288280"/>
              <a:gd name="connsiteX5-41" fmla="*/ 0 w 2476764"/>
              <a:gd name="connsiteY5-42" fmla="*/ 2240280 h 5288280"/>
              <a:gd name="connsiteX6-43" fmla="*/ 243840 w 2476764"/>
              <a:gd name="connsiteY6-44" fmla="*/ 2072640 h 5288280"/>
              <a:gd name="connsiteX7-45" fmla="*/ 45720 w 2476764"/>
              <a:gd name="connsiteY7-46" fmla="*/ 1767840 h 5288280"/>
              <a:gd name="connsiteX8-47" fmla="*/ 259080 w 2476764"/>
              <a:gd name="connsiteY8-48" fmla="*/ 1234440 h 5288280"/>
              <a:gd name="connsiteX9-49" fmla="*/ 502920 w 2476764"/>
              <a:gd name="connsiteY9-50" fmla="*/ 914400 h 5288280"/>
              <a:gd name="connsiteX10-51" fmla="*/ 960120 w 2476764"/>
              <a:gd name="connsiteY10-52" fmla="*/ 838200 h 5288280"/>
              <a:gd name="connsiteX11-53" fmla="*/ 1036320 w 2476764"/>
              <a:gd name="connsiteY11-54" fmla="*/ 594360 h 5288280"/>
              <a:gd name="connsiteX12-55" fmla="*/ 853440 w 2476764"/>
              <a:gd name="connsiteY12-56" fmla="*/ 259080 h 5288280"/>
              <a:gd name="connsiteX13-57" fmla="*/ 1173480 w 2476764"/>
              <a:gd name="connsiteY13-58" fmla="*/ 45720 h 5288280"/>
              <a:gd name="connsiteX14-59" fmla="*/ 1539240 w 2476764"/>
              <a:gd name="connsiteY14-60" fmla="*/ 0 h 5288280"/>
              <a:gd name="connsiteX0-61" fmla="*/ 1722120 w 2559254"/>
              <a:gd name="connsiteY0-62" fmla="*/ 5288280 h 5288280"/>
              <a:gd name="connsiteX1-63" fmla="*/ 2377440 w 2559254"/>
              <a:gd name="connsiteY1-64" fmla="*/ 4688840 h 5288280"/>
              <a:gd name="connsiteX2-65" fmla="*/ 2331720 w 2559254"/>
              <a:gd name="connsiteY2-66" fmla="*/ 3657600 h 5288280"/>
              <a:gd name="connsiteX3-67" fmla="*/ 1066800 w 2559254"/>
              <a:gd name="connsiteY3-68" fmla="*/ 3215640 h 5288280"/>
              <a:gd name="connsiteX4-69" fmla="*/ 0 w 2559254"/>
              <a:gd name="connsiteY4-70" fmla="*/ 2636520 h 5288280"/>
              <a:gd name="connsiteX5-71" fmla="*/ 0 w 2559254"/>
              <a:gd name="connsiteY5-72" fmla="*/ 2240280 h 5288280"/>
              <a:gd name="connsiteX6-73" fmla="*/ 243840 w 2559254"/>
              <a:gd name="connsiteY6-74" fmla="*/ 2072640 h 5288280"/>
              <a:gd name="connsiteX7-75" fmla="*/ 45720 w 2559254"/>
              <a:gd name="connsiteY7-76" fmla="*/ 1767840 h 5288280"/>
              <a:gd name="connsiteX8-77" fmla="*/ 259080 w 2559254"/>
              <a:gd name="connsiteY8-78" fmla="*/ 1234440 h 5288280"/>
              <a:gd name="connsiteX9-79" fmla="*/ 502920 w 2559254"/>
              <a:gd name="connsiteY9-80" fmla="*/ 914400 h 5288280"/>
              <a:gd name="connsiteX10-81" fmla="*/ 960120 w 2559254"/>
              <a:gd name="connsiteY10-82" fmla="*/ 838200 h 5288280"/>
              <a:gd name="connsiteX11-83" fmla="*/ 1036320 w 2559254"/>
              <a:gd name="connsiteY11-84" fmla="*/ 594360 h 5288280"/>
              <a:gd name="connsiteX12-85" fmla="*/ 853440 w 2559254"/>
              <a:gd name="connsiteY12-86" fmla="*/ 259080 h 5288280"/>
              <a:gd name="connsiteX13-87" fmla="*/ 1173480 w 2559254"/>
              <a:gd name="connsiteY13-88" fmla="*/ 45720 h 5288280"/>
              <a:gd name="connsiteX14-89" fmla="*/ 1539240 w 2559254"/>
              <a:gd name="connsiteY14-90" fmla="*/ 0 h 5288280"/>
              <a:gd name="connsiteX0-91" fmla="*/ 1722120 w 2518199"/>
              <a:gd name="connsiteY0-92" fmla="*/ 5288280 h 5288280"/>
              <a:gd name="connsiteX1-93" fmla="*/ 2377440 w 2518199"/>
              <a:gd name="connsiteY1-94" fmla="*/ 4688840 h 5288280"/>
              <a:gd name="connsiteX2-95" fmla="*/ 2331720 w 2518199"/>
              <a:gd name="connsiteY2-96" fmla="*/ 3657600 h 5288280"/>
              <a:gd name="connsiteX3-97" fmla="*/ 1066800 w 2518199"/>
              <a:gd name="connsiteY3-98" fmla="*/ 3215640 h 5288280"/>
              <a:gd name="connsiteX4-99" fmla="*/ 0 w 2518199"/>
              <a:gd name="connsiteY4-100" fmla="*/ 2636520 h 5288280"/>
              <a:gd name="connsiteX5-101" fmla="*/ 0 w 2518199"/>
              <a:gd name="connsiteY5-102" fmla="*/ 2240280 h 5288280"/>
              <a:gd name="connsiteX6-103" fmla="*/ 243840 w 2518199"/>
              <a:gd name="connsiteY6-104" fmla="*/ 2072640 h 5288280"/>
              <a:gd name="connsiteX7-105" fmla="*/ 45720 w 2518199"/>
              <a:gd name="connsiteY7-106" fmla="*/ 1767840 h 5288280"/>
              <a:gd name="connsiteX8-107" fmla="*/ 259080 w 2518199"/>
              <a:gd name="connsiteY8-108" fmla="*/ 1234440 h 5288280"/>
              <a:gd name="connsiteX9-109" fmla="*/ 502920 w 2518199"/>
              <a:gd name="connsiteY9-110" fmla="*/ 914400 h 5288280"/>
              <a:gd name="connsiteX10-111" fmla="*/ 960120 w 2518199"/>
              <a:gd name="connsiteY10-112" fmla="*/ 838200 h 5288280"/>
              <a:gd name="connsiteX11-113" fmla="*/ 1036320 w 2518199"/>
              <a:gd name="connsiteY11-114" fmla="*/ 594360 h 5288280"/>
              <a:gd name="connsiteX12-115" fmla="*/ 853440 w 2518199"/>
              <a:gd name="connsiteY12-116" fmla="*/ 259080 h 5288280"/>
              <a:gd name="connsiteX13-117" fmla="*/ 1173480 w 2518199"/>
              <a:gd name="connsiteY13-118" fmla="*/ 45720 h 5288280"/>
              <a:gd name="connsiteX14-119" fmla="*/ 1539240 w 2518199"/>
              <a:gd name="connsiteY14-120" fmla="*/ 0 h 5288280"/>
              <a:gd name="connsiteX0-121" fmla="*/ 1722120 w 2518199"/>
              <a:gd name="connsiteY0-122" fmla="*/ 5288280 h 5288280"/>
              <a:gd name="connsiteX1-123" fmla="*/ 2377440 w 2518199"/>
              <a:gd name="connsiteY1-124" fmla="*/ 4688840 h 5288280"/>
              <a:gd name="connsiteX2-125" fmla="*/ 2331720 w 2518199"/>
              <a:gd name="connsiteY2-126" fmla="*/ 3657600 h 5288280"/>
              <a:gd name="connsiteX3-127" fmla="*/ 1066800 w 2518199"/>
              <a:gd name="connsiteY3-128" fmla="*/ 3215640 h 5288280"/>
              <a:gd name="connsiteX4-129" fmla="*/ 0 w 2518199"/>
              <a:gd name="connsiteY4-130" fmla="*/ 2636520 h 5288280"/>
              <a:gd name="connsiteX5-131" fmla="*/ 0 w 2518199"/>
              <a:gd name="connsiteY5-132" fmla="*/ 2240280 h 5288280"/>
              <a:gd name="connsiteX6-133" fmla="*/ 243840 w 2518199"/>
              <a:gd name="connsiteY6-134" fmla="*/ 2072640 h 5288280"/>
              <a:gd name="connsiteX7-135" fmla="*/ 45720 w 2518199"/>
              <a:gd name="connsiteY7-136" fmla="*/ 1767840 h 5288280"/>
              <a:gd name="connsiteX8-137" fmla="*/ 259080 w 2518199"/>
              <a:gd name="connsiteY8-138" fmla="*/ 1234440 h 5288280"/>
              <a:gd name="connsiteX9-139" fmla="*/ 502920 w 2518199"/>
              <a:gd name="connsiteY9-140" fmla="*/ 914400 h 5288280"/>
              <a:gd name="connsiteX10-141" fmla="*/ 960120 w 2518199"/>
              <a:gd name="connsiteY10-142" fmla="*/ 838200 h 5288280"/>
              <a:gd name="connsiteX11-143" fmla="*/ 1036320 w 2518199"/>
              <a:gd name="connsiteY11-144" fmla="*/ 594360 h 5288280"/>
              <a:gd name="connsiteX12-145" fmla="*/ 853440 w 2518199"/>
              <a:gd name="connsiteY12-146" fmla="*/ 259080 h 5288280"/>
              <a:gd name="connsiteX13-147" fmla="*/ 1173480 w 2518199"/>
              <a:gd name="connsiteY13-148" fmla="*/ 45720 h 5288280"/>
              <a:gd name="connsiteX14-149" fmla="*/ 1539240 w 2518199"/>
              <a:gd name="connsiteY14-150" fmla="*/ 0 h 5288280"/>
              <a:gd name="connsiteX0-151" fmla="*/ 1722120 w 2495061"/>
              <a:gd name="connsiteY0-152" fmla="*/ 5288280 h 5288280"/>
              <a:gd name="connsiteX1-153" fmla="*/ 2377440 w 2495061"/>
              <a:gd name="connsiteY1-154" fmla="*/ 4688840 h 5288280"/>
              <a:gd name="connsiteX2-155" fmla="*/ 2331720 w 2495061"/>
              <a:gd name="connsiteY2-156" fmla="*/ 3657600 h 5288280"/>
              <a:gd name="connsiteX3-157" fmla="*/ 1066800 w 2495061"/>
              <a:gd name="connsiteY3-158" fmla="*/ 3215640 h 5288280"/>
              <a:gd name="connsiteX4-159" fmla="*/ 0 w 2495061"/>
              <a:gd name="connsiteY4-160" fmla="*/ 2636520 h 5288280"/>
              <a:gd name="connsiteX5-161" fmla="*/ 0 w 2495061"/>
              <a:gd name="connsiteY5-162" fmla="*/ 2240280 h 5288280"/>
              <a:gd name="connsiteX6-163" fmla="*/ 243840 w 2495061"/>
              <a:gd name="connsiteY6-164" fmla="*/ 2072640 h 5288280"/>
              <a:gd name="connsiteX7-165" fmla="*/ 45720 w 2495061"/>
              <a:gd name="connsiteY7-166" fmla="*/ 1767840 h 5288280"/>
              <a:gd name="connsiteX8-167" fmla="*/ 259080 w 2495061"/>
              <a:gd name="connsiteY8-168" fmla="*/ 1234440 h 5288280"/>
              <a:gd name="connsiteX9-169" fmla="*/ 502920 w 2495061"/>
              <a:gd name="connsiteY9-170" fmla="*/ 914400 h 5288280"/>
              <a:gd name="connsiteX10-171" fmla="*/ 960120 w 2495061"/>
              <a:gd name="connsiteY10-172" fmla="*/ 838200 h 5288280"/>
              <a:gd name="connsiteX11-173" fmla="*/ 1036320 w 2495061"/>
              <a:gd name="connsiteY11-174" fmla="*/ 594360 h 5288280"/>
              <a:gd name="connsiteX12-175" fmla="*/ 853440 w 2495061"/>
              <a:gd name="connsiteY12-176" fmla="*/ 259080 h 5288280"/>
              <a:gd name="connsiteX13-177" fmla="*/ 1173480 w 2495061"/>
              <a:gd name="connsiteY13-178" fmla="*/ 45720 h 5288280"/>
              <a:gd name="connsiteX14-179" fmla="*/ 1539240 w 2495061"/>
              <a:gd name="connsiteY14-180" fmla="*/ 0 h 5288280"/>
              <a:gd name="connsiteX0-181" fmla="*/ 1722120 w 2485652"/>
              <a:gd name="connsiteY0-182" fmla="*/ 5288280 h 5288280"/>
              <a:gd name="connsiteX1-183" fmla="*/ 2377440 w 2485652"/>
              <a:gd name="connsiteY1-184" fmla="*/ 4688840 h 5288280"/>
              <a:gd name="connsiteX2-185" fmla="*/ 2316480 w 2485652"/>
              <a:gd name="connsiteY2-186" fmla="*/ 3662680 h 5288280"/>
              <a:gd name="connsiteX3-187" fmla="*/ 1066800 w 2485652"/>
              <a:gd name="connsiteY3-188" fmla="*/ 3215640 h 5288280"/>
              <a:gd name="connsiteX4-189" fmla="*/ 0 w 2485652"/>
              <a:gd name="connsiteY4-190" fmla="*/ 2636520 h 5288280"/>
              <a:gd name="connsiteX5-191" fmla="*/ 0 w 2485652"/>
              <a:gd name="connsiteY5-192" fmla="*/ 2240280 h 5288280"/>
              <a:gd name="connsiteX6-193" fmla="*/ 243840 w 2485652"/>
              <a:gd name="connsiteY6-194" fmla="*/ 2072640 h 5288280"/>
              <a:gd name="connsiteX7-195" fmla="*/ 45720 w 2485652"/>
              <a:gd name="connsiteY7-196" fmla="*/ 1767840 h 5288280"/>
              <a:gd name="connsiteX8-197" fmla="*/ 259080 w 2485652"/>
              <a:gd name="connsiteY8-198" fmla="*/ 1234440 h 5288280"/>
              <a:gd name="connsiteX9-199" fmla="*/ 502920 w 2485652"/>
              <a:gd name="connsiteY9-200" fmla="*/ 914400 h 5288280"/>
              <a:gd name="connsiteX10-201" fmla="*/ 960120 w 2485652"/>
              <a:gd name="connsiteY10-202" fmla="*/ 838200 h 5288280"/>
              <a:gd name="connsiteX11-203" fmla="*/ 1036320 w 2485652"/>
              <a:gd name="connsiteY11-204" fmla="*/ 594360 h 5288280"/>
              <a:gd name="connsiteX12-205" fmla="*/ 853440 w 2485652"/>
              <a:gd name="connsiteY12-206" fmla="*/ 259080 h 5288280"/>
              <a:gd name="connsiteX13-207" fmla="*/ 1173480 w 2485652"/>
              <a:gd name="connsiteY13-208" fmla="*/ 45720 h 5288280"/>
              <a:gd name="connsiteX14-209" fmla="*/ 1539240 w 2485652"/>
              <a:gd name="connsiteY14-210" fmla="*/ 0 h 5288280"/>
              <a:gd name="connsiteX0-211" fmla="*/ 1722120 w 2447166"/>
              <a:gd name="connsiteY0-212" fmla="*/ 5288280 h 5288280"/>
              <a:gd name="connsiteX1-213" fmla="*/ 2341880 w 2447166"/>
              <a:gd name="connsiteY1-214" fmla="*/ 4704080 h 5288280"/>
              <a:gd name="connsiteX2-215" fmla="*/ 2316480 w 2447166"/>
              <a:gd name="connsiteY2-216" fmla="*/ 3662680 h 5288280"/>
              <a:gd name="connsiteX3-217" fmla="*/ 1066800 w 2447166"/>
              <a:gd name="connsiteY3-218" fmla="*/ 3215640 h 5288280"/>
              <a:gd name="connsiteX4-219" fmla="*/ 0 w 2447166"/>
              <a:gd name="connsiteY4-220" fmla="*/ 2636520 h 5288280"/>
              <a:gd name="connsiteX5-221" fmla="*/ 0 w 2447166"/>
              <a:gd name="connsiteY5-222" fmla="*/ 2240280 h 5288280"/>
              <a:gd name="connsiteX6-223" fmla="*/ 243840 w 2447166"/>
              <a:gd name="connsiteY6-224" fmla="*/ 2072640 h 5288280"/>
              <a:gd name="connsiteX7-225" fmla="*/ 45720 w 2447166"/>
              <a:gd name="connsiteY7-226" fmla="*/ 1767840 h 5288280"/>
              <a:gd name="connsiteX8-227" fmla="*/ 259080 w 2447166"/>
              <a:gd name="connsiteY8-228" fmla="*/ 1234440 h 5288280"/>
              <a:gd name="connsiteX9-229" fmla="*/ 502920 w 2447166"/>
              <a:gd name="connsiteY9-230" fmla="*/ 914400 h 5288280"/>
              <a:gd name="connsiteX10-231" fmla="*/ 960120 w 2447166"/>
              <a:gd name="connsiteY10-232" fmla="*/ 838200 h 5288280"/>
              <a:gd name="connsiteX11-233" fmla="*/ 1036320 w 2447166"/>
              <a:gd name="connsiteY11-234" fmla="*/ 594360 h 5288280"/>
              <a:gd name="connsiteX12-235" fmla="*/ 853440 w 2447166"/>
              <a:gd name="connsiteY12-236" fmla="*/ 259080 h 5288280"/>
              <a:gd name="connsiteX13-237" fmla="*/ 1173480 w 2447166"/>
              <a:gd name="connsiteY13-238" fmla="*/ 45720 h 5288280"/>
              <a:gd name="connsiteX14-239" fmla="*/ 1539240 w 2447166"/>
              <a:gd name="connsiteY14-240" fmla="*/ 0 h 5288280"/>
              <a:gd name="connsiteX0-241" fmla="*/ 1722120 w 2447166"/>
              <a:gd name="connsiteY0-242" fmla="*/ 5288280 h 5288280"/>
              <a:gd name="connsiteX1-243" fmla="*/ 2341880 w 2447166"/>
              <a:gd name="connsiteY1-244" fmla="*/ 4704080 h 5288280"/>
              <a:gd name="connsiteX2-245" fmla="*/ 2316480 w 2447166"/>
              <a:gd name="connsiteY2-246" fmla="*/ 3662680 h 5288280"/>
              <a:gd name="connsiteX3-247" fmla="*/ 1066800 w 2447166"/>
              <a:gd name="connsiteY3-248" fmla="*/ 3215640 h 5288280"/>
              <a:gd name="connsiteX4-249" fmla="*/ 0 w 2447166"/>
              <a:gd name="connsiteY4-250" fmla="*/ 2636520 h 5288280"/>
              <a:gd name="connsiteX5-251" fmla="*/ 0 w 2447166"/>
              <a:gd name="connsiteY5-252" fmla="*/ 2240280 h 5288280"/>
              <a:gd name="connsiteX6-253" fmla="*/ 243840 w 2447166"/>
              <a:gd name="connsiteY6-254" fmla="*/ 2072640 h 5288280"/>
              <a:gd name="connsiteX7-255" fmla="*/ 45720 w 2447166"/>
              <a:gd name="connsiteY7-256" fmla="*/ 1767840 h 5288280"/>
              <a:gd name="connsiteX8-257" fmla="*/ 259080 w 2447166"/>
              <a:gd name="connsiteY8-258" fmla="*/ 1234440 h 5288280"/>
              <a:gd name="connsiteX9-259" fmla="*/ 502920 w 2447166"/>
              <a:gd name="connsiteY9-260" fmla="*/ 914400 h 5288280"/>
              <a:gd name="connsiteX10-261" fmla="*/ 960120 w 2447166"/>
              <a:gd name="connsiteY10-262" fmla="*/ 838200 h 5288280"/>
              <a:gd name="connsiteX11-263" fmla="*/ 1036320 w 2447166"/>
              <a:gd name="connsiteY11-264" fmla="*/ 594360 h 5288280"/>
              <a:gd name="connsiteX12-265" fmla="*/ 853440 w 2447166"/>
              <a:gd name="connsiteY12-266" fmla="*/ 259080 h 5288280"/>
              <a:gd name="connsiteX13-267" fmla="*/ 1173480 w 2447166"/>
              <a:gd name="connsiteY13-268" fmla="*/ 45720 h 5288280"/>
              <a:gd name="connsiteX14-269" fmla="*/ 1539240 w 2447166"/>
              <a:gd name="connsiteY14-270" fmla="*/ 0 h 5288280"/>
              <a:gd name="connsiteX0-271" fmla="*/ 1722120 w 2447166"/>
              <a:gd name="connsiteY0-272" fmla="*/ 5288280 h 5288280"/>
              <a:gd name="connsiteX1-273" fmla="*/ 2341880 w 2447166"/>
              <a:gd name="connsiteY1-274" fmla="*/ 4704080 h 5288280"/>
              <a:gd name="connsiteX2-275" fmla="*/ 2316480 w 2447166"/>
              <a:gd name="connsiteY2-276" fmla="*/ 3662680 h 5288280"/>
              <a:gd name="connsiteX3-277" fmla="*/ 1066800 w 2447166"/>
              <a:gd name="connsiteY3-278" fmla="*/ 3215640 h 5288280"/>
              <a:gd name="connsiteX4-279" fmla="*/ 0 w 2447166"/>
              <a:gd name="connsiteY4-280" fmla="*/ 2636520 h 5288280"/>
              <a:gd name="connsiteX5-281" fmla="*/ 0 w 2447166"/>
              <a:gd name="connsiteY5-282" fmla="*/ 2240280 h 5288280"/>
              <a:gd name="connsiteX6-283" fmla="*/ 243840 w 2447166"/>
              <a:gd name="connsiteY6-284" fmla="*/ 2072640 h 5288280"/>
              <a:gd name="connsiteX7-285" fmla="*/ 45720 w 2447166"/>
              <a:gd name="connsiteY7-286" fmla="*/ 1767840 h 5288280"/>
              <a:gd name="connsiteX8-287" fmla="*/ 259080 w 2447166"/>
              <a:gd name="connsiteY8-288" fmla="*/ 1234440 h 5288280"/>
              <a:gd name="connsiteX9-289" fmla="*/ 502920 w 2447166"/>
              <a:gd name="connsiteY9-290" fmla="*/ 914400 h 5288280"/>
              <a:gd name="connsiteX10-291" fmla="*/ 960120 w 2447166"/>
              <a:gd name="connsiteY10-292" fmla="*/ 838200 h 5288280"/>
              <a:gd name="connsiteX11-293" fmla="*/ 1036320 w 2447166"/>
              <a:gd name="connsiteY11-294" fmla="*/ 594360 h 5288280"/>
              <a:gd name="connsiteX12-295" fmla="*/ 853440 w 2447166"/>
              <a:gd name="connsiteY12-296" fmla="*/ 259080 h 5288280"/>
              <a:gd name="connsiteX13-297" fmla="*/ 1173480 w 2447166"/>
              <a:gd name="connsiteY13-298" fmla="*/ 45720 h 5288280"/>
              <a:gd name="connsiteX14-299" fmla="*/ 1539240 w 2447166"/>
              <a:gd name="connsiteY14-300" fmla="*/ 0 h 5288280"/>
              <a:gd name="connsiteX0-301" fmla="*/ 1701800 w 2448308"/>
              <a:gd name="connsiteY0-302" fmla="*/ 5344160 h 5344160"/>
              <a:gd name="connsiteX1-303" fmla="*/ 2341880 w 2448308"/>
              <a:gd name="connsiteY1-304" fmla="*/ 4704080 h 5344160"/>
              <a:gd name="connsiteX2-305" fmla="*/ 2316480 w 2448308"/>
              <a:gd name="connsiteY2-306" fmla="*/ 3662680 h 5344160"/>
              <a:gd name="connsiteX3-307" fmla="*/ 1066800 w 2448308"/>
              <a:gd name="connsiteY3-308" fmla="*/ 3215640 h 5344160"/>
              <a:gd name="connsiteX4-309" fmla="*/ 0 w 2448308"/>
              <a:gd name="connsiteY4-310" fmla="*/ 2636520 h 5344160"/>
              <a:gd name="connsiteX5-311" fmla="*/ 0 w 2448308"/>
              <a:gd name="connsiteY5-312" fmla="*/ 2240280 h 5344160"/>
              <a:gd name="connsiteX6-313" fmla="*/ 243840 w 2448308"/>
              <a:gd name="connsiteY6-314" fmla="*/ 2072640 h 5344160"/>
              <a:gd name="connsiteX7-315" fmla="*/ 45720 w 2448308"/>
              <a:gd name="connsiteY7-316" fmla="*/ 1767840 h 5344160"/>
              <a:gd name="connsiteX8-317" fmla="*/ 259080 w 2448308"/>
              <a:gd name="connsiteY8-318" fmla="*/ 1234440 h 5344160"/>
              <a:gd name="connsiteX9-319" fmla="*/ 502920 w 2448308"/>
              <a:gd name="connsiteY9-320" fmla="*/ 914400 h 5344160"/>
              <a:gd name="connsiteX10-321" fmla="*/ 960120 w 2448308"/>
              <a:gd name="connsiteY10-322" fmla="*/ 838200 h 5344160"/>
              <a:gd name="connsiteX11-323" fmla="*/ 1036320 w 2448308"/>
              <a:gd name="connsiteY11-324" fmla="*/ 594360 h 5344160"/>
              <a:gd name="connsiteX12-325" fmla="*/ 853440 w 2448308"/>
              <a:gd name="connsiteY12-326" fmla="*/ 259080 h 5344160"/>
              <a:gd name="connsiteX13-327" fmla="*/ 1173480 w 2448308"/>
              <a:gd name="connsiteY13-328" fmla="*/ 45720 h 5344160"/>
              <a:gd name="connsiteX14-329" fmla="*/ 1539240 w 2448308"/>
              <a:gd name="connsiteY14-330" fmla="*/ 0 h 5344160"/>
              <a:gd name="connsiteX0-331" fmla="*/ 1701800 w 2448308"/>
              <a:gd name="connsiteY0-332" fmla="*/ 5344160 h 5344160"/>
              <a:gd name="connsiteX1-333" fmla="*/ 2341880 w 2448308"/>
              <a:gd name="connsiteY1-334" fmla="*/ 4704080 h 5344160"/>
              <a:gd name="connsiteX2-335" fmla="*/ 2316480 w 2448308"/>
              <a:gd name="connsiteY2-336" fmla="*/ 3662680 h 5344160"/>
              <a:gd name="connsiteX3-337" fmla="*/ 1066800 w 2448308"/>
              <a:gd name="connsiteY3-338" fmla="*/ 3215640 h 5344160"/>
              <a:gd name="connsiteX4-339" fmla="*/ 0 w 2448308"/>
              <a:gd name="connsiteY4-340" fmla="*/ 2636520 h 5344160"/>
              <a:gd name="connsiteX5-341" fmla="*/ 0 w 2448308"/>
              <a:gd name="connsiteY5-342" fmla="*/ 2240280 h 5344160"/>
              <a:gd name="connsiteX6-343" fmla="*/ 243840 w 2448308"/>
              <a:gd name="connsiteY6-344" fmla="*/ 2072640 h 5344160"/>
              <a:gd name="connsiteX7-345" fmla="*/ 45720 w 2448308"/>
              <a:gd name="connsiteY7-346" fmla="*/ 1767840 h 5344160"/>
              <a:gd name="connsiteX8-347" fmla="*/ 259080 w 2448308"/>
              <a:gd name="connsiteY8-348" fmla="*/ 1234440 h 5344160"/>
              <a:gd name="connsiteX9-349" fmla="*/ 502920 w 2448308"/>
              <a:gd name="connsiteY9-350" fmla="*/ 914400 h 5344160"/>
              <a:gd name="connsiteX10-351" fmla="*/ 960120 w 2448308"/>
              <a:gd name="connsiteY10-352" fmla="*/ 838200 h 5344160"/>
              <a:gd name="connsiteX11-353" fmla="*/ 1036320 w 2448308"/>
              <a:gd name="connsiteY11-354" fmla="*/ 594360 h 5344160"/>
              <a:gd name="connsiteX12-355" fmla="*/ 853440 w 2448308"/>
              <a:gd name="connsiteY12-356" fmla="*/ 259080 h 5344160"/>
              <a:gd name="connsiteX13-357" fmla="*/ 1173480 w 2448308"/>
              <a:gd name="connsiteY13-358" fmla="*/ 45720 h 5344160"/>
              <a:gd name="connsiteX14-359" fmla="*/ 1539240 w 2448308"/>
              <a:gd name="connsiteY14-360" fmla="*/ 0 h 5344160"/>
              <a:gd name="connsiteX0-361" fmla="*/ 1701800 w 2448308"/>
              <a:gd name="connsiteY0-362" fmla="*/ 5344160 h 5344160"/>
              <a:gd name="connsiteX1-363" fmla="*/ 2341880 w 2448308"/>
              <a:gd name="connsiteY1-364" fmla="*/ 4704080 h 5344160"/>
              <a:gd name="connsiteX2-365" fmla="*/ 2316480 w 2448308"/>
              <a:gd name="connsiteY2-366" fmla="*/ 3662680 h 5344160"/>
              <a:gd name="connsiteX3-367" fmla="*/ 1066800 w 2448308"/>
              <a:gd name="connsiteY3-368" fmla="*/ 3215640 h 5344160"/>
              <a:gd name="connsiteX4-369" fmla="*/ 0 w 2448308"/>
              <a:gd name="connsiteY4-370" fmla="*/ 2636520 h 5344160"/>
              <a:gd name="connsiteX5-371" fmla="*/ 0 w 2448308"/>
              <a:gd name="connsiteY5-372" fmla="*/ 2240280 h 5344160"/>
              <a:gd name="connsiteX6-373" fmla="*/ 243840 w 2448308"/>
              <a:gd name="connsiteY6-374" fmla="*/ 2072640 h 5344160"/>
              <a:gd name="connsiteX7-375" fmla="*/ 45720 w 2448308"/>
              <a:gd name="connsiteY7-376" fmla="*/ 1767840 h 5344160"/>
              <a:gd name="connsiteX8-377" fmla="*/ 259080 w 2448308"/>
              <a:gd name="connsiteY8-378" fmla="*/ 1234440 h 5344160"/>
              <a:gd name="connsiteX9-379" fmla="*/ 502920 w 2448308"/>
              <a:gd name="connsiteY9-380" fmla="*/ 914400 h 5344160"/>
              <a:gd name="connsiteX10-381" fmla="*/ 960120 w 2448308"/>
              <a:gd name="connsiteY10-382" fmla="*/ 838200 h 5344160"/>
              <a:gd name="connsiteX11-383" fmla="*/ 1036320 w 2448308"/>
              <a:gd name="connsiteY11-384" fmla="*/ 594360 h 5344160"/>
              <a:gd name="connsiteX12-385" fmla="*/ 853440 w 2448308"/>
              <a:gd name="connsiteY12-386" fmla="*/ 259080 h 5344160"/>
              <a:gd name="connsiteX13-387" fmla="*/ 1173480 w 2448308"/>
              <a:gd name="connsiteY13-388" fmla="*/ 45720 h 5344160"/>
              <a:gd name="connsiteX14-389" fmla="*/ 1539240 w 2448308"/>
              <a:gd name="connsiteY14-390" fmla="*/ 0 h 5344160"/>
              <a:gd name="connsiteX0-391" fmla="*/ 1701800 w 2448995"/>
              <a:gd name="connsiteY0-392" fmla="*/ 5344160 h 5344160"/>
              <a:gd name="connsiteX1-393" fmla="*/ 2341880 w 2448995"/>
              <a:gd name="connsiteY1-394" fmla="*/ 4704080 h 5344160"/>
              <a:gd name="connsiteX2-395" fmla="*/ 2316480 w 2448995"/>
              <a:gd name="connsiteY2-396" fmla="*/ 3662680 h 5344160"/>
              <a:gd name="connsiteX3-397" fmla="*/ 1056640 w 2448995"/>
              <a:gd name="connsiteY3-398" fmla="*/ 3159760 h 5344160"/>
              <a:gd name="connsiteX4-399" fmla="*/ 0 w 2448995"/>
              <a:gd name="connsiteY4-400" fmla="*/ 2636520 h 5344160"/>
              <a:gd name="connsiteX5-401" fmla="*/ 0 w 2448995"/>
              <a:gd name="connsiteY5-402" fmla="*/ 2240280 h 5344160"/>
              <a:gd name="connsiteX6-403" fmla="*/ 243840 w 2448995"/>
              <a:gd name="connsiteY6-404" fmla="*/ 2072640 h 5344160"/>
              <a:gd name="connsiteX7-405" fmla="*/ 45720 w 2448995"/>
              <a:gd name="connsiteY7-406" fmla="*/ 1767840 h 5344160"/>
              <a:gd name="connsiteX8-407" fmla="*/ 259080 w 2448995"/>
              <a:gd name="connsiteY8-408" fmla="*/ 1234440 h 5344160"/>
              <a:gd name="connsiteX9-409" fmla="*/ 502920 w 2448995"/>
              <a:gd name="connsiteY9-410" fmla="*/ 914400 h 5344160"/>
              <a:gd name="connsiteX10-411" fmla="*/ 960120 w 2448995"/>
              <a:gd name="connsiteY10-412" fmla="*/ 838200 h 5344160"/>
              <a:gd name="connsiteX11-413" fmla="*/ 1036320 w 2448995"/>
              <a:gd name="connsiteY11-414" fmla="*/ 594360 h 5344160"/>
              <a:gd name="connsiteX12-415" fmla="*/ 853440 w 2448995"/>
              <a:gd name="connsiteY12-416" fmla="*/ 259080 h 5344160"/>
              <a:gd name="connsiteX13-417" fmla="*/ 1173480 w 2448995"/>
              <a:gd name="connsiteY13-418" fmla="*/ 45720 h 5344160"/>
              <a:gd name="connsiteX14-419" fmla="*/ 1539240 w 2448995"/>
              <a:gd name="connsiteY14-420" fmla="*/ 0 h 5344160"/>
              <a:gd name="connsiteX0-421" fmla="*/ 1701800 w 2448995"/>
              <a:gd name="connsiteY0-422" fmla="*/ 5344160 h 5344160"/>
              <a:gd name="connsiteX1-423" fmla="*/ 2341880 w 2448995"/>
              <a:gd name="connsiteY1-424" fmla="*/ 4704080 h 5344160"/>
              <a:gd name="connsiteX2-425" fmla="*/ 2316480 w 2448995"/>
              <a:gd name="connsiteY2-426" fmla="*/ 3662680 h 5344160"/>
              <a:gd name="connsiteX3-427" fmla="*/ 1056640 w 2448995"/>
              <a:gd name="connsiteY3-428" fmla="*/ 3159760 h 5344160"/>
              <a:gd name="connsiteX4-429" fmla="*/ 0 w 2448995"/>
              <a:gd name="connsiteY4-430" fmla="*/ 2636520 h 5344160"/>
              <a:gd name="connsiteX5-431" fmla="*/ 0 w 2448995"/>
              <a:gd name="connsiteY5-432" fmla="*/ 2240280 h 5344160"/>
              <a:gd name="connsiteX6-433" fmla="*/ 243840 w 2448995"/>
              <a:gd name="connsiteY6-434" fmla="*/ 2072640 h 5344160"/>
              <a:gd name="connsiteX7-435" fmla="*/ 45720 w 2448995"/>
              <a:gd name="connsiteY7-436" fmla="*/ 1767840 h 5344160"/>
              <a:gd name="connsiteX8-437" fmla="*/ 259080 w 2448995"/>
              <a:gd name="connsiteY8-438" fmla="*/ 1234440 h 5344160"/>
              <a:gd name="connsiteX9-439" fmla="*/ 502920 w 2448995"/>
              <a:gd name="connsiteY9-440" fmla="*/ 914400 h 5344160"/>
              <a:gd name="connsiteX10-441" fmla="*/ 960120 w 2448995"/>
              <a:gd name="connsiteY10-442" fmla="*/ 838200 h 5344160"/>
              <a:gd name="connsiteX11-443" fmla="*/ 1036320 w 2448995"/>
              <a:gd name="connsiteY11-444" fmla="*/ 594360 h 5344160"/>
              <a:gd name="connsiteX12-445" fmla="*/ 853440 w 2448995"/>
              <a:gd name="connsiteY12-446" fmla="*/ 259080 h 5344160"/>
              <a:gd name="connsiteX13-447" fmla="*/ 1173480 w 2448995"/>
              <a:gd name="connsiteY13-448" fmla="*/ 45720 h 5344160"/>
              <a:gd name="connsiteX14-449" fmla="*/ 1539240 w 2448995"/>
              <a:gd name="connsiteY14-450" fmla="*/ 0 h 5344160"/>
              <a:gd name="connsiteX0-451" fmla="*/ 1728893 w 2476088"/>
              <a:gd name="connsiteY0-452" fmla="*/ 5344160 h 5344160"/>
              <a:gd name="connsiteX1-453" fmla="*/ 2368973 w 2476088"/>
              <a:gd name="connsiteY1-454" fmla="*/ 4704080 h 5344160"/>
              <a:gd name="connsiteX2-455" fmla="*/ 2343573 w 2476088"/>
              <a:gd name="connsiteY2-456" fmla="*/ 3662680 h 5344160"/>
              <a:gd name="connsiteX3-457" fmla="*/ 1083733 w 2476088"/>
              <a:gd name="connsiteY3-458" fmla="*/ 3159760 h 5344160"/>
              <a:gd name="connsiteX4-459" fmla="*/ 27093 w 2476088"/>
              <a:gd name="connsiteY4-460" fmla="*/ 2636520 h 5344160"/>
              <a:gd name="connsiteX5-461" fmla="*/ 27093 w 2476088"/>
              <a:gd name="connsiteY5-462" fmla="*/ 2240280 h 5344160"/>
              <a:gd name="connsiteX6-463" fmla="*/ 270933 w 2476088"/>
              <a:gd name="connsiteY6-464" fmla="*/ 2072640 h 5344160"/>
              <a:gd name="connsiteX7-465" fmla="*/ 72813 w 2476088"/>
              <a:gd name="connsiteY7-466" fmla="*/ 1767840 h 5344160"/>
              <a:gd name="connsiteX8-467" fmla="*/ 286173 w 2476088"/>
              <a:gd name="connsiteY8-468" fmla="*/ 1234440 h 5344160"/>
              <a:gd name="connsiteX9-469" fmla="*/ 530013 w 2476088"/>
              <a:gd name="connsiteY9-470" fmla="*/ 914400 h 5344160"/>
              <a:gd name="connsiteX10-471" fmla="*/ 987213 w 2476088"/>
              <a:gd name="connsiteY10-472" fmla="*/ 838200 h 5344160"/>
              <a:gd name="connsiteX11-473" fmla="*/ 1063413 w 2476088"/>
              <a:gd name="connsiteY11-474" fmla="*/ 594360 h 5344160"/>
              <a:gd name="connsiteX12-475" fmla="*/ 880533 w 2476088"/>
              <a:gd name="connsiteY12-476" fmla="*/ 259080 h 5344160"/>
              <a:gd name="connsiteX13-477" fmla="*/ 1200573 w 2476088"/>
              <a:gd name="connsiteY13-478" fmla="*/ 45720 h 5344160"/>
              <a:gd name="connsiteX14-479" fmla="*/ 1566333 w 2476088"/>
              <a:gd name="connsiteY14-480" fmla="*/ 0 h 5344160"/>
              <a:gd name="connsiteX0-481" fmla="*/ 1755409 w 2502604"/>
              <a:gd name="connsiteY0-482" fmla="*/ 5344160 h 5344160"/>
              <a:gd name="connsiteX1-483" fmla="*/ 2395489 w 2502604"/>
              <a:gd name="connsiteY1-484" fmla="*/ 4704080 h 5344160"/>
              <a:gd name="connsiteX2-485" fmla="*/ 2370089 w 2502604"/>
              <a:gd name="connsiteY2-486" fmla="*/ 3662680 h 5344160"/>
              <a:gd name="connsiteX3-487" fmla="*/ 1110249 w 2502604"/>
              <a:gd name="connsiteY3-488" fmla="*/ 3159760 h 5344160"/>
              <a:gd name="connsiteX4-489" fmla="*/ 53609 w 2502604"/>
              <a:gd name="connsiteY4-490" fmla="*/ 2636520 h 5344160"/>
              <a:gd name="connsiteX5-491" fmla="*/ 53609 w 2502604"/>
              <a:gd name="connsiteY5-492" fmla="*/ 2240280 h 5344160"/>
              <a:gd name="connsiteX6-493" fmla="*/ 297449 w 2502604"/>
              <a:gd name="connsiteY6-494" fmla="*/ 2072640 h 5344160"/>
              <a:gd name="connsiteX7-495" fmla="*/ 99329 w 2502604"/>
              <a:gd name="connsiteY7-496" fmla="*/ 1767840 h 5344160"/>
              <a:gd name="connsiteX8-497" fmla="*/ 312689 w 2502604"/>
              <a:gd name="connsiteY8-498" fmla="*/ 1234440 h 5344160"/>
              <a:gd name="connsiteX9-499" fmla="*/ 556529 w 2502604"/>
              <a:gd name="connsiteY9-500" fmla="*/ 914400 h 5344160"/>
              <a:gd name="connsiteX10-501" fmla="*/ 1013729 w 2502604"/>
              <a:gd name="connsiteY10-502" fmla="*/ 838200 h 5344160"/>
              <a:gd name="connsiteX11-503" fmla="*/ 1089929 w 2502604"/>
              <a:gd name="connsiteY11-504" fmla="*/ 594360 h 5344160"/>
              <a:gd name="connsiteX12-505" fmla="*/ 907049 w 2502604"/>
              <a:gd name="connsiteY12-506" fmla="*/ 259080 h 5344160"/>
              <a:gd name="connsiteX13-507" fmla="*/ 1227089 w 2502604"/>
              <a:gd name="connsiteY13-508" fmla="*/ 45720 h 5344160"/>
              <a:gd name="connsiteX14-509" fmla="*/ 1592849 w 2502604"/>
              <a:gd name="connsiteY14-510" fmla="*/ 0 h 5344160"/>
              <a:gd name="connsiteX0-511" fmla="*/ 1749445 w 2496640"/>
              <a:gd name="connsiteY0-512" fmla="*/ 5344160 h 5344160"/>
              <a:gd name="connsiteX1-513" fmla="*/ 2389525 w 2496640"/>
              <a:gd name="connsiteY1-514" fmla="*/ 4704080 h 5344160"/>
              <a:gd name="connsiteX2-515" fmla="*/ 2364125 w 2496640"/>
              <a:gd name="connsiteY2-516" fmla="*/ 3662680 h 5344160"/>
              <a:gd name="connsiteX3-517" fmla="*/ 1104285 w 2496640"/>
              <a:gd name="connsiteY3-518" fmla="*/ 3159760 h 5344160"/>
              <a:gd name="connsiteX4-519" fmla="*/ 47645 w 2496640"/>
              <a:gd name="connsiteY4-520" fmla="*/ 2636520 h 5344160"/>
              <a:gd name="connsiteX5-521" fmla="*/ 47645 w 2496640"/>
              <a:gd name="connsiteY5-522" fmla="*/ 2240280 h 5344160"/>
              <a:gd name="connsiteX6-523" fmla="*/ 291485 w 2496640"/>
              <a:gd name="connsiteY6-524" fmla="*/ 2072640 h 5344160"/>
              <a:gd name="connsiteX7-525" fmla="*/ 93365 w 2496640"/>
              <a:gd name="connsiteY7-526" fmla="*/ 1767840 h 5344160"/>
              <a:gd name="connsiteX8-527" fmla="*/ 306725 w 2496640"/>
              <a:gd name="connsiteY8-528" fmla="*/ 1234440 h 5344160"/>
              <a:gd name="connsiteX9-529" fmla="*/ 550565 w 2496640"/>
              <a:gd name="connsiteY9-530" fmla="*/ 914400 h 5344160"/>
              <a:gd name="connsiteX10-531" fmla="*/ 1007765 w 2496640"/>
              <a:gd name="connsiteY10-532" fmla="*/ 838200 h 5344160"/>
              <a:gd name="connsiteX11-533" fmla="*/ 1083965 w 2496640"/>
              <a:gd name="connsiteY11-534" fmla="*/ 594360 h 5344160"/>
              <a:gd name="connsiteX12-535" fmla="*/ 901085 w 2496640"/>
              <a:gd name="connsiteY12-536" fmla="*/ 259080 h 5344160"/>
              <a:gd name="connsiteX13-537" fmla="*/ 1221125 w 2496640"/>
              <a:gd name="connsiteY13-538" fmla="*/ 45720 h 5344160"/>
              <a:gd name="connsiteX14-539" fmla="*/ 1586885 w 2496640"/>
              <a:gd name="connsiteY14-540" fmla="*/ 0 h 5344160"/>
              <a:gd name="connsiteX0-541" fmla="*/ 1749445 w 2496640"/>
              <a:gd name="connsiteY0-542" fmla="*/ 5344160 h 5344160"/>
              <a:gd name="connsiteX1-543" fmla="*/ 2389525 w 2496640"/>
              <a:gd name="connsiteY1-544" fmla="*/ 4704080 h 5344160"/>
              <a:gd name="connsiteX2-545" fmla="*/ 2364125 w 2496640"/>
              <a:gd name="connsiteY2-546" fmla="*/ 3662680 h 5344160"/>
              <a:gd name="connsiteX3-547" fmla="*/ 1104285 w 2496640"/>
              <a:gd name="connsiteY3-548" fmla="*/ 3159760 h 5344160"/>
              <a:gd name="connsiteX4-549" fmla="*/ 47645 w 2496640"/>
              <a:gd name="connsiteY4-550" fmla="*/ 2636520 h 5344160"/>
              <a:gd name="connsiteX5-551" fmla="*/ 47645 w 2496640"/>
              <a:gd name="connsiteY5-552" fmla="*/ 2240280 h 5344160"/>
              <a:gd name="connsiteX6-553" fmla="*/ 291485 w 2496640"/>
              <a:gd name="connsiteY6-554" fmla="*/ 2072640 h 5344160"/>
              <a:gd name="connsiteX7-555" fmla="*/ 93365 w 2496640"/>
              <a:gd name="connsiteY7-556" fmla="*/ 1767840 h 5344160"/>
              <a:gd name="connsiteX8-557" fmla="*/ 306725 w 2496640"/>
              <a:gd name="connsiteY8-558" fmla="*/ 1234440 h 5344160"/>
              <a:gd name="connsiteX9-559" fmla="*/ 550565 w 2496640"/>
              <a:gd name="connsiteY9-560" fmla="*/ 914400 h 5344160"/>
              <a:gd name="connsiteX10-561" fmla="*/ 1007765 w 2496640"/>
              <a:gd name="connsiteY10-562" fmla="*/ 838200 h 5344160"/>
              <a:gd name="connsiteX11-563" fmla="*/ 1083965 w 2496640"/>
              <a:gd name="connsiteY11-564" fmla="*/ 594360 h 5344160"/>
              <a:gd name="connsiteX12-565" fmla="*/ 901085 w 2496640"/>
              <a:gd name="connsiteY12-566" fmla="*/ 259080 h 5344160"/>
              <a:gd name="connsiteX13-567" fmla="*/ 1221125 w 2496640"/>
              <a:gd name="connsiteY13-568" fmla="*/ 45720 h 5344160"/>
              <a:gd name="connsiteX14-569" fmla="*/ 1586885 w 2496640"/>
              <a:gd name="connsiteY14-570" fmla="*/ 0 h 5344160"/>
              <a:gd name="connsiteX0-571" fmla="*/ 1749445 w 2496640"/>
              <a:gd name="connsiteY0-572" fmla="*/ 5344160 h 5344160"/>
              <a:gd name="connsiteX1-573" fmla="*/ 2389525 w 2496640"/>
              <a:gd name="connsiteY1-574" fmla="*/ 4704080 h 5344160"/>
              <a:gd name="connsiteX2-575" fmla="*/ 2364125 w 2496640"/>
              <a:gd name="connsiteY2-576" fmla="*/ 3662680 h 5344160"/>
              <a:gd name="connsiteX3-577" fmla="*/ 1104285 w 2496640"/>
              <a:gd name="connsiteY3-578" fmla="*/ 3159760 h 5344160"/>
              <a:gd name="connsiteX4-579" fmla="*/ 47645 w 2496640"/>
              <a:gd name="connsiteY4-580" fmla="*/ 2636520 h 5344160"/>
              <a:gd name="connsiteX5-581" fmla="*/ 47645 w 2496640"/>
              <a:gd name="connsiteY5-582" fmla="*/ 2240280 h 5344160"/>
              <a:gd name="connsiteX6-583" fmla="*/ 291485 w 2496640"/>
              <a:gd name="connsiteY6-584" fmla="*/ 2072640 h 5344160"/>
              <a:gd name="connsiteX7-585" fmla="*/ 93365 w 2496640"/>
              <a:gd name="connsiteY7-586" fmla="*/ 1767840 h 5344160"/>
              <a:gd name="connsiteX8-587" fmla="*/ 306725 w 2496640"/>
              <a:gd name="connsiteY8-588" fmla="*/ 1234440 h 5344160"/>
              <a:gd name="connsiteX9-589" fmla="*/ 550565 w 2496640"/>
              <a:gd name="connsiteY9-590" fmla="*/ 914400 h 5344160"/>
              <a:gd name="connsiteX10-591" fmla="*/ 1007765 w 2496640"/>
              <a:gd name="connsiteY10-592" fmla="*/ 838200 h 5344160"/>
              <a:gd name="connsiteX11-593" fmla="*/ 1083965 w 2496640"/>
              <a:gd name="connsiteY11-594" fmla="*/ 594360 h 5344160"/>
              <a:gd name="connsiteX12-595" fmla="*/ 901085 w 2496640"/>
              <a:gd name="connsiteY12-596" fmla="*/ 259080 h 5344160"/>
              <a:gd name="connsiteX13-597" fmla="*/ 1221125 w 2496640"/>
              <a:gd name="connsiteY13-598" fmla="*/ 45720 h 5344160"/>
              <a:gd name="connsiteX14-599" fmla="*/ 1586885 w 2496640"/>
              <a:gd name="connsiteY14-600" fmla="*/ 0 h 5344160"/>
              <a:gd name="connsiteX0-601" fmla="*/ 1737523 w 2484718"/>
              <a:gd name="connsiteY0-602" fmla="*/ 5344160 h 5344160"/>
              <a:gd name="connsiteX1-603" fmla="*/ 2377603 w 2484718"/>
              <a:gd name="connsiteY1-604" fmla="*/ 4704080 h 5344160"/>
              <a:gd name="connsiteX2-605" fmla="*/ 2352203 w 2484718"/>
              <a:gd name="connsiteY2-606" fmla="*/ 3662680 h 5344160"/>
              <a:gd name="connsiteX3-607" fmla="*/ 1092363 w 2484718"/>
              <a:gd name="connsiteY3-608" fmla="*/ 3159760 h 5344160"/>
              <a:gd name="connsiteX4-609" fmla="*/ 35723 w 2484718"/>
              <a:gd name="connsiteY4-610" fmla="*/ 2636520 h 5344160"/>
              <a:gd name="connsiteX5-611" fmla="*/ 35723 w 2484718"/>
              <a:gd name="connsiteY5-612" fmla="*/ 2240280 h 5344160"/>
              <a:gd name="connsiteX6-613" fmla="*/ 228763 w 2484718"/>
              <a:gd name="connsiteY6-614" fmla="*/ 2052320 h 5344160"/>
              <a:gd name="connsiteX7-615" fmla="*/ 81443 w 2484718"/>
              <a:gd name="connsiteY7-616" fmla="*/ 1767840 h 5344160"/>
              <a:gd name="connsiteX8-617" fmla="*/ 294803 w 2484718"/>
              <a:gd name="connsiteY8-618" fmla="*/ 1234440 h 5344160"/>
              <a:gd name="connsiteX9-619" fmla="*/ 538643 w 2484718"/>
              <a:gd name="connsiteY9-620" fmla="*/ 914400 h 5344160"/>
              <a:gd name="connsiteX10-621" fmla="*/ 995843 w 2484718"/>
              <a:gd name="connsiteY10-622" fmla="*/ 838200 h 5344160"/>
              <a:gd name="connsiteX11-623" fmla="*/ 1072043 w 2484718"/>
              <a:gd name="connsiteY11-624" fmla="*/ 594360 h 5344160"/>
              <a:gd name="connsiteX12-625" fmla="*/ 889163 w 2484718"/>
              <a:gd name="connsiteY12-626" fmla="*/ 259080 h 5344160"/>
              <a:gd name="connsiteX13-627" fmla="*/ 1209203 w 2484718"/>
              <a:gd name="connsiteY13-628" fmla="*/ 45720 h 5344160"/>
              <a:gd name="connsiteX14-629" fmla="*/ 1574963 w 2484718"/>
              <a:gd name="connsiteY14-630" fmla="*/ 0 h 5344160"/>
              <a:gd name="connsiteX0-631" fmla="*/ 1754987 w 2502182"/>
              <a:gd name="connsiteY0-632" fmla="*/ 5344160 h 5344160"/>
              <a:gd name="connsiteX1-633" fmla="*/ 2395067 w 2502182"/>
              <a:gd name="connsiteY1-634" fmla="*/ 4704080 h 5344160"/>
              <a:gd name="connsiteX2-635" fmla="*/ 2369667 w 2502182"/>
              <a:gd name="connsiteY2-636" fmla="*/ 3662680 h 5344160"/>
              <a:gd name="connsiteX3-637" fmla="*/ 1109827 w 2502182"/>
              <a:gd name="connsiteY3-638" fmla="*/ 3159760 h 5344160"/>
              <a:gd name="connsiteX4-639" fmla="*/ 53187 w 2502182"/>
              <a:gd name="connsiteY4-640" fmla="*/ 2636520 h 5344160"/>
              <a:gd name="connsiteX5-641" fmla="*/ 53187 w 2502182"/>
              <a:gd name="connsiteY5-642" fmla="*/ 2240280 h 5344160"/>
              <a:gd name="connsiteX6-643" fmla="*/ 246227 w 2502182"/>
              <a:gd name="connsiteY6-644" fmla="*/ 2052320 h 5344160"/>
              <a:gd name="connsiteX7-645" fmla="*/ 98907 w 2502182"/>
              <a:gd name="connsiteY7-646" fmla="*/ 1767840 h 5344160"/>
              <a:gd name="connsiteX8-647" fmla="*/ 312267 w 2502182"/>
              <a:gd name="connsiteY8-648" fmla="*/ 1234440 h 5344160"/>
              <a:gd name="connsiteX9-649" fmla="*/ 556107 w 2502182"/>
              <a:gd name="connsiteY9-650" fmla="*/ 914400 h 5344160"/>
              <a:gd name="connsiteX10-651" fmla="*/ 1013307 w 2502182"/>
              <a:gd name="connsiteY10-652" fmla="*/ 838200 h 5344160"/>
              <a:gd name="connsiteX11-653" fmla="*/ 1089507 w 2502182"/>
              <a:gd name="connsiteY11-654" fmla="*/ 594360 h 5344160"/>
              <a:gd name="connsiteX12-655" fmla="*/ 906627 w 2502182"/>
              <a:gd name="connsiteY12-656" fmla="*/ 259080 h 5344160"/>
              <a:gd name="connsiteX13-657" fmla="*/ 1226667 w 2502182"/>
              <a:gd name="connsiteY13-658" fmla="*/ 45720 h 5344160"/>
              <a:gd name="connsiteX14-659" fmla="*/ 1592427 w 2502182"/>
              <a:gd name="connsiteY14-660" fmla="*/ 0 h 5344160"/>
              <a:gd name="connsiteX0-661" fmla="*/ 1754987 w 2502182"/>
              <a:gd name="connsiteY0-662" fmla="*/ 5344160 h 5344160"/>
              <a:gd name="connsiteX1-663" fmla="*/ 2395067 w 2502182"/>
              <a:gd name="connsiteY1-664" fmla="*/ 4704080 h 5344160"/>
              <a:gd name="connsiteX2-665" fmla="*/ 2369667 w 2502182"/>
              <a:gd name="connsiteY2-666" fmla="*/ 3662680 h 5344160"/>
              <a:gd name="connsiteX3-667" fmla="*/ 1109827 w 2502182"/>
              <a:gd name="connsiteY3-668" fmla="*/ 3159760 h 5344160"/>
              <a:gd name="connsiteX4-669" fmla="*/ 53187 w 2502182"/>
              <a:gd name="connsiteY4-670" fmla="*/ 2636520 h 5344160"/>
              <a:gd name="connsiteX5-671" fmla="*/ 53187 w 2502182"/>
              <a:gd name="connsiteY5-672" fmla="*/ 2240280 h 5344160"/>
              <a:gd name="connsiteX6-673" fmla="*/ 246227 w 2502182"/>
              <a:gd name="connsiteY6-674" fmla="*/ 2052320 h 5344160"/>
              <a:gd name="connsiteX7-675" fmla="*/ 98907 w 2502182"/>
              <a:gd name="connsiteY7-676" fmla="*/ 1767840 h 5344160"/>
              <a:gd name="connsiteX8-677" fmla="*/ 312267 w 2502182"/>
              <a:gd name="connsiteY8-678" fmla="*/ 1234440 h 5344160"/>
              <a:gd name="connsiteX9-679" fmla="*/ 556107 w 2502182"/>
              <a:gd name="connsiteY9-680" fmla="*/ 914400 h 5344160"/>
              <a:gd name="connsiteX10-681" fmla="*/ 1013307 w 2502182"/>
              <a:gd name="connsiteY10-682" fmla="*/ 838200 h 5344160"/>
              <a:gd name="connsiteX11-683" fmla="*/ 1089507 w 2502182"/>
              <a:gd name="connsiteY11-684" fmla="*/ 594360 h 5344160"/>
              <a:gd name="connsiteX12-685" fmla="*/ 906627 w 2502182"/>
              <a:gd name="connsiteY12-686" fmla="*/ 259080 h 5344160"/>
              <a:gd name="connsiteX13-687" fmla="*/ 1226667 w 2502182"/>
              <a:gd name="connsiteY13-688" fmla="*/ 45720 h 5344160"/>
              <a:gd name="connsiteX14-689" fmla="*/ 1592427 w 2502182"/>
              <a:gd name="connsiteY14-690" fmla="*/ 0 h 5344160"/>
              <a:gd name="connsiteX0-691" fmla="*/ 1754987 w 2502182"/>
              <a:gd name="connsiteY0-692" fmla="*/ 5344160 h 5344160"/>
              <a:gd name="connsiteX1-693" fmla="*/ 2395067 w 2502182"/>
              <a:gd name="connsiteY1-694" fmla="*/ 4704080 h 5344160"/>
              <a:gd name="connsiteX2-695" fmla="*/ 2369667 w 2502182"/>
              <a:gd name="connsiteY2-696" fmla="*/ 3662680 h 5344160"/>
              <a:gd name="connsiteX3-697" fmla="*/ 1109827 w 2502182"/>
              <a:gd name="connsiteY3-698" fmla="*/ 3159760 h 5344160"/>
              <a:gd name="connsiteX4-699" fmla="*/ 53187 w 2502182"/>
              <a:gd name="connsiteY4-700" fmla="*/ 2636520 h 5344160"/>
              <a:gd name="connsiteX5-701" fmla="*/ 53187 w 2502182"/>
              <a:gd name="connsiteY5-702" fmla="*/ 2240280 h 5344160"/>
              <a:gd name="connsiteX6-703" fmla="*/ 246227 w 2502182"/>
              <a:gd name="connsiteY6-704" fmla="*/ 2052320 h 5344160"/>
              <a:gd name="connsiteX7-705" fmla="*/ 98907 w 2502182"/>
              <a:gd name="connsiteY7-706" fmla="*/ 1767840 h 5344160"/>
              <a:gd name="connsiteX8-707" fmla="*/ 312267 w 2502182"/>
              <a:gd name="connsiteY8-708" fmla="*/ 1234440 h 5344160"/>
              <a:gd name="connsiteX9-709" fmla="*/ 556107 w 2502182"/>
              <a:gd name="connsiteY9-710" fmla="*/ 914400 h 5344160"/>
              <a:gd name="connsiteX10-711" fmla="*/ 1013307 w 2502182"/>
              <a:gd name="connsiteY10-712" fmla="*/ 838200 h 5344160"/>
              <a:gd name="connsiteX11-713" fmla="*/ 1089507 w 2502182"/>
              <a:gd name="connsiteY11-714" fmla="*/ 594360 h 5344160"/>
              <a:gd name="connsiteX12-715" fmla="*/ 906627 w 2502182"/>
              <a:gd name="connsiteY12-716" fmla="*/ 259080 h 5344160"/>
              <a:gd name="connsiteX13-717" fmla="*/ 1226667 w 2502182"/>
              <a:gd name="connsiteY13-718" fmla="*/ 45720 h 5344160"/>
              <a:gd name="connsiteX14-719" fmla="*/ 1592427 w 2502182"/>
              <a:gd name="connsiteY14-720" fmla="*/ 0 h 5344160"/>
              <a:gd name="connsiteX0-721" fmla="*/ 1754987 w 2502182"/>
              <a:gd name="connsiteY0-722" fmla="*/ 5344160 h 5344160"/>
              <a:gd name="connsiteX1-723" fmla="*/ 2395067 w 2502182"/>
              <a:gd name="connsiteY1-724" fmla="*/ 4704080 h 5344160"/>
              <a:gd name="connsiteX2-725" fmla="*/ 2369667 w 2502182"/>
              <a:gd name="connsiteY2-726" fmla="*/ 3662680 h 5344160"/>
              <a:gd name="connsiteX3-727" fmla="*/ 1109827 w 2502182"/>
              <a:gd name="connsiteY3-728" fmla="*/ 3159760 h 5344160"/>
              <a:gd name="connsiteX4-729" fmla="*/ 53187 w 2502182"/>
              <a:gd name="connsiteY4-730" fmla="*/ 2636520 h 5344160"/>
              <a:gd name="connsiteX5-731" fmla="*/ 53187 w 2502182"/>
              <a:gd name="connsiteY5-732" fmla="*/ 2240280 h 5344160"/>
              <a:gd name="connsiteX6-733" fmla="*/ 246227 w 2502182"/>
              <a:gd name="connsiteY6-734" fmla="*/ 2052320 h 5344160"/>
              <a:gd name="connsiteX7-735" fmla="*/ 98907 w 2502182"/>
              <a:gd name="connsiteY7-736" fmla="*/ 1767840 h 5344160"/>
              <a:gd name="connsiteX8-737" fmla="*/ 312267 w 2502182"/>
              <a:gd name="connsiteY8-738" fmla="*/ 1234440 h 5344160"/>
              <a:gd name="connsiteX9-739" fmla="*/ 556107 w 2502182"/>
              <a:gd name="connsiteY9-740" fmla="*/ 914400 h 5344160"/>
              <a:gd name="connsiteX10-741" fmla="*/ 1013307 w 2502182"/>
              <a:gd name="connsiteY10-742" fmla="*/ 838200 h 5344160"/>
              <a:gd name="connsiteX11-743" fmla="*/ 1089507 w 2502182"/>
              <a:gd name="connsiteY11-744" fmla="*/ 594360 h 5344160"/>
              <a:gd name="connsiteX12-745" fmla="*/ 906627 w 2502182"/>
              <a:gd name="connsiteY12-746" fmla="*/ 259080 h 5344160"/>
              <a:gd name="connsiteX13-747" fmla="*/ 1226667 w 2502182"/>
              <a:gd name="connsiteY13-748" fmla="*/ 45720 h 5344160"/>
              <a:gd name="connsiteX14-749" fmla="*/ 1592427 w 2502182"/>
              <a:gd name="connsiteY14-750" fmla="*/ 0 h 5344160"/>
              <a:gd name="connsiteX0-751" fmla="*/ 1754987 w 2502182"/>
              <a:gd name="connsiteY0-752" fmla="*/ 5344160 h 5344160"/>
              <a:gd name="connsiteX1-753" fmla="*/ 2395067 w 2502182"/>
              <a:gd name="connsiteY1-754" fmla="*/ 4704080 h 5344160"/>
              <a:gd name="connsiteX2-755" fmla="*/ 2369667 w 2502182"/>
              <a:gd name="connsiteY2-756" fmla="*/ 3662680 h 5344160"/>
              <a:gd name="connsiteX3-757" fmla="*/ 1109827 w 2502182"/>
              <a:gd name="connsiteY3-758" fmla="*/ 3159760 h 5344160"/>
              <a:gd name="connsiteX4-759" fmla="*/ 53187 w 2502182"/>
              <a:gd name="connsiteY4-760" fmla="*/ 2636520 h 5344160"/>
              <a:gd name="connsiteX5-761" fmla="*/ 53187 w 2502182"/>
              <a:gd name="connsiteY5-762" fmla="*/ 2240280 h 5344160"/>
              <a:gd name="connsiteX6-763" fmla="*/ 246227 w 2502182"/>
              <a:gd name="connsiteY6-764" fmla="*/ 2052320 h 5344160"/>
              <a:gd name="connsiteX7-765" fmla="*/ 98907 w 2502182"/>
              <a:gd name="connsiteY7-766" fmla="*/ 1767840 h 5344160"/>
              <a:gd name="connsiteX8-767" fmla="*/ 312267 w 2502182"/>
              <a:gd name="connsiteY8-768" fmla="*/ 1234440 h 5344160"/>
              <a:gd name="connsiteX9-769" fmla="*/ 556107 w 2502182"/>
              <a:gd name="connsiteY9-770" fmla="*/ 914400 h 5344160"/>
              <a:gd name="connsiteX10-771" fmla="*/ 1013307 w 2502182"/>
              <a:gd name="connsiteY10-772" fmla="*/ 838200 h 5344160"/>
              <a:gd name="connsiteX11-773" fmla="*/ 1089507 w 2502182"/>
              <a:gd name="connsiteY11-774" fmla="*/ 594360 h 5344160"/>
              <a:gd name="connsiteX12-775" fmla="*/ 906627 w 2502182"/>
              <a:gd name="connsiteY12-776" fmla="*/ 259080 h 5344160"/>
              <a:gd name="connsiteX13-777" fmla="*/ 1226667 w 2502182"/>
              <a:gd name="connsiteY13-778" fmla="*/ 45720 h 5344160"/>
              <a:gd name="connsiteX14-779" fmla="*/ 1592427 w 2502182"/>
              <a:gd name="connsiteY14-780" fmla="*/ 0 h 5344160"/>
              <a:gd name="connsiteX0-781" fmla="*/ 1754987 w 2502182"/>
              <a:gd name="connsiteY0-782" fmla="*/ 5344160 h 5344160"/>
              <a:gd name="connsiteX1-783" fmla="*/ 2395067 w 2502182"/>
              <a:gd name="connsiteY1-784" fmla="*/ 4704080 h 5344160"/>
              <a:gd name="connsiteX2-785" fmla="*/ 2369667 w 2502182"/>
              <a:gd name="connsiteY2-786" fmla="*/ 3662680 h 5344160"/>
              <a:gd name="connsiteX3-787" fmla="*/ 1109827 w 2502182"/>
              <a:gd name="connsiteY3-788" fmla="*/ 3159760 h 5344160"/>
              <a:gd name="connsiteX4-789" fmla="*/ 53187 w 2502182"/>
              <a:gd name="connsiteY4-790" fmla="*/ 2636520 h 5344160"/>
              <a:gd name="connsiteX5-791" fmla="*/ 53187 w 2502182"/>
              <a:gd name="connsiteY5-792" fmla="*/ 2240280 h 5344160"/>
              <a:gd name="connsiteX6-793" fmla="*/ 246227 w 2502182"/>
              <a:gd name="connsiteY6-794" fmla="*/ 2052320 h 5344160"/>
              <a:gd name="connsiteX7-795" fmla="*/ 98907 w 2502182"/>
              <a:gd name="connsiteY7-796" fmla="*/ 1767840 h 5344160"/>
              <a:gd name="connsiteX8-797" fmla="*/ 281787 w 2502182"/>
              <a:gd name="connsiteY8-798" fmla="*/ 1214120 h 5344160"/>
              <a:gd name="connsiteX9-799" fmla="*/ 556107 w 2502182"/>
              <a:gd name="connsiteY9-800" fmla="*/ 914400 h 5344160"/>
              <a:gd name="connsiteX10-801" fmla="*/ 1013307 w 2502182"/>
              <a:gd name="connsiteY10-802" fmla="*/ 838200 h 5344160"/>
              <a:gd name="connsiteX11-803" fmla="*/ 1089507 w 2502182"/>
              <a:gd name="connsiteY11-804" fmla="*/ 594360 h 5344160"/>
              <a:gd name="connsiteX12-805" fmla="*/ 906627 w 2502182"/>
              <a:gd name="connsiteY12-806" fmla="*/ 259080 h 5344160"/>
              <a:gd name="connsiteX13-807" fmla="*/ 1226667 w 2502182"/>
              <a:gd name="connsiteY13-808" fmla="*/ 45720 h 5344160"/>
              <a:gd name="connsiteX14-809" fmla="*/ 1592427 w 2502182"/>
              <a:gd name="connsiteY14-810" fmla="*/ 0 h 5344160"/>
              <a:gd name="connsiteX0-811" fmla="*/ 1754987 w 2502182"/>
              <a:gd name="connsiteY0-812" fmla="*/ 5344160 h 5344160"/>
              <a:gd name="connsiteX1-813" fmla="*/ 2395067 w 2502182"/>
              <a:gd name="connsiteY1-814" fmla="*/ 4704080 h 5344160"/>
              <a:gd name="connsiteX2-815" fmla="*/ 2369667 w 2502182"/>
              <a:gd name="connsiteY2-816" fmla="*/ 3662680 h 5344160"/>
              <a:gd name="connsiteX3-817" fmla="*/ 1109827 w 2502182"/>
              <a:gd name="connsiteY3-818" fmla="*/ 3159760 h 5344160"/>
              <a:gd name="connsiteX4-819" fmla="*/ 53187 w 2502182"/>
              <a:gd name="connsiteY4-820" fmla="*/ 2636520 h 5344160"/>
              <a:gd name="connsiteX5-821" fmla="*/ 53187 w 2502182"/>
              <a:gd name="connsiteY5-822" fmla="*/ 2240280 h 5344160"/>
              <a:gd name="connsiteX6-823" fmla="*/ 246227 w 2502182"/>
              <a:gd name="connsiteY6-824" fmla="*/ 2052320 h 5344160"/>
              <a:gd name="connsiteX7-825" fmla="*/ 98907 w 2502182"/>
              <a:gd name="connsiteY7-826" fmla="*/ 1767840 h 5344160"/>
              <a:gd name="connsiteX8-827" fmla="*/ 281787 w 2502182"/>
              <a:gd name="connsiteY8-828" fmla="*/ 1214120 h 5344160"/>
              <a:gd name="connsiteX9-829" fmla="*/ 556107 w 2502182"/>
              <a:gd name="connsiteY9-830" fmla="*/ 914400 h 5344160"/>
              <a:gd name="connsiteX10-831" fmla="*/ 1013307 w 2502182"/>
              <a:gd name="connsiteY10-832" fmla="*/ 838200 h 5344160"/>
              <a:gd name="connsiteX11-833" fmla="*/ 1089507 w 2502182"/>
              <a:gd name="connsiteY11-834" fmla="*/ 594360 h 5344160"/>
              <a:gd name="connsiteX12-835" fmla="*/ 906627 w 2502182"/>
              <a:gd name="connsiteY12-836" fmla="*/ 259080 h 5344160"/>
              <a:gd name="connsiteX13-837" fmla="*/ 1226667 w 2502182"/>
              <a:gd name="connsiteY13-838" fmla="*/ 45720 h 5344160"/>
              <a:gd name="connsiteX14-839" fmla="*/ 1592427 w 2502182"/>
              <a:gd name="connsiteY14-840" fmla="*/ 0 h 5344160"/>
              <a:gd name="connsiteX0-841" fmla="*/ 1754987 w 2502182"/>
              <a:gd name="connsiteY0-842" fmla="*/ 5344160 h 5344160"/>
              <a:gd name="connsiteX1-843" fmla="*/ 2395067 w 2502182"/>
              <a:gd name="connsiteY1-844" fmla="*/ 4704080 h 5344160"/>
              <a:gd name="connsiteX2-845" fmla="*/ 2369667 w 2502182"/>
              <a:gd name="connsiteY2-846" fmla="*/ 3662680 h 5344160"/>
              <a:gd name="connsiteX3-847" fmla="*/ 1109827 w 2502182"/>
              <a:gd name="connsiteY3-848" fmla="*/ 3159760 h 5344160"/>
              <a:gd name="connsiteX4-849" fmla="*/ 53187 w 2502182"/>
              <a:gd name="connsiteY4-850" fmla="*/ 2636520 h 5344160"/>
              <a:gd name="connsiteX5-851" fmla="*/ 53187 w 2502182"/>
              <a:gd name="connsiteY5-852" fmla="*/ 2240280 h 5344160"/>
              <a:gd name="connsiteX6-853" fmla="*/ 246227 w 2502182"/>
              <a:gd name="connsiteY6-854" fmla="*/ 2052320 h 5344160"/>
              <a:gd name="connsiteX7-855" fmla="*/ 98907 w 2502182"/>
              <a:gd name="connsiteY7-856" fmla="*/ 1767840 h 5344160"/>
              <a:gd name="connsiteX8-857" fmla="*/ 281787 w 2502182"/>
              <a:gd name="connsiteY8-858" fmla="*/ 1214120 h 5344160"/>
              <a:gd name="connsiteX9-859" fmla="*/ 556107 w 2502182"/>
              <a:gd name="connsiteY9-860" fmla="*/ 914400 h 5344160"/>
              <a:gd name="connsiteX10-861" fmla="*/ 1013307 w 2502182"/>
              <a:gd name="connsiteY10-862" fmla="*/ 838200 h 5344160"/>
              <a:gd name="connsiteX11-863" fmla="*/ 1089507 w 2502182"/>
              <a:gd name="connsiteY11-864" fmla="*/ 594360 h 5344160"/>
              <a:gd name="connsiteX12-865" fmla="*/ 906627 w 2502182"/>
              <a:gd name="connsiteY12-866" fmla="*/ 259080 h 5344160"/>
              <a:gd name="connsiteX13-867" fmla="*/ 1226667 w 2502182"/>
              <a:gd name="connsiteY13-868" fmla="*/ 45720 h 5344160"/>
              <a:gd name="connsiteX14-869" fmla="*/ 1592427 w 2502182"/>
              <a:gd name="connsiteY14-870" fmla="*/ 0 h 5344160"/>
              <a:gd name="connsiteX0-871" fmla="*/ 1754987 w 2502182"/>
              <a:gd name="connsiteY0-872" fmla="*/ 5344160 h 5344160"/>
              <a:gd name="connsiteX1-873" fmla="*/ 2395067 w 2502182"/>
              <a:gd name="connsiteY1-874" fmla="*/ 4704080 h 5344160"/>
              <a:gd name="connsiteX2-875" fmla="*/ 2369667 w 2502182"/>
              <a:gd name="connsiteY2-876" fmla="*/ 3662680 h 5344160"/>
              <a:gd name="connsiteX3-877" fmla="*/ 1109827 w 2502182"/>
              <a:gd name="connsiteY3-878" fmla="*/ 3159760 h 5344160"/>
              <a:gd name="connsiteX4-879" fmla="*/ 53187 w 2502182"/>
              <a:gd name="connsiteY4-880" fmla="*/ 2636520 h 5344160"/>
              <a:gd name="connsiteX5-881" fmla="*/ 53187 w 2502182"/>
              <a:gd name="connsiteY5-882" fmla="*/ 2240280 h 5344160"/>
              <a:gd name="connsiteX6-883" fmla="*/ 246227 w 2502182"/>
              <a:gd name="connsiteY6-884" fmla="*/ 2052320 h 5344160"/>
              <a:gd name="connsiteX7-885" fmla="*/ 98907 w 2502182"/>
              <a:gd name="connsiteY7-886" fmla="*/ 1767840 h 5344160"/>
              <a:gd name="connsiteX8-887" fmla="*/ 281787 w 2502182"/>
              <a:gd name="connsiteY8-888" fmla="*/ 1214120 h 5344160"/>
              <a:gd name="connsiteX9-889" fmla="*/ 556107 w 2502182"/>
              <a:gd name="connsiteY9-890" fmla="*/ 944880 h 5344160"/>
              <a:gd name="connsiteX10-891" fmla="*/ 1013307 w 2502182"/>
              <a:gd name="connsiteY10-892" fmla="*/ 838200 h 5344160"/>
              <a:gd name="connsiteX11-893" fmla="*/ 1089507 w 2502182"/>
              <a:gd name="connsiteY11-894" fmla="*/ 594360 h 5344160"/>
              <a:gd name="connsiteX12-895" fmla="*/ 906627 w 2502182"/>
              <a:gd name="connsiteY12-896" fmla="*/ 259080 h 5344160"/>
              <a:gd name="connsiteX13-897" fmla="*/ 1226667 w 2502182"/>
              <a:gd name="connsiteY13-898" fmla="*/ 45720 h 5344160"/>
              <a:gd name="connsiteX14-899" fmla="*/ 1592427 w 2502182"/>
              <a:gd name="connsiteY14-900" fmla="*/ 0 h 5344160"/>
              <a:gd name="connsiteX0-901" fmla="*/ 1754987 w 2502182"/>
              <a:gd name="connsiteY0-902" fmla="*/ 5344160 h 5344160"/>
              <a:gd name="connsiteX1-903" fmla="*/ 2395067 w 2502182"/>
              <a:gd name="connsiteY1-904" fmla="*/ 4704080 h 5344160"/>
              <a:gd name="connsiteX2-905" fmla="*/ 2369667 w 2502182"/>
              <a:gd name="connsiteY2-906" fmla="*/ 3662680 h 5344160"/>
              <a:gd name="connsiteX3-907" fmla="*/ 1109827 w 2502182"/>
              <a:gd name="connsiteY3-908" fmla="*/ 3159760 h 5344160"/>
              <a:gd name="connsiteX4-909" fmla="*/ 53187 w 2502182"/>
              <a:gd name="connsiteY4-910" fmla="*/ 2636520 h 5344160"/>
              <a:gd name="connsiteX5-911" fmla="*/ 53187 w 2502182"/>
              <a:gd name="connsiteY5-912" fmla="*/ 2240280 h 5344160"/>
              <a:gd name="connsiteX6-913" fmla="*/ 246227 w 2502182"/>
              <a:gd name="connsiteY6-914" fmla="*/ 2052320 h 5344160"/>
              <a:gd name="connsiteX7-915" fmla="*/ 98907 w 2502182"/>
              <a:gd name="connsiteY7-916" fmla="*/ 1767840 h 5344160"/>
              <a:gd name="connsiteX8-917" fmla="*/ 281787 w 2502182"/>
              <a:gd name="connsiteY8-918" fmla="*/ 1214120 h 5344160"/>
              <a:gd name="connsiteX9-919" fmla="*/ 556107 w 2502182"/>
              <a:gd name="connsiteY9-920" fmla="*/ 944880 h 5344160"/>
              <a:gd name="connsiteX10-921" fmla="*/ 1013307 w 2502182"/>
              <a:gd name="connsiteY10-922" fmla="*/ 838200 h 5344160"/>
              <a:gd name="connsiteX11-923" fmla="*/ 1089507 w 2502182"/>
              <a:gd name="connsiteY11-924" fmla="*/ 594360 h 5344160"/>
              <a:gd name="connsiteX12-925" fmla="*/ 906627 w 2502182"/>
              <a:gd name="connsiteY12-926" fmla="*/ 259080 h 5344160"/>
              <a:gd name="connsiteX13-927" fmla="*/ 1226667 w 2502182"/>
              <a:gd name="connsiteY13-928" fmla="*/ 45720 h 5344160"/>
              <a:gd name="connsiteX14-929" fmla="*/ 1592427 w 2502182"/>
              <a:gd name="connsiteY14-930" fmla="*/ 0 h 5344160"/>
              <a:gd name="connsiteX0-931" fmla="*/ 1754987 w 2502182"/>
              <a:gd name="connsiteY0-932" fmla="*/ 5344160 h 5344160"/>
              <a:gd name="connsiteX1-933" fmla="*/ 2395067 w 2502182"/>
              <a:gd name="connsiteY1-934" fmla="*/ 4704080 h 5344160"/>
              <a:gd name="connsiteX2-935" fmla="*/ 2369667 w 2502182"/>
              <a:gd name="connsiteY2-936" fmla="*/ 3662680 h 5344160"/>
              <a:gd name="connsiteX3-937" fmla="*/ 1109827 w 2502182"/>
              <a:gd name="connsiteY3-938" fmla="*/ 3159760 h 5344160"/>
              <a:gd name="connsiteX4-939" fmla="*/ 53187 w 2502182"/>
              <a:gd name="connsiteY4-940" fmla="*/ 2636520 h 5344160"/>
              <a:gd name="connsiteX5-941" fmla="*/ 53187 w 2502182"/>
              <a:gd name="connsiteY5-942" fmla="*/ 2240280 h 5344160"/>
              <a:gd name="connsiteX6-943" fmla="*/ 246227 w 2502182"/>
              <a:gd name="connsiteY6-944" fmla="*/ 2052320 h 5344160"/>
              <a:gd name="connsiteX7-945" fmla="*/ 98907 w 2502182"/>
              <a:gd name="connsiteY7-946" fmla="*/ 1767840 h 5344160"/>
              <a:gd name="connsiteX8-947" fmla="*/ 281787 w 2502182"/>
              <a:gd name="connsiteY8-948" fmla="*/ 1214120 h 5344160"/>
              <a:gd name="connsiteX9-949" fmla="*/ 556107 w 2502182"/>
              <a:gd name="connsiteY9-950" fmla="*/ 944880 h 5344160"/>
              <a:gd name="connsiteX10-951" fmla="*/ 1013307 w 2502182"/>
              <a:gd name="connsiteY10-952" fmla="*/ 838200 h 5344160"/>
              <a:gd name="connsiteX11-953" fmla="*/ 1089507 w 2502182"/>
              <a:gd name="connsiteY11-954" fmla="*/ 594360 h 5344160"/>
              <a:gd name="connsiteX12-955" fmla="*/ 906627 w 2502182"/>
              <a:gd name="connsiteY12-956" fmla="*/ 259080 h 5344160"/>
              <a:gd name="connsiteX13-957" fmla="*/ 1226667 w 2502182"/>
              <a:gd name="connsiteY13-958" fmla="*/ 45720 h 5344160"/>
              <a:gd name="connsiteX14-959" fmla="*/ 1592427 w 2502182"/>
              <a:gd name="connsiteY14-960" fmla="*/ 0 h 5344160"/>
              <a:gd name="connsiteX0-961" fmla="*/ 1754987 w 2502182"/>
              <a:gd name="connsiteY0-962" fmla="*/ 5344160 h 5344160"/>
              <a:gd name="connsiteX1-963" fmla="*/ 2395067 w 2502182"/>
              <a:gd name="connsiteY1-964" fmla="*/ 4704080 h 5344160"/>
              <a:gd name="connsiteX2-965" fmla="*/ 2369667 w 2502182"/>
              <a:gd name="connsiteY2-966" fmla="*/ 3662680 h 5344160"/>
              <a:gd name="connsiteX3-967" fmla="*/ 1109827 w 2502182"/>
              <a:gd name="connsiteY3-968" fmla="*/ 3159760 h 5344160"/>
              <a:gd name="connsiteX4-969" fmla="*/ 53187 w 2502182"/>
              <a:gd name="connsiteY4-970" fmla="*/ 2636520 h 5344160"/>
              <a:gd name="connsiteX5-971" fmla="*/ 53187 w 2502182"/>
              <a:gd name="connsiteY5-972" fmla="*/ 2240280 h 5344160"/>
              <a:gd name="connsiteX6-973" fmla="*/ 246227 w 2502182"/>
              <a:gd name="connsiteY6-974" fmla="*/ 2052320 h 5344160"/>
              <a:gd name="connsiteX7-975" fmla="*/ 98907 w 2502182"/>
              <a:gd name="connsiteY7-976" fmla="*/ 1767840 h 5344160"/>
              <a:gd name="connsiteX8-977" fmla="*/ 281787 w 2502182"/>
              <a:gd name="connsiteY8-978" fmla="*/ 1214120 h 5344160"/>
              <a:gd name="connsiteX9-979" fmla="*/ 556107 w 2502182"/>
              <a:gd name="connsiteY9-980" fmla="*/ 944880 h 5344160"/>
              <a:gd name="connsiteX10-981" fmla="*/ 962507 w 2502182"/>
              <a:gd name="connsiteY10-982" fmla="*/ 848360 h 5344160"/>
              <a:gd name="connsiteX11-983" fmla="*/ 1089507 w 2502182"/>
              <a:gd name="connsiteY11-984" fmla="*/ 594360 h 5344160"/>
              <a:gd name="connsiteX12-985" fmla="*/ 906627 w 2502182"/>
              <a:gd name="connsiteY12-986" fmla="*/ 259080 h 5344160"/>
              <a:gd name="connsiteX13-987" fmla="*/ 1226667 w 2502182"/>
              <a:gd name="connsiteY13-988" fmla="*/ 45720 h 5344160"/>
              <a:gd name="connsiteX14-989" fmla="*/ 1592427 w 2502182"/>
              <a:gd name="connsiteY14-990" fmla="*/ 0 h 5344160"/>
              <a:gd name="connsiteX0-991" fmla="*/ 1754987 w 2502182"/>
              <a:gd name="connsiteY0-992" fmla="*/ 5344160 h 5344160"/>
              <a:gd name="connsiteX1-993" fmla="*/ 2395067 w 2502182"/>
              <a:gd name="connsiteY1-994" fmla="*/ 4704080 h 5344160"/>
              <a:gd name="connsiteX2-995" fmla="*/ 2369667 w 2502182"/>
              <a:gd name="connsiteY2-996" fmla="*/ 3662680 h 5344160"/>
              <a:gd name="connsiteX3-997" fmla="*/ 1109827 w 2502182"/>
              <a:gd name="connsiteY3-998" fmla="*/ 3159760 h 5344160"/>
              <a:gd name="connsiteX4-999" fmla="*/ 53187 w 2502182"/>
              <a:gd name="connsiteY4-1000" fmla="*/ 2636520 h 5344160"/>
              <a:gd name="connsiteX5-1001" fmla="*/ 53187 w 2502182"/>
              <a:gd name="connsiteY5-1002" fmla="*/ 2240280 h 5344160"/>
              <a:gd name="connsiteX6-1003" fmla="*/ 246227 w 2502182"/>
              <a:gd name="connsiteY6-1004" fmla="*/ 2052320 h 5344160"/>
              <a:gd name="connsiteX7-1005" fmla="*/ 98907 w 2502182"/>
              <a:gd name="connsiteY7-1006" fmla="*/ 1767840 h 5344160"/>
              <a:gd name="connsiteX8-1007" fmla="*/ 281787 w 2502182"/>
              <a:gd name="connsiteY8-1008" fmla="*/ 1214120 h 5344160"/>
              <a:gd name="connsiteX9-1009" fmla="*/ 556107 w 2502182"/>
              <a:gd name="connsiteY9-1010" fmla="*/ 944880 h 5344160"/>
              <a:gd name="connsiteX10-1011" fmla="*/ 962507 w 2502182"/>
              <a:gd name="connsiteY10-1012" fmla="*/ 848360 h 5344160"/>
              <a:gd name="connsiteX11-1013" fmla="*/ 1089507 w 2502182"/>
              <a:gd name="connsiteY11-1014" fmla="*/ 594360 h 5344160"/>
              <a:gd name="connsiteX12-1015" fmla="*/ 906627 w 2502182"/>
              <a:gd name="connsiteY12-1016" fmla="*/ 259080 h 5344160"/>
              <a:gd name="connsiteX13-1017" fmla="*/ 1226667 w 2502182"/>
              <a:gd name="connsiteY13-1018" fmla="*/ 45720 h 5344160"/>
              <a:gd name="connsiteX14-1019" fmla="*/ 1592427 w 2502182"/>
              <a:gd name="connsiteY14-1020" fmla="*/ 0 h 5344160"/>
              <a:gd name="connsiteX0-1021" fmla="*/ 1754987 w 2502182"/>
              <a:gd name="connsiteY0-1022" fmla="*/ 5344160 h 5344160"/>
              <a:gd name="connsiteX1-1023" fmla="*/ 2395067 w 2502182"/>
              <a:gd name="connsiteY1-1024" fmla="*/ 4704080 h 5344160"/>
              <a:gd name="connsiteX2-1025" fmla="*/ 2369667 w 2502182"/>
              <a:gd name="connsiteY2-1026" fmla="*/ 3662680 h 5344160"/>
              <a:gd name="connsiteX3-1027" fmla="*/ 1109827 w 2502182"/>
              <a:gd name="connsiteY3-1028" fmla="*/ 3159760 h 5344160"/>
              <a:gd name="connsiteX4-1029" fmla="*/ 53187 w 2502182"/>
              <a:gd name="connsiteY4-1030" fmla="*/ 2636520 h 5344160"/>
              <a:gd name="connsiteX5-1031" fmla="*/ 53187 w 2502182"/>
              <a:gd name="connsiteY5-1032" fmla="*/ 2240280 h 5344160"/>
              <a:gd name="connsiteX6-1033" fmla="*/ 246227 w 2502182"/>
              <a:gd name="connsiteY6-1034" fmla="*/ 2052320 h 5344160"/>
              <a:gd name="connsiteX7-1035" fmla="*/ 98907 w 2502182"/>
              <a:gd name="connsiteY7-1036" fmla="*/ 1767840 h 5344160"/>
              <a:gd name="connsiteX8-1037" fmla="*/ 281787 w 2502182"/>
              <a:gd name="connsiteY8-1038" fmla="*/ 1214120 h 5344160"/>
              <a:gd name="connsiteX9-1039" fmla="*/ 556107 w 2502182"/>
              <a:gd name="connsiteY9-1040" fmla="*/ 944880 h 5344160"/>
              <a:gd name="connsiteX10-1041" fmla="*/ 962507 w 2502182"/>
              <a:gd name="connsiteY10-1042" fmla="*/ 848360 h 5344160"/>
              <a:gd name="connsiteX11-1043" fmla="*/ 1089507 w 2502182"/>
              <a:gd name="connsiteY11-1044" fmla="*/ 594360 h 5344160"/>
              <a:gd name="connsiteX12-1045" fmla="*/ 906627 w 2502182"/>
              <a:gd name="connsiteY12-1046" fmla="*/ 259080 h 5344160"/>
              <a:gd name="connsiteX13-1047" fmla="*/ 1226667 w 2502182"/>
              <a:gd name="connsiteY13-1048" fmla="*/ 45720 h 5344160"/>
              <a:gd name="connsiteX14-1049" fmla="*/ 1592427 w 2502182"/>
              <a:gd name="connsiteY14-1050" fmla="*/ 0 h 5344160"/>
              <a:gd name="connsiteX0-1051" fmla="*/ 1754987 w 2502182"/>
              <a:gd name="connsiteY0-1052" fmla="*/ 5344160 h 5344160"/>
              <a:gd name="connsiteX1-1053" fmla="*/ 2395067 w 2502182"/>
              <a:gd name="connsiteY1-1054" fmla="*/ 4704080 h 5344160"/>
              <a:gd name="connsiteX2-1055" fmla="*/ 2369667 w 2502182"/>
              <a:gd name="connsiteY2-1056" fmla="*/ 3662680 h 5344160"/>
              <a:gd name="connsiteX3-1057" fmla="*/ 1109827 w 2502182"/>
              <a:gd name="connsiteY3-1058" fmla="*/ 3159760 h 5344160"/>
              <a:gd name="connsiteX4-1059" fmla="*/ 53187 w 2502182"/>
              <a:gd name="connsiteY4-1060" fmla="*/ 2636520 h 5344160"/>
              <a:gd name="connsiteX5-1061" fmla="*/ 53187 w 2502182"/>
              <a:gd name="connsiteY5-1062" fmla="*/ 2240280 h 5344160"/>
              <a:gd name="connsiteX6-1063" fmla="*/ 246227 w 2502182"/>
              <a:gd name="connsiteY6-1064" fmla="*/ 2052320 h 5344160"/>
              <a:gd name="connsiteX7-1065" fmla="*/ 98907 w 2502182"/>
              <a:gd name="connsiteY7-1066" fmla="*/ 1767840 h 5344160"/>
              <a:gd name="connsiteX8-1067" fmla="*/ 281787 w 2502182"/>
              <a:gd name="connsiteY8-1068" fmla="*/ 1214120 h 5344160"/>
              <a:gd name="connsiteX9-1069" fmla="*/ 556107 w 2502182"/>
              <a:gd name="connsiteY9-1070" fmla="*/ 944880 h 5344160"/>
              <a:gd name="connsiteX10-1071" fmla="*/ 962507 w 2502182"/>
              <a:gd name="connsiteY10-1072" fmla="*/ 848360 h 5344160"/>
              <a:gd name="connsiteX11-1073" fmla="*/ 1028547 w 2502182"/>
              <a:gd name="connsiteY11-1074" fmla="*/ 655320 h 5344160"/>
              <a:gd name="connsiteX12-1075" fmla="*/ 906627 w 2502182"/>
              <a:gd name="connsiteY12-1076" fmla="*/ 259080 h 5344160"/>
              <a:gd name="connsiteX13-1077" fmla="*/ 1226667 w 2502182"/>
              <a:gd name="connsiteY13-1078" fmla="*/ 45720 h 5344160"/>
              <a:gd name="connsiteX14-1079" fmla="*/ 1592427 w 2502182"/>
              <a:gd name="connsiteY14-1080" fmla="*/ 0 h 5344160"/>
              <a:gd name="connsiteX0-1081" fmla="*/ 1754987 w 2502182"/>
              <a:gd name="connsiteY0-1082" fmla="*/ 5344160 h 5344160"/>
              <a:gd name="connsiteX1-1083" fmla="*/ 2395067 w 2502182"/>
              <a:gd name="connsiteY1-1084" fmla="*/ 4704080 h 5344160"/>
              <a:gd name="connsiteX2-1085" fmla="*/ 2369667 w 2502182"/>
              <a:gd name="connsiteY2-1086" fmla="*/ 3662680 h 5344160"/>
              <a:gd name="connsiteX3-1087" fmla="*/ 1109827 w 2502182"/>
              <a:gd name="connsiteY3-1088" fmla="*/ 3159760 h 5344160"/>
              <a:gd name="connsiteX4-1089" fmla="*/ 53187 w 2502182"/>
              <a:gd name="connsiteY4-1090" fmla="*/ 2636520 h 5344160"/>
              <a:gd name="connsiteX5-1091" fmla="*/ 53187 w 2502182"/>
              <a:gd name="connsiteY5-1092" fmla="*/ 2240280 h 5344160"/>
              <a:gd name="connsiteX6-1093" fmla="*/ 246227 w 2502182"/>
              <a:gd name="connsiteY6-1094" fmla="*/ 2052320 h 5344160"/>
              <a:gd name="connsiteX7-1095" fmla="*/ 98907 w 2502182"/>
              <a:gd name="connsiteY7-1096" fmla="*/ 1767840 h 5344160"/>
              <a:gd name="connsiteX8-1097" fmla="*/ 281787 w 2502182"/>
              <a:gd name="connsiteY8-1098" fmla="*/ 1214120 h 5344160"/>
              <a:gd name="connsiteX9-1099" fmla="*/ 556107 w 2502182"/>
              <a:gd name="connsiteY9-1100" fmla="*/ 944880 h 5344160"/>
              <a:gd name="connsiteX10-1101" fmla="*/ 962507 w 2502182"/>
              <a:gd name="connsiteY10-1102" fmla="*/ 848360 h 5344160"/>
              <a:gd name="connsiteX11-1103" fmla="*/ 1028547 w 2502182"/>
              <a:gd name="connsiteY11-1104" fmla="*/ 655320 h 5344160"/>
              <a:gd name="connsiteX12-1105" fmla="*/ 906627 w 2502182"/>
              <a:gd name="connsiteY12-1106" fmla="*/ 259080 h 5344160"/>
              <a:gd name="connsiteX13-1107" fmla="*/ 1226667 w 2502182"/>
              <a:gd name="connsiteY13-1108" fmla="*/ 45720 h 5344160"/>
              <a:gd name="connsiteX14-1109" fmla="*/ 1592427 w 2502182"/>
              <a:gd name="connsiteY14-1110" fmla="*/ 0 h 5344160"/>
              <a:gd name="connsiteX0-1111" fmla="*/ 1754987 w 2502182"/>
              <a:gd name="connsiteY0-1112" fmla="*/ 5344160 h 5344160"/>
              <a:gd name="connsiteX1-1113" fmla="*/ 2395067 w 2502182"/>
              <a:gd name="connsiteY1-1114" fmla="*/ 4704080 h 5344160"/>
              <a:gd name="connsiteX2-1115" fmla="*/ 2369667 w 2502182"/>
              <a:gd name="connsiteY2-1116" fmla="*/ 3662680 h 5344160"/>
              <a:gd name="connsiteX3-1117" fmla="*/ 1109827 w 2502182"/>
              <a:gd name="connsiteY3-1118" fmla="*/ 3159760 h 5344160"/>
              <a:gd name="connsiteX4-1119" fmla="*/ 53187 w 2502182"/>
              <a:gd name="connsiteY4-1120" fmla="*/ 2636520 h 5344160"/>
              <a:gd name="connsiteX5-1121" fmla="*/ 53187 w 2502182"/>
              <a:gd name="connsiteY5-1122" fmla="*/ 2240280 h 5344160"/>
              <a:gd name="connsiteX6-1123" fmla="*/ 246227 w 2502182"/>
              <a:gd name="connsiteY6-1124" fmla="*/ 2052320 h 5344160"/>
              <a:gd name="connsiteX7-1125" fmla="*/ 98907 w 2502182"/>
              <a:gd name="connsiteY7-1126" fmla="*/ 1767840 h 5344160"/>
              <a:gd name="connsiteX8-1127" fmla="*/ 281787 w 2502182"/>
              <a:gd name="connsiteY8-1128" fmla="*/ 1214120 h 5344160"/>
              <a:gd name="connsiteX9-1129" fmla="*/ 556107 w 2502182"/>
              <a:gd name="connsiteY9-1130" fmla="*/ 944880 h 5344160"/>
              <a:gd name="connsiteX10-1131" fmla="*/ 962507 w 2502182"/>
              <a:gd name="connsiteY10-1132" fmla="*/ 848360 h 5344160"/>
              <a:gd name="connsiteX11-1133" fmla="*/ 1028547 w 2502182"/>
              <a:gd name="connsiteY11-1134" fmla="*/ 655320 h 5344160"/>
              <a:gd name="connsiteX12-1135" fmla="*/ 906627 w 2502182"/>
              <a:gd name="connsiteY12-1136" fmla="*/ 259080 h 5344160"/>
              <a:gd name="connsiteX13-1137" fmla="*/ 1226667 w 2502182"/>
              <a:gd name="connsiteY13-1138" fmla="*/ 45720 h 5344160"/>
              <a:gd name="connsiteX14-1139" fmla="*/ 1592427 w 2502182"/>
              <a:gd name="connsiteY14-1140" fmla="*/ 0 h 5344160"/>
              <a:gd name="connsiteX0-1141" fmla="*/ 1754987 w 2502182"/>
              <a:gd name="connsiteY0-1142" fmla="*/ 5344160 h 5344160"/>
              <a:gd name="connsiteX1-1143" fmla="*/ 2395067 w 2502182"/>
              <a:gd name="connsiteY1-1144" fmla="*/ 4704080 h 5344160"/>
              <a:gd name="connsiteX2-1145" fmla="*/ 2369667 w 2502182"/>
              <a:gd name="connsiteY2-1146" fmla="*/ 3662680 h 5344160"/>
              <a:gd name="connsiteX3-1147" fmla="*/ 1109827 w 2502182"/>
              <a:gd name="connsiteY3-1148" fmla="*/ 3159760 h 5344160"/>
              <a:gd name="connsiteX4-1149" fmla="*/ 53187 w 2502182"/>
              <a:gd name="connsiteY4-1150" fmla="*/ 2636520 h 5344160"/>
              <a:gd name="connsiteX5-1151" fmla="*/ 53187 w 2502182"/>
              <a:gd name="connsiteY5-1152" fmla="*/ 2240280 h 5344160"/>
              <a:gd name="connsiteX6-1153" fmla="*/ 246227 w 2502182"/>
              <a:gd name="connsiteY6-1154" fmla="*/ 2052320 h 5344160"/>
              <a:gd name="connsiteX7-1155" fmla="*/ 98907 w 2502182"/>
              <a:gd name="connsiteY7-1156" fmla="*/ 1767840 h 5344160"/>
              <a:gd name="connsiteX8-1157" fmla="*/ 281787 w 2502182"/>
              <a:gd name="connsiteY8-1158" fmla="*/ 1214120 h 5344160"/>
              <a:gd name="connsiteX9-1159" fmla="*/ 556107 w 2502182"/>
              <a:gd name="connsiteY9-1160" fmla="*/ 944880 h 5344160"/>
              <a:gd name="connsiteX10-1161" fmla="*/ 962507 w 2502182"/>
              <a:gd name="connsiteY10-1162" fmla="*/ 848360 h 5344160"/>
              <a:gd name="connsiteX11-1163" fmla="*/ 1028547 w 2502182"/>
              <a:gd name="connsiteY11-1164" fmla="*/ 655320 h 5344160"/>
              <a:gd name="connsiteX12-1165" fmla="*/ 906627 w 2502182"/>
              <a:gd name="connsiteY12-1166" fmla="*/ 259080 h 5344160"/>
              <a:gd name="connsiteX13-1167" fmla="*/ 1226667 w 2502182"/>
              <a:gd name="connsiteY13-1168" fmla="*/ 45720 h 5344160"/>
              <a:gd name="connsiteX14-1169" fmla="*/ 1592427 w 2502182"/>
              <a:gd name="connsiteY14-1170" fmla="*/ 0 h 5344160"/>
              <a:gd name="connsiteX0-1171" fmla="*/ 1754987 w 2502182"/>
              <a:gd name="connsiteY0-1172" fmla="*/ 5344160 h 5344160"/>
              <a:gd name="connsiteX1-1173" fmla="*/ 2395067 w 2502182"/>
              <a:gd name="connsiteY1-1174" fmla="*/ 4704080 h 5344160"/>
              <a:gd name="connsiteX2-1175" fmla="*/ 2369667 w 2502182"/>
              <a:gd name="connsiteY2-1176" fmla="*/ 3662680 h 5344160"/>
              <a:gd name="connsiteX3-1177" fmla="*/ 1109827 w 2502182"/>
              <a:gd name="connsiteY3-1178" fmla="*/ 3159760 h 5344160"/>
              <a:gd name="connsiteX4-1179" fmla="*/ 53187 w 2502182"/>
              <a:gd name="connsiteY4-1180" fmla="*/ 2636520 h 5344160"/>
              <a:gd name="connsiteX5-1181" fmla="*/ 53187 w 2502182"/>
              <a:gd name="connsiteY5-1182" fmla="*/ 2240280 h 5344160"/>
              <a:gd name="connsiteX6-1183" fmla="*/ 246227 w 2502182"/>
              <a:gd name="connsiteY6-1184" fmla="*/ 2052320 h 5344160"/>
              <a:gd name="connsiteX7-1185" fmla="*/ 98907 w 2502182"/>
              <a:gd name="connsiteY7-1186" fmla="*/ 1767840 h 5344160"/>
              <a:gd name="connsiteX8-1187" fmla="*/ 281787 w 2502182"/>
              <a:gd name="connsiteY8-1188" fmla="*/ 1214120 h 5344160"/>
              <a:gd name="connsiteX9-1189" fmla="*/ 556107 w 2502182"/>
              <a:gd name="connsiteY9-1190" fmla="*/ 944880 h 5344160"/>
              <a:gd name="connsiteX10-1191" fmla="*/ 962507 w 2502182"/>
              <a:gd name="connsiteY10-1192" fmla="*/ 848360 h 5344160"/>
              <a:gd name="connsiteX11-1193" fmla="*/ 1028547 w 2502182"/>
              <a:gd name="connsiteY11-1194" fmla="*/ 655320 h 5344160"/>
              <a:gd name="connsiteX12-1195" fmla="*/ 906627 w 2502182"/>
              <a:gd name="connsiteY12-1196" fmla="*/ 259080 h 5344160"/>
              <a:gd name="connsiteX13-1197" fmla="*/ 1226667 w 2502182"/>
              <a:gd name="connsiteY13-1198" fmla="*/ 45720 h 5344160"/>
              <a:gd name="connsiteX14-1199" fmla="*/ 1592427 w 2502182"/>
              <a:gd name="connsiteY14-1200" fmla="*/ 0 h 5344160"/>
              <a:gd name="connsiteX0-1201" fmla="*/ 1754987 w 2502182"/>
              <a:gd name="connsiteY0-1202" fmla="*/ 5298440 h 5298440"/>
              <a:gd name="connsiteX1-1203" fmla="*/ 2395067 w 2502182"/>
              <a:gd name="connsiteY1-1204" fmla="*/ 4658360 h 5298440"/>
              <a:gd name="connsiteX2-1205" fmla="*/ 2369667 w 2502182"/>
              <a:gd name="connsiteY2-1206" fmla="*/ 3616960 h 5298440"/>
              <a:gd name="connsiteX3-1207" fmla="*/ 1109827 w 2502182"/>
              <a:gd name="connsiteY3-1208" fmla="*/ 3114040 h 5298440"/>
              <a:gd name="connsiteX4-1209" fmla="*/ 53187 w 2502182"/>
              <a:gd name="connsiteY4-1210" fmla="*/ 2590800 h 5298440"/>
              <a:gd name="connsiteX5-1211" fmla="*/ 53187 w 2502182"/>
              <a:gd name="connsiteY5-1212" fmla="*/ 2194560 h 5298440"/>
              <a:gd name="connsiteX6-1213" fmla="*/ 246227 w 2502182"/>
              <a:gd name="connsiteY6-1214" fmla="*/ 2006600 h 5298440"/>
              <a:gd name="connsiteX7-1215" fmla="*/ 98907 w 2502182"/>
              <a:gd name="connsiteY7-1216" fmla="*/ 1722120 h 5298440"/>
              <a:gd name="connsiteX8-1217" fmla="*/ 281787 w 2502182"/>
              <a:gd name="connsiteY8-1218" fmla="*/ 1168400 h 5298440"/>
              <a:gd name="connsiteX9-1219" fmla="*/ 556107 w 2502182"/>
              <a:gd name="connsiteY9-1220" fmla="*/ 899160 h 5298440"/>
              <a:gd name="connsiteX10-1221" fmla="*/ 962507 w 2502182"/>
              <a:gd name="connsiteY10-1222" fmla="*/ 802640 h 5298440"/>
              <a:gd name="connsiteX11-1223" fmla="*/ 1028547 w 2502182"/>
              <a:gd name="connsiteY11-1224" fmla="*/ 609600 h 5298440"/>
              <a:gd name="connsiteX12-1225" fmla="*/ 906627 w 2502182"/>
              <a:gd name="connsiteY12-1226" fmla="*/ 213360 h 5298440"/>
              <a:gd name="connsiteX13-1227" fmla="*/ 1226667 w 2502182"/>
              <a:gd name="connsiteY13-1228" fmla="*/ 0 h 5298440"/>
              <a:gd name="connsiteX0-1229" fmla="*/ 1754987 w 2502182"/>
              <a:gd name="connsiteY0-1230" fmla="*/ 5298440 h 5298440"/>
              <a:gd name="connsiteX1-1231" fmla="*/ 2395067 w 2502182"/>
              <a:gd name="connsiteY1-1232" fmla="*/ 4658360 h 5298440"/>
              <a:gd name="connsiteX2-1233" fmla="*/ 2369667 w 2502182"/>
              <a:gd name="connsiteY2-1234" fmla="*/ 3616960 h 5298440"/>
              <a:gd name="connsiteX3-1235" fmla="*/ 1109827 w 2502182"/>
              <a:gd name="connsiteY3-1236" fmla="*/ 3114040 h 5298440"/>
              <a:gd name="connsiteX4-1237" fmla="*/ 53187 w 2502182"/>
              <a:gd name="connsiteY4-1238" fmla="*/ 2590800 h 5298440"/>
              <a:gd name="connsiteX5-1239" fmla="*/ 53187 w 2502182"/>
              <a:gd name="connsiteY5-1240" fmla="*/ 2194560 h 5298440"/>
              <a:gd name="connsiteX6-1241" fmla="*/ 246227 w 2502182"/>
              <a:gd name="connsiteY6-1242" fmla="*/ 2006600 h 5298440"/>
              <a:gd name="connsiteX7-1243" fmla="*/ 98907 w 2502182"/>
              <a:gd name="connsiteY7-1244" fmla="*/ 1722120 h 5298440"/>
              <a:gd name="connsiteX8-1245" fmla="*/ 281787 w 2502182"/>
              <a:gd name="connsiteY8-1246" fmla="*/ 1168400 h 5298440"/>
              <a:gd name="connsiteX9-1247" fmla="*/ 556107 w 2502182"/>
              <a:gd name="connsiteY9-1248" fmla="*/ 899160 h 5298440"/>
              <a:gd name="connsiteX10-1249" fmla="*/ 962507 w 2502182"/>
              <a:gd name="connsiteY10-1250" fmla="*/ 802640 h 5298440"/>
              <a:gd name="connsiteX11-1251" fmla="*/ 1028547 w 2502182"/>
              <a:gd name="connsiteY11-1252" fmla="*/ 609600 h 5298440"/>
              <a:gd name="connsiteX12-1253" fmla="*/ 906627 w 2502182"/>
              <a:gd name="connsiteY12-1254" fmla="*/ 213360 h 5298440"/>
              <a:gd name="connsiteX13-1255" fmla="*/ 1226667 w 2502182"/>
              <a:gd name="connsiteY13-1256" fmla="*/ 0 h 5298440"/>
              <a:gd name="connsiteX0-1257" fmla="*/ 1754987 w 2502182"/>
              <a:gd name="connsiteY0-1258" fmla="*/ 5298440 h 5298440"/>
              <a:gd name="connsiteX1-1259" fmla="*/ 2395067 w 2502182"/>
              <a:gd name="connsiteY1-1260" fmla="*/ 4658360 h 5298440"/>
              <a:gd name="connsiteX2-1261" fmla="*/ 2369667 w 2502182"/>
              <a:gd name="connsiteY2-1262" fmla="*/ 3616960 h 5298440"/>
              <a:gd name="connsiteX3-1263" fmla="*/ 1109827 w 2502182"/>
              <a:gd name="connsiteY3-1264" fmla="*/ 3114040 h 5298440"/>
              <a:gd name="connsiteX4-1265" fmla="*/ 53187 w 2502182"/>
              <a:gd name="connsiteY4-1266" fmla="*/ 2590800 h 5298440"/>
              <a:gd name="connsiteX5-1267" fmla="*/ 53187 w 2502182"/>
              <a:gd name="connsiteY5-1268" fmla="*/ 2194560 h 5298440"/>
              <a:gd name="connsiteX6-1269" fmla="*/ 246227 w 2502182"/>
              <a:gd name="connsiteY6-1270" fmla="*/ 2006600 h 5298440"/>
              <a:gd name="connsiteX7-1271" fmla="*/ 98907 w 2502182"/>
              <a:gd name="connsiteY7-1272" fmla="*/ 1722120 h 5298440"/>
              <a:gd name="connsiteX8-1273" fmla="*/ 281787 w 2502182"/>
              <a:gd name="connsiteY8-1274" fmla="*/ 1168400 h 5298440"/>
              <a:gd name="connsiteX9-1275" fmla="*/ 556107 w 2502182"/>
              <a:gd name="connsiteY9-1276" fmla="*/ 899160 h 5298440"/>
              <a:gd name="connsiteX10-1277" fmla="*/ 962507 w 2502182"/>
              <a:gd name="connsiteY10-1278" fmla="*/ 802640 h 5298440"/>
              <a:gd name="connsiteX11-1279" fmla="*/ 1028547 w 2502182"/>
              <a:gd name="connsiteY11-1280" fmla="*/ 609600 h 5298440"/>
              <a:gd name="connsiteX12-1281" fmla="*/ 906627 w 2502182"/>
              <a:gd name="connsiteY12-1282" fmla="*/ 213360 h 5298440"/>
              <a:gd name="connsiteX13-1283" fmla="*/ 1226667 w 2502182"/>
              <a:gd name="connsiteY13-1284" fmla="*/ 0 h 5298440"/>
              <a:gd name="connsiteX0-1285" fmla="*/ 1754987 w 2502182"/>
              <a:gd name="connsiteY0-1286" fmla="*/ 5257800 h 5257800"/>
              <a:gd name="connsiteX1-1287" fmla="*/ 2395067 w 2502182"/>
              <a:gd name="connsiteY1-1288" fmla="*/ 4617720 h 5257800"/>
              <a:gd name="connsiteX2-1289" fmla="*/ 2369667 w 2502182"/>
              <a:gd name="connsiteY2-1290" fmla="*/ 3576320 h 5257800"/>
              <a:gd name="connsiteX3-1291" fmla="*/ 1109827 w 2502182"/>
              <a:gd name="connsiteY3-1292" fmla="*/ 3073400 h 5257800"/>
              <a:gd name="connsiteX4-1293" fmla="*/ 53187 w 2502182"/>
              <a:gd name="connsiteY4-1294" fmla="*/ 2550160 h 5257800"/>
              <a:gd name="connsiteX5-1295" fmla="*/ 53187 w 2502182"/>
              <a:gd name="connsiteY5-1296" fmla="*/ 2153920 h 5257800"/>
              <a:gd name="connsiteX6-1297" fmla="*/ 246227 w 2502182"/>
              <a:gd name="connsiteY6-1298" fmla="*/ 1965960 h 5257800"/>
              <a:gd name="connsiteX7-1299" fmla="*/ 98907 w 2502182"/>
              <a:gd name="connsiteY7-1300" fmla="*/ 1681480 h 5257800"/>
              <a:gd name="connsiteX8-1301" fmla="*/ 281787 w 2502182"/>
              <a:gd name="connsiteY8-1302" fmla="*/ 1127760 h 5257800"/>
              <a:gd name="connsiteX9-1303" fmla="*/ 556107 w 2502182"/>
              <a:gd name="connsiteY9-1304" fmla="*/ 858520 h 5257800"/>
              <a:gd name="connsiteX10-1305" fmla="*/ 962507 w 2502182"/>
              <a:gd name="connsiteY10-1306" fmla="*/ 762000 h 5257800"/>
              <a:gd name="connsiteX11-1307" fmla="*/ 1028547 w 2502182"/>
              <a:gd name="connsiteY11-1308" fmla="*/ 568960 h 5257800"/>
              <a:gd name="connsiteX12-1309" fmla="*/ 906627 w 2502182"/>
              <a:gd name="connsiteY12-1310" fmla="*/ 172720 h 5257800"/>
              <a:gd name="connsiteX13-1311" fmla="*/ 1226667 w 2502182"/>
              <a:gd name="connsiteY13-1312" fmla="*/ 0 h 5257800"/>
              <a:gd name="connsiteX0-1313" fmla="*/ 1754987 w 2502182"/>
              <a:gd name="connsiteY0-1314" fmla="*/ 5257800 h 5257800"/>
              <a:gd name="connsiteX1-1315" fmla="*/ 2395067 w 2502182"/>
              <a:gd name="connsiteY1-1316" fmla="*/ 4617720 h 5257800"/>
              <a:gd name="connsiteX2-1317" fmla="*/ 2369667 w 2502182"/>
              <a:gd name="connsiteY2-1318" fmla="*/ 3576320 h 5257800"/>
              <a:gd name="connsiteX3-1319" fmla="*/ 1109827 w 2502182"/>
              <a:gd name="connsiteY3-1320" fmla="*/ 3073400 h 5257800"/>
              <a:gd name="connsiteX4-1321" fmla="*/ 53187 w 2502182"/>
              <a:gd name="connsiteY4-1322" fmla="*/ 2550160 h 5257800"/>
              <a:gd name="connsiteX5-1323" fmla="*/ 53187 w 2502182"/>
              <a:gd name="connsiteY5-1324" fmla="*/ 2153920 h 5257800"/>
              <a:gd name="connsiteX6-1325" fmla="*/ 246227 w 2502182"/>
              <a:gd name="connsiteY6-1326" fmla="*/ 1965960 h 5257800"/>
              <a:gd name="connsiteX7-1327" fmla="*/ 98907 w 2502182"/>
              <a:gd name="connsiteY7-1328" fmla="*/ 1681480 h 5257800"/>
              <a:gd name="connsiteX8-1329" fmla="*/ 281787 w 2502182"/>
              <a:gd name="connsiteY8-1330" fmla="*/ 1127760 h 5257800"/>
              <a:gd name="connsiteX9-1331" fmla="*/ 556107 w 2502182"/>
              <a:gd name="connsiteY9-1332" fmla="*/ 858520 h 5257800"/>
              <a:gd name="connsiteX10-1333" fmla="*/ 962507 w 2502182"/>
              <a:gd name="connsiteY10-1334" fmla="*/ 762000 h 5257800"/>
              <a:gd name="connsiteX11-1335" fmla="*/ 1028547 w 2502182"/>
              <a:gd name="connsiteY11-1336" fmla="*/ 568960 h 5257800"/>
              <a:gd name="connsiteX12-1337" fmla="*/ 896467 w 2502182"/>
              <a:gd name="connsiteY12-1338" fmla="*/ 233680 h 5257800"/>
              <a:gd name="connsiteX13-1339" fmla="*/ 1226667 w 2502182"/>
              <a:gd name="connsiteY13-1340" fmla="*/ 0 h 5257800"/>
              <a:gd name="connsiteX0-1341" fmla="*/ 1754987 w 2502182"/>
              <a:gd name="connsiteY0-1342" fmla="*/ 5257800 h 5257800"/>
              <a:gd name="connsiteX1-1343" fmla="*/ 2395067 w 2502182"/>
              <a:gd name="connsiteY1-1344" fmla="*/ 4617720 h 5257800"/>
              <a:gd name="connsiteX2-1345" fmla="*/ 2369667 w 2502182"/>
              <a:gd name="connsiteY2-1346" fmla="*/ 3576320 h 5257800"/>
              <a:gd name="connsiteX3-1347" fmla="*/ 1109827 w 2502182"/>
              <a:gd name="connsiteY3-1348" fmla="*/ 3073400 h 5257800"/>
              <a:gd name="connsiteX4-1349" fmla="*/ 53187 w 2502182"/>
              <a:gd name="connsiteY4-1350" fmla="*/ 2550160 h 5257800"/>
              <a:gd name="connsiteX5-1351" fmla="*/ 53187 w 2502182"/>
              <a:gd name="connsiteY5-1352" fmla="*/ 2153920 h 5257800"/>
              <a:gd name="connsiteX6-1353" fmla="*/ 246227 w 2502182"/>
              <a:gd name="connsiteY6-1354" fmla="*/ 1965960 h 5257800"/>
              <a:gd name="connsiteX7-1355" fmla="*/ 98907 w 2502182"/>
              <a:gd name="connsiteY7-1356" fmla="*/ 1681480 h 5257800"/>
              <a:gd name="connsiteX8-1357" fmla="*/ 281787 w 2502182"/>
              <a:gd name="connsiteY8-1358" fmla="*/ 1127760 h 5257800"/>
              <a:gd name="connsiteX9-1359" fmla="*/ 556107 w 2502182"/>
              <a:gd name="connsiteY9-1360" fmla="*/ 858520 h 5257800"/>
              <a:gd name="connsiteX10-1361" fmla="*/ 962507 w 2502182"/>
              <a:gd name="connsiteY10-1362" fmla="*/ 762000 h 5257800"/>
              <a:gd name="connsiteX11-1363" fmla="*/ 1059027 w 2502182"/>
              <a:gd name="connsiteY11-1364" fmla="*/ 563880 h 5257800"/>
              <a:gd name="connsiteX12-1365" fmla="*/ 896467 w 2502182"/>
              <a:gd name="connsiteY12-1366" fmla="*/ 233680 h 5257800"/>
              <a:gd name="connsiteX13-1367" fmla="*/ 1226667 w 2502182"/>
              <a:gd name="connsiteY13-1368" fmla="*/ 0 h 52578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2502182" h="5257800">
                <a:moveTo>
                  <a:pt x="1754987" y="5257800"/>
                </a:moveTo>
                <a:cubicBezTo>
                  <a:pt x="1937867" y="5146040"/>
                  <a:pt x="2292620" y="4897967"/>
                  <a:pt x="2395067" y="4617720"/>
                </a:cubicBezTo>
                <a:cubicBezTo>
                  <a:pt x="2497514" y="4337473"/>
                  <a:pt x="2583874" y="3833707"/>
                  <a:pt x="2369667" y="3576320"/>
                </a:cubicBezTo>
                <a:cubicBezTo>
                  <a:pt x="2155460" y="3318933"/>
                  <a:pt x="1495907" y="3225800"/>
                  <a:pt x="1109827" y="3073400"/>
                </a:cubicBezTo>
                <a:cubicBezTo>
                  <a:pt x="723747" y="2921000"/>
                  <a:pt x="154787" y="2712720"/>
                  <a:pt x="53187" y="2550160"/>
                </a:cubicBezTo>
                <a:cubicBezTo>
                  <a:pt x="-48413" y="2387600"/>
                  <a:pt x="21014" y="2251287"/>
                  <a:pt x="53187" y="2153920"/>
                </a:cubicBezTo>
                <a:cubicBezTo>
                  <a:pt x="85360" y="2056553"/>
                  <a:pt x="236067" y="2072640"/>
                  <a:pt x="246227" y="1965960"/>
                </a:cubicBezTo>
                <a:cubicBezTo>
                  <a:pt x="256387" y="1859280"/>
                  <a:pt x="92980" y="1821180"/>
                  <a:pt x="98907" y="1681480"/>
                </a:cubicBezTo>
                <a:cubicBezTo>
                  <a:pt x="104834" y="1541780"/>
                  <a:pt x="205587" y="1264920"/>
                  <a:pt x="281787" y="1127760"/>
                </a:cubicBezTo>
                <a:cubicBezTo>
                  <a:pt x="357987" y="990600"/>
                  <a:pt x="442654" y="919480"/>
                  <a:pt x="556107" y="858520"/>
                </a:cubicBezTo>
                <a:cubicBezTo>
                  <a:pt x="669560" y="797560"/>
                  <a:pt x="878687" y="811107"/>
                  <a:pt x="962507" y="762000"/>
                </a:cubicBezTo>
                <a:cubicBezTo>
                  <a:pt x="1046327" y="712893"/>
                  <a:pt x="1070034" y="651933"/>
                  <a:pt x="1059027" y="563880"/>
                </a:cubicBezTo>
                <a:cubicBezTo>
                  <a:pt x="1048020" y="475827"/>
                  <a:pt x="868527" y="327660"/>
                  <a:pt x="896467" y="233680"/>
                </a:cubicBezTo>
                <a:cubicBezTo>
                  <a:pt x="924407" y="139700"/>
                  <a:pt x="1099667" y="5080"/>
                  <a:pt x="1226667" y="0"/>
                </a:cubicBezTo>
              </a:path>
            </a:pathLst>
          </a:custGeom>
          <a:no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sz="1400">
              <a:solidFill>
                <a:prstClr val="white"/>
              </a:solidFill>
              <a:latin typeface="微软雅黑" panose="020B0503020204020204" pitchFamily="34" charset="-122"/>
              <a:ea typeface="微软雅黑" panose="020B0503020204020204" pitchFamily="34" charset="-122"/>
            </a:endParaRPr>
          </a:p>
        </p:txBody>
      </p:sp>
      <p:sp>
        <p:nvSpPr>
          <p:cNvPr id="7" name="flag-pole-with-black-flag_38306"/>
          <p:cNvSpPr>
            <a:spLocks noChangeAspect="1"/>
          </p:cNvSpPr>
          <p:nvPr/>
        </p:nvSpPr>
        <p:spPr bwMode="auto">
          <a:xfrm>
            <a:off x="3180210" y="3535156"/>
            <a:ext cx="454953" cy="541577"/>
          </a:xfrm>
          <a:custGeom>
            <a:avLst/>
            <a:gdLst>
              <a:gd name="T0" fmla="*/ 401 w 401"/>
              <a:gd name="T1" fmla="*/ 89 h 478"/>
              <a:gd name="T2" fmla="*/ 401 w 401"/>
              <a:gd name="T3" fmla="*/ 293 h 478"/>
              <a:gd name="T4" fmla="*/ 73 w 401"/>
              <a:gd name="T5" fmla="*/ 293 h 478"/>
              <a:gd name="T6" fmla="*/ 73 w 401"/>
              <a:gd name="T7" fmla="*/ 89 h 478"/>
              <a:gd name="T8" fmla="*/ 401 w 401"/>
              <a:gd name="T9" fmla="*/ 89 h 478"/>
              <a:gd name="T10" fmla="*/ 39 w 401"/>
              <a:gd name="T11" fmla="*/ 0 h 478"/>
              <a:gd name="T12" fmla="*/ 0 w 401"/>
              <a:gd name="T13" fmla="*/ 39 h 478"/>
              <a:gd name="T14" fmla="*/ 23 w 401"/>
              <a:gd name="T15" fmla="*/ 74 h 478"/>
              <a:gd name="T16" fmla="*/ 23 w 401"/>
              <a:gd name="T17" fmla="*/ 478 h 478"/>
              <a:gd name="T18" fmla="*/ 56 w 401"/>
              <a:gd name="T19" fmla="*/ 478 h 478"/>
              <a:gd name="T20" fmla="*/ 56 w 401"/>
              <a:gd name="T21" fmla="*/ 74 h 478"/>
              <a:gd name="T22" fmla="*/ 78 w 401"/>
              <a:gd name="T23" fmla="*/ 39 h 478"/>
              <a:gd name="T24" fmla="*/ 39 w 401"/>
              <a:gd name="T2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478">
                <a:moveTo>
                  <a:pt x="401" y="89"/>
                </a:moveTo>
                <a:lnTo>
                  <a:pt x="401" y="293"/>
                </a:lnTo>
                <a:cubicBezTo>
                  <a:pt x="292" y="212"/>
                  <a:pt x="182" y="375"/>
                  <a:pt x="73" y="293"/>
                </a:cubicBezTo>
                <a:lnTo>
                  <a:pt x="73" y="89"/>
                </a:lnTo>
                <a:cubicBezTo>
                  <a:pt x="182" y="171"/>
                  <a:pt x="292" y="7"/>
                  <a:pt x="401" y="89"/>
                </a:cubicBezTo>
                <a:close/>
                <a:moveTo>
                  <a:pt x="39" y="0"/>
                </a:moveTo>
                <a:cubicBezTo>
                  <a:pt x="18" y="0"/>
                  <a:pt x="0" y="17"/>
                  <a:pt x="0" y="39"/>
                </a:cubicBezTo>
                <a:cubicBezTo>
                  <a:pt x="0" y="54"/>
                  <a:pt x="9" y="68"/>
                  <a:pt x="23" y="74"/>
                </a:cubicBezTo>
                <a:lnTo>
                  <a:pt x="23" y="478"/>
                </a:lnTo>
                <a:lnTo>
                  <a:pt x="56" y="478"/>
                </a:lnTo>
                <a:lnTo>
                  <a:pt x="56" y="74"/>
                </a:lnTo>
                <a:cubicBezTo>
                  <a:pt x="69" y="68"/>
                  <a:pt x="78" y="54"/>
                  <a:pt x="78" y="39"/>
                </a:cubicBezTo>
                <a:cubicBezTo>
                  <a:pt x="78" y="17"/>
                  <a:pt x="61" y="0"/>
                  <a:pt x="39"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8" name="flag-pole-with-black-flag_38306"/>
          <p:cNvSpPr>
            <a:spLocks noChangeAspect="1"/>
          </p:cNvSpPr>
          <p:nvPr/>
        </p:nvSpPr>
        <p:spPr bwMode="auto">
          <a:xfrm>
            <a:off x="1471160" y="2220282"/>
            <a:ext cx="454953" cy="541577"/>
          </a:xfrm>
          <a:custGeom>
            <a:avLst/>
            <a:gdLst>
              <a:gd name="T0" fmla="*/ 401 w 401"/>
              <a:gd name="T1" fmla="*/ 89 h 478"/>
              <a:gd name="T2" fmla="*/ 401 w 401"/>
              <a:gd name="T3" fmla="*/ 293 h 478"/>
              <a:gd name="T4" fmla="*/ 73 w 401"/>
              <a:gd name="T5" fmla="*/ 293 h 478"/>
              <a:gd name="T6" fmla="*/ 73 w 401"/>
              <a:gd name="T7" fmla="*/ 89 h 478"/>
              <a:gd name="T8" fmla="*/ 401 w 401"/>
              <a:gd name="T9" fmla="*/ 89 h 478"/>
              <a:gd name="T10" fmla="*/ 39 w 401"/>
              <a:gd name="T11" fmla="*/ 0 h 478"/>
              <a:gd name="T12" fmla="*/ 0 w 401"/>
              <a:gd name="T13" fmla="*/ 39 h 478"/>
              <a:gd name="T14" fmla="*/ 23 w 401"/>
              <a:gd name="T15" fmla="*/ 74 h 478"/>
              <a:gd name="T16" fmla="*/ 23 w 401"/>
              <a:gd name="T17" fmla="*/ 478 h 478"/>
              <a:gd name="T18" fmla="*/ 56 w 401"/>
              <a:gd name="T19" fmla="*/ 478 h 478"/>
              <a:gd name="T20" fmla="*/ 56 w 401"/>
              <a:gd name="T21" fmla="*/ 74 h 478"/>
              <a:gd name="T22" fmla="*/ 78 w 401"/>
              <a:gd name="T23" fmla="*/ 39 h 478"/>
              <a:gd name="T24" fmla="*/ 39 w 401"/>
              <a:gd name="T2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478">
                <a:moveTo>
                  <a:pt x="401" y="89"/>
                </a:moveTo>
                <a:lnTo>
                  <a:pt x="401" y="293"/>
                </a:lnTo>
                <a:cubicBezTo>
                  <a:pt x="292" y="212"/>
                  <a:pt x="182" y="375"/>
                  <a:pt x="73" y="293"/>
                </a:cubicBezTo>
                <a:lnTo>
                  <a:pt x="73" y="89"/>
                </a:lnTo>
                <a:cubicBezTo>
                  <a:pt x="182" y="171"/>
                  <a:pt x="292" y="7"/>
                  <a:pt x="401" y="89"/>
                </a:cubicBezTo>
                <a:close/>
                <a:moveTo>
                  <a:pt x="39" y="0"/>
                </a:moveTo>
                <a:cubicBezTo>
                  <a:pt x="18" y="0"/>
                  <a:pt x="0" y="17"/>
                  <a:pt x="0" y="39"/>
                </a:cubicBezTo>
                <a:cubicBezTo>
                  <a:pt x="0" y="54"/>
                  <a:pt x="9" y="68"/>
                  <a:pt x="23" y="74"/>
                </a:cubicBezTo>
                <a:lnTo>
                  <a:pt x="23" y="478"/>
                </a:lnTo>
                <a:lnTo>
                  <a:pt x="56" y="478"/>
                </a:lnTo>
                <a:lnTo>
                  <a:pt x="56" y="74"/>
                </a:lnTo>
                <a:cubicBezTo>
                  <a:pt x="69" y="68"/>
                  <a:pt x="78" y="54"/>
                  <a:pt x="78" y="39"/>
                </a:cubicBezTo>
                <a:cubicBezTo>
                  <a:pt x="78" y="17"/>
                  <a:pt x="61" y="0"/>
                  <a:pt x="39"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9" name="flag-pole-with-black-flag_38306"/>
          <p:cNvSpPr>
            <a:spLocks noChangeAspect="1"/>
          </p:cNvSpPr>
          <p:nvPr/>
        </p:nvSpPr>
        <p:spPr bwMode="auto">
          <a:xfrm>
            <a:off x="2233474" y="695208"/>
            <a:ext cx="454953" cy="541577"/>
          </a:xfrm>
          <a:custGeom>
            <a:avLst/>
            <a:gdLst>
              <a:gd name="T0" fmla="*/ 401 w 401"/>
              <a:gd name="T1" fmla="*/ 89 h 478"/>
              <a:gd name="T2" fmla="*/ 401 w 401"/>
              <a:gd name="T3" fmla="*/ 293 h 478"/>
              <a:gd name="T4" fmla="*/ 73 w 401"/>
              <a:gd name="T5" fmla="*/ 293 h 478"/>
              <a:gd name="T6" fmla="*/ 73 w 401"/>
              <a:gd name="T7" fmla="*/ 89 h 478"/>
              <a:gd name="T8" fmla="*/ 401 w 401"/>
              <a:gd name="T9" fmla="*/ 89 h 478"/>
              <a:gd name="T10" fmla="*/ 39 w 401"/>
              <a:gd name="T11" fmla="*/ 0 h 478"/>
              <a:gd name="T12" fmla="*/ 0 w 401"/>
              <a:gd name="T13" fmla="*/ 39 h 478"/>
              <a:gd name="T14" fmla="*/ 23 w 401"/>
              <a:gd name="T15" fmla="*/ 74 h 478"/>
              <a:gd name="T16" fmla="*/ 23 w 401"/>
              <a:gd name="T17" fmla="*/ 478 h 478"/>
              <a:gd name="T18" fmla="*/ 56 w 401"/>
              <a:gd name="T19" fmla="*/ 478 h 478"/>
              <a:gd name="T20" fmla="*/ 56 w 401"/>
              <a:gd name="T21" fmla="*/ 74 h 478"/>
              <a:gd name="T22" fmla="*/ 78 w 401"/>
              <a:gd name="T23" fmla="*/ 39 h 478"/>
              <a:gd name="T24" fmla="*/ 39 w 401"/>
              <a:gd name="T25"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478">
                <a:moveTo>
                  <a:pt x="401" y="89"/>
                </a:moveTo>
                <a:lnTo>
                  <a:pt x="401" y="293"/>
                </a:lnTo>
                <a:cubicBezTo>
                  <a:pt x="292" y="212"/>
                  <a:pt x="182" y="375"/>
                  <a:pt x="73" y="293"/>
                </a:cubicBezTo>
                <a:lnTo>
                  <a:pt x="73" y="89"/>
                </a:lnTo>
                <a:cubicBezTo>
                  <a:pt x="182" y="171"/>
                  <a:pt x="292" y="7"/>
                  <a:pt x="401" y="89"/>
                </a:cubicBezTo>
                <a:close/>
                <a:moveTo>
                  <a:pt x="39" y="0"/>
                </a:moveTo>
                <a:cubicBezTo>
                  <a:pt x="18" y="0"/>
                  <a:pt x="0" y="17"/>
                  <a:pt x="0" y="39"/>
                </a:cubicBezTo>
                <a:cubicBezTo>
                  <a:pt x="0" y="54"/>
                  <a:pt x="9" y="68"/>
                  <a:pt x="23" y="74"/>
                </a:cubicBezTo>
                <a:lnTo>
                  <a:pt x="23" y="478"/>
                </a:lnTo>
                <a:lnTo>
                  <a:pt x="56" y="478"/>
                </a:lnTo>
                <a:lnTo>
                  <a:pt x="56" y="74"/>
                </a:lnTo>
                <a:cubicBezTo>
                  <a:pt x="69" y="68"/>
                  <a:pt x="78" y="54"/>
                  <a:pt x="78" y="39"/>
                </a:cubicBezTo>
                <a:cubicBezTo>
                  <a:pt x="78" y="17"/>
                  <a:pt x="61" y="0"/>
                  <a:pt x="39"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4" name="矩形 13"/>
          <p:cNvSpPr/>
          <p:nvPr/>
        </p:nvSpPr>
        <p:spPr>
          <a:xfrm>
            <a:off x="3527440" y="1175268"/>
            <a:ext cx="3444860" cy="312420"/>
          </a:xfrm>
          <a:prstGeom prst="rect">
            <a:avLst/>
          </a:prstGeom>
          <a:solidFill>
            <a:srgbClr val="56676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sz="1400">
              <a:solidFill>
                <a:prstClr val="white"/>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3405521" y="1106688"/>
            <a:ext cx="1744980" cy="388620"/>
          </a:xfrm>
          <a:custGeom>
            <a:avLst/>
            <a:gdLst>
              <a:gd name="connsiteX0" fmla="*/ 0 w 2326640"/>
              <a:gd name="connsiteY0" fmla="*/ 0 h 518160"/>
              <a:gd name="connsiteX1" fmla="*/ 1808480 w 2326640"/>
              <a:gd name="connsiteY1" fmla="*/ 0 h 518160"/>
              <a:gd name="connsiteX2" fmla="*/ 2326640 w 2326640"/>
              <a:gd name="connsiteY2" fmla="*/ 518160 h 518160"/>
              <a:gd name="connsiteX3" fmla="*/ 1808480 w 2326640"/>
              <a:gd name="connsiteY3" fmla="*/ 518160 h 518160"/>
              <a:gd name="connsiteX4" fmla="*/ 0 w 2326640"/>
              <a:gd name="connsiteY4" fmla="*/ 51816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640" h="518160">
                <a:moveTo>
                  <a:pt x="0" y="0"/>
                </a:moveTo>
                <a:lnTo>
                  <a:pt x="1808480" y="0"/>
                </a:lnTo>
                <a:lnTo>
                  <a:pt x="2326640" y="518160"/>
                </a:lnTo>
                <a:lnTo>
                  <a:pt x="1808480" y="518160"/>
                </a:lnTo>
                <a:lnTo>
                  <a:pt x="0" y="518160"/>
                </a:lnTo>
                <a:close/>
              </a:path>
            </a:pathLst>
          </a:cu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rgbClr val="595959"/>
              </a:solidFill>
            </a:endParaRPr>
          </a:p>
        </p:txBody>
      </p:sp>
      <p:sp>
        <p:nvSpPr>
          <p:cNvPr id="15" name="文本框 14"/>
          <p:cNvSpPr txBox="1"/>
          <p:nvPr/>
        </p:nvSpPr>
        <p:spPr>
          <a:xfrm>
            <a:off x="3507639" y="1162930"/>
            <a:ext cx="1100996" cy="300083"/>
          </a:xfrm>
          <a:prstGeom prst="rect">
            <a:avLst/>
          </a:prstGeom>
          <a:noFill/>
        </p:spPr>
        <p:txBody>
          <a:bodyPr wrap="square" lIns="68580" tIns="34290" rIns="68580" bIns="34290" rtlCol="0">
            <a:spAutoFit/>
          </a:bodyPr>
          <a:lstStyle/>
          <a:p>
            <a:pPr>
              <a:defRPr/>
            </a:pPr>
            <a:r>
              <a:rPr lang="zh-CN" altLang="en-US" sz="1500">
                <a:solidFill>
                  <a:prstClr val="white"/>
                </a:solidFill>
                <a:latin typeface="微软雅黑" panose="020B0503020204020204" pitchFamily="34" charset="-122"/>
                <a:ea typeface="微软雅黑" panose="020B0503020204020204" pitchFamily="34" charset="-122"/>
              </a:rPr>
              <a:t>相关问题</a:t>
            </a:r>
          </a:p>
        </p:txBody>
      </p:sp>
      <p:sp>
        <p:nvSpPr>
          <p:cNvPr id="16" name="文本框 15"/>
          <p:cNvSpPr txBox="1"/>
          <p:nvPr/>
        </p:nvSpPr>
        <p:spPr>
          <a:xfrm>
            <a:off x="5241049" y="1179985"/>
            <a:ext cx="1350251" cy="300083"/>
          </a:xfrm>
          <a:prstGeom prst="rect">
            <a:avLst/>
          </a:prstGeom>
          <a:noFill/>
        </p:spPr>
        <p:txBody>
          <a:bodyPr wrap="square" lIns="68580" tIns="34290" rIns="68580" bIns="34290" rtlCol="0">
            <a:spAutoFit/>
          </a:bodyPr>
          <a:lstStyle/>
          <a:p>
            <a:pPr>
              <a:defRPr/>
            </a:pPr>
            <a:r>
              <a:rPr lang="zh-CN" altLang="en-US" sz="1500">
                <a:solidFill>
                  <a:prstClr val="white"/>
                </a:solidFill>
                <a:latin typeface="微软雅黑" panose="020B0503020204020204" pitchFamily="34" charset="-122"/>
                <a:ea typeface="微软雅黑" panose="020B0503020204020204" pitchFamily="34" charset="-122"/>
              </a:rPr>
              <a:t>解决措施方法</a:t>
            </a:r>
          </a:p>
        </p:txBody>
      </p:sp>
      <p:sp>
        <p:nvSpPr>
          <p:cNvPr id="17" name="文本框 16"/>
          <p:cNvSpPr txBox="1"/>
          <p:nvPr/>
        </p:nvSpPr>
        <p:spPr>
          <a:xfrm>
            <a:off x="3339550" y="1545745"/>
            <a:ext cx="3803000" cy="475515"/>
          </a:xfrm>
          <a:prstGeom prst="rect">
            <a:avLst/>
          </a:prstGeom>
          <a:noFill/>
        </p:spPr>
        <p:txBody>
          <a:bodyPr wrap="square" lIns="68580" tIns="34290" rIns="68580" bIns="34290" rtlCol="0">
            <a:spAutoFit/>
          </a:bodyPr>
          <a:lstStyle/>
          <a:p>
            <a:pPr defTabSz="964565">
              <a:lnSpc>
                <a:spcPct val="120000"/>
              </a:lnSpc>
              <a:spcBef>
                <a:spcPct val="20000"/>
              </a:spcBef>
              <a:defRPr/>
            </a:pPr>
            <a:r>
              <a:rPr lang="zh-CN" altLang="en-US" sz="1100" dirty="0">
                <a:solidFill>
                  <a:prstClr val="black">
                    <a:lumMod val="85000"/>
                    <a:lumOff val="15000"/>
                  </a:prstClr>
                </a:solidFill>
                <a:latin typeface="Arial" panose="020B0604020202020204" pitchFamily="34" charset="0"/>
                <a:ea typeface="微软雅黑" panose="020B0503020204020204" pitchFamily="34" charset="-122"/>
                <a:cs typeface="+mn-ea"/>
                <a:sym typeface="Arial" panose="020B0604020202020204" pitchFamily="34" charset="0"/>
              </a:rPr>
              <a:t>在此输入您的文本内容。小奕</a:t>
            </a:r>
            <a:r>
              <a:rPr lang="en-US" altLang="zh-CN" sz="1100" dirty="0">
                <a:solidFill>
                  <a:prstClr val="black">
                    <a:lumMod val="85000"/>
                    <a:lumOff val="15000"/>
                  </a:prstClr>
                </a:solidFill>
                <a:latin typeface="Arial" panose="020B0604020202020204" pitchFamily="34" charset="0"/>
                <a:ea typeface="微软雅黑" panose="020B0503020204020204" pitchFamily="34" charset="-122"/>
                <a:cs typeface="+mn-ea"/>
                <a:sym typeface="Arial" panose="020B0604020202020204" pitchFamily="34" charset="0"/>
              </a:rPr>
              <a:t>PPT</a:t>
            </a:r>
            <a:r>
              <a:rPr lang="zh-CN" altLang="en-US" sz="1100" dirty="0">
                <a:solidFill>
                  <a:prstClr val="black">
                    <a:lumMod val="85000"/>
                    <a:lumOff val="15000"/>
                  </a:prstClr>
                </a:solidFill>
                <a:latin typeface="Arial" panose="020B0604020202020204" pitchFamily="34" charset="0"/>
                <a:ea typeface="微软雅黑" panose="020B0503020204020204" pitchFamily="34" charset="-122"/>
                <a:cs typeface="+mn-ea"/>
                <a:sym typeface="Arial" panose="020B0604020202020204" pitchFamily="34" charset="0"/>
              </a:rPr>
              <a:t>工作室更专业的模板。建议您在展示时采用微软雅黑字体</a:t>
            </a:r>
          </a:p>
        </p:txBody>
      </p:sp>
      <p:sp>
        <p:nvSpPr>
          <p:cNvPr id="27" name="矩形 26"/>
          <p:cNvSpPr/>
          <p:nvPr/>
        </p:nvSpPr>
        <p:spPr>
          <a:xfrm>
            <a:off x="2597227" y="2318241"/>
            <a:ext cx="3444860" cy="312420"/>
          </a:xfrm>
          <a:prstGeom prst="rect">
            <a:avLst/>
          </a:prstGeom>
          <a:solidFill>
            <a:srgbClr val="56676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sz="1400">
              <a:solidFill>
                <a:prstClr val="white"/>
              </a:solidFill>
              <a:latin typeface="微软雅黑" panose="020B0503020204020204" pitchFamily="34" charset="-122"/>
              <a:ea typeface="微软雅黑" panose="020B0503020204020204" pitchFamily="34" charset="-122"/>
            </a:endParaRPr>
          </a:p>
        </p:txBody>
      </p:sp>
      <p:sp>
        <p:nvSpPr>
          <p:cNvPr id="31" name="任意多边形 30"/>
          <p:cNvSpPr/>
          <p:nvPr/>
        </p:nvSpPr>
        <p:spPr>
          <a:xfrm>
            <a:off x="2475307" y="2249661"/>
            <a:ext cx="1744980" cy="388620"/>
          </a:xfrm>
          <a:custGeom>
            <a:avLst/>
            <a:gdLst>
              <a:gd name="connsiteX0" fmla="*/ 0 w 2326640"/>
              <a:gd name="connsiteY0" fmla="*/ 0 h 518160"/>
              <a:gd name="connsiteX1" fmla="*/ 1808480 w 2326640"/>
              <a:gd name="connsiteY1" fmla="*/ 0 h 518160"/>
              <a:gd name="connsiteX2" fmla="*/ 2326640 w 2326640"/>
              <a:gd name="connsiteY2" fmla="*/ 518160 h 518160"/>
              <a:gd name="connsiteX3" fmla="*/ 1808480 w 2326640"/>
              <a:gd name="connsiteY3" fmla="*/ 518160 h 518160"/>
              <a:gd name="connsiteX4" fmla="*/ 0 w 2326640"/>
              <a:gd name="connsiteY4" fmla="*/ 51816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640" h="518160">
                <a:moveTo>
                  <a:pt x="0" y="0"/>
                </a:moveTo>
                <a:lnTo>
                  <a:pt x="1808480" y="0"/>
                </a:lnTo>
                <a:lnTo>
                  <a:pt x="2326640" y="518160"/>
                </a:lnTo>
                <a:lnTo>
                  <a:pt x="1808480" y="518160"/>
                </a:lnTo>
                <a:lnTo>
                  <a:pt x="0" y="518160"/>
                </a:lnTo>
                <a:close/>
              </a:path>
            </a:pathLst>
          </a:cu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rgbClr val="595959"/>
              </a:solidFill>
            </a:endParaRPr>
          </a:p>
        </p:txBody>
      </p:sp>
      <p:sp>
        <p:nvSpPr>
          <p:cNvPr id="32" name="文本框 31"/>
          <p:cNvSpPr txBox="1"/>
          <p:nvPr/>
        </p:nvSpPr>
        <p:spPr>
          <a:xfrm>
            <a:off x="2577425" y="2305903"/>
            <a:ext cx="1100996" cy="300083"/>
          </a:xfrm>
          <a:prstGeom prst="rect">
            <a:avLst/>
          </a:prstGeom>
          <a:noFill/>
        </p:spPr>
        <p:txBody>
          <a:bodyPr wrap="square" lIns="68580" tIns="34290" rIns="68580" bIns="34290" rtlCol="0">
            <a:spAutoFit/>
          </a:bodyPr>
          <a:lstStyle/>
          <a:p>
            <a:pPr>
              <a:defRPr/>
            </a:pPr>
            <a:r>
              <a:rPr lang="zh-CN" altLang="en-US" sz="1500">
                <a:solidFill>
                  <a:prstClr val="white"/>
                </a:solidFill>
                <a:latin typeface="微软雅黑" panose="020B0503020204020204" pitchFamily="34" charset="-122"/>
                <a:ea typeface="微软雅黑" panose="020B0503020204020204" pitchFamily="34" charset="-122"/>
              </a:rPr>
              <a:t>相关问题</a:t>
            </a:r>
          </a:p>
        </p:txBody>
      </p:sp>
      <p:sp>
        <p:nvSpPr>
          <p:cNvPr id="36" name="文本框 35"/>
          <p:cNvSpPr txBox="1"/>
          <p:nvPr/>
        </p:nvSpPr>
        <p:spPr>
          <a:xfrm>
            <a:off x="4310836" y="2322958"/>
            <a:ext cx="1350251" cy="300083"/>
          </a:xfrm>
          <a:prstGeom prst="rect">
            <a:avLst/>
          </a:prstGeom>
          <a:noFill/>
        </p:spPr>
        <p:txBody>
          <a:bodyPr wrap="square" lIns="68580" tIns="34290" rIns="68580" bIns="34290" rtlCol="0">
            <a:spAutoFit/>
          </a:bodyPr>
          <a:lstStyle/>
          <a:p>
            <a:pPr>
              <a:defRPr/>
            </a:pPr>
            <a:r>
              <a:rPr lang="zh-CN" altLang="en-US" sz="1500">
                <a:solidFill>
                  <a:prstClr val="white"/>
                </a:solidFill>
                <a:latin typeface="微软雅黑" panose="020B0503020204020204" pitchFamily="34" charset="-122"/>
                <a:ea typeface="微软雅黑" panose="020B0503020204020204" pitchFamily="34" charset="-122"/>
              </a:rPr>
              <a:t>解决措施方法</a:t>
            </a:r>
          </a:p>
        </p:txBody>
      </p:sp>
      <p:sp>
        <p:nvSpPr>
          <p:cNvPr id="37" name="文本框 36"/>
          <p:cNvSpPr txBox="1"/>
          <p:nvPr/>
        </p:nvSpPr>
        <p:spPr>
          <a:xfrm>
            <a:off x="2409336" y="2688718"/>
            <a:ext cx="3803000" cy="475515"/>
          </a:xfrm>
          <a:prstGeom prst="rect">
            <a:avLst/>
          </a:prstGeom>
          <a:noFill/>
        </p:spPr>
        <p:txBody>
          <a:bodyPr wrap="square" lIns="68580" tIns="34290" rIns="68580" bIns="34290" rtlCol="0">
            <a:spAutoFit/>
          </a:bodyPr>
          <a:lstStyle/>
          <a:p>
            <a:pPr defTabSz="964565">
              <a:lnSpc>
                <a:spcPct val="120000"/>
              </a:lnSpc>
              <a:spcBef>
                <a:spcPct val="20000"/>
              </a:spcBef>
              <a:defRPr/>
            </a:pPr>
            <a:r>
              <a:rPr lang="zh-CN" altLang="en-US" sz="1100" dirty="0">
                <a:solidFill>
                  <a:prstClr val="black">
                    <a:lumMod val="85000"/>
                    <a:lumOff val="15000"/>
                  </a:prstClr>
                </a:solidFill>
                <a:latin typeface="Arial" panose="020B0604020202020204" pitchFamily="34" charset="0"/>
                <a:ea typeface="微软雅黑" panose="020B0503020204020204" pitchFamily="34" charset="-122"/>
                <a:cs typeface="+mn-ea"/>
                <a:sym typeface="Arial" panose="020B0604020202020204" pitchFamily="34" charset="0"/>
              </a:rPr>
              <a:t>在此输入您的文本内容。小奕</a:t>
            </a:r>
            <a:r>
              <a:rPr lang="en-US" altLang="zh-CN" sz="1100" dirty="0">
                <a:solidFill>
                  <a:prstClr val="black">
                    <a:lumMod val="85000"/>
                    <a:lumOff val="15000"/>
                  </a:prstClr>
                </a:solidFill>
                <a:latin typeface="Arial" panose="020B0604020202020204" pitchFamily="34" charset="0"/>
                <a:ea typeface="微软雅黑" panose="020B0503020204020204" pitchFamily="34" charset="-122"/>
                <a:cs typeface="+mn-ea"/>
                <a:sym typeface="Arial" panose="020B0604020202020204" pitchFamily="34" charset="0"/>
              </a:rPr>
              <a:t>PPT</a:t>
            </a:r>
            <a:r>
              <a:rPr lang="zh-CN" altLang="en-US" sz="1100" dirty="0">
                <a:solidFill>
                  <a:prstClr val="black">
                    <a:lumMod val="85000"/>
                    <a:lumOff val="15000"/>
                  </a:prstClr>
                </a:solidFill>
                <a:latin typeface="Arial" panose="020B0604020202020204" pitchFamily="34" charset="0"/>
                <a:ea typeface="微软雅黑" panose="020B0503020204020204" pitchFamily="34" charset="-122"/>
                <a:cs typeface="+mn-ea"/>
                <a:sym typeface="Arial" panose="020B0604020202020204" pitchFamily="34" charset="0"/>
              </a:rPr>
              <a:t>工作室更专业的模板。建议您在展示时采用微软雅黑字体</a:t>
            </a:r>
          </a:p>
        </p:txBody>
      </p:sp>
      <p:sp>
        <p:nvSpPr>
          <p:cNvPr id="38" name="矩形 37"/>
          <p:cNvSpPr/>
          <p:nvPr/>
        </p:nvSpPr>
        <p:spPr>
          <a:xfrm>
            <a:off x="4078690" y="3646440"/>
            <a:ext cx="3444860" cy="312420"/>
          </a:xfrm>
          <a:prstGeom prst="rect">
            <a:avLst/>
          </a:prstGeom>
          <a:solidFill>
            <a:srgbClr val="56676F"/>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sz="1400">
              <a:solidFill>
                <a:prstClr val="white"/>
              </a:solidFill>
              <a:latin typeface="微软雅黑" panose="020B0503020204020204" pitchFamily="34" charset="-122"/>
              <a:ea typeface="微软雅黑" panose="020B0503020204020204" pitchFamily="34" charset="-122"/>
            </a:endParaRPr>
          </a:p>
        </p:txBody>
      </p:sp>
      <p:sp>
        <p:nvSpPr>
          <p:cNvPr id="39" name="任意多边形 38"/>
          <p:cNvSpPr/>
          <p:nvPr/>
        </p:nvSpPr>
        <p:spPr>
          <a:xfrm>
            <a:off x="3956770" y="3577860"/>
            <a:ext cx="1744980" cy="388620"/>
          </a:xfrm>
          <a:custGeom>
            <a:avLst/>
            <a:gdLst>
              <a:gd name="connsiteX0" fmla="*/ 0 w 2326640"/>
              <a:gd name="connsiteY0" fmla="*/ 0 h 518160"/>
              <a:gd name="connsiteX1" fmla="*/ 1808480 w 2326640"/>
              <a:gd name="connsiteY1" fmla="*/ 0 h 518160"/>
              <a:gd name="connsiteX2" fmla="*/ 2326640 w 2326640"/>
              <a:gd name="connsiteY2" fmla="*/ 518160 h 518160"/>
              <a:gd name="connsiteX3" fmla="*/ 1808480 w 2326640"/>
              <a:gd name="connsiteY3" fmla="*/ 518160 h 518160"/>
              <a:gd name="connsiteX4" fmla="*/ 0 w 2326640"/>
              <a:gd name="connsiteY4" fmla="*/ 518160 h 51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640" h="518160">
                <a:moveTo>
                  <a:pt x="0" y="0"/>
                </a:moveTo>
                <a:lnTo>
                  <a:pt x="1808480" y="0"/>
                </a:lnTo>
                <a:lnTo>
                  <a:pt x="2326640" y="518160"/>
                </a:lnTo>
                <a:lnTo>
                  <a:pt x="1808480" y="518160"/>
                </a:lnTo>
                <a:lnTo>
                  <a:pt x="0" y="518160"/>
                </a:lnTo>
                <a:close/>
              </a:path>
            </a:pathLst>
          </a:cu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rgbClr val="595959"/>
              </a:solidFill>
            </a:endParaRPr>
          </a:p>
        </p:txBody>
      </p:sp>
      <p:sp>
        <p:nvSpPr>
          <p:cNvPr id="40" name="文本框 39"/>
          <p:cNvSpPr txBox="1"/>
          <p:nvPr/>
        </p:nvSpPr>
        <p:spPr>
          <a:xfrm>
            <a:off x="4058888" y="3634102"/>
            <a:ext cx="1100996" cy="300083"/>
          </a:xfrm>
          <a:prstGeom prst="rect">
            <a:avLst/>
          </a:prstGeom>
          <a:noFill/>
        </p:spPr>
        <p:txBody>
          <a:bodyPr wrap="square" lIns="68580" tIns="34290" rIns="68580" bIns="34290" rtlCol="0">
            <a:spAutoFit/>
          </a:bodyPr>
          <a:lstStyle/>
          <a:p>
            <a:pPr>
              <a:defRPr/>
            </a:pPr>
            <a:r>
              <a:rPr lang="zh-CN" altLang="en-US" sz="1500">
                <a:solidFill>
                  <a:prstClr val="white"/>
                </a:solidFill>
                <a:latin typeface="微软雅黑" panose="020B0503020204020204" pitchFamily="34" charset="-122"/>
                <a:ea typeface="微软雅黑" panose="020B0503020204020204" pitchFamily="34" charset="-122"/>
              </a:rPr>
              <a:t>相关问题</a:t>
            </a:r>
          </a:p>
        </p:txBody>
      </p:sp>
      <p:sp>
        <p:nvSpPr>
          <p:cNvPr id="41" name="文本框 40"/>
          <p:cNvSpPr txBox="1"/>
          <p:nvPr/>
        </p:nvSpPr>
        <p:spPr>
          <a:xfrm>
            <a:off x="5792299" y="3651157"/>
            <a:ext cx="1350251" cy="300083"/>
          </a:xfrm>
          <a:prstGeom prst="rect">
            <a:avLst/>
          </a:prstGeom>
          <a:noFill/>
        </p:spPr>
        <p:txBody>
          <a:bodyPr wrap="square" lIns="68580" tIns="34290" rIns="68580" bIns="34290" rtlCol="0">
            <a:spAutoFit/>
          </a:bodyPr>
          <a:lstStyle/>
          <a:p>
            <a:pPr>
              <a:defRPr/>
            </a:pPr>
            <a:r>
              <a:rPr lang="zh-CN" altLang="en-US" sz="1500">
                <a:solidFill>
                  <a:prstClr val="white"/>
                </a:solidFill>
                <a:latin typeface="微软雅黑" panose="020B0503020204020204" pitchFamily="34" charset="-122"/>
                <a:ea typeface="微软雅黑" panose="020B0503020204020204" pitchFamily="34" charset="-122"/>
              </a:rPr>
              <a:t>解决措施方法</a:t>
            </a:r>
          </a:p>
        </p:txBody>
      </p:sp>
      <p:sp>
        <p:nvSpPr>
          <p:cNvPr id="42" name="文本框 41"/>
          <p:cNvSpPr txBox="1"/>
          <p:nvPr/>
        </p:nvSpPr>
        <p:spPr>
          <a:xfrm>
            <a:off x="3890799" y="4016917"/>
            <a:ext cx="3803000" cy="475515"/>
          </a:xfrm>
          <a:prstGeom prst="rect">
            <a:avLst/>
          </a:prstGeom>
          <a:noFill/>
        </p:spPr>
        <p:txBody>
          <a:bodyPr wrap="square" lIns="68580" tIns="34290" rIns="68580" bIns="34290" rtlCol="0">
            <a:spAutoFit/>
          </a:bodyPr>
          <a:lstStyle/>
          <a:p>
            <a:pPr defTabSz="964565">
              <a:lnSpc>
                <a:spcPct val="120000"/>
              </a:lnSpc>
              <a:spcBef>
                <a:spcPct val="20000"/>
              </a:spcBef>
              <a:defRPr/>
            </a:pPr>
            <a:r>
              <a:rPr lang="zh-CN" altLang="en-US" sz="1100" dirty="0">
                <a:solidFill>
                  <a:prstClr val="black">
                    <a:lumMod val="85000"/>
                    <a:lumOff val="15000"/>
                  </a:prstClr>
                </a:solidFill>
                <a:latin typeface="Arial" panose="020B0604020202020204" pitchFamily="34" charset="0"/>
                <a:ea typeface="微软雅黑" panose="020B0503020204020204" pitchFamily="34" charset="-122"/>
                <a:cs typeface="+mn-ea"/>
                <a:sym typeface="Arial" panose="020B0604020202020204" pitchFamily="34" charset="0"/>
              </a:rPr>
              <a:t>在此输入您的文本内容。小奕</a:t>
            </a:r>
            <a:r>
              <a:rPr lang="en-US" altLang="zh-CN" sz="1100" dirty="0">
                <a:solidFill>
                  <a:prstClr val="black">
                    <a:lumMod val="85000"/>
                    <a:lumOff val="15000"/>
                  </a:prstClr>
                </a:solidFill>
                <a:latin typeface="Arial" panose="020B0604020202020204" pitchFamily="34" charset="0"/>
                <a:ea typeface="微软雅黑" panose="020B0503020204020204" pitchFamily="34" charset="-122"/>
                <a:cs typeface="+mn-ea"/>
                <a:sym typeface="Arial" panose="020B0604020202020204" pitchFamily="34" charset="0"/>
              </a:rPr>
              <a:t>PPT</a:t>
            </a:r>
            <a:r>
              <a:rPr lang="zh-CN" altLang="en-US" sz="1100" dirty="0">
                <a:solidFill>
                  <a:prstClr val="black">
                    <a:lumMod val="85000"/>
                    <a:lumOff val="15000"/>
                  </a:prstClr>
                </a:solidFill>
                <a:latin typeface="Arial" panose="020B0604020202020204" pitchFamily="34" charset="0"/>
                <a:ea typeface="微软雅黑" panose="020B0503020204020204" pitchFamily="34" charset="-122"/>
                <a:cs typeface="+mn-ea"/>
                <a:sym typeface="Arial" panose="020B0604020202020204" pitchFamily="34" charset="0"/>
              </a:rPr>
              <a:t>工作室更专业的模板。建议您在展示时采用微软雅黑字体</a:t>
            </a:r>
          </a:p>
        </p:txBody>
      </p:sp>
      <p:sp>
        <p:nvSpPr>
          <p:cNvPr id="35" name="TextBox 13"/>
          <p:cNvSpPr>
            <a:spLocks noChangeArrowheads="1"/>
          </p:cNvSpPr>
          <p:nvPr/>
        </p:nvSpPr>
        <p:spPr bwMode="auto">
          <a:xfrm>
            <a:off x="462915" y="315641"/>
            <a:ext cx="2443571"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822960" fontAlgn="base">
              <a:spcAft>
                <a:spcPct val="0"/>
              </a:spcAft>
              <a:buNone/>
              <a:defRPr/>
            </a:pPr>
            <a:r>
              <a:rPr lang="zh-CN" altLang="en-US" sz="21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存在的问题</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直角三角形 18"/>
          <p:cNvSpPr/>
          <p:nvPr/>
        </p:nvSpPr>
        <p:spPr>
          <a:xfrm rot="16200000">
            <a:off x="6427481" y="2409082"/>
            <a:ext cx="2751138" cy="275113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直角三角形 19"/>
          <p:cNvSpPr/>
          <p:nvPr/>
        </p:nvSpPr>
        <p:spPr>
          <a:xfrm rot="5400000">
            <a:off x="-28260" y="0"/>
            <a:ext cx="2751138" cy="275113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149235" y="598468"/>
            <a:ext cx="8851889" cy="3954390"/>
            <a:chOff x="149236" y="598468"/>
            <a:chExt cx="8834372" cy="3946565"/>
          </a:xfrm>
        </p:grpSpPr>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t="20218" b="20218"/>
            <a:stretch>
              <a:fillRect/>
            </a:stretch>
          </p:blipFill>
          <p:spPr>
            <a:xfrm>
              <a:off x="149236" y="598469"/>
              <a:ext cx="8834372" cy="3946564"/>
            </a:xfrm>
            <a:prstGeom prst="rect">
              <a:avLst/>
            </a:prstGeom>
          </p:spPr>
        </p:pic>
        <p:sp>
          <p:nvSpPr>
            <p:cNvPr id="23" name="矩形 22"/>
            <p:cNvSpPr/>
            <p:nvPr/>
          </p:nvSpPr>
          <p:spPr>
            <a:xfrm>
              <a:off x="149236" y="598468"/>
              <a:ext cx="8834372" cy="3946564"/>
            </a:xfrm>
            <a:prstGeom prst="rect">
              <a:avLst/>
            </a:prstGeom>
            <a:solidFill>
              <a:schemeClr val="bg1">
                <a:alpha val="80000"/>
              </a:schemeClr>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文本框 6"/>
          <p:cNvSpPr txBox="1">
            <a:spLocks noChangeArrowheads="1"/>
          </p:cNvSpPr>
          <p:nvPr/>
        </p:nvSpPr>
        <p:spPr bwMode="auto">
          <a:xfrm>
            <a:off x="913024" y="1911726"/>
            <a:ext cx="182614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b="1">
                <a:solidFill>
                  <a:schemeClr val="tx1">
                    <a:lumMod val="95000"/>
                    <a:lumOff val="5000"/>
                  </a:schemeClr>
                </a:solidFill>
                <a:latin typeface="+mj-ea"/>
                <a:ea typeface="+mj-ea"/>
              </a:rPr>
              <a:t>选题的背景与意义</a:t>
            </a:r>
          </a:p>
        </p:txBody>
      </p:sp>
      <p:sp>
        <p:nvSpPr>
          <p:cNvPr id="82" name="矩形 81"/>
          <p:cNvSpPr/>
          <p:nvPr/>
        </p:nvSpPr>
        <p:spPr>
          <a:xfrm>
            <a:off x="1171804" y="2201941"/>
            <a:ext cx="2874505" cy="253916"/>
          </a:xfrm>
          <a:prstGeom prst="rect">
            <a:avLst/>
          </a:prstGeom>
        </p:spPr>
        <p:txBody>
          <a:bodyPr wrap="none">
            <a:spAutoFit/>
          </a:bodyPr>
          <a:lstStyle/>
          <a:p>
            <a:pPr lvl="0" algn="ctr" fontAlgn="base">
              <a:spcBef>
                <a:spcPct val="0"/>
              </a:spcBef>
              <a:spcAft>
                <a:spcPct val="0"/>
              </a:spcAft>
              <a:defRPr/>
            </a:pPr>
            <a:r>
              <a:rPr lang="en-US" altLang="zh-CN" sz="1050" dirty="0">
                <a:solidFill>
                  <a:schemeClr val="tx1">
                    <a:lumMod val="95000"/>
                    <a:lumOff val="5000"/>
                  </a:schemeClr>
                </a:solidFill>
                <a:latin typeface="Calibri Light" panose="020F0302020204030204" pitchFamily="34" charset="0"/>
                <a:ea typeface="方正兰亭黑_GBK"/>
              </a:rPr>
              <a:t>Background and significance of the selected topic</a:t>
            </a:r>
          </a:p>
        </p:txBody>
      </p:sp>
      <p:sp>
        <p:nvSpPr>
          <p:cNvPr id="83" name="椭圆 82"/>
          <p:cNvSpPr/>
          <p:nvPr/>
        </p:nvSpPr>
        <p:spPr>
          <a:xfrm>
            <a:off x="519742" y="1993857"/>
            <a:ext cx="379869" cy="37986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1</a:t>
            </a:r>
            <a:endParaRPr lang="zh-CN" altLang="en-US"/>
          </a:p>
        </p:txBody>
      </p:sp>
      <p:sp>
        <p:nvSpPr>
          <p:cNvPr id="85" name="文本框 6"/>
          <p:cNvSpPr txBox="1">
            <a:spLocks noChangeArrowheads="1"/>
          </p:cNvSpPr>
          <p:nvPr/>
        </p:nvSpPr>
        <p:spPr bwMode="auto">
          <a:xfrm>
            <a:off x="5348161" y="1912881"/>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b="1">
                <a:solidFill>
                  <a:schemeClr val="tx1">
                    <a:lumMod val="95000"/>
                    <a:lumOff val="5000"/>
                  </a:schemeClr>
                </a:solidFill>
                <a:latin typeface="+mj-ea"/>
                <a:ea typeface="+mj-ea"/>
              </a:rPr>
              <a:t>研究方法及过程</a:t>
            </a:r>
          </a:p>
        </p:txBody>
      </p:sp>
      <p:sp>
        <p:nvSpPr>
          <p:cNvPr id="86" name="矩形 85"/>
          <p:cNvSpPr/>
          <p:nvPr/>
        </p:nvSpPr>
        <p:spPr>
          <a:xfrm>
            <a:off x="5348161" y="2203096"/>
            <a:ext cx="1992853" cy="253916"/>
          </a:xfrm>
          <a:prstGeom prst="rect">
            <a:avLst/>
          </a:prstGeom>
        </p:spPr>
        <p:txBody>
          <a:bodyPr wrap="none">
            <a:spAutoFit/>
          </a:bodyPr>
          <a:lstStyle/>
          <a:p>
            <a:pPr lvl="0" fontAlgn="base">
              <a:spcBef>
                <a:spcPct val="0"/>
              </a:spcBef>
              <a:spcAft>
                <a:spcPct val="0"/>
              </a:spcAft>
              <a:defRPr/>
            </a:pPr>
            <a:r>
              <a:rPr lang="en-US" altLang="zh-CN" sz="1050" dirty="0">
                <a:solidFill>
                  <a:schemeClr val="tx1">
                    <a:lumMod val="95000"/>
                    <a:lumOff val="5000"/>
                  </a:schemeClr>
                </a:solidFill>
                <a:latin typeface="Calibri Light" panose="020F0302020204030204" pitchFamily="34" charset="0"/>
                <a:ea typeface="方正兰亭黑_GBK"/>
              </a:rPr>
              <a:t>Research methods and processes</a:t>
            </a:r>
          </a:p>
        </p:txBody>
      </p:sp>
      <p:sp>
        <p:nvSpPr>
          <p:cNvPr id="87" name="椭圆 86"/>
          <p:cNvSpPr/>
          <p:nvPr/>
        </p:nvSpPr>
        <p:spPr>
          <a:xfrm>
            <a:off x="4954879" y="1995012"/>
            <a:ext cx="379869" cy="37986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2</a:t>
            </a:r>
            <a:endParaRPr lang="zh-CN" altLang="en-US"/>
          </a:p>
        </p:txBody>
      </p:sp>
      <p:sp>
        <p:nvSpPr>
          <p:cNvPr id="89" name="文本框 6"/>
          <p:cNvSpPr txBox="1">
            <a:spLocks noChangeArrowheads="1"/>
          </p:cNvSpPr>
          <p:nvPr/>
        </p:nvSpPr>
        <p:spPr bwMode="auto">
          <a:xfrm>
            <a:off x="913024" y="3159762"/>
            <a:ext cx="20313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b="1">
                <a:solidFill>
                  <a:schemeClr val="tx1">
                    <a:lumMod val="95000"/>
                    <a:lumOff val="5000"/>
                  </a:schemeClr>
                </a:solidFill>
                <a:latin typeface="+mj-ea"/>
                <a:ea typeface="+mj-ea"/>
              </a:rPr>
              <a:t>研究成果展示及应用</a:t>
            </a:r>
          </a:p>
        </p:txBody>
      </p:sp>
      <p:sp>
        <p:nvSpPr>
          <p:cNvPr id="90" name="矩形 89"/>
          <p:cNvSpPr/>
          <p:nvPr/>
        </p:nvSpPr>
        <p:spPr>
          <a:xfrm>
            <a:off x="913024" y="3449977"/>
            <a:ext cx="2909771" cy="253916"/>
          </a:xfrm>
          <a:prstGeom prst="rect">
            <a:avLst/>
          </a:prstGeom>
        </p:spPr>
        <p:txBody>
          <a:bodyPr wrap="none">
            <a:spAutoFit/>
          </a:bodyPr>
          <a:lstStyle/>
          <a:p>
            <a:pPr lvl="0" fontAlgn="base">
              <a:spcBef>
                <a:spcPct val="0"/>
              </a:spcBef>
              <a:spcAft>
                <a:spcPct val="0"/>
              </a:spcAft>
              <a:defRPr/>
            </a:pPr>
            <a:r>
              <a:rPr lang="en-US" altLang="zh-CN" sz="1050" dirty="0">
                <a:solidFill>
                  <a:schemeClr val="tx1">
                    <a:lumMod val="95000"/>
                    <a:lumOff val="5000"/>
                  </a:schemeClr>
                </a:solidFill>
                <a:latin typeface="Calibri Light" panose="020F0302020204030204" pitchFamily="34" charset="0"/>
                <a:ea typeface="方正兰亭黑_GBK"/>
              </a:rPr>
              <a:t>Demonstration and application of research results</a:t>
            </a:r>
          </a:p>
        </p:txBody>
      </p:sp>
      <p:sp>
        <p:nvSpPr>
          <p:cNvPr id="91" name="椭圆 90"/>
          <p:cNvSpPr/>
          <p:nvPr/>
        </p:nvSpPr>
        <p:spPr>
          <a:xfrm>
            <a:off x="519742" y="3241893"/>
            <a:ext cx="379869" cy="37986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3</a:t>
            </a:r>
            <a:endParaRPr lang="zh-CN" altLang="en-US"/>
          </a:p>
        </p:txBody>
      </p:sp>
      <p:sp>
        <p:nvSpPr>
          <p:cNvPr id="93" name="文本框 6"/>
          <p:cNvSpPr txBox="1">
            <a:spLocks noChangeArrowheads="1"/>
          </p:cNvSpPr>
          <p:nvPr/>
        </p:nvSpPr>
        <p:spPr bwMode="auto">
          <a:xfrm>
            <a:off x="5348161" y="31597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1600" b="1">
                <a:solidFill>
                  <a:schemeClr val="tx1">
                    <a:lumMod val="95000"/>
                    <a:lumOff val="5000"/>
                  </a:schemeClr>
                </a:solidFill>
                <a:latin typeface="+mj-ea"/>
                <a:ea typeface="+mj-ea"/>
              </a:rPr>
              <a:t>论文总结</a:t>
            </a:r>
          </a:p>
        </p:txBody>
      </p:sp>
      <p:sp>
        <p:nvSpPr>
          <p:cNvPr id="94" name="矩形 93"/>
          <p:cNvSpPr/>
          <p:nvPr/>
        </p:nvSpPr>
        <p:spPr>
          <a:xfrm>
            <a:off x="5348161" y="3449977"/>
            <a:ext cx="1045479" cy="253916"/>
          </a:xfrm>
          <a:prstGeom prst="rect">
            <a:avLst/>
          </a:prstGeom>
        </p:spPr>
        <p:txBody>
          <a:bodyPr wrap="none">
            <a:spAutoFit/>
          </a:bodyPr>
          <a:lstStyle/>
          <a:p>
            <a:pPr lvl="0" fontAlgn="base">
              <a:spcBef>
                <a:spcPct val="0"/>
              </a:spcBef>
              <a:spcAft>
                <a:spcPct val="0"/>
              </a:spcAft>
              <a:defRPr/>
            </a:pPr>
            <a:r>
              <a:rPr lang="en-US" altLang="zh-CN" sz="1050">
                <a:solidFill>
                  <a:schemeClr val="tx1">
                    <a:lumMod val="95000"/>
                    <a:lumOff val="5000"/>
                  </a:schemeClr>
                </a:solidFill>
                <a:latin typeface="Calibri Light" panose="020F0302020204030204" pitchFamily="34" charset="0"/>
                <a:ea typeface="方正兰亭黑_GBK"/>
              </a:rPr>
              <a:t>Paper Summary</a:t>
            </a:r>
          </a:p>
        </p:txBody>
      </p:sp>
      <p:sp>
        <p:nvSpPr>
          <p:cNvPr id="95" name="椭圆 94"/>
          <p:cNvSpPr/>
          <p:nvPr/>
        </p:nvSpPr>
        <p:spPr>
          <a:xfrm>
            <a:off x="4954879" y="3241893"/>
            <a:ext cx="379869" cy="37986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a:t>4</a:t>
            </a:r>
            <a:endParaRPr lang="zh-CN" altLang="en-US"/>
          </a:p>
        </p:txBody>
      </p:sp>
      <p:sp>
        <p:nvSpPr>
          <p:cNvPr id="97" name="文本框 9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603130" y="1159762"/>
            <a:ext cx="1937739" cy="338554"/>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1600" dirty="0">
                <a:solidFill>
                  <a:schemeClr val="accent1"/>
                </a:solidFill>
                <a:latin typeface="+mj-lt"/>
                <a:ea typeface="+mj-ea"/>
                <a:sym typeface="Calibri" panose="020F0502020204030204" pitchFamily="34" charset="0"/>
              </a:rPr>
              <a:t>CONTENTS</a:t>
            </a:r>
          </a:p>
        </p:txBody>
      </p:sp>
      <p:sp>
        <p:nvSpPr>
          <p:cNvPr id="156" name="文本框 155"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668152" y="596225"/>
            <a:ext cx="1807694" cy="646331"/>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zh-CN" altLang="en-US" sz="3600" dirty="0">
                <a:solidFill>
                  <a:schemeClr val="accent1"/>
                </a:solidFill>
                <a:latin typeface="+mj-ea"/>
                <a:ea typeface="+mj-ea"/>
                <a:sym typeface="Calibri" panose="020F0502020204030204" pitchFamily="34" charset="0"/>
              </a:rPr>
              <a:t>目 录</a:t>
            </a:r>
            <a:endParaRPr lang="en-US" altLang="zh-CN" sz="3600" dirty="0">
              <a:solidFill>
                <a:schemeClr val="accent1"/>
              </a:solidFill>
              <a:latin typeface="+mj-ea"/>
              <a:ea typeface="+mj-ea"/>
              <a:sym typeface="Calibri" panose="020F0502020204030204" pitchFamily="34" charset="0"/>
            </a:endParaRPr>
          </a:p>
        </p:txBody>
      </p:sp>
      <p:cxnSp>
        <p:nvCxnSpPr>
          <p:cNvPr id="157" name="直接连接符 156"/>
          <p:cNvCxnSpPr/>
          <p:nvPr/>
        </p:nvCxnSpPr>
        <p:spPr>
          <a:xfrm>
            <a:off x="4428836" y="1498316"/>
            <a:ext cx="2863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500"/>
                                        <p:tgtEl>
                                          <p:spTgt spid="1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fade">
                                      <p:cBhvr>
                                        <p:cTn id="10" dur="500"/>
                                        <p:tgtEl>
                                          <p:spTgt spid="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500"/>
                                        <p:tgtEl>
                                          <p:spTgt spid="8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500"/>
                                        <p:tgtEl>
                                          <p:spTgt spid="9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0"/>
                                        </p:tgtEl>
                                        <p:attrNameLst>
                                          <p:attrName>style.visibility</p:attrName>
                                        </p:attrNameLst>
                                      </p:cBhvr>
                                      <p:to>
                                        <p:strVal val="visible"/>
                                      </p:to>
                                    </p:set>
                                    <p:animEffect transition="in" filter="fade">
                                      <p:cBhvr>
                                        <p:cTn id="34" dur="500"/>
                                        <p:tgtEl>
                                          <p:spTgt spid="9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fade">
                                      <p:cBhvr>
                                        <p:cTn id="37" dur="500"/>
                                        <p:tgtEl>
                                          <p:spTgt spid="8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5"/>
                                        </p:tgtEl>
                                        <p:attrNameLst>
                                          <p:attrName>style.visibility</p:attrName>
                                        </p:attrNameLst>
                                      </p:cBhvr>
                                      <p:to>
                                        <p:strVal val="visible"/>
                                      </p:to>
                                    </p:set>
                                    <p:animEffect transition="in" filter="fade">
                                      <p:cBhvr>
                                        <p:cTn id="40" dur="500"/>
                                        <p:tgtEl>
                                          <p:spTgt spid="9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500"/>
                                        <p:tgtEl>
                                          <p:spTgt spid="9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4"/>
                                        </p:tgtEl>
                                        <p:attrNameLst>
                                          <p:attrName>style.visibility</p:attrName>
                                        </p:attrNameLst>
                                      </p:cBhvr>
                                      <p:to>
                                        <p:strVal val="visible"/>
                                      </p:to>
                                    </p:set>
                                    <p:animEffect transition="in" filter="fade">
                                      <p:cBhvr>
                                        <p:cTn id="4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animBg="1"/>
      <p:bldP spid="85" grpId="0"/>
      <p:bldP spid="86" grpId="0"/>
      <p:bldP spid="87" grpId="0" animBg="1"/>
      <p:bldP spid="89" grpId="0"/>
      <p:bldP spid="90" grpId="0"/>
      <p:bldP spid="91" grpId="0" animBg="1"/>
      <p:bldP spid="93" grpId="0"/>
      <p:bldP spid="94" grpId="0"/>
      <p:bldP spid="95" grpId="0" animBg="1"/>
      <p:bldP spid="97" grpId="0"/>
      <p:bldP spid="1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ACBECEF1-1935-4692-9C86-5FD89D9EDF46}" type="slidenum">
              <a:rPr lang="zh-CN" altLang="en-US" smtClean="0"/>
              <a:t>20</a:t>
            </a:fld>
            <a:endParaRPr lang="zh-CN" altLang="en-US"/>
          </a:p>
        </p:txBody>
      </p:sp>
      <p:sp>
        <p:nvSpPr>
          <p:cNvPr id="53" name="Oval 6"/>
          <p:cNvSpPr>
            <a:spLocks noChangeArrowheads="1"/>
          </p:cNvSpPr>
          <p:nvPr/>
        </p:nvSpPr>
        <p:spPr bwMode="auto">
          <a:xfrm>
            <a:off x="4775790" y="1436138"/>
            <a:ext cx="746284" cy="74628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rgbClr val="595959"/>
              </a:solidFill>
            </a:endParaRPr>
          </a:p>
        </p:txBody>
      </p:sp>
      <p:sp>
        <p:nvSpPr>
          <p:cNvPr id="54" name="Oval 7"/>
          <p:cNvSpPr>
            <a:spLocks noChangeArrowheads="1"/>
          </p:cNvSpPr>
          <p:nvPr/>
        </p:nvSpPr>
        <p:spPr bwMode="auto">
          <a:xfrm>
            <a:off x="5358853" y="2407910"/>
            <a:ext cx="746284" cy="74628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rgbClr val="595959"/>
              </a:solidFill>
            </a:endParaRPr>
          </a:p>
        </p:txBody>
      </p:sp>
      <p:grpSp>
        <p:nvGrpSpPr>
          <p:cNvPr id="73" name="Group 3"/>
          <p:cNvGrpSpPr/>
          <p:nvPr/>
        </p:nvGrpSpPr>
        <p:grpSpPr>
          <a:xfrm>
            <a:off x="2910553" y="1307826"/>
            <a:ext cx="3322895" cy="3273833"/>
            <a:chOff x="3880737" y="1865688"/>
            <a:chExt cx="4430526" cy="4365110"/>
          </a:xfrm>
          <a:solidFill>
            <a:srgbClr val="56676F"/>
          </a:solidFill>
        </p:grpSpPr>
        <p:sp>
          <p:nvSpPr>
            <p:cNvPr id="74" name="Freeform 5"/>
            <p:cNvSpPr>
              <a:spLocks noEditPoints="1"/>
            </p:cNvSpPr>
            <p:nvPr/>
          </p:nvSpPr>
          <p:spPr bwMode="auto">
            <a:xfrm>
              <a:off x="5319840" y="1865688"/>
              <a:ext cx="2991423" cy="2738572"/>
            </a:xfrm>
            <a:custGeom>
              <a:avLst/>
              <a:gdLst>
                <a:gd name="T0" fmla="*/ 598 w 1755"/>
                <a:gd name="T1" fmla="*/ 1493 h 1606"/>
                <a:gd name="T2" fmla="*/ 708 w 1755"/>
                <a:gd name="T3" fmla="*/ 1359 h 1606"/>
                <a:gd name="T4" fmla="*/ 708 w 1755"/>
                <a:gd name="T5" fmla="*/ 1359 h 1606"/>
                <a:gd name="T6" fmla="*/ 708 w 1755"/>
                <a:gd name="T7" fmla="*/ 1358 h 1606"/>
                <a:gd name="T8" fmla="*/ 718 w 1755"/>
                <a:gd name="T9" fmla="*/ 1335 h 1606"/>
                <a:gd name="T10" fmla="*/ 779 w 1755"/>
                <a:gd name="T11" fmla="*/ 1262 h 1606"/>
                <a:gd name="T12" fmla="*/ 1048 w 1755"/>
                <a:gd name="T13" fmla="*/ 1304 h 1606"/>
                <a:gd name="T14" fmla="*/ 1058 w 1755"/>
                <a:gd name="T15" fmla="*/ 1318 h 1606"/>
                <a:gd name="T16" fmla="*/ 1082 w 1755"/>
                <a:gd name="T17" fmla="*/ 1356 h 1606"/>
                <a:gd name="T18" fmla="*/ 1567 w 1755"/>
                <a:gd name="T19" fmla="*/ 1431 h 1606"/>
                <a:gd name="T20" fmla="*/ 1642 w 1755"/>
                <a:gd name="T21" fmla="*/ 946 h 1606"/>
                <a:gd name="T22" fmla="*/ 1157 w 1755"/>
                <a:gd name="T23" fmla="*/ 872 h 1606"/>
                <a:gd name="T24" fmla="*/ 1038 w 1755"/>
                <a:gd name="T25" fmla="*/ 1028 h 1606"/>
                <a:gd name="T26" fmla="*/ 977 w 1755"/>
                <a:gd name="T27" fmla="*/ 1103 h 1606"/>
                <a:gd name="T28" fmla="*/ 708 w 1755"/>
                <a:gd name="T29" fmla="*/ 1061 h 1606"/>
                <a:gd name="T30" fmla="*/ 701 w 1755"/>
                <a:gd name="T31" fmla="*/ 1053 h 1606"/>
                <a:gd name="T32" fmla="*/ 677 w 1755"/>
                <a:gd name="T33" fmla="*/ 1014 h 1606"/>
                <a:gd name="T34" fmla="*/ 655 w 1755"/>
                <a:gd name="T35" fmla="*/ 928 h 1606"/>
                <a:gd name="T36" fmla="*/ 842 w 1755"/>
                <a:gd name="T37" fmla="*/ 733 h 1606"/>
                <a:gd name="T38" fmla="*/ 1111 w 1755"/>
                <a:gd name="T39" fmla="*/ 672 h 1606"/>
                <a:gd name="T40" fmla="*/ 1186 w 1755"/>
                <a:gd name="T41" fmla="*/ 187 h 1606"/>
                <a:gd name="T42" fmla="*/ 701 w 1755"/>
                <a:gd name="T43" fmla="*/ 113 h 1606"/>
                <a:gd name="T44" fmla="*/ 603 w 1755"/>
                <a:gd name="T45" fmla="*/ 562 h 1606"/>
                <a:gd name="T46" fmla="*/ 601 w 1755"/>
                <a:gd name="T47" fmla="*/ 561 h 1606"/>
                <a:gd name="T48" fmla="*/ 639 w 1755"/>
                <a:gd name="T49" fmla="*/ 675 h 1606"/>
                <a:gd name="T50" fmla="*/ 450 w 1755"/>
                <a:gd name="T51" fmla="*/ 870 h 1606"/>
                <a:gd name="T52" fmla="*/ 449 w 1755"/>
                <a:gd name="T53" fmla="*/ 870 h 1606"/>
                <a:gd name="T54" fmla="*/ 188 w 1755"/>
                <a:gd name="T55" fmla="*/ 933 h 1606"/>
                <a:gd name="T56" fmla="*/ 113 w 1755"/>
                <a:gd name="T57" fmla="*/ 1418 h 1606"/>
                <a:gd name="T58" fmla="*/ 598 w 1755"/>
                <a:gd name="T59" fmla="*/ 1493 h 1606"/>
                <a:gd name="T60" fmla="*/ 1597 w 1755"/>
                <a:gd name="T61" fmla="*/ 979 h 1606"/>
                <a:gd name="T62" fmla="*/ 1534 w 1755"/>
                <a:gd name="T63" fmla="*/ 1387 h 1606"/>
                <a:gd name="T64" fmla="*/ 1126 w 1755"/>
                <a:gd name="T65" fmla="*/ 1324 h 1606"/>
                <a:gd name="T66" fmla="*/ 1189 w 1755"/>
                <a:gd name="T67" fmla="*/ 916 h 1606"/>
                <a:gd name="T68" fmla="*/ 1597 w 1755"/>
                <a:gd name="T69" fmla="*/ 979 h 1606"/>
                <a:gd name="T70" fmla="*/ 734 w 1755"/>
                <a:gd name="T71" fmla="*/ 157 h 1606"/>
                <a:gd name="T72" fmla="*/ 1141 w 1755"/>
                <a:gd name="T73" fmla="*/ 220 h 1606"/>
                <a:gd name="T74" fmla="*/ 1078 w 1755"/>
                <a:gd name="T75" fmla="*/ 628 h 1606"/>
                <a:gd name="T76" fmla="*/ 671 w 1755"/>
                <a:gd name="T77" fmla="*/ 565 h 1606"/>
                <a:gd name="T78" fmla="*/ 734 w 1755"/>
                <a:gd name="T79" fmla="*/ 157 h 1606"/>
                <a:gd name="T80" fmla="*/ 221 w 1755"/>
                <a:gd name="T81" fmla="*/ 977 h 1606"/>
                <a:gd name="T82" fmla="*/ 629 w 1755"/>
                <a:gd name="T83" fmla="*/ 1040 h 1606"/>
                <a:gd name="T84" fmla="*/ 566 w 1755"/>
                <a:gd name="T85" fmla="*/ 1448 h 1606"/>
                <a:gd name="T86" fmla="*/ 158 w 1755"/>
                <a:gd name="T87" fmla="*/ 1385 h 1606"/>
                <a:gd name="T88" fmla="*/ 221 w 1755"/>
                <a:gd name="T89" fmla="*/ 977 h 1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5" h="1606">
                  <a:moveTo>
                    <a:pt x="598" y="1493"/>
                  </a:moveTo>
                  <a:cubicBezTo>
                    <a:pt x="647" y="1457"/>
                    <a:pt x="684" y="1410"/>
                    <a:pt x="708" y="1359"/>
                  </a:cubicBezTo>
                  <a:cubicBezTo>
                    <a:pt x="708" y="1359"/>
                    <a:pt x="708" y="1359"/>
                    <a:pt x="708" y="1359"/>
                  </a:cubicBezTo>
                  <a:cubicBezTo>
                    <a:pt x="708" y="1359"/>
                    <a:pt x="708" y="1358"/>
                    <a:pt x="708" y="1358"/>
                  </a:cubicBezTo>
                  <a:cubicBezTo>
                    <a:pt x="712" y="1350"/>
                    <a:pt x="715" y="1343"/>
                    <a:pt x="718" y="1335"/>
                  </a:cubicBezTo>
                  <a:cubicBezTo>
                    <a:pt x="732" y="1307"/>
                    <a:pt x="753" y="1281"/>
                    <a:pt x="779" y="1262"/>
                  </a:cubicBezTo>
                  <a:cubicBezTo>
                    <a:pt x="865" y="1199"/>
                    <a:pt x="985" y="1218"/>
                    <a:pt x="1048" y="1304"/>
                  </a:cubicBezTo>
                  <a:cubicBezTo>
                    <a:pt x="1058" y="1318"/>
                    <a:pt x="1058" y="1318"/>
                    <a:pt x="1058" y="1318"/>
                  </a:cubicBezTo>
                  <a:cubicBezTo>
                    <a:pt x="1065" y="1331"/>
                    <a:pt x="1073" y="1344"/>
                    <a:pt x="1082" y="1356"/>
                  </a:cubicBezTo>
                  <a:cubicBezTo>
                    <a:pt x="1195" y="1511"/>
                    <a:pt x="1412" y="1544"/>
                    <a:pt x="1567" y="1431"/>
                  </a:cubicBezTo>
                  <a:cubicBezTo>
                    <a:pt x="1721" y="1318"/>
                    <a:pt x="1755" y="1101"/>
                    <a:pt x="1642" y="946"/>
                  </a:cubicBezTo>
                  <a:cubicBezTo>
                    <a:pt x="1528" y="792"/>
                    <a:pt x="1311" y="758"/>
                    <a:pt x="1157" y="872"/>
                  </a:cubicBezTo>
                  <a:cubicBezTo>
                    <a:pt x="1101" y="912"/>
                    <a:pt x="1061" y="967"/>
                    <a:pt x="1038" y="1028"/>
                  </a:cubicBezTo>
                  <a:cubicBezTo>
                    <a:pt x="1024" y="1056"/>
                    <a:pt x="1004" y="1083"/>
                    <a:pt x="977" y="1103"/>
                  </a:cubicBezTo>
                  <a:cubicBezTo>
                    <a:pt x="891" y="1165"/>
                    <a:pt x="771" y="1147"/>
                    <a:pt x="708" y="1061"/>
                  </a:cubicBezTo>
                  <a:cubicBezTo>
                    <a:pt x="706" y="1058"/>
                    <a:pt x="703" y="1055"/>
                    <a:pt x="701" y="1053"/>
                  </a:cubicBezTo>
                  <a:cubicBezTo>
                    <a:pt x="694" y="1039"/>
                    <a:pt x="686" y="1026"/>
                    <a:pt x="677" y="1014"/>
                  </a:cubicBezTo>
                  <a:cubicBezTo>
                    <a:pt x="664" y="988"/>
                    <a:pt x="655" y="959"/>
                    <a:pt x="655" y="928"/>
                  </a:cubicBezTo>
                  <a:cubicBezTo>
                    <a:pt x="653" y="823"/>
                    <a:pt x="737" y="736"/>
                    <a:pt x="842" y="733"/>
                  </a:cubicBezTo>
                  <a:cubicBezTo>
                    <a:pt x="933" y="750"/>
                    <a:pt x="1030" y="731"/>
                    <a:pt x="1111" y="672"/>
                  </a:cubicBezTo>
                  <a:cubicBezTo>
                    <a:pt x="1265" y="559"/>
                    <a:pt x="1299" y="342"/>
                    <a:pt x="1186" y="187"/>
                  </a:cubicBezTo>
                  <a:cubicBezTo>
                    <a:pt x="1073" y="33"/>
                    <a:pt x="855" y="0"/>
                    <a:pt x="701" y="113"/>
                  </a:cubicBezTo>
                  <a:cubicBezTo>
                    <a:pt x="558" y="217"/>
                    <a:pt x="519" y="412"/>
                    <a:pt x="603" y="562"/>
                  </a:cubicBezTo>
                  <a:cubicBezTo>
                    <a:pt x="601" y="561"/>
                    <a:pt x="601" y="561"/>
                    <a:pt x="601" y="561"/>
                  </a:cubicBezTo>
                  <a:cubicBezTo>
                    <a:pt x="624" y="592"/>
                    <a:pt x="638" y="633"/>
                    <a:pt x="639" y="675"/>
                  </a:cubicBezTo>
                  <a:cubicBezTo>
                    <a:pt x="641" y="781"/>
                    <a:pt x="556" y="867"/>
                    <a:pt x="450" y="870"/>
                  </a:cubicBezTo>
                  <a:cubicBezTo>
                    <a:pt x="449" y="870"/>
                    <a:pt x="449" y="870"/>
                    <a:pt x="449" y="870"/>
                  </a:cubicBezTo>
                  <a:cubicBezTo>
                    <a:pt x="360" y="858"/>
                    <a:pt x="266" y="875"/>
                    <a:pt x="188" y="933"/>
                  </a:cubicBezTo>
                  <a:cubicBezTo>
                    <a:pt x="34" y="1046"/>
                    <a:pt x="0" y="1263"/>
                    <a:pt x="113" y="1418"/>
                  </a:cubicBezTo>
                  <a:cubicBezTo>
                    <a:pt x="226" y="1572"/>
                    <a:pt x="444" y="1606"/>
                    <a:pt x="598" y="1493"/>
                  </a:cubicBezTo>
                  <a:close/>
                  <a:moveTo>
                    <a:pt x="1597" y="979"/>
                  </a:moveTo>
                  <a:cubicBezTo>
                    <a:pt x="1692" y="1109"/>
                    <a:pt x="1664" y="1292"/>
                    <a:pt x="1534" y="1387"/>
                  </a:cubicBezTo>
                  <a:cubicBezTo>
                    <a:pt x="1404" y="1482"/>
                    <a:pt x="1221" y="1454"/>
                    <a:pt x="1126" y="1324"/>
                  </a:cubicBezTo>
                  <a:cubicBezTo>
                    <a:pt x="1031" y="1194"/>
                    <a:pt x="1059" y="1011"/>
                    <a:pt x="1189" y="916"/>
                  </a:cubicBezTo>
                  <a:cubicBezTo>
                    <a:pt x="1319" y="821"/>
                    <a:pt x="1502" y="849"/>
                    <a:pt x="1597" y="979"/>
                  </a:cubicBezTo>
                  <a:close/>
                  <a:moveTo>
                    <a:pt x="734" y="157"/>
                  </a:moveTo>
                  <a:cubicBezTo>
                    <a:pt x="863" y="62"/>
                    <a:pt x="1046" y="90"/>
                    <a:pt x="1141" y="220"/>
                  </a:cubicBezTo>
                  <a:cubicBezTo>
                    <a:pt x="1236" y="350"/>
                    <a:pt x="1208" y="533"/>
                    <a:pt x="1078" y="628"/>
                  </a:cubicBezTo>
                  <a:cubicBezTo>
                    <a:pt x="949" y="723"/>
                    <a:pt x="766" y="695"/>
                    <a:pt x="671" y="565"/>
                  </a:cubicBezTo>
                  <a:cubicBezTo>
                    <a:pt x="575" y="435"/>
                    <a:pt x="604" y="252"/>
                    <a:pt x="734" y="157"/>
                  </a:cubicBezTo>
                  <a:close/>
                  <a:moveTo>
                    <a:pt x="221" y="977"/>
                  </a:moveTo>
                  <a:cubicBezTo>
                    <a:pt x="351" y="882"/>
                    <a:pt x="533" y="910"/>
                    <a:pt x="629" y="1040"/>
                  </a:cubicBezTo>
                  <a:cubicBezTo>
                    <a:pt x="724" y="1170"/>
                    <a:pt x="695" y="1353"/>
                    <a:pt x="566" y="1448"/>
                  </a:cubicBezTo>
                  <a:cubicBezTo>
                    <a:pt x="436" y="1543"/>
                    <a:pt x="253" y="1515"/>
                    <a:pt x="158" y="1385"/>
                  </a:cubicBezTo>
                  <a:cubicBezTo>
                    <a:pt x="63" y="1255"/>
                    <a:pt x="91" y="1072"/>
                    <a:pt x="221" y="977"/>
                  </a:cubicBezTo>
                  <a:close/>
                </a:path>
              </a:pathLst>
            </a:custGeom>
            <a:grpFill/>
            <a:ln>
              <a:noFill/>
            </a:ln>
          </p:spPr>
          <p:txBody>
            <a:bodyPr vert="horz" wrap="square" lIns="91440" tIns="45720" rIns="91440" bIns="45720" numCol="1" anchor="t" anchorCtr="0" compatLnSpc="1"/>
            <a:lstStyle/>
            <a:p>
              <a:endParaRPr lang="en-US">
                <a:solidFill>
                  <a:srgbClr val="404040"/>
                </a:solidFill>
              </a:endParaRPr>
            </a:p>
          </p:txBody>
        </p:sp>
        <p:sp>
          <p:nvSpPr>
            <p:cNvPr id="75" name="Freeform 8"/>
            <p:cNvSpPr>
              <a:spLocks noEditPoints="1"/>
            </p:cNvSpPr>
            <p:nvPr/>
          </p:nvSpPr>
          <p:spPr bwMode="auto">
            <a:xfrm>
              <a:off x="3880737" y="3264536"/>
              <a:ext cx="2785118" cy="2966262"/>
            </a:xfrm>
            <a:custGeom>
              <a:avLst/>
              <a:gdLst>
                <a:gd name="T0" fmla="*/ 1383 w 1634"/>
                <a:gd name="T1" fmla="*/ 1217 h 1740"/>
                <a:gd name="T2" fmla="*/ 1281 w 1634"/>
                <a:gd name="T3" fmla="*/ 1077 h 1740"/>
                <a:gd name="T4" fmla="*/ 1281 w 1634"/>
                <a:gd name="T5" fmla="*/ 1077 h 1740"/>
                <a:gd name="T6" fmla="*/ 1280 w 1634"/>
                <a:gd name="T7" fmla="*/ 1077 h 1740"/>
                <a:gd name="T8" fmla="*/ 1260 w 1634"/>
                <a:gd name="T9" fmla="*/ 1062 h 1740"/>
                <a:gd name="T10" fmla="*/ 1204 w 1634"/>
                <a:gd name="T11" fmla="*/ 985 h 1740"/>
                <a:gd name="T12" fmla="*/ 1311 w 1634"/>
                <a:gd name="T13" fmla="*/ 735 h 1740"/>
                <a:gd name="T14" fmla="*/ 1328 w 1634"/>
                <a:gd name="T15" fmla="*/ 730 h 1740"/>
                <a:gd name="T16" fmla="*/ 1370 w 1634"/>
                <a:gd name="T17" fmla="*/ 715 h 1740"/>
                <a:gd name="T18" fmla="*/ 1562 w 1634"/>
                <a:gd name="T19" fmla="*/ 264 h 1740"/>
                <a:gd name="T20" fmla="*/ 1111 w 1634"/>
                <a:gd name="T21" fmla="*/ 72 h 1740"/>
                <a:gd name="T22" fmla="*/ 919 w 1634"/>
                <a:gd name="T23" fmla="*/ 524 h 1740"/>
                <a:gd name="T24" fmla="*/ 1041 w 1634"/>
                <a:gd name="T25" fmla="*/ 677 h 1740"/>
                <a:gd name="T26" fmla="*/ 1099 w 1634"/>
                <a:gd name="T27" fmla="*/ 755 h 1740"/>
                <a:gd name="T28" fmla="*/ 992 w 1634"/>
                <a:gd name="T29" fmla="*/ 1005 h 1740"/>
                <a:gd name="T30" fmla="*/ 982 w 1634"/>
                <a:gd name="T31" fmla="*/ 1010 h 1740"/>
                <a:gd name="T32" fmla="*/ 939 w 1634"/>
                <a:gd name="T33" fmla="*/ 1023 h 1740"/>
                <a:gd name="T34" fmla="*/ 851 w 1634"/>
                <a:gd name="T35" fmla="*/ 1024 h 1740"/>
                <a:gd name="T36" fmla="*/ 707 w 1634"/>
                <a:gd name="T37" fmla="*/ 795 h 1740"/>
                <a:gd name="T38" fmla="*/ 715 w 1634"/>
                <a:gd name="T39" fmla="*/ 519 h 1740"/>
                <a:gd name="T40" fmla="*/ 263 w 1634"/>
                <a:gd name="T41" fmla="*/ 327 h 1740"/>
                <a:gd name="T42" fmla="*/ 72 w 1634"/>
                <a:gd name="T43" fmla="*/ 779 h 1740"/>
                <a:gd name="T44" fmla="*/ 485 w 1634"/>
                <a:gd name="T45" fmla="*/ 985 h 1740"/>
                <a:gd name="T46" fmla="*/ 483 w 1634"/>
                <a:gd name="T47" fmla="*/ 987 h 1740"/>
                <a:gd name="T48" fmla="*/ 602 w 1634"/>
                <a:gd name="T49" fmla="*/ 978 h 1740"/>
                <a:gd name="T50" fmla="*/ 744 w 1634"/>
                <a:gd name="T51" fmla="*/ 1209 h 1740"/>
                <a:gd name="T52" fmla="*/ 744 w 1634"/>
                <a:gd name="T53" fmla="*/ 1209 h 1740"/>
                <a:gd name="T54" fmla="*/ 740 w 1634"/>
                <a:gd name="T55" fmla="*/ 1477 h 1740"/>
                <a:gd name="T56" fmla="*/ 1191 w 1634"/>
                <a:gd name="T57" fmla="*/ 1669 h 1740"/>
                <a:gd name="T58" fmla="*/ 1383 w 1634"/>
                <a:gd name="T59" fmla="*/ 1217 h 1740"/>
                <a:gd name="T60" fmla="*/ 1132 w 1634"/>
                <a:gd name="T61" fmla="*/ 123 h 1740"/>
                <a:gd name="T62" fmla="*/ 1511 w 1634"/>
                <a:gd name="T63" fmla="*/ 285 h 1740"/>
                <a:gd name="T64" fmla="*/ 1350 w 1634"/>
                <a:gd name="T65" fmla="*/ 664 h 1740"/>
                <a:gd name="T66" fmla="*/ 970 w 1634"/>
                <a:gd name="T67" fmla="*/ 503 h 1740"/>
                <a:gd name="T68" fmla="*/ 1132 w 1634"/>
                <a:gd name="T69" fmla="*/ 123 h 1740"/>
                <a:gd name="T70" fmla="*/ 122 w 1634"/>
                <a:gd name="T71" fmla="*/ 758 h 1740"/>
                <a:gd name="T72" fmla="*/ 284 w 1634"/>
                <a:gd name="T73" fmla="*/ 378 h 1740"/>
                <a:gd name="T74" fmla="*/ 663 w 1634"/>
                <a:gd name="T75" fmla="*/ 539 h 1740"/>
                <a:gd name="T76" fmla="*/ 502 w 1634"/>
                <a:gd name="T77" fmla="*/ 919 h 1740"/>
                <a:gd name="T78" fmla="*/ 122 w 1634"/>
                <a:gd name="T79" fmla="*/ 758 h 1740"/>
                <a:gd name="T80" fmla="*/ 791 w 1634"/>
                <a:gd name="T81" fmla="*/ 1457 h 1740"/>
                <a:gd name="T82" fmla="*/ 952 w 1634"/>
                <a:gd name="T83" fmla="*/ 1077 h 1740"/>
                <a:gd name="T84" fmla="*/ 1332 w 1634"/>
                <a:gd name="T85" fmla="*/ 1238 h 1740"/>
                <a:gd name="T86" fmla="*/ 1171 w 1634"/>
                <a:gd name="T87" fmla="*/ 1618 h 1740"/>
                <a:gd name="T88" fmla="*/ 791 w 1634"/>
                <a:gd name="T89" fmla="*/ 1457 h 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34" h="1740">
                  <a:moveTo>
                    <a:pt x="1383" y="1217"/>
                  </a:moveTo>
                  <a:cubicBezTo>
                    <a:pt x="1361" y="1161"/>
                    <a:pt x="1325" y="1115"/>
                    <a:pt x="1281" y="1077"/>
                  </a:cubicBezTo>
                  <a:cubicBezTo>
                    <a:pt x="1281" y="1077"/>
                    <a:pt x="1281" y="1077"/>
                    <a:pt x="1281" y="1077"/>
                  </a:cubicBezTo>
                  <a:cubicBezTo>
                    <a:pt x="1281" y="1077"/>
                    <a:pt x="1280" y="1077"/>
                    <a:pt x="1280" y="1077"/>
                  </a:cubicBezTo>
                  <a:cubicBezTo>
                    <a:pt x="1273" y="1072"/>
                    <a:pt x="1267" y="1067"/>
                    <a:pt x="1260" y="1062"/>
                  </a:cubicBezTo>
                  <a:cubicBezTo>
                    <a:pt x="1236" y="1042"/>
                    <a:pt x="1217" y="1016"/>
                    <a:pt x="1204" y="985"/>
                  </a:cubicBezTo>
                  <a:cubicBezTo>
                    <a:pt x="1165" y="887"/>
                    <a:pt x="1212" y="775"/>
                    <a:pt x="1311" y="735"/>
                  </a:cubicBezTo>
                  <a:cubicBezTo>
                    <a:pt x="1328" y="730"/>
                    <a:pt x="1328" y="730"/>
                    <a:pt x="1328" y="730"/>
                  </a:cubicBezTo>
                  <a:cubicBezTo>
                    <a:pt x="1342" y="726"/>
                    <a:pt x="1356" y="721"/>
                    <a:pt x="1370" y="715"/>
                  </a:cubicBezTo>
                  <a:cubicBezTo>
                    <a:pt x="1548" y="644"/>
                    <a:pt x="1634" y="441"/>
                    <a:pt x="1562" y="264"/>
                  </a:cubicBezTo>
                  <a:cubicBezTo>
                    <a:pt x="1491" y="87"/>
                    <a:pt x="1288" y="0"/>
                    <a:pt x="1111" y="72"/>
                  </a:cubicBezTo>
                  <a:cubicBezTo>
                    <a:pt x="934" y="144"/>
                    <a:pt x="847" y="346"/>
                    <a:pt x="919" y="524"/>
                  </a:cubicBezTo>
                  <a:cubicBezTo>
                    <a:pt x="945" y="588"/>
                    <a:pt x="988" y="640"/>
                    <a:pt x="1041" y="677"/>
                  </a:cubicBezTo>
                  <a:cubicBezTo>
                    <a:pt x="1065" y="697"/>
                    <a:pt x="1086" y="723"/>
                    <a:pt x="1099" y="755"/>
                  </a:cubicBezTo>
                  <a:cubicBezTo>
                    <a:pt x="1138" y="853"/>
                    <a:pt x="1091" y="966"/>
                    <a:pt x="992" y="1005"/>
                  </a:cubicBezTo>
                  <a:cubicBezTo>
                    <a:pt x="989" y="1007"/>
                    <a:pt x="985" y="1008"/>
                    <a:pt x="982" y="1010"/>
                  </a:cubicBezTo>
                  <a:cubicBezTo>
                    <a:pt x="968" y="1013"/>
                    <a:pt x="953" y="1018"/>
                    <a:pt x="939" y="1023"/>
                  </a:cubicBezTo>
                  <a:cubicBezTo>
                    <a:pt x="911" y="1029"/>
                    <a:pt x="881" y="1031"/>
                    <a:pt x="851" y="1024"/>
                  </a:cubicBezTo>
                  <a:cubicBezTo>
                    <a:pt x="748" y="999"/>
                    <a:pt x="684" y="897"/>
                    <a:pt x="707" y="795"/>
                  </a:cubicBezTo>
                  <a:cubicBezTo>
                    <a:pt x="746" y="711"/>
                    <a:pt x="752" y="611"/>
                    <a:pt x="715" y="519"/>
                  </a:cubicBezTo>
                  <a:cubicBezTo>
                    <a:pt x="643" y="341"/>
                    <a:pt x="441" y="255"/>
                    <a:pt x="263" y="327"/>
                  </a:cubicBezTo>
                  <a:cubicBezTo>
                    <a:pt x="86" y="398"/>
                    <a:pt x="0" y="602"/>
                    <a:pt x="72" y="779"/>
                  </a:cubicBezTo>
                  <a:cubicBezTo>
                    <a:pt x="138" y="943"/>
                    <a:pt x="316" y="1028"/>
                    <a:pt x="485" y="985"/>
                  </a:cubicBezTo>
                  <a:cubicBezTo>
                    <a:pt x="483" y="987"/>
                    <a:pt x="483" y="987"/>
                    <a:pt x="483" y="987"/>
                  </a:cubicBezTo>
                  <a:cubicBezTo>
                    <a:pt x="519" y="973"/>
                    <a:pt x="561" y="968"/>
                    <a:pt x="602" y="978"/>
                  </a:cubicBezTo>
                  <a:cubicBezTo>
                    <a:pt x="705" y="1002"/>
                    <a:pt x="769" y="1106"/>
                    <a:pt x="744" y="1209"/>
                  </a:cubicBezTo>
                  <a:cubicBezTo>
                    <a:pt x="744" y="1209"/>
                    <a:pt x="744" y="1209"/>
                    <a:pt x="744" y="1209"/>
                  </a:cubicBezTo>
                  <a:cubicBezTo>
                    <a:pt x="708" y="1292"/>
                    <a:pt x="704" y="1388"/>
                    <a:pt x="740" y="1477"/>
                  </a:cubicBezTo>
                  <a:cubicBezTo>
                    <a:pt x="811" y="1655"/>
                    <a:pt x="1014" y="1740"/>
                    <a:pt x="1191" y="1669"/>
                  </a:cubicBezTo>
                  <a:cubicBezTo>
                    <a:pt x="1369" y="1597"/>
                    <a:pt x="1455" y="1394"/>
                    <a:pt x="1383" y="1217"/>
                  </a:cubicBezTo>
                  <a:close/>
                  <a:moveTo>
                    <a:pt x="1132" y="123"/>
                  </a:moveTo>
                  <a:cubicBezTo>
                    <a:pt x="1281" y="63"/>
                    <a:pt x="1451" y="135"/>
                    <a:pt x="1511" y="285"/>
                  </a:cubicBezTo>
                  <a:cubicBezTo>
                    <a:pt x="1572" y="434"/>
                    <a:pt x="1499" y="604"/>
                    <a:pt x="1350" y="664"/>
                  </a:cubicBezTo>
                  <a:cubicBezTo>
                    <a:pt x="1201" y="725"/>
                    <a:pt x="1030" y="652"/>
                    <a:pt x="970" y="503"/>
                  </a:cubicBezTo>
                  <a:cubicBezTo>
                    <a:pt x="910" y="354"/>
                    <a:pt x="982" y="183"/>
                    <a:pt x="1132" y="123"/>
                  </a:cubicBezTo>
                  <a:close/>
                  <a:moveTo>
                    <a:pt x="122" y="758"/>
                  </a:moveTo>
                  <a:cubicBezTo>
                    <a:pt x="62" y="608"/>
                    <a:pt x="135" y="438"/>
                    <a:pt x="284" y="378"/>
                  </a:cubicBezTo>
                  <a:cubicBezTo>
                    <a:pt x="433" y="318"/>
                    <a:pt x="603" y="390"/>
                    <a:pt x="663" y="539"/>
                  </a:cubicBezTo>
                  <a:cubicBezTo>
                    <a:pt x="724" y="689"/>
                    <a:pt x="651" y="859"/>
                    <a:pt x="502" y="919"/>
                  </a:cubicBezTo>
                  <a:cubicBezTo>
                    <a:pt x="353" y="979"/>
                    <a:pt x="182" y="907"/>
                    <a:pt x="122" y="758"/>
                  </a:cubicBezTo>
                  <a:close/>
                  <a:moveTo>
                    <a:pt x="791" y="1457"/>
                  </a:moveTo>
                  <a:cubicBezTo>
                    <a:pt x="731" y="1307"/>
                    <a:pt x="803" y="1137"/>
                    <a:pt x="952" y="1077"/>
                  </a:cubicBezTo>
                  <a:cubicBezTo>
                    <a:pt x="1102" y="1017"/>
                    <a:pt x="1272" y="1089"/>
                    <a:pt x="1332" y="1238"/>
                  </a:cubicBezTo>
                  <a:cubicBezTo>
                    <a:pt x="1392" y="1388"/>
                    <a:pt x="1320" y="1558"/>
                    <a:pt x="1171" y="1618"/>
                  </a:cubicBezTo>
                  <a:cubicBezTo>
                    <a:pt x="1021" y="1678"/>
                    <a:pt x="851" y="1606"/>
                    <a:pt x="791" y="1457"/>
                  </a:cubicBezTo>
                  <a:close/>
                </a:path>
              </a:pathLst>
            </a:custGeom>
            <a:grpFill/>
            <a:ln>
              <a:noFill/>
            </a:ln>
          </p:spPr>
          <p:txBody>
            <a:bodyPr vert="horz" wrap="square" lIns="91440" tIns="45720" rIns="91440" bIns="45720" numCol="1" anchor="t" anchorCtr="0" compatLnSpc="1"/>
            <a:lstStyle/>
            <a:p>
              <a:endParaRPr lang="en-US">
                <a:solidFill>
                  <a:srgbClr val="404040"/>
                </a:solidFill>
              </a:endParaRPr>
            </a:p>
          </p:txBody>
        </p:sp>
      </p:grpSp>
      <p:sp>
        <p:nvSpPr>
          <p:cNvPr id="83" name="Freeform 9"/>
          <p:cNvSpPr/>
          <p:nvPr/>
        </p:nvSpPr>
        <p:spPr bwMode="auto">
          <a:xfrm>
            <a:off x="2999239" y="2775862"/>
            <a:ext cx="822704" cy="823648"/>
          </a:xfrm>
          <a:custGeom>
            <a:avLst/>
            <a:gdLst>
              <a:gd name="T0" fmla="*/ 533 w 644"/>
              <a:gd name="T1" fmla="*/ 524 h 644"/>
              <a:gd name="T2" fmla="*/ 120 w 644"/>
              <a:gd name="T3" fmla="*/ 532 h 644"/>
              <a:gd name="T4" fmla="*/ 112 w 644"/>
              <a:gd name="T5" fmla="*/ 120 h 644"/>
              <a:gd name="T6" fmla="*/ 524 w 644"/>
              <a:gd name="T7" fmla="*/ 112 h 644"/>
              <a:gd name="T8" fmla="*/ 533 w 644"/>
              <a:gd name="T9" fmla="*/ 524 h 644"/>
            </a:gdLst>
            <a:ahLst/>
            <a:cxnLst>
              <a:cxn ang="0">
                <a:pos x="T0" y="T1"/>
              </a:cxn>
              <a:cxn ang="0">
                <a:pos x="T2" y="T3"/>
              </a:cxn>
              <a:cxn ang="0">
                <a:pos x="T4" y="T5"/>
              </a:cxn>
              <a:cxn ang="0">
                <a:pos x="T6" y="T7"/>
              </a:cxn>
              <a:cxn ang="0">
                <a:pos x="T8" y="T9"/>
              </a:cxn>
            </a:cxnLst>
            <a:rect l="0" t="0" r="r" b="b"/>
            <a:pathLst>
              <a:path w="644" h="644">
                <a:moveTo>
                  <a:pt x="533" y="524"/>
                </a:moveTo>
                <a:cubicBezTo>
                  <a:pt x="421" y="641"/>
                  <a:pt x="236" y="644"/>
                  <a:pt x="120" y="532"/>
                </a:cubicBezTo>
                <a:cubicBezTo>
                  <a:pt x="4" y="421"/>
                  <a:pt x="0" y="236"/>
                  <a:pt x="112" y="120"/>
                </a:cubicBezTo>
                <a:cubicBezTo>
                  <a:pt x="224" y="4"/>
                  <a:pt x="408" y="0"/>
                  <a:pt x="524" y="112"/>
                </a:cubicBezTo>
                <a:cubicBezTo>
                  <a:pt x="641" y="224"/>
                  <a:pt x="644" y="408"/>
                  <a:pt x="533" y="52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rgbClr val="595959"/>
              </a:solidFill>
            </a:endParaRPr>
          </a:p>
        </p:txBody>
      </p:sp>
      <p:sp>
        <p:nvSpPr>
          <p:cNvPr id="84" name="Freeform 10"/>
          <p:cNvSpPr/>
          <p:nvPr/>
        </p:nvSpPr>
        <p:spPr bwMode="auto">
          <a:xfrm>
            <a:off x="4085171" y="2451309"/>
            <a:ext cx="823648" cy="823648"/>
          </a:xfrm>
          <a:custGeom>
            <a:avLst/>
            <a:gdLst>
              <a:gd name="T0" fmla="*/ 532 w 644"/>
              <a:gd name="T1" fmla="*/ 524 h 644"/>
              <a:gd name="T2" fmla="*/ 119 w 644"/>
              <a:gd name="T3" fmla="*/ 532 h 644"/>
              <a:gd name="T4" fmla="*/ 111 w 644"/>
              <a:gd name="T5" fmla="*/ 120 h 644"/>
              <a:gd name="T6" fmla="*/ 524 w 644"/>
              <a:gd name="T7" fmla="*/ 112 h 644"/>
              <a:gd name="T8" fmla="*/ 532 w 644"/>
              <a:gd name="T9" fmla="*/ 524 h 644"/>
            </a:gdLst>
            <a:ahLst/>
            <a:cxnLst>
              <a:cxn ang="0">
                <a:pos x="T0" y="T1"/>
              </a:cxn>
              <a:cxn ang="0">
                <a:pos x="T2" y="T3"/>
              </a:cxn>
              <a:cxn ang="0">
                <a:pos x="T4" y="T5"/>
              </a:cxn>
              <a:cxn ang="0">
                <a:pos x="T6" y="T7"/>
              </a:cxn>
              <a:cxn ang="0">
                <a:pos x="T8" y="T9"/>
              </a:cxn>
            </a:cxnLst>
            <a:rect l="0" t="0" r="r" b="b"/>
            <a:pathLst>
              <a:path w="644" h="644">
                <a:moveTo>
                  <a:pt x="532" y="524"/>
                </a:moveTo>
                <a:cubicBezTo>
                  <a:pt x="420" y="640"/>
                  <a:pt x="235" y="644"/>
                  <a:pt x="119" y="532"/>
                </a:cubicBezTo>
                <a:cubicBezTo>
                  <a:pt x="3" y="421"/>
                  <a:pt x="0" y="236"/>
                  <a:pt x="111" y="120"/>
                </a:cubicBezTo>
                <a:cubicBezTo>
                  <a:pt x="223" y="4"/>
                  <a:pt x="408" y="0"/>
                  <a:pt x="524" y="112"/>
                </a:cubicBezTo>
                <a:cubicBezTo>
                  <a:pt x="640" y="223"/>
                  <a:pt x="644" y="408"/>
                  <a:pt x="532" y="52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rgbClr val="595959"/>
              </a:solidFill>
            </a:endParaRPr>
          </a:p>
        </p:txBody>
      </p:sp>
      <p:sp>
        <p:nvSpPr>
          <p:cNvPr id="85" name="Freeform 11"/>
          <p:cNvSpPr/>
          <p:nvPr/>
        </p:nvSpPr>
        <p:spPr bwMode="auto">
          <a:xfrm>
            <a:off x="3849304" y="3671213"/>
            <a:ext cx="822704" cy="823648"/>
          </a:xfrm>
          <a:custGeom>
            <a:avLst/>
            <a:gdLst>
              <a:gd name="T0" fmla="*/ 532 w 644"/>
              <a:gd name="T1" fmla="*/ 524 h 644"/>
              <a:gd name="T2" fmla="*/ 119 w 644"/>
              <a:gd name="T3" fmla="*/ 532 h 644"/>
              <a:gd name="T4" fmla="*/ 111 w 644"/>
              <a:gd name="T5" fmla="*/ 120 h 644"/>
              <a:gd name="T6" fmla="*/ 524 w 644"/>
              <a:gd name="T7" fmla="*/ 112 h 644"/>
              <a:gd name="T8" fmla="*/ 532 w 644"/>
              <a:gd name="T9" fmla="*/ 524 h 644"/>
            </a:gdLst>
            <a:ahLst/>
            <a:cxnLst>
              <a:cxn ang="0">
                <a:pos x="T0" y="T1"/>
              </a:cxn>
              <a:cxn ang="0">
                <a:pos x="T2" y="T3"/>
              </a:cxn>
              <a:cxn ang="0">
                <a:pos x="T4" y="T5"/>
              </a:cxn>
              <a:cxn ang="0">
                <a:pos x="T6" y="T7"/>
              </a:cxn>
              <a:cxn ang="0">
                <a:pos x="T8" y="T9"/>
              </a:cxn>
            </a:cxnLst>
            <a:rect l="0" t="0" r="r" b="b"/>
            <a:pathLst>
              <a:path w="644" h="644">
                <a:moveTo>
                  <a:pt x="532" y="524"/>
                </a:moveTo>
                <a:cubicBezTo>
                  <a:pt x="420" y="640"/>
                  <a:pt x="235" y="644"/>
                  <a:pt x="119" y="532"/>
                </a:cubicBezTo>
                <a:cubicBezTo>
                  <a:pt x="3" y="421"/>
                  <a:pt x="0" y="236"/>
                  <a:pt x="111" y="120"/>
                </a:cubicBezTo>
                <a:cubicBezTo>
                  <a:pt x="223" y="4"/>
                  <a:pt x="408" y="0"/>
                  <a:pt x="524" y="112"/>
                </a:cubicBezTo>
                <a:cubicBezTo>
                  <a:pt x="640" y="223"/>
                  <a:pt x="644" y="408"/>
                  <a:pt x="532" y="524"/>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en-US">
              <a:solidFill>
                <a:srgbClr val="595959"/>
              </a:solidFill>
            </a:endParaRPr>
          </a:p>
        </p:txBody>
      </p:sp>
      <p:grpSp>
        <p:nvGrpSpPr>
          <p:cNvPr id="86" name="Group 12"/>
          <p:cNvGrpSpPr/>
          <p:nvPr/>
        </p:nvGrpSpPr>
        <p:grpSpPr>
          <a:xfrm>
            <a:off x="3210630" y="2930366"/>
            <a:ext cx="399921" cy="447653"/>
            <a:chOff x="3471863" y="1916113"/>
            <a:chExt cx="492125" cy="550863"/>
          </a:xfrm>
          <a:solidFill>
            <a:schemeClr val="bg1"/>
          </a:solidFill>
        </p:grpSpPr>
        <p:sp>
          <p:nvSpPr>
            <p:cNvPr id="87" name="Freeform 70"/>
            <p:cNvSpPr>
              <a:spLocks noEditPoints="1"/>
            </p:cNvSpPr>
            <p:nvPr/>
          </p:nvSpPr>
          <p:spPr bwMode="auto">
            <a:xfrm>
              <a:off x="3633788" y="1916113"/>
              <a:ext cx="330200" cy="330200"/>
            </a:xfrm>
            <a:custGeom>
              <a:avLst/>
              <a:gdLst>
                <a:gd name="T0" fmla="*/ 958 w 2077"/>
                <a:gd name="T1" fmla="*/ 277 h 2076"/>
                <a:gd name="T2" fmla="*/ 796 w 2077"/>
                <a:gd name="T3" fmla="*/ 377 h 2076"/>
                <a:gd name="T4" fmla="*/ 576 w 2077"/>
                <a:gd name="T5" fmla="*/ 455 h 2076"/>
                <a:gd name="T6" fmla="*/ 456 w 2077"/>
                <a:gd name="T7" fmla="*/ 350 h 2076"/>
                <a:gd name="T8" fmla="*/ 457 w 2077"/>
                <a:gd name="T9" fmla="*/ 573 h 2076"/>
                <a:gd name="T10" fmla="*/ 379 w 2077"/>
                <a:gd name="T11" fmla="*/ 793 h 2076"/>
                <a:gd name="T12" fmla="*/ 281 w 2077"/>
                <a:gd name="T13" fmla="*/ 955 h 2076"/>
                <a:gd name="T14" fmla="*/ 142 w 2077"/>
                <a:gd name="T15" fmla="*/ 1105 h 2076"/>
                <a:gd name="T16" fmla="*/ 300 w 2077"/>
                <a:gd name="T17" fmla="*/ 1120 h 2076"/>
                <a:gd name="T18" fmla="*/ 400 w 2077"/>
                <a:gd name="T19" fmla="*/ 1331 h 2076"/>
                <a:gd name="T20" fmla="*/ 446 w 2077"/>
                <a:gd name="T21" fmla="*/ 1515 h 2076"/>
                <a:gd name="T22" fmla="*/ 459 w 2077"/>
                <a:gd name="T23" fmla="*/ 1723 h 2076"/>
                <a:gd name="T24" fmla="*/ 591 w 2077"/>
                <a:gd name="T25" fmla="*/ 1612 h 2076"/>
                <a:gd name="T26" fmla="*/ 846 w 2077"/>
                <a:gd name="T27" fmla="*/ 1714 h 2076"/>
                <a:gd name="T28" fmla="*/ 957 w 2077"/>
                <a:gd name="T29" fmla="*/ 1922 h 2076"/>
                <a:gd name="T30" fmla="*/ 1111 w 2077"/>
                <a:gd name="T31" fmla="*/ 1934 h 2076"/>
                <a:gd name="T32" fmla="*/ 1130 w 2077"/>
                <a:gd name="T33" fmla="*/ 1759 h 2076"/>
                <a:gd name="T34" fmla="*/ 1382 w 2077"/>
                <a:gd name="T35" fmla="*/ 1650 h 2076"/>
                <a:gd name="T36" fmla="*/ 1608 w 2077"/>
                <a:gd name="T37" fmla="*/ 1720 h 2076"/>
                <a:gd name="T38" fmla="*/ 1723 w 2077"/>
                <a:gd name="T39" fmla="*/ 1623 h 2076"/>
                <a:gd name="T40" fmla="*/ 1613 w 2077"/>
                <a:gd name="T41" fmla="*/ 1464 h 2076"/>
                <a:gd name="T42" fmla="*/ 1730 w 2077"/>
                <a:gd name="T43" fmla="*/ 1175 h 2076"/>
                <a:gd name="T44" fmla="*/ 1929 w 2077"/>
                <a:gd name="T45" fmla="*/ 1118 h 2076"/>
                <a:gd name="T46" fmla="*/ 1934 w 2077"/>
                <a:gd name="T47" fmla="*/ 962 h 2076"/>
                <a:gd name="T48" fmla="*/ 1747 w 2077"/>
                <a:gd name="T49" fmla="*/ 934 h 2076"/>
                <a:gd name="T50" fmla="*/ 1624 w 2077"/>
                <a:gd name="T51" fmla="*/ 648 h 2076"/>
                <a:gd name="T52" fmla="*/ 1728 w 2077"/>
                <a:gd name="T53" fmla="*/ 463 h 2076"/>
                <a:gd name="T54" fmla="*/ 1616 w 2077"/>
                <a:gd name="T55" fmla="*/ 350 h 2076"/>
                <a:gd name="T56" fmla="*/ 1449 w 2077"/>
                <a:gd name="T57" fmla="*/ 461 h 2076"/>
                <a:gd name="T58" fmla="*/ 1159 w 2077"/>
                <a:gd name="T59" fmla="*/ 341 h 2076"/>
                <a:gd name="T60" fmla="*/ 1119 w 2077"/>
                <a:gd name="T61" fmla="*/ 145 h 2076"/>
                <a:gd name="T62" fmla="*/ 1139 w 2077"/>
                <a:gd name="T63" fmla="*/ 3 h 2076"/>
                <a:gd name="T64" fmla="*/ 1260 w 2077"/>
                <a:gd name="T65" fmla="*/ 152 h 2076"/>
                <a:gd name="T66" fmla="*/ 1547 w 2077"/>
                <a:gd name="T67" fmla="*/ 227 h 2076"/>
                <a:gd name="T68" fmla="*/ 1705 w 2077"/>
                <a:gd name="T69" fmla="*/ 239 h 2076"/>
                <a:gd name="T70" fmla="*/ 1866 w 2077"/>
                <a:gd name="T71" fmla="*/ 474 h 2076"/>
                <a:gd name="T72" fmla="*/ 1819 w 2077"/>
                <a:gd name="T73" fmla="*/ 714 h 2076"/>
                <a:gd name="T74" fmla="*/ 2032 w 2077"/>
                <a:gd name="T75" fmla="*/ 861 h 2076"/>
                <a:gd name="T76" fmla="*/ 2065 w 2077"/>
                <a:gd name="T77" fmla="*/ 1165 h 2076"/>
                <a:gd name="T78" fmla="*/ 1925 w 2077"/>
                <a:gd name="T79" fmla="*/ 1259 h 2076"/>
                <a:gd name="T80" fmla="*/ 1852 w 2077"/>
                <a:gd name="T81" fmla="*/ 1551 h 2076"/>
                <a:gd name="T82" fmla="*/ 1821 w 2077"/>
                <a:gd name="T83" fmla="*/ 1722 h 2076"/>
                <a:gd name="T84" fmla="*/ 1592 w 2077"/>
                <a:gd name="T85" fmla="*/ 1863 h 2076"/>
                <a:gd name="T86" fmla="*/ 1361 w 2077"/>
                <a:gd name="T87" fmla="*/ 1818 h 2076"/>
                <a:gd name="T88" fmla="*/ 1216 w 2077"/>
                <a:gd name="T89" fmla="*/ 2031 h 2076"/>
                <a:gd name="T90" fmla="*/ 910 w 2077"/>
                <a:gd name="T91" fmla="*/ 2064 h 2076"/>
                <a:gd name="T92" fmla="*/ 817 w 2077"/>
                <a:gd name="T93" fmla="*/ 1852 h 2076"/>
                <a:gd name="T94" fmla="*/ 508 w 2077"/>
                <a:gd name="T95" fmla="*/ 1857 h 2076"/>
                <a:gd name="T96" fmla="*/ 354 w 2077"/>
                <a:gd name="T97" fmla="*/ 1820 h 2076"/>
                <a:gd name="T98" fmla="*/ 216 w 2077"/>
                <a:gd name="T99" fmla="*/ 1577 h 2076"/>
                <a:gd name="T100" fmla="*/ 240 w 2077"/>
                <a:gd name="T101" fmla="*/ 1311 h 2076"/>
                <a:gd name="T102" fmla="*/ 26 w 2077"/>
                <a:gd name="T103" fmla="*/ 1192 h 2076"/>
                <a:gd name="T104" fmla="*/ 26 w 2077"/>
                <a:gd name="T105" fmla="*/ 884 h 2076"/>
                <a:gd name="T106" fmla="*/ 246 w 2077"/>
                <a:gd name="T107" fmla="*/ 748 h 2076"/>
                <a:gd name="T108" fmla="*/ 211 w 2077"/>
                <a:gd name="T109" fmla="*/ 474 h 2076"/>
                <a:gd name="T110" fmla="*/ 372 w 2077"/>
                <a:gd name="T111" fmla="*/ 239 h 2076"/>
                <a:gd name="T112" fmla="*/ 530 w 2077"/>
                <a:gd name="T113" fmla="*/ 227 h 2076"/>
                <a:gd name="T114" fmla="*/ 817 w 2077"/>
                <a:gd name="T115" fmla="*/ 224 h 2076"/>
                <a:gd name="T116" fmla="*/ 910 w 2077"/>
                <a:gd name="T117" fmla="*/ 12 h 2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77" h="2076">
                  <a:moveTo>
                    <a:pt x="971" y="140"/>
                  </a:moveTo>
                  <a:lnTo>
                    <a:pt x="967" y="140"/>
                  </a:lnTo>
                  <a:lnTo>
                    <a:pt x="964" y="142"/>
                  </a:lnTo>
                  <a:lnTo>
                    <a:pt x="961" y="145"/>
                  </a:lnTo>
                  <a:lnTo>
                    <a:pt x="959" y="149"/>
                  </a:lnTo>
                  <a:lnTo>
                    <a:pt x="958" y="152"/>
                  </a:lnTo>
                  <a:lnTo>
                    <a:pt x="958" y="277"/>
                  </a:lnTo>
                  <a:lnTo>
                    <a:pt x="956" y="296"/>
                  </a:lnTo>
                  <a:lnTo>
                    <a:pt x="948" y="314"/>
                  </a:lnTo>
                  <a:lnTo>
                    <a:pt x="936" y="329"/>
                  </a:lnTo>
                  <a:lnTo>
                    <a:pt x="920" y="340"/>
                  </a:lnTo>
                  <a:lnTo>
                    <a:pt x="902" y="346"/>
                  </a:lnTo>
                  <a:lnTo>
                    <a:pt x="849" y="360"/>
                  </a:lnTo>
                  <a:lnTo>
                    <a:pt x="796" y="377"/>
                  </a:lnTo>
                  <a:lnTo>
                    <a:pt x="745" y="397"/>
                  </a:lnTo>
                  <a:lnTo>
                    <a:pt x="697" y="422"/>
                  </a:lnTo>
                  <a:lnTo>
                    <a:pt x="649" y="451"/>
                  </a:lnTo>
                  <a:lnTo>
                    <a:pt x="631" y="460"/>
                  </a:lnTo>
                  <a:lnTo>
                    <a:pt x="612" y="463"/>
                  </a:lnTo>
                  <a:lnTo>
                    <a:pt x="594" y="461"/>
                  </a:lnTo>
                  <a:lnTo>
                    <a:pt x="576" y="455"/>
                  </a:lnTo>
                  <a:lnTo>
                    <a:pt x="561" y="443"/>
                  </a:lnTo>
                  <a:lnTo>
                    <a:pt x="471" y="352"/>
                  </a:lnTo>
                  <a:lnTo>
                    <a:pt x="468" y="350"/>
                  </a:lnTo>
                  <a:lnTo>
                    <a:pt x="465" y="349"/>
                  </a:lnTo>
                  <a:lnTo>
                    <a:pt x="462" y="349"/>
                  </a:lnTo>
                  <a:lnTo>
                    <a:pt x="459" y="349"/>
                  </a:lnTo>
                  <a:lnTo>
                    <a:pt x="456" y="350"/>
                  </a:lnTo>
                  <a:lnTo>
                    <a:pt x="453" y="352"/>
                  </a:lnTo>
                  <a:lnTo>
                    <a:pt x="356" y="450"/>
                  </a:lnTo>
                  <a:lnTo>
                    <a:pt x="353" y="456"/>
                  </a:lnTo>
                  <a:lnTo>
                    <a:pt x="353" y="462"/>
                  </a:lnTo>
                  <a:lnTo>
                    <a:pt x="356" y="467"/>
                  </a:lnTo>
                  <a:lnTo>
                    <a:pt x="446" y="557"/>
                  </a:lnTo>
                  <a:lnTo>
                    <a:pt x="457" y="573"/>
                  </a:lnTo>
                  <a:lnTo>
                    <a:pt x="465" y="591"/>
                  </a:lnTo>
                  <a:lnTo>
                    <a:pt x="466" y="610"/>
                  </a:lnTo>
                  <a:lnTo>
                    <a:pt x="462" y="629"/>
                  </a:lnTo>
                  <a:lnTo>
                    <a:pt x="454" y="645"/>
                  </a:lnTo>
                  <a:lnTo>
                    <a:pt x="425" y="693"/>
                  </a:lnTo>
                  <a:lnTo>
                    <a:pt x="400" y="742"/>
                  </a:lnTo>
                  <a:lnTo>
                    <a:pt x="379" y="793"/>
                  </a:lnTo>
                  <a:lnTo>
                    <a:pt x="362" y="845"/>
                  </a:lnTo>
                  <a:lnTo>
                    <a:pt x="350" y="899"/>
                  </a:lnTo>
                  <a:lnTo>
                    <a:pt x="343" y="918"/>
                  </a:lnTo>
                  <a:lnTo>
                    <a:pt x="332" y="933"/>
                  </a:lnTo>
                  <a:lnTo>
                    <a:pt x="317" y="945"/>
                  </a:lnTo>
                  <a:lnTo>
                    <a:pt x="300" y="952"/>
                  </a:lnTo>
                  <a:lnTo>
                    <a:pt x="281" y="955"/>
                  </a:lnTo>
                  <a:lnTo>
                    <a:pt x="153" y="955"/>
                  </a:lnTo>
                  <a:lnTo>
                    <a:pt x="150" y="955"/>
                  </a:lnTo>
                  <a:lnTo>
                    <a:pt x="147" y="958"/>
                  </a:lnTo>
                  <a:lnTo>
                    <a:pt x="144" y="961"/>
                  </a:lnTo>
                  <a:lnTo>
                    <a:pt x="143" y="964"/>
                  </a:lnTo>
                  <a:lnTo>
                    <a:pt x="142" y="967"/>
                  </a:lnTo>
                  <a:lnTo>
                    <a:pt x="142" y="1105"/>
                  </a:lnTo>
                  <a:lnTo>
                    <a:pt x="143" y="1109"/>
                  </a:lnTo>
                  <a:lnTo>
                    <a:pt x="144" y="1113"/>
                  </a:lnTo>
                  <a:lnTo>
                    <a:pt x="147" y="1115"/>
                  </a:lnTo>
                  <a:lnTo>
                    <a:pt x="150" y="1117"/>
                  </a:lnTo>
                  <a:lnTo>
                    <a:pt x="153" y="1118"/>
                  </a:lnTo>
                  <a:lnTo>
                    <a:pt x="281" y="1118"/>
                  </a:lnTo>
                  <a:lnTo>
                    <a:pt x="300" y="1120"/>
                  </a:lnTo>
                  <a:lnTo>
                    <a:pt x="317" y="1128"/>
                  </a:lnTo>
                  <a:lnTo>
                    <a:pt x="332" y="1140"/>
                  </a:lnTo>
                  <a:lnTo>
                    <a:pt x="343" y="1156"/>
                  </a:lnTo>
                  <a:lnTo>
                    <a:pt x="350" y="1174"/>
                  </a:lnTo>
                  <a:lnTo>
                    <a:pt x="362" y="1228"/>
                  </a:lnTo>
                  <a:lnTo>
                    <a:pt x="379" y="1280"/>
                  </a:lnTo>
                  <a:lnTo>
                    <a:pt x="400" y="1331"/>
                  </a:lnTo>
                  <a:lnTo>
                    <a:pt x="425" y="1379"/>
                  </a:lnTo>
                  <a:lnTo>
                    <a:pt x="454" y="1427"/>
                  </a:lnTo>
                  <a:lnTo>
                    <a:pt x="462" y="1445"/>
                  </a:lnTo>
                  <a:lnTo>
                    <a:pt x="467" y="1464"/>
                  </a:lnTo>
                  <a:lnTo>
                    <a:pt x="465" y="1483"/>
                  </a:lnTo>
                  <a:lnTo>
                    <a:pt x="457" y="1500"/>
                  </a:lnTo>
                  <a:lnTo>
                    <a:pt x="446" y="1515"/>
                  </a:lnTo>
                  <a:lnTo>
                    <a:pt x="356" y="1606"/>
                  </a:lnTo>
                  <a:lnTo>
                    <a:pt x="353" y="1611"/>
                  </a:lnTo>
                  <a:lnTo>
                    <a:pt x="353" y="1617"/>
                  </a:lnTo>
                  <a:lnTo>
                    <a:pt x="356" y="1623"/>
                  </a:lnTo>
                  <a:lnTo>
                    <a:pt x="453" y="1720"/>
                  </a:lnTo>
                  <a:lnTo>
                    <a:pt x="456" y="1722"/>
                  </a:lnTo>
                  <a:lnTo>
                    <a:pt x="459" y="1723"/>
                  </a:lnTo>
                  <a:lnTo>
                    <a:pt x="462" y="1724"/>
                  </a:lnTo>
                  <a:lnTo>
                    <a:pt x="465" y="1723"/>
                  </a:lnTo>
                  <a:lnTo>
                    <a:pt x="468" y="1722"/>
                  </a:lnTo>
                  <a:lnTo>
                    <a:pt x="471" y="1720"/>
                  </a:lnTo>
                  <a:lnTo>
                    <a:pt x="559" y="1630"/>
                  </a:lnTo>
                  <a:lnTo>
                    <a:pt x="574" y="1619"/>
                  </a:lnTo>
                  <a:lnTo>
                    <a:pt x="591" y="1612"/>
                  </a:lnTo>
                  <a:lnTo>
                    <a:pt x="609" y="1610"/>
                  </a:lnTo>
                  <a:lnTo>
                    <a:pt x="629" y="1614"/>
                  </a:lnTo>
                  <a:lnTo>
                    <a:pt x="648" y="1622"/>
                  </a:lnTo>
                  <a:lnTo>
                    <a:pt x="695" y="1651"/>
                  </a:lnTo>
                  <a:lnTo>
                    <a:pt x="744" y="1676"/>
                  </a:lnTo>
                  <a:lnTo>
                    <a:pt x="795" y="1697"/>
                  </a:lnTo>
                  <a:lnTo>
                    <a:pt x="846" y="1714"/>
                  </a:lnTo>
                  <a:lnTo>
                    <a:pt x="900" y="1726"/>
                  </a:lnTo>
                  <a:lnTo>
                    <a:pt x="919" y="1733"/>
                  </a:lnTo>
                  <a:lnTo>
                    <a:pt x="935" y="1744"/>
                  </a:lnTo>
                  <a:lnTo>
                    <a:pt x="947" y="1759"/>
                  </a:lnTo>
                  <a:lnTo>
                    <a:pt x="955" y="1776"/>
                  </a:lnTo>
                  <a:lnTo>
                    <a:pt x="957" y="1796"/>
                  </a:lnTo>
                  <a:lnTo>
                    <a:pt x="957" y="1922"/>
                  </a:lnTo>
                  <a:lnTo>
                    <a:pt x="958" y="1926"/>
                  </a:lnTo>
                  <a:lnTo>
                    <a:pt x="959" y="1929"/>
                  </a:lnTo>
                  <a:lnTo>
                    <a:pt x="963" y="1932"/>
                  </a:lnTo>
                  <a:lnTo>
                    <a:pt x="966" y="1934"/>
                  </a:lnTo>
                  <a:lnTo>
                    <a:pt x="970" y="1934"/>
                  </a:lnTo>
                  <a:lnTo>
                    <a:pt x="1108" y="1934"/>
                  </a:lnTo>
                  <a:lnTo>
                    <a:pt x="1111" y="1934"/>
                  </a:lnTo>
                  <a:lnTo>
                    <a:pt x="1114" y="1932"/>
                  </a:lnTo>
                  <a:lnTo>
                    <a:pt x="1118" y="1929"/>
                  </a:lnTo>
                  <a:lnTo>
                    <a:pt x="1119" y="1926"/>
                  </a:lnTo>
                  <a:lnTo>
                    <a:pt x="1120" y="1922"/>
                  </a:lnTo>
                  <a:lnTo>
                    <a:pt x="1120" y="1796"/>
                  </a:lnTo>
                  <a:lnTo>
                    <a:pt x="1123" y="1776"/>
                  </a:lnTo>
                  <a:lnTo>
                    <a:pt x="1130" y="1759"/>
                  </a:lnTo>
                  <a:lnTo>
                    <a:pt x="1142" y="1744"/>
                  </a:lnTo>
                  <a:lnTo>
                    <a:pt x="1158" y="1733"/>
                  </a:lnTo>
                  <a:lnTo>
                    <a:pt x="1177" y="1726"/>
                  </a:lnTo>
                  <a:lnTo>
                    <a:pt x="1231" y="1714"/>
                  </a:lnTo>
                  <a:lnTo>
                    <a:pt x="1282" y="1697"/>
                  </a:lnTo>
                  <a:lnTo>
                    <a:pt x="1333" y="1676"/>
                  </a:lnTo>
                  <a:lnTo>
                    <a:pt x="1382" y="1650"/>
                  </a:lnTo>
                  <a:lnTo>
                    <a:pt x="1430" y="1622"/>
                  </a:lnTo>
                  <a:lnTo>
                    <a:pt x="1447" y="1614"/>
                  </a:lnTo>
                  <a:lnTo>
                    <a:pt x="1466" y="1610"/>
                  </a:lnTo>
                  <a:lnTo>
                    <a:pt x="1485" y="1611"/>
                  </a:lnTo>
                  <a:lnTo>
                    <a:pt x="1503" y="1619"/>
                  </a:lnTo>
                  <a:lnTo>
                    <a:pt x="1518" y="1630"/>
                  </a:lnTo>
                  <a:lnTo>
                    <a:pt x="1608" y="1720"/>
                  </a:lnTo>
                  <a:lnTo>
                    <a:pt x="1611" y="1722"/>
                  </a:lnTo>
                  <a:lnTo>
                    <a:pt x="1614" y="1723"/>
                  </a:lnTo>
                  <a:lnTo>
                    <a:pt x="1617" y="1724"/>
                  </a:lnTo>
                  <a:lnTo>
                    <a:pt x="1619" y="1723"/>
                  </a:lnTo>
                  <a:lnTo>
                    <a:pt x="1622" y="1722"/>
                  </a:lnTo>
                  <a:lnTo>
                    <a:pt x="1625" y="1720"/>
                  </a:lnTo>
                  <a:lnTo>
                    <a:pt x="1723" y="1623"/>
                  </a:lnTo>
                  <a:lnTo>
                    <a:pt x="1726" y="1618"/>
                  </a:lnTo>
                  <a:lnTo>
                    <a:pt x="1726" y="1611"/>
                  </a:lnTo>
                  <a:lnTo>
                    <a:pt x="1723" y="1606"/>
                  </a:lnTo>
                  <a:lnTo>
                    <a:pt x="1633" y="1516"/>
                  </a:lnTo>
                  <a:lnTo>
                    <a:pt x="1621" y="1501"/>
                  </a:lnTo>
                  <a:lnTo>
                    <a:pt x="1615" y="1483"/>
                  </a:lnTo>
                  <a:lnTo>
                    <a:pt x="1613" y="1464"/>
                  </a:lnTo>
                  <a:lnTo>
                    <a:pt x="1616" y="1446"/>
                  </a:lnTo>
                  <a:lnTo>
                    <a:pt x="1624" y="1428"/>
                  </a:lnTo>
                  <a:lnTo>
                    <a:pt x="1654" y="1380"/>
                  </a:lnTo>
                  <a:lnTo>
                    <a:pt x="1679" y="1332"/>
                  </a:lnTo>
                  <a:lnTo>
                    <a:pt x="1700" y="1281"/>
                  </a:lnTo>
                  <a:lnTo>
                    <a:pt x="1717" y="1229"/>
                  </a:lnTo>
                  <a:lnTo>
                    <a:pt x="1730" y="1175"/>
                  </a:lnTo>
                  <a:lnTo>
                    <a:pt x="1736" y="1156"/>
                  </a:lnTo>
                  <a:lnTo>
                    <a:pt x="1747" y="1141"/>
                  </a:lnTo>
                  <a:lnTo>
                    <a:pt x="1761" y="1128"/>
                  </a:lnTo>
                  <a:lnTo>
                    <a:pt x="1779" y="1121"/>
                  </a:lnTo>
                  <a:lnTo>
                    <a:pt x="1798" y="1119"/>
                  </a:lnTo>
                  <a:lnTo>
                    <a:pt x="1925" y="1119"/>
                  </a:lnTo>
                  <a:lnTo>
                    <a:pt x="1929" y="1118"/>
                  </a:lnTo>
                  <a:lnTo>
                    <a:pt x="1932" y="1117"/>
                  </a:lnTo>
                  <a:lnTo>
                    <a:pt x="1934" y="1114"/>
                  </a:lnTo>
                  <a:lnTo>
                    <a:pt x="1936" y="1110"/>
                  </a:lnTo>
                  <a:lnTo>
                    <a:pt x="1936" y="1107"/>
                  </a:lnTo>
                  <a:lnTo>
                    <a:pt x="1936" y="969"/>
                  </a:lnTo>
                  <a:lnTo>
                    <a:pt x="1936" y="965"/>
                  </a:lnTo>
                  <a:lnTo>
                    <a:pt x="1934" y="962"/>
                  </a:lnTo>
                  <a:lnTo>
                    <a:pt x="1932" y="959"/>
                  </a:lnTo>
                  <a:lnTo>
                    <a:pt x="1929" y="958"/>
                  </a:lnTo>
                  <a:lnTo>
                    <a:pt x="1925" y="957"/>
                  </a:lnTo>
                  <a:lnTo>
                    <a:pt x="1798" y="957"/>
                  </a:lnTo>
                  <a:lnTo>
                    <a:pt x="1779" y="954"/>
                  </a:lnTo>
                  <a:lnTo>
                    <a:pt x="1761" y="946"/>
                  </a:lnTo>
                  <a:lnTo>
                    <a:pt x="1747" y="934"/>
                  </a:lnTo>
                  <a:lnTo>
                    <a:pt x="1736" y="919"/>
                  </a:lnTo>
                  <a:lnTo>
                    <a:pt x="1730" y="900"/>
                  </a:lnTo>
                  <a:lnTo>
                    <a:pt x="1716" y="847"/>
                  </a:lnTo>
                  <a:lnTo>
                    <a:pt x="1699" y="794"/>
                  </a:lnTo>
                  <a:lnTo>
                    <a:pt x="1678" y="744"/>
                  </a:lnTo>
                  <a:lnTo>
                    <a:pt x="1654" y="694"/>
                  </a:lnTo>
                  <a:lnTo>
                    <a:pt x="1624" y="648"/>
                  </a:lnTo>
                  <a:lnTo>
                    <a:pt x="1616" y="630"/>
                  </a:lnTo>
                  <a:lnTo>
                    <a:pt x="1613" y="611"/>
                  </a:lnTo>
                  <a:lnTo>
                    <a:pt x="1615" y="592"/>
                  </a:lnTo>
                  <a:lnTo>
                    <a:pt x="1621" y="574"/>
                  </a:lnTo>
                  <a:lnTo>
                    <a:pt x="1633" y="559"/>
                  </a:lnTo>
                  <a:lnTo>
                    <a:pt x="1724" y="468"/>
                  </a:lnTo>
                  <a:lnTo>
                    <a:pt x="1728" y="463"/>
                  </a:lnTo>
                  <a:lnTo>
                    <a:pt x="1728" y="457"/>
                  </a:lnTo>
                  <a:lnTo>
                    <a:pt x="1724" y="451"/>
                  </a:lnTo>
                  <a:lnTo>
                    <a:pt x="1626" y="354"/>
                  </a:lnTo>
                  <a:lnTo>
                    <a:pt x="1623" y="351"/>
                  </a:lnTo>
                  <a:lnTo>
                    <a:pt x="1621" y="350"/>
                  </a:lnTo>
                  <a:lnTo>
                    <a:pt x="1618" y="350"/>
                  </a:lnTo>
                  <a:lnTo>
                    <a:pt x="1616" y="350"/>
                  </a:lnTo>
                  <a:lnTo>
                    <a:pt x="1613" y="351"/>
                  </a:lnTo>
                  <a:lnTo>
                    <a:pt x="1609" y="354"/>
                  </a:lnTo>
                  <a:lnTo>
                    <a:pt x="1520" y="444"/>
                  </a:lnTo>
                  <a:lnTo>
                    <a:pt x="1504" y="456"/>
                  </a:lnTo>
                  <a:lnTo>
                    <a:pt x="1486" y="462"/>
                  </a:lnTo>
                  <a:lnTo>
                    <a:pt x="1467" y="464"/>
                  </a:lnTo>
                  <a:lnTo>
                    <a:pt x="1449" y="461"/>
                  </a:lnTo>
                  <a:lnTo>
                    <a:pt x="1431" y="452"/>
                  </a:lnTo>
                  <a:lnTo>
                    <a:pt x="1384" y="423"/>
                  </a:lnTo>
                  <a:lnTo>
                    <a:pt x="1335" y="399"/>
                  </a:lnTo>
                  <a:lnTo>
                    <a:pt x="1284" y="378"/>
                  </a:lnTo>
                  <a:lnTo>
                    <a:pt x="1232" y="361"/>
                  </a:lnTo>
                  <a:lnTo>
                    <a:pt x="1178" y="348"/>
                  </a:lnTo>
                  <a:lnTo>
                    <a:pt x="1159" y="341"/>
                  </a:lnTo>
                  <a:lnTo>
                    <a:pt x="1143" y="330"/>
                  </a:lnTo>
                  <a:lnTo>
                    <a:pt x="1131" y="315"/>
                  </a:lnTo>
                  <a:lnTo>
                    <a:pt x="1124" y="298"/>
                  </a:lnTo>
                  <a:lnTo>
                    <a:pt x="1121" y="278"/>
                  </a:lnTo>
                  <a:lnTo>
                    <a:pt x="1121" y="152"/>
                  </a:lnTo>
                  <a:lnTo>
                    <a:pt x="1121" y="149"/>
                  </a:lnTo>
                  <a:lnTo>
                    <a:pt x="1119" y="145"/>
                  </a:lnTo>
                  <a:lnTo>
                    <a:pt x="1117" y="142"/>
                  </a:lnTo>
                  <a:lnTo>
                    <a:pt x="1112" y="140"/>
                  </a:lnTo>
                  <a:lnTo>
                    <a:pt x="1109" y="140"/>
                  </a:lnTo>
                  <a:lnTo>
                    <a:pt x="971" y="140"/>
                  </a:lnTo>
                  <a:close/>
                  <a:moveTo>
                    <a:pt x="970" y="0"/>
                  </a:moveTo>
                  <a:lnTo>
                    <a:pt x="1108" y="0"/>
                  </a:lnTo>
                  <a:lnTo>
                    <a:pt x="1139" y="3"/>
                  </a:lnTo>
                  <a:lnTo>
                    <a:pt x="1167" y="12"/>
                  </a:lnTo>
                  <a:lnTo>
                    <a:pt x="1193" y="25"/>
                  </a:lnTo>
                  <a:lnTo>
                    <a:pt x="1216" y="44"/>
                  </a:lnTo>
                  <a:lnTo>
                    <a:pt x="1234" y="66"/>
                  </a:lnTo>
                  <a:lnTo>
                    <a:pt x="1248" y="93"/>
                  </a:lnTo>
                  <a:lnTo>
                    <a:pt x="1257" y="121"/>
                  </a:lnTo>
                  <a:lnTo>
                    <a:pt x="1260" y="152"/>
                  </a:lnTo>
                  <a:lnTo>
                    <a:pt x="1260" y="223"/>
                  </a:lnTo>
                  <a:lnTo>
                    <a:pt x="1329" y="245"/>
                  </a:lnTo>
                  <a:lnTo>
                    <a:pt x="1394" y="272"/>
                  </a:lnTo>
                  <a:lnTo>
                    <a:pt x="1457" y="305"/>
                  </a:lnTo>
                  <a:lnTo>
                    <a:pt x="1508" y="255"/>
                  </a:lnTo>
                  <a:lnTo>
                    <a:pt x="1527" y="239"/>
                  </a:lnTo>
                  <a:lnTo>
                    <a:pt x="1547" y="227"/>
                  </a:lnTo>
                  <a:lnTo>
                    <a:pt x="1569" y="217"/>
                  </a:lnTo>
                  <a:lnTo>
                    <a:pt x="1592" y="212"/>
                  </a:lnTo>
                  <a:lnTo>
                    <a:pt x="1616" y="210"/>
                  </a:lnTo>
                  <a:lnTo>
                    <a:pt x="1640" y="212"/>
                  </a:lnTo>
                  <a:lnTo>
                    <a:pt x="1663" y="217"/>
                  </a:lnTo>
                  <a:lnTo>
                    <a:pt x="1684" y="227"/>
                  </a:lnTo>
                  <a:lnTo>
                    <a:pt x="1705" y="239"/>
                  </a:lnTo>
                  <a:lnTo>
                    <a:pt x="1723" y="255"/>
                  </a:lnTo>
                  <a:lnTo>
                    <a:pt x="1821" y="352"/>
                  </a:lnTo>
                  <a:lnTo>
                    <a:pt x="1839" y="373"/>
                  </a:lnTo>
                  <a:lnTo>
                    <a:pt x="1852" y="397"/>
                  </a:lnTo>
                  <a:lnTo>
                    <a:pt x="1862" y="422"/>
                  </a:lnTo>
                  <a:lnTo>
                    <a:pt x="1866" y="447"/>
                  </a:lnTo>
                  <a:lnTo>
                    <a:pt x="1866" y="474"/>
                  </a:lnTo>
                  <a:lnTo>
                    <a:pt x="1862" y="499"/>
                  </a:lnTo>
                  <a:lnTo>
                    <a:pt x="1852" y="523"/>
                  </a:lnTo>
                  <a:lnTo>
                    <a:pt x="1839" y="546"/>
                  </a:lnTo>
                  <a:lnTo>
                    <a:pt x="1821" y="567"/>
                  </a:lnTo>
                  <a:lnTo>
                    <a:pt x="1771" y="618"/>
                  </a:lnTo>
                  <a:lnTo>
                    <a:pt x="1796" y="665"/>
                  </a:lnTo>
                  <a:lnTo>
                    <a:pt x="1819" y="714"/>
                  </a:lnTo>
                  <a:lnTo>
                    <a:pt x="1837" y="765"/>
                  </a:lnTo>
                  <a:lnTo>
                    <a:pt x="1853" y="816"/>
                  </a:lnTo>
                  <a:lnTo>
                    <a:pt x="1925" y="816"/>
                  </a:lnTo>
                  <a:lnTo>
                    <a:pt x="1955" y="818"/>
                  </a:lnTo>
                  <a:lnTo>
                    <a:pt x="1984" y="828"/>
                  </a:lnTo>
                  <a:lnTo>
                    <a:pt x="2010" y="842"/>
                  </a:lnTo>
                  <a:lnTo>
                    <a:pt x="2032" y="861"/>
                  </a:lnTo>
                  <a:lnTo>
                    <a:pt x="2051" y="883"/>
                  </a:lnTo>
                  <a:lnTo>
                    <a:pt x="2065" y="909"/>
                  </a:lnTo>
                  <a:lnTo>
                    <a:pt x="2075" y="938"/>
                  </a:lnTo>
                  <a:lnTo>
                    <a:pt x="2077" y="968"/>
                  </a:lnTo>
                  <a:lnTo>
                    <a:pt x="2077" y="1106"/>
                  </a:lnTo>
                  <a:lnTo>
                    <a:pt x="2075" y="1137"/>
                  </a:lnTo>
                  <a:lnTo>
                    <a:pt x="2065" y="1165"/>
                  </a:lnTo>
                  <a:lnTo>
                    <a:pt x="2051" y="1192"/>
                  </a:lnTo>
                  <a:lnTo>
                    <a:pt x="2032" y="1214"/>
                  </a:lnTo>
                  <a:lnTo>
                    <a:pt x="2010" y="1233"/>
                  </a:lnTo>
                  <a:lnTo>
                    <a:pt x="1984" y="1247"/>
                  </a:lnTo>
                  <a:lnTo>
                    <a:pt x="1955" y="1255"/>
                  </a:lnTo>
                  <a:lnTo>
                    <a:pt x="1925" y="1258"/>
                  </a:lnTo>
                  <a:lnTo>
                    <a:pt x="1925" y="1259"/>
                  </a:lnTo>
                  <a:lnTo>
                    <a:pt x="1853" y="1259"/>
                  </a:lnTo>
                  <a:lnTo>
                    <a:pt x="1831" y="1328"/>
                  </a:lnTo>
                  <a:lnTo>
                    <a:pt x="1803" y="1393"/>
                  </a:lnTo>
                  <a:lnTo>
                    <a:pt x="1771" y="1456"/>
                  </a:lnTo>
                  <a:lnTo>
                    <a:pt x="1821" y="1507"/>
                  </a:lnTo>
                  <a:lnTo>
                    <a:pt x="1839" y="1528"/>
                  </a:lnTo>
                  <a:lnTo>
                    <a:pt x="1852" y="1551"/>
                  </a:lnTo>
                  <a:lnTo>
                    <a:pt x="1862" y="1577"/>
                  </a:lnTo>
                  <a:lnTo>
                    <a:pt x="1866" y="1602"/>
                  </a:lnTo>
                  <a:lnTo>
                    <a:pt x="1866" y="1628"/>
                  </a:lnTo>
                  <a:lnTo>
                    <a:pt x="1862" y="1654"/>
                  </a:lnTo>
                  <a:lnTo>
                    <a:pt x="1852" y="1678"/>
                  </a:lnTo>
                  <a:lnTo>
                    <a:pt x="1839" y="1701"/>
                  </a:lnTo>
                  <a:lnTo>
                    <a:pt x="1821" y="1722"/>
                  </a:lnTo>
                  <a:lnTo>
                    <a:pt x="1723" y="1820"/>
                  </a:lnTo>
                  <a:lnTo>
                    <a:pt x="1705" y="1836"/>
                  </a:lnTo>
                  <a:lnTo>
                    <a:pt x="1684" y="1849"/>
                  </a:lnTo>
                  <a:lnTo>
                    <a:pt x="1663" y="1857"/>
                  </a:lnTo>
                  <a:lnTo>
                    <a:pt x="1640" y="1863"/>
                  </a:lnTo>
                  <a:lnTo>
                    <a:pt x="1616" y="1864"/>
                  </a:lnTo>
                  <a:lnTo>
                    <a:pt x="1592" y="1863"/>
                  </a:lnTo>
                  <a:lnTo>
                    <a:pt x="1569" y="1857"/>
                  </a:lnTo>
                  <a:lnTo>
                    <a:pt x="1547" y="1849"/>
                  </a:lnTo>
                  <a:lnTo>
                    <a:pt x="1527" y="1836"/>
                  </a:lnTo>
                  <a:lnTo>
                    <a:pt x="1508" y="1820"/>
                  </a:lnTo>
                  <a:lnTo>
                    <a:pt x="1457" y="1770"/>
                  </a:lnTo>
                  <a:lnTo>
                    <a:pt x="1410" y="1796"/>
                  </a:lnTo>
                  <a:lnTo>
                    <a:pt x="1361" y="1818"/>
                  </a:lnTo>
                  <a:lnTo>
                    <a:pt x="1312" y="1837"/>
                  </a:lnTo>
                  <a:lnTo>
                    <a:pt x="1260" y="1852"/>
                  </a:lnTo>
                  <a:lnTo>
                    <a:pt x="1260" y="1924"/>
                  </a:lnTo>
                  <a:lnTo>
                    <a:pt x="1257" y="1954"/>
                  </a:lnTo>
                  <a:lnTo>
                    <a:pt x="1248" y="1983"/>
                  </a:lnTo>
                  <a:lnTo>
                    <a:pt x="1234" y="2009"/>
                  </a:lnTo>
                  <a:lnTo>
                    <a:pt x="1216" y="2031"/>
                  </a:lnTo>
                  <a:lnTo>
                    <a:pt x="1193" y="2050"/>
                  </a:lnTo>
                  <a:lnTo>
                    <a:pt x="1167" y="2064"/>
                  </a:lnTo>
                  <a:lnTo>
                    <a:pt x="1139" y="2073"/>
                  </a:lnTo>
                  <a:lnTo>
                    <a:pt x="1108" y="2076"/>
                  </a:lnTo>
                  <a:lnTo>
                    <a:pt x="970" y="2076"/>
                  </a:lnTo>
                  <a:lnTo>
                    <a:pt x="938" y="2073"/>
                  </a:lnTo>
                  <a:lnTo>
                    <a:pt x="910" y="2064"/>
                  </a:lnTo>
                  <a:lnTo>
                    <a:pt x="884" y="2050"/>
                  </a:lnTo>
                  <a:lnTo>
                    <a:pt x="861" y="2031"/>
                  </a:lnTo>
                  <a:lnTo>
                    <a:pt x="843" y="2009"/>
                  </a:lnTo>
                  <a:lnTo>
                    <a:pt x="829" y="1983"/>
                  </a:lnTo>
                  <a:lnTo>
                    <a:pt x="820" y="1954"/>
                  </a:lnTo>
                  <a:lnTo>
                    <a:pt x="817" y="1924"/>
                  </a:lnTo>
                  <a:lnTo>
                    <a:pt x="817" y="1852"/>
                  </a:lnTo>
                  <a:lnTo>
                    <a:pt x="748" y="1831"/>
                  </a:lnTo>
                  <a:lnTo>
                    <a:pt x="683" y="1802"/>
                  </a:lnTo>
                  <a:lnTo>
                    <a:pt x="620" y="1770"/>
                  </a:lnTo>
                  <a:lnTo>
                    <a:pt x="569" y="1820"/>
                  </a:lnTo>
                  <a:lnTo>
                    <a:pt x="550" y="1836"/>
                  </a:lnTo>
                  <a:lnTo>
                    <a:pt x="530" y="1849"/>
                  </a:lnTo>
                  <a:lnTo>
                    <a:pt x="508" y="1857"/>
                  </a:lnTo>
                  <a:lnTo>
                    <a:pt x="486" y="1863"/>
                  </a:lnTo>
                  <a:lnTo>
                    <a:pt x="461" y="1864"/>
                  </a:lnTo>
                  <a:lnTo>
                    <a:pt x="437" y="1863"/>
                  </a:lnTo>
                  <a:lnTo>
                    <a:pt x="414" y="1857"/>
                  </a:lnTo>
                  <a:lnTo>
                    <a:pt x="393" y="1849"/>
                  </a:lnTo>
                  <a:lnTo>
                    <a:pt x="372" y="1836"/>
                  </a:lnTo>
                  <a:lnTo>
                    <a:pt x="354" y="1820"/>
                  </a:lnTo>
                  <a:lnTo>
                    <a:pt x="256" y="1722"/>
                  </a:lnTo>
                  <a:lnTo>
                    <a:pt x="238" y="1701"/>
                  </a:lnTo>
                  <a:lnTo>
                    <a:pt x="225" y="1678"/>
                  </a:lnTo>
                  <a:lnTo>
                    <a:pt x="216" y="1654"/>
                  </a:lnTo>
                  <a:lnTo>
                    <a:pt x="211" y="1628"/>
                  </a:lnTo>
                  <a:lnTo>
                    <a:pt x="211" y="1602"/>
                  </a:lnTo>
                  <a:lnTo>
                    <a:pt x="216" y="1577"/>
                  </a:lnTo>
                  <a:lnTo>
                    <a:pt x="225" y="1551"/>
                  </a:lnTo>
                  <a:lnTo>
                    <a:pt x="238" y="1528"/>
                  </a:lnTo>
                  <a:lnTo>
                    <a:pt x="256" y="1507"/>
                  </a:lnTo>
                  <a:lnTo>
                    <a:pt x="306" y="1456"/>
                  </a:lnTo>
                  <a:lnTo>
                    <a:pt x="281" y="1410"/>
                  </a:lnTo>
                  <a:lnTo>
                    <a:pt x="259" y="1360"/>
                  </a:lnTo>
                  <a:lnTo>
                    <a:pt x="240" y="1311"/>
                  </a:lnTo>
                  <a:lnTo>
                    <a:pt x="224" y="1259"/>
                  </a:lnTo>
                  <a:lnTo>
                    <a:pt x="152" y="1259"/>
                  </a:lnTo>
                  <a:lnTo>
                    <a:pt x="122" y="1256"/>
                  </a:lnTo>
                  <a:lnTo>
                    <a:pt x="93" y="1248"/>
                  </a:lnTo>
                  <a:lnTo>
                    <a:pt x="67" y="1233"/>
                  </a:lnTo>
                  <a:lnTo>
                    <a:pt x="45" y="1215"/>
                  </a:lnTo>
                  <a:lnTo>
                    <a:pt x="26" y="1192"/>
                  </a:lnTo>
                  <a:lnTo>
                    <a:pt x="12" y="1166"/>
                  </a:lnTo>
                  <a:lnTo>
                    <a:pt x="3" y="1138"/>
                  </a:lnTo>
                  <a:lnTo>
                    <a:pt x="0" y="1107"/>
                  </a:lnTo>
                  <a:lnTo>
                    <a:pt x="0" y="969"/>
                  </a:lnTo>
                  <a:lnTo>
                    <a:pt x="3" y="938"/>
                  </a:lnTo>
                  <a:lnTo>
                    <a:pt x="12" y="909"/>
                  </a:lnTo>
                  <a:lnTo>
                    <a:pt x="26" y="884"/>
                  </a:lnTo>
                  <a:lnTo>
                    <a:pt x="45" y="861"/>
                  </a:lnTo>
                  <a:lnTo>
                    <a:pt x="67" y="843"/>
                  </a:lnTo>
                  <a:lnTo>
                    <a:pt x="93" y="829"/>
                  </a:lnTo>
                  <a:lnTo>
                    <a:pt x="122" y="819"/>
                  </a:lnTo>
                  <a:lnTo>
                    <a:pt x="152" y="816"/>
                  </a:lnTo>
                  <a:lnTo>
                    <a:pt x="224" y="816"/>
                  </a:lnTo>
                  <a:lnTo>
                    <a:pt x="246" y="748"/>
                  </a:lnTo>
                  <a:lnTo>
                    <a:pt x="274" y="682"/>
                  </a:lnTo>
                  <a:lnTo>
                    <a:pt x="306" y="619"/>
                  </a:lnTo>
                  <a:lnTo>
                    <a:pt x="256" y="568"/>
                  </a:lnTo>
                  <a:lnTo>
                    <a:pt x="238" y="547"/>
                  </a:lnTo>
                  <a:lnTo>
                    <a:pt x="225" y="524"/>
                  </a:lnTo>
                  <a:lnTo>
                    <a:pt x="216" y="500"/>
                  </a:lnTo>
                  <a:lnTo>
                    <a:pt x="211" y="474"/>
                  </a:lnTo>
                  <a:lnTo>
                    <a:pt x="211" y="448"/>
                  </a:lnTo>
                  <a:lnTo>
                    <a:pt x="216" y="422"/>
                  </a:lnTo>
                  <a:lnTo>
                    <a:pt x="225" y="398"/>
                  </a:lnTo>
                  <a:lnTo>
                    <a:pt x="238" y="374"/>
                  </a:lnTo>
                  <a:lnTo>
                    <a:pt x="256" y="353"/>
                  </a:lnTo>
                  <a:lnTo>
                    <a:pt x="354" y="255"/>
                  </a:lnTo>
                  <a:lnTo>
                    <a:pt x="372" y="239"/>
                  </a:lnTo>
                  <a:lnTo>
                    <a:pt x="393" y="227"/>
                  </a:lnTo>
                  <a:lnTo>
                    <a:pt x="414" y="218"/>
                  </a:lnTo>
                  <a:lnTo>
                    <a:pt x="437" y="213"/>
                  </a:lnTo>
                  <a:lnTo>
                    <a:pt x="461" y="211"/>
                  </a:lnTo>
                  <a:lnTo>
                    <a:pt x="486" y="213"/>
                  </a:lnTo>
                  <a:lnTo>
                    <a:pt x="508" y="218"/>
                  </a:lnTo>
                  <a:lnTo>
                    <a:pt x="530" y="227"/>
                  </a:lnTo>
                  <a:lnTo>
                    <a:pt x="550" y="239"/>
                  </a:lnTo>
                  <a:lnTo>
                    <a:pt x="569" y="255"/>
                  </a:lnTo>
                  <a:lnTo>
                    <a:pt x="620" y="306"/>
                  </a:lnTo>
                  <a:lnTo>
                    <a:pt x="667" y="281"/>
                  </a:lnTo>
                  <a:lnTo>
                    <a:pt x="716" y="258"/>
                  </a:lnTo>
                  <a:lnTo>
                    <a:pt x="765" y="239"/>
                  </a:lnTo>
                  <a:lnTo>
                    <a:pt x="817" y="224"/>
                  </a:lnTo>
                  <a:lnTo>
                    <a:pt x="817" y="152"/>
                  </a:lnTo>
                  <a:lnTo>
                    <a:pt x="820" y="121"/>
                  </a:lnTo>
                  <a:lnTo>
                    <a:pt x="829" y="93"/>
                  </a:lnTo>
                  <a:lnTo>
                    <a:pt x="843" y="66"/>
                  </a:lnTo>
                  <a:lnTo>
                    <a:pt x="861" y="44"/>
                  </a:lnTo>
                  <a:lnTo>
                    <a:pt x="884" y="25"/>
                  </a:lnTo>
                  <a:lnTo>
                    <a:pt x="910" y="12"/>
                  </a:lnTo>
                  <a:lnTo>
                    <a:pt x="938" y="3"/>
                  </a:lnTo>
                  <a:lnTo>
                    <a:pt x="970"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88" name="Freeform 71"/>
            <p:cNvSpPr>
              <a:spLocks noEditPoints="1"/>
            </p:cNvSpPr>
            <p:nvPr/>
          </p:nvSpPr>
          <p:spPr bwMode="auto">
            <a:xfrm>
              <a:off x="3729038" y="2011363"/>
              <a:ext cx="139700" cy="139700"/>
            </a:xfrm>
            <a:custGeom>
              <a:avLst/>
              <a:gdLst>
                <a:gd name="T0" fmla="*/ 398 w 886"/>
                <a:gd name="T1" fmla="*/ 143 h 884"/>
                <a:gd name="T2" fmla="*/ 316 w 886"/>
                <a:gd name="T3" fmla="*/ 169 h 884"/>
                <a:gd name="T4" fmla="*/ 245 w 886"/>
                <a:gd name="T5" fmla="*/ 214 h 884"/>
                <a:gd name="T6" fmla="*/ 189 w 886"/>
                <a:gd name="T7" fmla="*/ 277 h 884"/>
                <a:gd name="T8" fmla="*/ 153 w 886"/>
                <a:gd name="T9" fmla="*/ 355 h 884"/>
                <a:gd name="T10" fmla="*/ 141 w 886"/>
                <a:gd name="T11" fmla="*/ 442 h 884"/>
                <a:gd name="T12" fmla="*/ 153 w 886"/>
                <a:gd name="T13" fmla="*/ 529 h 884"/>
                <a:gd name="T14" fmla="*/ 189 w 886"/>
                <a:gd name="T15" fmla="*/ 606 h 884"/>
                <a:gd name="T16" fmla="*/ 245 w 886"/>
                <a:gd name="T17" fmla="*/ 669 h 884"/>
                <a:gd name="T18" fmla="*/ 316 w 886"/>
                <a:gd name="T19" fmla="*/ 716 h 884"/>
                <a:gd name="T20" fmla="*/ 398 w 886"/>
                <a:gd name="T21" fmla="*/ 740 h 884"/>
                <a:gd name="T22" fmla="*/ 488 w 886"/>
                <a:gd name="T23" fmla="*/ 740 h 884"/>
                <a:gd name="T24" fmla="*/ 570 w 886"/>
                <a:gd name="T25" fmla="*/ 716 h 884"/>
                <a:gd name="T26" fmla="*/ 641 w 886"/>
                <a:gd name="T27" fmla="*/ 669 h 884"/>
                <a:gd name="T28" fmla="*/ 696 w 886"/>
                <a:gd name="T29" fmla="*/ 606 h 884"/>
                <a:gd name="T30" fmla="*/ 732 w 886"/>
                <a:gd name="T31" fmla="*/ 529 h 884"/>
                <a:gd name="T32" fmla="*/ 745 w 886"/>
                <a:gd name="T33" fmla="*/ 442 h 884"/>
                <a:gd name="T34" fmla="*/ 732 w 886"/>
                <a:gd name="T35" fmla="*/ 355 h 884"/>
                <a:gd name="T36" fmla="*/ 696 w 886"/>
                <a:gd name="T37" fmla="*/ 277 h 884"/>
                <a:gd name="T38" fmla="*/ 641 w 886"/>
                <a:gd name="T39" fmla="*/ 214 h 884"/>
                <a:gd name="T40" fmla="*/ 570 w 886"/>
                <a:gd name="T41" fmla="*/ 169 h 884"/>
                <a:gd name="T42" fmla="*/ 488 w 886"/>
                <a:gd name="T43" fmla="*/ 143 h 884"/>
                <a:gd name="T44" fmla="*/ 443 w 886"/>
                <a:gd name="T45" fmla="*/ 0 h 884"/>
                <a:gd name="T46" fmla="*/ 544 w 886"/>
                <a:gd name="T47" fmla="*/ 11 h 884"/>
                <a:gd name="T48" fmla="*/ 638 w 886"/>
                <a:gd name="T49" fmla="*/ 45 h 884"/>
                <a:gd name="T50" fmla="*/ 719 w 886"/>
                <a:gd name="T51" fmla="*/ 97 h 884"/>
                <a:gd name="T52" fmla="*/ 788 w 886"/>
                <a:gd name="T53" fmla="*/ 165 h 884"/>
                <a:gd name="T54" fmla="*/ 840 w 886"/>
                <a:gd name="T55" fmla="*/ 248 h 884"/>
                <a:gd name="T56" fmla="*/ 873 w 886"/>
                <a:gd name="T57" fmla="*/ 340 h 884"/>
                <a:gd name="T58" fmla="*/ 886 w 886"/>
                <a:gd name="T59" fmla="*/ 442 h 884"/>
                <a:gd name="T60" fmla="*/ 873 w 886"/>
                <a:gd name="T61" fmla="*/ 543 h 884"/>
                <a:gd name="T62" fmla="*/ 840 w 886"/>
                <a:gd name="T63" fmla="*/ 636 h 884"/>
                <a:gd name="T64" fmla="*/ 788 w 886"/>
                <a:gd name="T65" fmla="*/ 718 h 884"/>
                <a:gd name="T66" fmla="*/ 719 w 886"/>
                <a:gd name="T67" fmla="*/ 787 h 884"/>
                <a:gd name="T68" fmla="*/ 638 w 886"/>
                <a:gd name="T69" fmla="*/ 839 h 884"/>
                <a:gd name="T70" fmla="*/ 544 w 886"/>
                <a:gd name="T71" fmla="*/ 872 h 884"/>
                <a:gd name="T72" fmla="*/ 443 w 886"/>
                <a:gd name="T73" fmla="*/ 884 h 884"/>
                <a:gd name="T74" fmla="*/ 341 w 886"/>
                <a:gd name="T75" fmla="*/ 872 h 884"/>
                <a:gd name="T76" fmla="*/ 248 w 886"/>
                <a:gd name="T77" fmla="*/ 839 h 884"/>
                <a:gd name="T78" fmla="*/ 166 w 886"/>
                <a:gd name="T79" fmla="*/ 787 h 884"/>
                <a:gd name="T80" fmla="*/ 97 w 886"/>
                <a:gd name="T81" fmla="*/ 718 h 884"/>
                <a:gd name="T82" fmla="*/ 46 w 886"/>
                <a:gd name="T83" fmla="*/ 636 h 884"/>
                <a:gd name="T84" fmla="*/ 12 w 886"/>
                <a:gd name="T85" fmla="*/ 543 h 884"/>
                <a:gd name="T86" fmla="*/ 0 w 886"/>
                <a:gd name="T87" fmla="*/ 442 h 884"/>
                <a:gd name="T88" fmla="*/ 12 w 886"/>
                <a:gd name="T89" fmla="*/ 340 h 884"/>
                <a:gd name="T90" fmla="*/ 46 w 886"/>
                <a:gd name="T91" fmla="*/ 248 h 884"/>
                <a:gd name="T92" fmla="*/ 97 w 886"/>
                <a:gd name="T93" fmla="*/ 165 h 884"/>
                <a:gd name="T94" fmla="*/ 166 w 886"/>
                <a:gd name="T95" fmla="*/ 97 h 884"/>
                <a:gd name="T96" fmla="*/ 248 w 886"/>
                <a:gd name="T97" fmla="*/ 45 h 884"/>
                <a:gd name="T98" fmla="*/ 341 w 886"/>
                <a:gd name="T99" fmla="*/ 11 h 884"/>
                <a:gd name="T100" fmla="*/ 443 w 886"/>
                <a:gd name="T101"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6" h="884">
                  <a:moveTo>
                    <a:pt x="443" y="140"/>
                  </a:moveTo>
                  <a:lnTo>
                    <a:pt x="398" y="143"/>
                  </a:lnTo>
                  <a:lnTo>
                    <a:pt x="356" y="153"/>
                  </a:lnTo>
                  <a:lnTo>
                    <a:pt x="316" y="169"/>
                  </a:lnTo>
                  <a:lnTo>
                    <a:pt x="279" y="189"/>
                  </a:lnTo>
                  <a:lnTo>
                    <a:pt x="245" y="214"/>
                  </a:lnTo>
                  <a:lnTo>
                    <a:pt x="215" y="243"/>
                  </a:lnTo>
                  <a:lnTo>
                    <a:pt x="189" y="277"/>
                  </a:lnTo>
                  <a:lnTo>
                    <a:pt x="169" y="315"/>
                  </a:lnTo>
                  <a:lnTo>
                    <a:pt x="153" y="355"/>
                  </a:lnTo>
                  <a:lnTo>
                    <a:pt x="144" y="397"/>
                  </a:lnTo>
                  <a:lnTo>
                    <a:pt x="141" y="442"/>
                  </a:lnTo>
                  <a:lnTo>
                    <a:pt x="144" y="486"/>
                  </a:lnTo>
                  <a:lnTo>
                    <a:pt x="153" y="529"/>
                  </a:lnTo>
                  <a:lnTo>
                    <a:pt x="169" y="569"/>
                  </a:lnTo>
                  <a:lnTo>
                    <a:pt x="189" y="606"/>
                  </a:lnTo>
                  <a:lnTo>
                    <a:pt x="215" y="640"/>
                  </a:lnTo>
                  <a:lnTo>
                    <a:pt x="245" y="669"/>
                  </a:lnTo>
                  <a:lnTo>
                    <a:pt x="279" y="695"/>
                  </a:lnTo>
                  <a:lnTo>
                    <a:pt x="316" y="716"/>
                  </a:lnTo>
                  <a:lnTo>
                    <a:pt x="356" y="731"/>
                  </a:lnTo>
                  <a:lnTo>
                    <a:pt x="398" y="740"/>
                  </a:lnTo>
                  <a:lnTo>
                    <a:pt x="443" y="743"/>
                  </a:lnTo>
                  <a:lnTo>
                    <a:pt x="488" y="740"/>
                  </a:lnTo>
                  <a:lnTo>
                    <a:pt x="530" y="731"/>
                  </a:lnTo>
                  <a:lnTo>
                    <a:pt x="570" y="716"/>
                  </a:lnTo>
                  <a:lnTo>
                    <a:pt x="607" y="695"/>
                  </a:lnTo>
                  <a:lnTo>
                    <a:pt x="641" y="669"/>
                  </a:lnTo>
                  <a:lnTo>
                    <a:pt x="670" y="640"/>
                  </a:lnTo>
                  <a:lnTo>
                    <a:pt x="696" y="606"/>
                  </a:lnTo>
                  <a:lnTo>
                    <a:pt x="717" y="569"/>
                  </a:lnTo>
                  <a:lnTo>
                    <a:pt x="732" y="529"/>
                  </a:lnTo>
                  <a:lnTo>
                    <a:pt x="741" y="486"/>
                  </a:lnTo>
                  <a:lnTo>
                    <a:pt x="745" y="442"/>
                  </a:lnTo>
                  <a:lnTo>
                    <a:pt x="741" y="397"/>
                  </a:lnTo>
                  <a:lnTo>
                    <a:pt x="732" y="355"/>
                  </a:lnTo>
                  <a:lnTo>
                    <a:pt x="717" y="315"/>
                  </a:lnTo>
                  <a:lnTo>
                    <a:pt x="696" y="277"/>
                  </a:lnTo>
                  <a:lnTo>
                    <a:pt x="670" y="243"/>
                  </a:lnTo>
                  <a:lnTo>
                    <a:pt x="641" y="214"/>
                  </a:lnTo>
                  <a:lnTo>
                    <a:pt x="607" y="189"/>
                  </a:lnTo>
                  <a:lnTo>
                    <a:pt x="570" y="169"/>
                  </a:lnTo>
                  <a:lnTo>
                    <a:pt x="530" y="153"/>
                  </a:lnTo>
                  <a:lnTo>
                    <a:pt x="488" y="143"/>
                  </a:lnTo>
                  <a:lnTo>
                    <a:pt x="443" y="140"/>
                  </a:lnTo>
                  <a:close/>
                  <a:moveTo>
                    <a:pt x="443" y="0"/>
                  </a:moveTo>
                  <a:lnTo>
                    <a:pt x="494" y="3"/>
                  </a:lnTo>
                  <a:lnTo>
                    <a:pt x="544" y="11"/>
                  </a:lnTo>
                  <a:lnTo>
                    <a:pt x="592" y="25"/>
                  </a:lnTo>
                  <a:lnTo>
                    <a:pt x="638" y="45"/>
                  </a:lnTo>
                  <a:lnTo>
                    <a:pt x="680" y="68"/>
                  </a:lnTo>
                  <a:lnTo>
                    <a:pt x="719" y="97"/>
                  </a:lnTo>
                  <a:lnTo>
                    <a:pt x="756" y="130"/>
                  </a:lnTo>
                  <a:lnTo>
                    <a:pt x="788" y="165"/>
                  </a:lnTo>
                  <a:lnTo>
                    <a:pt x="816" y="205"/>
                  </a:lnTo>
                  <a:lnTo>
                    <a:pt x="840" y="248"/>
                  </a:lnTo>
                  <a:lnTo>
                    <a:pt x="859" y="293"/>
                  </a:lnTo>
                  <a:lnTo>
                    <a:pt x="873" y="340"/>
                  </a:lnTo>
                  <a:lnTo>
                    <a:pt x="883" y="390"/>
                  </a:lnTo>
                  <a:lnTo>
                    <a:pt x="886" y="442"/>
                  </a:lnTo>
                  <a:lnTo>
                    <a:pt x="883" y="493"/>
                  </a:lnTo>
                  <a:lnTo>
                    <a:pt x="873" y="543"/>
                  </a:lnTo>
                  <a:lnTo>
                    <a:pt x="859" y="590"/>
                  </a:lnTo>
                  <a:lnTo>
                    <a:pt x="840" y="636"/>
                  </a:lnTo>
                  <a:lnTo>
                    <a:pt x="816" y="679"/>
                  </a:lnTo>
                  <a:lnTo>
                    <a:pt x="788" y="718"/>
                  </a:lnTo>
                  <a:lnTo>
                    <a:pt x="756" y="754"/>
                  </a:lnTo>
                  <a:lnTo>
                    <a:pt x="719" y="787"/>
                  </a:lnTo>
                  <a:lnTo>
                    <a:pt x="680" y="815"/>
                  </a:lnTo>
                  <a:lnTo>
                    <a:pt x="638" y="839"/>
                  </a:lnTo>
                  <a:lnTo>
                    <a:pt x="592" y="858"/>
                  </a:lnTo>
                  <a:lnTo>
                    <a:pt x="544" y="872"/>
                  </a:lnTo>
                  <a:lnTo>
                    <a:pt x="494" y="880"/>
                  </a:lnTo>
                  <a:lnTo>
                    <a:pt x="443" y="884"/>
                  </a:lnTo>
                  <a:lnTo>
                    <a:pt x="392" y="880"/>
                  </a:lnTo>
                  <a:lnTo>
                    <a:pt x="341" y="872"/>
                  </a:lnTo>
                  <a:lnTo>
                    <a:pt x="294" y="858"/>
                  </a:lnTo>
                  <a:lnTo>
                    <a:pt x="248" y="839"/>
                  </a:lnTo>
                  <a:lnTo>
                    <a:pt x="206" y="815"/>
                  </a:lnTo>
                  <a:lnTo>
                    <a:pt x="166" y="787"/>
                  </a:lnTo>
                  <a:lnTo>
                    <a:pt x="130" y="754"/>
                  </a:lnTo>
                  <a:lnTo>
                    <a:pt x="97" y="718"/>
                  </a:lnTo>
                  <a:lnTo>
                    <a:pt x="70" y="679"/>
                  </a:lnTo>
                  <a:lnTo>
                    <a:pt x="46" y="636"/>
                  </a:lnTo>
                  <a:lnTo>
                    <a:pt x="27" y="590"/>
                  </a:lnTo>
                  <a:lnTo>
                    <a:pt x="12" y="543"/>
                  </a:lnTo>
                  <a:lnTo>
                    <a:pt x="4" y="493"/>
                  </a:lnTo>
                  <a:lnTo>
                    <a:pt x="0" y="442"/>
                  </a:lnTo>
                  <a:lnTo>
                    <a:pt x="4" y="390"/>
                  </a:lnTo>
                  <a:lnTo>
                    <a:pt x="12" y="340"/>
                  </a:lnTo>
                  <a:lnTo>
                    <a:pt x="27" y="293"/>
                  </a:lnTo>
                  <a:lnTo>
                    <a:pt x="46" y="248"/>
                  </a:lnTo>
                  <a:lnTo>
                    <a:pt x="70" y="205"/>
                  </a:lnTo>
                  <a:lnTo>
                    <a:pt x="97" y="165"/>
                  </a:lnTo>
                  <a:lnTo>
                    <a:pt x="130" y="130"/>
                  </a:lnTo>
                  <a:lnTo>
                    <a:pt x="166" y="97"/>
                  </a:lnTo>
                  <a:lnTo>
                    <a:pt x="206" y="68"/>
                  </a:lnTo>
                  <a:lnTo>
                    <a:pt x="248" y="45"/>
                  </a:lnTo>
                  <a:lnTo>
                    <a:pt x="294" y="25"/>
                  </a:lnTo>
                  <a:lnTo>
                    <a:pt x="341" y="11"/>
                  </a:lnTo>
                  <a:lnTo>
                    <a:pt x="392" y="3"/>
                  </a:lnTo>
                  <a:lnTo>
                    <a:pt x="443"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89" name="Freeform 72"/>
            <p:cNvSpPr/>
            <p:nvPr/>
          </p:nvSpPr>
          <p:spPr bwMode="auto">
            <a:xfrm>
              <a:off x="3471863" y="2006601"/>
              <a:ext cx="403225" cy="460375"/>
            </a:xfrm>
            <a:custGeom>
              <a:avLst/>
              <a:gdLst>
                <a:gd name="T0" fmla="*/ 1098 w 2541"/>
                <a:gd name="T1" fmla="*/ 8 h 2906"/>
                <a:gd name="T2" fmla="*/ 1133 w 2541"/>
                <a:gd name="T3" fmla="*/ 48 h 2906"/>
                <a:gd name="T4" fmla="*/ 1130 w 2541"/>
                <a:gd name="T5" fmla="*/ 102 h 2906"/>
                <a:gd name="T6" fmla="*/ 1090 w 2541"/>
                <a:gd name="T7" fmla="*/ 136 h 2906"/>
                <a:gd name="T8" fmla="*/ 917 w 2541"/>
                <a:gd name="T9" fmla="*/ 214 h 2906"/>
                <a:gd name="T10" fmla="*/ 736 w 2541"/>
                <a:gd name="T11" fmla="*/ 341 h 2906"/>
                <a:gd name="T12" fmla="*/ 590 w 2541"/>
                <a:gd name="T13" fmla="*/ 501 h 2906"/>
                <a:gd name="T14" fmla="*/ 479 w 2541"/>
                <a:gd name="T15" fmla="*/ 688 h 2906"/>
                <a:gd name="T16" fmla="*/ 409 w 2541"/>
                <a:gd name="T17" fmla="*/ 895 h 2906"/>
                <a:gd name="T18" fmla="*/ 386 w 2541"/>
                <a:gd name="T19" fmla="*/ 1114 h 2906"/>
                <a:gd name="T20" fmla="*/ 378 w 2541"/>
                <a:gd name="T21" fmla="*/ 1330 h 2906"/>
                <a:gd name="T22" fmla="*/ 141 w 2541"/>
                <a:gd name="T23" fmla="*/ 1791 h 2906"/>
                <a:gd name="T24" fmla="*/ 145 w 2541"/>
                <a:gd name="T25" fmla="*/ 1829 h 2906"/>
                <a:gd name="T26" fmla="*/ 188 w 2541"/>
                <a:gd name="T27" fmla="*/ 1851 h 2906"/>
                <a:gd name="T28" fmla="*/ 336 w 2541"/>
                <a:gd name="T29" fmla="*/ 1855 h 2906"/>
                <a:gd name="T30" fmla="*/ 377 w 2541"/>
                <a:gd name="T31" fmla="*/ 1887 h 2906"/>
                <a:gd name="T32" fmla="*/ 386 w 2541"/>
                <a:gd name="T33" fmla="*/ 2330 h 2906"/>
                <a:gd name="T34" fmla="*/ 414 w 2541"/>
                <a:gd name="T35" fmla="*/ 2418 h 2906"/>
                <a:gd name="T36" fmla="*/ 482 w 2541"/>
                <a:gd name="T37" fmla="*/ 2477 h 2906"/>
                <a:gd name="T38" fmla="*/ 856 w 2541"/>
                <a:gd name="T39" fmla="*/ 2445 h 2906"/>
                <a:gd name="T40" fmla="*/ 899 w 2541"/>
                <a:gd name="T41" fmla="*/ 2452 h 2906"/>
                <a:gd name="T42" fmla="*/ 933 w 2541"/>
                <a:gd name="T43" fmla="*/ 2494 h 2906"/>
                <a:gd name="T44" fmla="*/ 2099 w 2541"/>
                <a:gd name="T45" fmla="*/ 2764 h 2906"/>
                <a:gd name="T46" fmla="*/ 2109 w 2541"/>
                <a:gd name="T47" fmla="*/ 1888 h 2906"/>
                <a:gd name="T48" fmla="*/ 2224 w 2541"/>
                <a:gd name="T49" fmla="*/ 1763 h 2906"/>
                <a:gd name="T50" fmla="*/ 2347 w 2541"/>
                <a:gd name="T51" fmla="*/ 1575 h 2906"/>
                <a:gd name="T52" fmla="*/ 2412 w 2541"/>
                <a:gd name="T53" fmla="*/ 1419 h 2906"/>
                <a:gd name="T54" fmla="*/ 2455 w 2541"/>
                <a:gd name="T55" fmla="*/ 1389 h 2906"/>
                <a:gd name="T56" fmla="*/ 2509 w 2541"/>
                <a:gd name="T57" fmla="*/ 1400 h 2906"/>
                <a:gd name="T58" fmla="*/ 2539 w 2541"/>
                <a:gd name="T59" fmla="*/ 1443 h 2906"/>
                <a:gd name="T60" fmla="*/ 2509 w 2541"/>
                <a:gd name="T61" fmla="*/ 1556 h 2906"/>
                <a:gd name="T62" fmla="*/ 2395 w 2541"/>
                <a:gd name="T63" fmla="*/ 1770 h 2906"/>
                <a:gd name="T64" fmla="*/ 2239 w 2541"/>
                <a:gd name="T65" fmla="*/ 1955 h 2906"/>
                <a:gd name="T66" fmla="*/ 2230 w 2541"/>
                <a:gd name="T67" fmla="*/ 2871 h 2906"/>
                <a:gd name="T68" fmla="*/ 2187 w 2541"/>
                <a:gd name="T69" fmla="*/ 2902 h 2906"/>
                <a:gd name="T70" fmla="*/ 847 w 2541"/>
                <a:gd name="T71" fmla="*/ 2902 h 2906"/>
                <a:gd name="T72" fmla="*/ 805 w 2541"/>
                <a:gd name="T73" fmla="*/ 2871 h 2906"/>
                <a:gd name="T74" fmla="*/ 796 w 2541"/>
                <a:gd name="T75" fmla="*/ 2596 h 2906"/>
                <a:gd name="T76" fmla="*/ 551 w 2541"/>
                <a:gd name="T77" fmla="*/ 2631 h 2906"/>
                <a:gd name="T78" fmla="*/ 461 w 2541"/>
                <a:gd name="T79" fmla="*/ 2618 h 2906"/>
                <a:gd name="T80" fmla="*/ 350 w 2541"/>
                <a:gd name="T81" fmla="*/ 2557 h 2906"/>
                <a:gd name="T82" fmla="*/ 274 w 2541"/>
                <a:gd name="T83" fmla="*/ 2455 h 2906"/>
                <a:gd name="T84" fmla="*/ 246 w 2541"/>
                <a:gd name="T85" fmla="*/ 2329 h 2906"/>
                <a:gd name="T86" fmla="*/ 176 w 2541"/>
                <a:gd name="T87" fmla="*/ 1989 h 2906"/>
                <a:gd name="T88" fmla="*/ 87 w 2541"/>
                <a:gd name="T89" fmla="*/ 1961 h 2906"/>
                <a:gd name="T90" fmla="*/ 24 w 2541"/>
                <a:gd name="T91" fmla="*/ 1900 h 2906"/>
                <a:gd name="T92" fmla="*/ 0 w 2541"/>
                <a:gd name="T93" fmla="*/ 1817 h 2906"/>
                <a:gd name="T94" fmla="*/ 16 w 2541"/>
                <a:gd name="T95" fmla="*/ 1724 h 2906"/>
                <a:gd name="T96" fmla="*/ 247 w 2541"/>
                <a:gd name="T97" fmla="*/ 1114 h 2906"/>
                <a:gd name="T98" fmla="*/ 271 w 2541"/>
                <a:gd name="T99" fmla="*/ 878 h 2906"/>
                <a:gd name="T100" fmla="*/ 341 w 2541"/>
                <a:gd name="T101" fmla="*/ 655 h 2906"/>
                <a:gd name="T102" fmla="*/ 453 w 2541"/>
                <a:gd name="T103" fmla="*/ 453 h 2906"/>
                <a:gd name="T104" fmla="*/ 602 w 2541"/>
                <a:gd name="T105" fmla="*/ 274 h 2906"/>
                <a:gd name="T106" fmla="*/ 785 w 2541"/>
                <a:gd name="T107" fmla="*/ 129 h 2906"/>
                <a:gd name="T108" fmla="*/ 983 w 2541"/>
                <a:gd name="T109" fmla="*/ 27 h 2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1" h="2906">
                  <a:moveTo>
                    <a:pt x="1063" y="0"/>
                  </a:moveTo>
                  <a:lnTo>
                    <a:pt x="1082" y="1"/>
                  </a:lnTo>
                  <a:lnTo>
                    <a:pt x="1098" y="8"/>
                  </a:lnTo>
                  <a:lnTo>
                    <a:pt x="1113" y="17"/>
                  </a:lnTo>
                  <a:lnTo>
                    <a:pt x="1125" y="31"/>
                  </a:lnTo>
                  <a:lnTo>
                    <a:pt x="1133" y="48"/>
                  </a:lnTo>
                  <a:lnTo>
                    <a:pt x="1137" y="66"/>
                  </a:lnTo>
                  <a:lnTo>
                    <a:pt x="1135" y="85"/>
                  </a:lnTo>
                  <a:lnTo>
                    <a:pt x="1130" y="102"/>
                  </a:lnTo>
                  <a:lnTo>
                    <a:pt x="1121" y="116"/>
                  </a:lnTo>
                  <a:lnTo>
                    <a:pt x="1107" y="128"/>
                  </a:lnTo>
                  <a:lnTo>
                    <a:pt x="1090" y="136"/>
                  </a:lnTo>
                  <a:lnTo>
                    <a:pt x="1036" y="156"/>
                  </a:lnTo>
                  <a:lnTo>
                    <a:pt x="983" y="180"/>
                  </a:lnTo>
                  <a:lnTo>
                    <a:pt x="917" y="214"/>
                  </a:lnTo>
                  <a:lnTo>
                    <a:pt x="854" y="252"/>
                  </a:lnTo>
                  <a:lnTo>
                    <a:pt x="793" y="295"/>
                  </a:lnTo>
                  <a:lnTo>
                    <a:pt x="736" y="341"/>
                  </a:lnTo>
                  <a:lnTo>
                    <a:pt x="684" y="392"/>
                  </a:lnTo>
                  <a:lnTo>
                    <a:pt x="634" y="444"/>
                  </a:lnTo>
                  <a:lnTo>
                    <a:pt x="590" y="501"/>
                  </a:lnTo>
                  <a:lnTo>
                    <a:pt x="549" y="561"/>
                  </a:lnTo>
                  <a:lnTo>
                    <a:pt x="512" y="624"/>
                  </a:lnTo>
                  <a:lnTo>
                    <a:pt x="479" y="688"/>
                  </a:lnTo>
                  <a:lnTo>
                    <a:pt x="452" y="755"/>
                  </a:lnTo>
                  <a:lnTo>
                    <a:pt x="428" y="824"/>
                  </a:lnTo>
                  <a:lnTo>
                    <a:pt x="409" y="895"/>
                  </a:lnTo>
                  <a:lnTo>
                    <a:pt x="397" y="966"/>
                  </a:lnTo>
                  <a:lnTo>
                    <a:pt x="388" y="1040"/>
                  </a:lnTo>
                  <a:lnTo>
                    <a:pt x="386" y="1114"/>
                  </a:lnTo>
                  <a:lnTo>
                    <a:pt x="386" y="1297"/>
                  </a:lnTo>
                  <a:lnTo>
                    <a:pt x="384" y="1314"/>
                  </a:lnTo>
                  <a:lnTo>
                    <a:pt x="378" y="1330"/>
                  </a:lnTo>
                  <a:lnTo>
                    <a:pt x="154" y="1758"/>
                  </a:lnTo>
                  <a:lnTo>
                    <a:pt x="147" y="1775"/>
                  </a:lnTo>
                  <a:lnTo>
                    <a:pt x="141" y="1791"/>
                  </a:lnTo>
                  <a:lnTo>
                    <a:pt x="139" y="1806"/>
                  </a:lnTo>
                  <a:lnTo>
                    <a:pt x="140" y="1818"/>
                  </a:lnTo>
                  <a:lnTo>
                    <a:pt x="145" y="1829"/>
                  </a:lnTo>
                  <a:lnTo>
                    <a:pt x="154" y="1838"/>
                  </a:lnTo>
                  <a:lnTo>
                    <a:pt x="169" y="1846"/>
                  </a:lnTo>
                  <a:lnTo>
                    <a:pt x="188" y="1851"/>
                  </a:lnTo>
                  <a:lnTo>
                    <a:pt x="211" y="1852"/>
                  </a:lnTo>
                  <a:lnTo>
                    <a:pt x="317" y="1852"/>
                  </a:lnTo>
                  <a:lnTo>
                    <a:pt x="336" y="1855"/>
                  </a:lnTo>
                  <a:lnTo>
                    <a:pt x="352" y="1862"/>
                  </a:lnTo>
                  <a:lnTo>
                    <a:pt x="366" y="1873"/>
                  </a:lnTo>
                  <a:lnTo>
                    <a:pt x="377" y="1887"/>
                  </a:lnTo>
                  <a:lnTo>
                    <a:pt x="384" y="1904"/>
                  </a:lnTo>
                  <a:lnTo>
                    <a:pt x="386" y="1923"/>
                  </a:lnTo>
                  <a:lnTo>
                    <a:pt x="386" y="2330"/>
                  </a:lnTo>
                  <a:lnTo>
                    <a:pt x="389" y="2362"/>
                  </a:lnTo>
                  <a:lnTo>
                    <a:pt x="399" y="2392"/>
                  </a:lnTo>
                  <a:lnTo>
                    <a:pt x="414" y="2418"/>
                  </a:lnTo>
                  <a:lnTo>
                    <a:pt x="433" y="2443"/>
                  </a:lnTo>
                  <a:lnTo>
                    <a:pt x="456" y="2463"/>
                  </a:lnTo>
                  <a:lnTo>
                    <a:pt x="482" y="2477"/>
                  </a:lnTo>
                  <a:lnTo>
                    <a:pt x="512" y="2487"/>
                  </a:lnTo>
                  <a:lnTo>
                    <a:pt x="543" y="2491"/>
                  </a:lnTo>
                  <a:lnTo>
                    <a:pt x="856" y="2445"/>
                  </a:lnTo>
                  <a:lnTo>
                    <a:pt x="870" y="2444"/>
                  </a:lnTo>
                  <a:lnTo>
                    <a:pt x="885" y="2447"/>
                  </a:lnTo>
                  <a:lnTo>
                    <a:pt x="899" y="2452"/>
                  </a:lnTo>
                  <a:lnTo>
                    <a:pt x="912" y="2461"/>
                  </a:lnTo>
                  <a:lnTo>
                    <a:pt x="924" y="2476"/>
                  </a:lnTo>
                  <a:lnTo>
                    <a:pt x="933" y="2494"/>
                  </a:lnTo>
                  <a:lnTo>
                    <a:pt x="936" y="2514"/>
                  </a:lnTo>
                  <a:lnTo>
                    <a:pt x="936" y="2764"/>
                  </a:lnTo>
                  <a:lnTo>
                    <a:pt x="2099" y="2764"/>
                  </a:lnTo>
                  <a:lnTo>
                    <a:pt x="2099" y="1925"/>
                  </a:lnTo>
                  <a:lnTo>
                    <a:pt x="2101" y="1906"/>
                  </a:lnTo>
                  <a:lnTo>
                    <a:pt x="2109" y="1888"/>
                  </a:lnTo>
                  <a:lnTo>
                    <a:pt x="2121" y="1873"/>
                  </a:lnTo>
                  <a:lnTo>
                    <a:pt x="2175" y="1820"/>
                  </a:lnTo>
                  <a:lnTo>
                    <a:pt x="2224" y="1763"/>
                  </a:lnTo>
                  <a:lnTo>
                    <a:pt x="2270" y="1703"/>
                  </a:lnTo>
                  <a:lnTo>
                    <a:pt x="2310" y="1640"/>
                  </a:lnTo>
                  <a:lnTo>
                    <a:pt x="2347" y="1575"/>
                  </a:lnTo>
                  <a:lnTo>
                    <a:pt x="2377" y="1506"/>
                  </a:lnTo>
                  <a:lnTo>
                    <a:pt x="2404" y="1436"/>
                  </a:lnTo>
                  <a:lnTo>
                    <a:pt x="2412" y="1419"/>
                  </a:lnTo>
                  <a:lnTo>
                    <a:pt x="2424" y="1405"/>
                  </a:lnTo>
                  <a:lnTo>
                    <a:pt x="2438" y="1395"/>
                  </a:lnTo>
                  <a:lnTo>
                    <a:pt x="2455" y="1389"/>
                  </a:lnTo>
                  <a:lnTo>
                    <a:pt x="2474" y="1388"/>
                  </a:lnTo>
                  <a:lnTo>
                    <a:pt x="2492" y="1391"/>
                  </a:lnTo>
                  <a:lnTo>
                    <a:pt x="2509" y="1400"/>
                  </a:lnTo>
                  <a:lnTo>
                    <a:pt x="2523" y="1411"/>
                  </a:lnTo>
                  <a:lnTo>
                    <a:pt x="2533" y="1426"/>
                  </a:lnTo>
                  <a:lnTo>
                    <a:pt x="2539" y="1443"/>
                  </a:lnTo>
                  <a:lnTo>
                    <a:pt x="2541" y="1461"/>
                  </a:lnTo>
                  <a:lnTo>
                    <a:pt x="2537" y="1480"/>
                  </a:lnTo>
                  <a:lnTo>
                    <a:pt x="2509" y="1556"/>
                  </a:lnTo>
                  <a:lnTo>
                    <a:pt x="2476" y="1630"/>
                  </a:lnTo>
                  <a:lnTo>
                    <a:pt x="2438" y="1701"/>
                  </a:lnTo>
                  <a:lnTo>
                    <a:pt x="2395" y="1770"/>
                  </a:lnTo>
                  <a:lnTo>
                    <a:pt x="2348" y="1835"/>
                  </a:lnTo>
                  <a:lnTo>
                    <a:pt x="2295" y="1896"/>
                  </a:lnTo>
                  <a:lnTo>
                    <a:pt x="2239" y="1955"/>
                  </a:lnTo>
                  <a:lnTo>
                    <a:pt x="2239" y="2835"/>
                  </a:lnTo>
                  <a:lnTo>
                    <a:pt x="2236" y="2854"/>
                  </a:lnTo>
                  <a:lnTo>
                    <a:pt x="2230" y="2871"/>
                  </a:lnTo>
                  <a:lnTo>
                    <a:pt x="2218" y="2884"/>
                  </a:lnTo>
                  <a:lnTo>
                    <a:pt x="2204" y="2896"/>
                  </a:lnTo>
                  <a:lnTo>
                    <a:pt x="2187" y="2902"/>
                  </a:lnTo>
                  <a:lnTo>
                    <a:pt x="2168" y="2906"/>
                  </a:lnTo>
                  <a:lnTo>
                    <a:pt x="865" y="2906"/>
                  </a:lnTo>
                  <a:lnTo>
                    <a:pt x="847" y="2902"/>
                  </a:lnTo>
                  <a:lnTo>
                    <a:pt x="830" y="2896"/>
                  </a:lnTo>
                  <a:lnTo>
                    <a:pt x="816" y="2884"/>
                  </a:lnTo>
                  <a:lnTo>
                    <a:pt x="805" y="2871"/>
                  </a:lnTo>
                  <a:lnTo>
                    <a:pt x="798" y="2854"/>
                  </a:lnTo>
                  <a:lnTo>
                    <a:pt x="796" y="2835"/>
                  </a:lnTo>
                  <a:lnTo>
                    <a:pt x="796" y="2596"/>
                  </a:lnTo>
                  <a:lnTo>
                    <a:pt x="558" y="2631"/>
                  </a:lnTo>
                  <a:lnTo>
                    <a:pt x="555" y="2631"/>
                  </a:lnTo>
                  <a:lnTo>
                    <a:pt x="551" y="2631"/>
                  </a:lnTo>
                  <a:lnTo>
                    <a:pt x="549" y="2630"/>
                  </a:lnTo>
                  <a:lnTo>
                    <a:pt x="503" y="2627"/>
                  </a:lnTo>
                  <a:lnTo>
                    <a:pt x="461" y="2618"/>
                  </a:lnTo>
                  <a:lnTo>
                    <a:pt x="421" y="2602"/>
                  </a:lnTo>
                  <a:lnTo>
                    <a:pt x="384" y="2582"/>
                  </a:lnTo>
                  <a:lnTo>
                    <a:pt x="350" y="2557"/>
                  </a:lnTo>
                  <a:lnTo>
                    <a:pt x="321" y="2526"/>
                  </a:lnTo>
                  <a:lnTo>
                    <a:pt x="295" y="2493"/>
                  </a:lnTo>
                  <a:lnTo>
                    <a:pt x="274" y="2455"/>
                  </a:lnTo>
                  <a:lnTo>
                    <a:pt x="260" y="2415"/>
                  </a:lnTo>
                  <a:lnTo>
                    <a:pt x="249" y="2373"/>
                  </a:lnTo>
                  <a:lnTo>
                    <a:pt x="246" y="2329"/>
                  </a:lnTo>
                  <a:lnTo>
                    <a:pt x="246" y="1991"/>
                  </a:lnTo>
                  <a:lnTo>
                    <a:pt x="211" y="1991"/>
                  </a:lnTo>
                  <a:lnTo>
                    <a:pt x="176" y="1989"/>
                  </a:lnTo>
                  <a:lnTo>
                    <a:pt x="143" y="1983"/>
                  </a:lnTo>
                  <a:lnTo>
                    <a:pt x="114" y="1973"/>
                  </a:lnTo>
                  <a:lnTo>
                    <a:pt x="87" y="1961"/>
                  </a:lnTo>
                  <a:lnTo>
                    <a:pt x="62" y="1944"/>
                  </a:lnTo>
                  <a:lnTo>
                    <a:pt x="41" y="1924"/>
                  </a:lnTo>
                  <a:lnTo>
                    <a:pt x="24" y="1900"/>
                  </a:lnTo>
                  <a:lnTo>
                    <a:pt x="12" y="1874"/>
                  </a:lnTo>
                  <a:lnTo>
                    <a:pt x="3" y="1846"/>
                  </a:lnTo>
                  <a:lnTo>
                    <a:pt x="0" y="1817"/>
                  </a:lnTo>
                  <a:lnTo>
                    <a:pt x="0" y="1787"/>
                  </a:lnTo>
                  <a:lnTo>
                    <a:pt x="5" y="1756"/>
                  </a:lnTo>
                  <a:lnTo>
                    <a:pt x="16" y="1724"/>
                  </a:lnTo>
                  <a:lnTo>
                    <a:pt x="30" y="1693"/>
                  </a:lnTo>
                  <a:lnTo>
                    <a:pt x="247" y="1279"/>
                  </a:lnTo>
                  <a:lnTo>
                    <a:pt x="247" y="1114"/>
                  </a:lnTo>
                  <a:lnTo>
                    <a:pt x="250" y="1034"/>
                  </a:lnTo>
                  <a:lnTo>
                    <a:pt x="257" y="956"/>
                  </a:lnTo>
                  <a:lnTo>
                    <a:pt x="271" y="878"/>
                  </a:lnTo>
                  <a:lnTo>
                    <a:pt x="289" y="802"/>
                  </a:lnTo>
                  <a:lnTo>
                    <a:pt x="313" y="728"/>
                  </a:lnTo>
                  <a:lnTo>
                    <a:pt x="341" y="655"/>
                  </a:lnTo>
                  <a:lnTo>
                    <a:pt x="374" y="586"/>
                  </a:lnTo>
                  <a:lnTo>
                    <a:pt x="412" y="518"/>
                  </a:lnTo>
                  <a:lnTo>
                    <a:pt x="453" y="453"/>
                  </a:lnTo>
                  <a:lnTo>
                    <a:pt x="498" y="390"/>
                  </a:lnTo>
                  <a:lnTo>
                    <a:pt x="549" y="330"/>
                  </a:lnTo>
                  <a:lnTo>
                    <a:pt x="602" y="274"/>
                  </a:lnTo>
                  <a:lnTo>
                    <a:pt x="659" y="223"/>
                  </a:lnTo>
                  <a:lnTo>
                    <a:pt x="721" y="173"/>
                  </a:lnTo>
                  <a:lnTo>
                    <a:pt x="785" y="129"/>
                  </a:lnTo>
                  <a:lnTo>
                    <a:pt x="854" y="89"/>
                  </a:lnTo>
                  <a:lnTo>
                    <a:pt x="924" y="52"/>
                  </a:lnTo>
                  <a:lnTo>
                    <a:pt x="983" y="27"/>
                  </a:lnTo>
                  <a:lnTo>
                    <a:pt x="1045" y="3"/>
                  </a:lnTo>
                  <a:lnTo>
                    <a:pt x="1063"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grpSp>
      <p:grpSp>
        <p:nvGrpSpPr>
          <p:cNvPr id="90" name="Group 16"/>
          <p:cNvGrpSpPr/>
          <p:nvPr/>
        </p:nvGrpSpPr>
        <p:grpSpPr>
          <a:xfrm>
            <a:off x="4281969" y="2639123"/>
            <a:ext cx="430051" cy="448020"/>
            <a:chOff x="708025" y="1916113"/>
            <a:chExt cx="531813" cy="554037"/>
          </a:xfrm>
          <a:solidFill>
            <a:schemeClr val="bg1"/>
          </a:solidFill>
        </p:grpSpPr>
        <p:sp>
          <p:nvSpPr>
            <p:cNvPr id="91" name="Freeform 93"/>
            <p:cNvSpPr/>
            <p:nvPr/>
          </p:nvSpPr>
          <p:spPr bwMode="auto">
            <a:xfrm>
              <a:off x="708025" y="1916113"/>
              <a:ext cx="307975" cy="457200"/>
            </a:xfrm>
            <a:custGeom>
              <a:avLst/>
              <a:gdLst>
                <a:gd name="T0" fmla="*/ 1457 w 1939"/>
                <a:gd name="T1" fmla="*/ 4 h 2887"/>
                <a:gd name="T2" fmla="*/ 1621 w 1939"/>
                <a:gd name="T3" fmla="*/ 49 h 2887"/>
                <a:gd name="T4" fmla="*/ 1761 w 1939"/>
                <a:gd name="T5" fmla="*/ 140 h 2887"/>
                <a:gd name="T6" fmla="*/ 1865 w 1939"/>
                <a:gd name="T7" fmla="*/ 268 h 2887"/>
                <a:gd name="T8" fmla="*/ 1927 w 1939"/>
                <a:gd name="T9" fmla="*/ 426 h 2887"/>
                <a:gd name="T10" fmla="*/ 1939 w 1939"/>
                <a:gd name="T11" fmla="*/ 1064 h 2887"/>
                <a:gd name="T12" fmla="*/ 1918 w 1939"/>
                <a:gd name="T13" fmla="*/ 1175 h 2887"/>
                <a:gd name="T14" fmla="*/ 1861 w 1939"/>
                <a:gd name="T15" fmla="*/ 1269 h 2887"/>
                <a:gd name="T16" fmla="*/ 1831 w 1939"/>
                <a:gd name="T17" fmla="*/ 1784 h 2887"/>
                <a:gd name="T18" fmla="*/ 1799 w 1939"/>
                <a:gd name="T19" fmla="*/ 1825 h 2887"/>
                <a:gd name="T20" fmla="*/ 1745 w 1939"/>
                <a:gd name="T21" fmla="*/ 1832 h 2887"/>
                <a:gd name="T22" fmla="*/ 1703 w 1939"/>
                <a:gd name="T23" fmla="*/ 1801 h 2887"/>
                <a:gd name="T24" fmla="*/ 1694 w 1939"/>
                <a:gd name="T25" fmla="*/ 1260 h 2887"/>
                <a:gd name="T26" fmla="*/ 1712 w 1939"/>
                <a:gd name="T27" fmla="*/ 1213 h 2887"/>
                <a:gd name="T28" fmla="*/ 1764 w 1939"/>
                <a:gd name="T29" fmla="*/ 1165 h 2887"/>
                <a:gd name="T30" fmla="*/ 1796 w 1939"/>
                <a:gd name="T31" fmla="*/ 1092 h 2887"/>
                <a:gd name="T32" fmla="*/ 1796 w 1939"/>
                <a:gd name="T33" fmla="*/ 492 h 2887"/>
                <a:gd name="T34" fmla="*/ 1751 w 1939"/>
                <a:gd name="T35" fmla="*/ 354 h 2887"/>
                <a:gd name="T36" fmla="*/ 1664 w 1939"/>
                <a:gd name="T37" fmla="*/ 242 h 2887"/>
                <a:gd name="T38" fmla="*/ 1543 w 1939"/>
                <a:gd name="T39" fmla="*/ 168 h 2887"/>
                <a:gd name="T40" fmla="*/ 1398 w 1939"/>
                <a:gd name="T41" fmla="*/ 141 h 2887"/>
                <a:gd name="T42" fmla="*/ 1186 w 1939"/>
                <a:gd name="T43" fmla="*/ 154 h 2887"/>
                <a:gd name="T44" fmla="*/ 1057 w 1939"/>
                <a:gd name="T45" fmla="*/ 213 h 2887"/>
                <a:gd name="T46" fmla="*/ 957 w 1939"/>
                <a:gd name="T47" fmla="*/ 313 h 2887"/>
                <a:gd name="T48" fmla="*/ 897 w 1939"/>
                <a:gd name="T49" fmla="*/ 443 h 2887"/>
                <a:gd name="T50" fmla="*/ 884 w 1939"/>
                <a:gd name="T51" fmla="*/ 1064 h 2887"/>
                <a:gd name="T52" fmla="*/ 904 w 1939"/>
                <a:gd name="T53" fmla="*/ 1143 h 2887"/>
                <a:gd name="T54" fmla="*/ 958 w 1939"/>
                <a:gd name="T55" fmla="*/ 1203 h 2887"/>
                <a:gd name="T56" fmla="*/ 987 w 1939"/>
                <a:gd name="T57" fmla="*/ 1243 h 2887"/>
                <a:gd name="T58" fmla="*/ 987 w 1939"/>
                <a:gd name="T59" fmla="*/ 1786 h 2887"/>
                <a:gd name="T60" fmla="*/ 954 w 1939"/>
                <a:gd name="T61" fmla="*/ 1838 h 2887"/>
                <a:gd name="T62" fmla="*/ 904 w 1939"/>
                <a:gd name="T63" fmla="*/ 1865 h 2887"/>
                <a:gd name="T64" fmla="*/ 824 w 1939"/>
                <a:gd name="T65" fmla="*/ 1908 h 2887"/>
                <a:gd name="T66" fmla="*/ 710 w 1939"/>
                <a:gd name="T67" fmla="*/ 1972 h 2887"/>
                <a:gd name="T68" fmla="*/ 572 w 1939"/>
                <a:gd name="T69" fmla="*/ 2055 h 2887"/>
                <a:gd name="T70" fmla="*/ 420 w 1939"/>
                <a:gd name="T71" fmla="*/ 2156 h 2887"/>
                <a:gd name="T72" fmla="*/ 261 w 1939"/>
                <a:gd name="T73" fmla="*/ 2274 h 2887"/>
                <a:gd name="T74" fmla="*/ 165 w 1939"/>
                <a:gd name="T75" fmla="*/ 2367 h 2887"/>
                <a:gd name="T76" fmla="*/ 140 w 1939"/>
                <a:gd name="T77" fmla="*/ 2458 h 2887"/>
                <a:gd name="T78" fmla="*/ 131 w 1939"/>
                <a:gd name="T79" fmla="*/ 2852 h 2887"/>
                <a:gd name="T80" fmla="*/ 88 w 1939"/>
                <a:gd name="T81" fmla="*/ 2885 h 2887"/>
                <a:gd name="T82" fmla="*/ 34 w 1939"/>
                <a:gd name="T83" fmla="*/ 2877 h 2887"/>
                <a:gd name="T84" fmla="*/ 2 w 1939"/>
                <a:gd name="T85" fmla="*/ 2836 h 2887"/>
                <a:gd name="T86" fmla="*/ 2 w 1939"/>
                <a:gd name="T87" fmla="*/ 2418 h 2887"/>
                <a:gd name="T88" fmla="*/ 39 w 1939"/>
                <a:gd name="T89" fmla="*/ 2303 h 2887"/>
                <a:gd name="T90" fmla="*/ 118 w 1939"/>
                <a:gd name="T91" fmla="*/ 2209 h 2887"/>
                <a:gd name="T92" fmla="*/ 287 w 1939"/>
                <a:gd name="T93" fmla="*/ 2078 h 2887"/>
                <a:gd name="T94" fmla="*/ 452 w 1939"/>
                <a:gd name="T95" fmla="*/ 1965 h 2887"/>
                <a:gd name="T96" fmla="*/ 603 w 1939"/>
                <a:gd name="T97" fmla="*/ 1871 h 2887"/>
                <a:gd name="T98" fmla="*/ 731 w 1939"/>
                <a:gd name="T99" fmla="*/ 1798 h 2887"/>
                <a:gd name="T100" fmla="*/ 826 w 1939"/>
                <a:gd name="T101" fmla="*/ 1747 h 2887"/>
                <a:gd name="T102" fmla="*/ 822 w 1939"/>
                <a:gd name="T103" fmla="*/ 1269 h 2887"/>
                <a:gd name="T104" fmla="*/ 764 w 1939"/>
                <a:gd name="T105" fmla="*/ 1175 h 2887"/>
                <a:gd name="T106" fmla="*/ 744 w 1939"/>
                <a:gd name="T107" fmla="*/ 1064 h 2887"/>
                <a:gd name="T108" fmla="*/ 756 w 1939"/>
                <a:gd name="T109" fmla="*/ 426 h 2887"/>
                <a:gd name="T110" fmla="*/ 818 w 1939"/>
                <a:gd name="T111" fmla="*/ 268 h 2887"/>
                <a:gd name="T112" fmla="*/ 922 w 1939"/>
                <a:gd name="T113" fmla="*/ 140 h 2887"/>
                <a:gd name="T114" fmla="*/ 1062 w 1939"/>
                <a:gd name="T115" fmla="*/ 49 h 2887"/>
                <a:gd name="T116" fmla="*/ 1226 w 1939"/>
                <a:gd name="T117" fmla="*/ 4 h 2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9" h="2887">
                  <a:moveTo>
                    <a:pt x="1285" y="0"/>
                  </a:moveTo>
                  <a:lnTo>
                    <a:pt x="1398" y="0"/>
                  </a:lnTo>
                  <a:lnTo>
                    <a:pt x="1457" y="4"/>
                  </a:lnTo>
                  <a:lnTo>
                    <a:pt x="1514" y="13"/>
                  </a:lnTo>
                  <a:lnTo>
                    <a:pt x="1569" y="28"/>
                  </a:lnTo>
                  <a:lnTo>
                    <a:pt x="1621" y="49"/>
                  </a:lnTo>
                  <a:lnTo>
                    <a:pt x="1670" y="75"/>
                  </a:lnTo>
                  <a:lnTo>
                    <a:pt x="1717" y="106"/>
                  </a:lnTo>
                  <a:lnTo>
                    <a:pt x="1761" y="140"/>
                  </a:lnTo>
                  <a:lnTo>
                    <a:pt x="1799" y="179"/>
                  </a:lnTo>
                  <a:lnTo>
                    <a:pt x="1834" y="223"/>
                  </a:lnTo>
                  <a:lnTo>
                    <a:pt x="1865" y="268"/>
                  </a:lnTo>
                  <a:lnTo>
                    <a:pt x="1891" y="318"/>
                  </a:lnTo>
                  <a:lnTo>
                    <a:pt x="1912" y="371"/>
                  </a:lnTo>
                  <a:lnTo>
                    <a:pt x="1927" y="426"/>
                  </a:lnTo>
                  <a:lnTo>
                    <a:pt x="1936" y="483"/>
                  </a:lnTo>
                  <a:lnTo>
                    <a:pt x="1939" y="542"/>
                  </a:lnTo>
                  <a:lnTo>
                    <a:pt x="1939" y="1064"/>
                  </a:lnTo>
                  <a:lnTo>
                    <a:pt x="1936" y="1103"/>
                  </a:lnTo>
                  <a:lnTo>
                    <a:pt x="1930" y="1140"/>
                  </a:lnTo>
                  <a:lnTo>
                    <a:pt x="1918" y="1175"/>
                  </a:lnTo>
                  <a:lnTo>
                    <a:pt x="1903" y="1208"/>
                  </a:lnTo>
                  <a:lnTo>
                    <a:pt x="1884" y="1240"/>
                  </a:lnTo>
                  <a:lnTo>
                    <a:pt x="1861" y="1269"/>
                  </a:lnTo>
                  <a:lnTo>
                    <a:pt x="1834" y="1295"/>
                  </a:lnTo>
                  <a:lnTo>
                    <a:pt x="1834" y="1764"/>
                  </a:lnTo>
                  <a:lnTo>
                    <a:pt x="1831" y="1784"/>
                  </a:lnTo>
                  <a:lnTo>
                    <a:pt x="1825" y="1801"/>
                  </a:lnTo>
                  <a:lnTo>
                    <a:pt x="1814" y="1814"/>
                  </a:lnTo>
                  <a:lnTo>
                    <a:pt x="1799" y="1825"/>
                  </a:lnTo>
                  <a:lnTo>
                    <a:pt x="1782" y="1832"/>
                  </a:lnTo>
                  <a:lnTo>
                    <a:pt x="1764" y="1835"/>
                  </a:lnTo>
                  <a:lnTo>
                    <a:pt x="1745" y="1832"/>
                  </a:lnTo>
                  <a:lnTo>
                    <a:pt x="1728" y="1825"/>
                  </a:lnTo>
                  <a:lnTo>
                    <a:pt x="1714" y="1814"/>
                  </a:lnTo>
                  <a:lnTo>
                    <a:pt x="1703" y="1801"/>
                  </a:lnTo>
                  <a:lnTo>
                    <a:pt x="1696" y="1784"/>
                  </a:lnTo>
                  <a:lnTo>
                    <a:pt x="1694" y="1764"/>
                  </a:lnTo>
                  <a:lnTo>
                    <a:pt x="1694" y="1260"/>
                  </a:lnTo>
                  <a:lnTo>
                    <a:pt x="1696" y="1243"/>
                  </a:lnTo>
                  <a:lnTo>
                    <a:pt x="1701" y="1227"/>
                  </a:lnTo>
                  <a:lnTo>
                    <a:pt x="1712" y="1213"/>
                  </a:lnTo>
                  <a:lnTo>
                    <a:pt x="1725" y="1203"/>
                  </a:lnTo>
                  <a:lnTo>
                    <a:pt x="1746" y="1186"/>
                  </a:lnTo>
                  <a:lnTo>
                    <a:pt x="1764" y="1165"/>
                  </a:lnTo>
                  <a:lnTo>
                    <a:pt x="1779" y="1143"/>
                  </a:lnTo>
                  <a:lnTo>
                    <a:pt x="1790" y="1119"/>
                  </a:lnTo>
                  <a:lnTo>
                    <a:pt x="1796" y="1092"/>
                  </a:lnTo>
                  <a:lnTo>
                    <a:pt x="1798" y="1064"/>
                  </a:lnTo>
                  <a:lnTo>
                    <a:pt x="1798" y="542"/>
                  </a:lnTo>
                  <a:lnTo>
                    <a:pt x="1796" y="492"/>
                  </a:lnTo>
                  <a:lnTo>
                    <a:pt x="1786" y="443"/>
                  </a:lnTo>
                  <a:lnTo>
                    <a:pt x="1772" y="397"/>
                  </a:lnTo>
                  <a:lnTo>
                    <a:pt x="1751" y="354"/>
                  </a:lnTo>
                  <a:lnTo>
                    <a:pt x="1727" y="313"/>
                  </a:lnTo>
                  <a:lnTo>
                    <a:pt x="1697" y="276"/>
                  </a:lnTo>
                  <a:lnTo>
                    <a:pt x="1664" y="242"/>
                  </a:lnTo>
                  <a:lnTo>
                    <a:pt x="1627" y="213"/>
                  </a:lnTo>
                  <a:lnTo>
                    <a:pt x="1586" y="188"/>
                  </a:lnTo>
                  <a:lnTo>
                    <a:pt x="1543" y="168"/>
                  </a:lnTo>
                  <a:lnTo>
                    <a:pt x="1496" y="154"/>
                  </a:lnTo>
                  <a:lnTo>
                    <a:pt x="1448" y="144"/>
                  </a:lnTo>
                  <a:lnTo>
                    <a:pt x="1398" y="141"/>
                  </a:lnTo>
                  <a:lnTo>
                    <a:pt x="1285" y="141"/>
                  </a:lnTo>
                  <a:lnTo>
                    <a:pt x="1235" y="144"/>
                  </a:lnTo>
                  <a:lnTo>
                    <a:pt x="1186" y="154"/>
                  </a:lnTo>
                  <a:lnTo>
                    <a:pt x="1141" y="168"/>
                  </a:lnTo>
                  <a:lnTo>
                    <a:pt x="1097" y="189"/>
                  </a:lnTo>
                  <a:lnTo>
                    <a:pt x="1057" y="213"/>
                  </a:lnTo>
                  <a:lnTo>
                    <a:pt x="1019" y="243"/>
                  </a:lnTo>
                  <a:lnTo>
                    <a:pt x="985" y="276"/>
                  </a:lnTo>
                  <a:lnTo>
                    <a:pt x="957" y="313"/>
                  </a:lnTo>
                  <a:lnTo>
                    <a:pt x="931" y="354"/>
                  </a:lnTo>
                  <a:lnTo>
                    <a:pt x="912" y="397"/>
                  </a:lnTo>
                  <a:lnTo>
                    <a:pt x="897" y="443"/>
                  </a:lnTo>
                  <a:lnTo>
                    <a:pt x="887" y="492"/>
                  </a:lnTo>
                  <a:lnTo>
                    <a:pt x="884" y="542"/>
                  </a:lnTo>
                  <a:lnTo>
                    <a:pt x="884" y="1064"/>
                  </a:lnTo>
                  <a:lnTo>
                    <a:pt x="886" y="1092"/>
                  </a:lnTo>
                  <a:lnTo>
                    <a:pt x="894" y="1119"/>
                  </a:lnTo>
                  <a:lnTo>
                    <a:pt x="904" y="1143"/>
                  </a:lnTo>
                  <a:lnTo>
                    <a:pt x="918" y="1165"/>
                  </a:lnTo>
                  <a:lnTo>
                    <a:pt x="936" y="1186"/>
                  </a:lnTo>
                  <a:lnTo>
                    <a:pt x="958" y="1203"/>
                  </a:lnTo>
                  <a:lnTo>
                    <a:pt x="971" y="1213"/>
                  </a:lnTo>
                  <a:lnTo>
                    <a:pt x="981" y="1227"/>
                  </a:lnTo>
                  <a:lnTo>
                    <a:pt x="987" y="1243"/>
                  </a:lnTo>
                  <a:lnTo>
                    <a:pt x="989" y="1260"/>
                  </a:lnTo>
                  <a:lnTo>
                    <a:pt x="989" y="1764"/>
                  </a:lnTo>
                  <a:lnTo>
                    <a:pt x="987" y="1786"/>
                  </a:lnTo>
                  <a:lnTo>
                    <a:pt x="980" y="1805"/>
                  </a:lnTo>
                  <a:lnTo>
                    <a:pt x="969" y="1823"/>
                  </a:lnTo>
                  <a:lnTo>
                    <a:pt x="954" y="1838"/>
                  </a:lnTo>
                  <a:lnTo>
                    <a:pt x="937" y="1849"/>
                  </a:lnTo>
                  <a:lnTo>
                    <a:pt x="924" y="1856"/>
                  </a:lnTo>
                  <a:lnTo>
                    <a:pt x="904" y="1865"/>
                  </a:lnTo>
                  <a:lnTo>
                    <a:pt x="882" y="1877"/>
                  </a:lnTo>
                  <a:lnTo>
                    <a:pt x="854" y="1891"/>
                  </a:lnTo>
                  <a:lnTo>
                    <a:pt x="824" y="1908"/>
                  </a:lnTo>
                  <a:lnTo>
                    <a:pt x="789" y="1926"/>
                  </a:lnTo>
                  <a:lnTo>
                    <a:pt x="751" y="1947"/>
                  </a:lnTo>
                  <a:lnTo>
                    <a:pt x="710" y="1972"/>
                  </a:lnTo>
                  <a:lnTo>
                    <a:pt x="666" y="1997"/>
                  </a:lnTo>
                  <a:lnTo>
                    <a:pt x="620" y="2025"/>
                  </a:lnTo>
                  <a:lnTo>
                    <a:pt x="572" y="2055"/>
                  </a:lnTo>
                  <a:lnTo>
                    <a:pt x="523" y="2087"/>
                  </a:lnTo>
                  <a:lnTo>
                    <a:pt x="472" y="2121"/>
                  </a:lnTo>
                  <a:lnTo>
                    <a:pt x="420" y="2156"/>
                  </a:lnTo>
                  <a:lnTo>
                    <a:pt x="367" y="2194"/>
                  </a:lnTo>
                  <a:lnTo>
                    <a:pt x="314" y="2234"/>
                  </a:lnTo>
                  <a:lnTo>
                    <a:pt x="261" y="2274"/>
                  </a:lnTo>
                  <a:lnTo>
                    <a:pt x="206" y="2318"/>
                  </a:lnTo>
                  <a:lnTo>
                    <a:pt x="184" y="2340"/>
                  </a:lnTo>
                  <a:lnTo>
                    <a:pt x="165" y="2367"/>
                  </a:lnTo>
                  <a:lnTo>
                    <a:pt x="151" y="2395"/>
                  </a:lnTo>
                  <a:lnTo>
                    <a:pt x="144" y="2426"/>
                  </a:lnTo>
                  <a:lnTo>
                    <a:pt x="140" y="2458"/>
                  </a:lnTo>
                  <a:lnTo>
                    <a:pt x="140" y="2817"/>
                  </a:lnTo>
                  <a:lnTo>
                    <a:pt x="137" y="2836"/>
                  </a:lnTo>
                  <a:lnTo>
                    <a:pt x="131" y="2852"/>
                  </a:lnTo>
                  <a:lnTo>
                    <a:pt x="120" y="2867"/>
                  </a:lnTo>
                  <a:lnTo>
                    <a:pt x="105" y="2877"/>
                  </a:lnTo>
                  <a:lnTo>
                    <a:pt x="88" y="2885"/>
                  </a:lnTo>
                  <a:lnTo>
                    <a:pt x="70" y="2887"/>
                  </a:lnTo>
                  <a:lnTo>
                    <a:pt x="51" y="2885"/>
                  </a:lnTo>
                  <a:lnTo>
                    <a:pt x="34" y="2877"/>
                  </a:lnTo>
                  <a:lnTo>
                    <a:pt x="20" y="2867"/>
                  </a:lnTo>
                  <a:lnTo>
                    <a:pt x="10" y="2852"/>
                  </a:lnTo>
                  <a:lnTo>
                    <a:pt x="2" y="2836"/>
                  </a:lnTo>
                  <a:lnTo>
                    <a:pt x="0" y="2817"/>
                  </a:lnTo>
                  <a:lnTo>
                    <a:pt x="0" y="2458"/>
                  </a:lnTo>
                  <a:lnTo>
                    <a:pt x="2" y="2418"/>
                  </a:lnTo>
                  <a:lnTo>
                    <a:pt x="10" y="2377"/>
                  </a:lnTo>
                  <a:lnTo>
                    <a:pt x="22" y="2339"/>
                  </a:lnTo>
                  <a:lnTo>
                    <a:pt x="39" y="2303"/>
                  </a:lnTo>
                  <a:lnTo>
                    <a:pt x="62" y="2269"/>
                  </a:lnTo>
                  <a:lnTo>
                    <a:pt x="87" y="2237"/>
                  </a:lnTo>
                  <a:lnTo>
                    <a:pt x="118" y="2209"/>
                  </a:lnTo>
                  <a:lnTo>
                    <a:pt x="174" y="2163"/>
                  </a:lnTo>
                  <a:lnTo>
                    <a:pt x="231" y="2120"/>
                  </a:lnTo>
                  <a:lnTo>
                    <a:pt x="287" y="2078"/>
                  </a:lnTo>
                  <a:lnTo>
                    <a:pt x="344" y="2039"/>
                  </a:lnTo>
                  <a:lnTo>
                    <a:pt x="398" y="2001"/>
                  </a:lnTo>
                  <a:lnTo>
                    <a:pt x="452" y="1965"/>
                  </a:lnTo>
                  <a:lnTo>
                    <a:pt x="504" y="1931"/>
                  </a:lnTo>
                  <a:lnTo>
                    <a:pt x="555" y="1901"/>
                  </a:lnTo>
                  <a:lnTo>
                    <a:pt x="603" y="1871"/>
                  </a:lnTo>
                  <a:lnTo>
                    <a:pt x="649" y="1844"/>
                  </a:lnTo>
                  <a:lnTo>
                    <a:pt x="692" y="1820"/>
                  </a:lnTo>
                  <a:lnTo>
                    <a:pt x="731" y="1798"/>
                  </a:lnTo>
                  <a:lnTo>
                    <a:pt x="767" y="1778"/>
                  </a:lnTo>
                  <a:lnTo>
                    <a:pt x="799" y="1761"/>
                  </a:lnTo>
                  <a:lnTo>
                    <a:pt x="826" y="1747"/>
                  </a:lnTo>
                  <a:lnTo>
                    <a:pt x="849" y="1736"/>
                  </a:lnTo>
                  <a:lnTo>
                    <a:pt x="849" y="1295"/>
                  </a:lnTo>
                  <a:lnTo>
                    <a:pt x="822" y="1269"/>
                  </a:lnTo>
                  <a:lnTo>
                    <a:pt x="799" y="1240"/>
                  </a:lnTo>
                  <a:lnTo>
                    <a:pt x="780" y="1208"/>
                  </a:lnTo>
                  <a:lnTo>
                    <a:pt x="764" y="1175"/>
                  </a:lnTo>
                  <a:lnTo>
                    <a:pt x="753" y="1140"/>
                  </a:lnTo>
                  <a:lnTo>
                    <a:pt x="746" y="1103"/>
                  </a:lnTo>
                  <a:lnTo>
                    <a:pt x="744" y="1064"/>
                  </a:lnTo>
                  <a:lnTo>
                    <a:pt x="744" y="542"/>
                  </a:lnTo>
                  <a:lnTo>
                    <a:pt x="747" y="483"/>
                  </a:lnTo>
                  <a:lnTo>
                    <a:pt x="756" y="426"/>
                  </a:lnTo>
                  <a:lnTo>
                    <a:pt x="771" y="371"/>
                  </a:lnTo>
                  <a:lnTo>
                    <a:pt x="792" y="318"/>
                  </a:lnTo>
                  <a:lnTo>
                    <a:pt x="818" y="268"/>
                  </a:lnTo>
                  <a:lnTo>
                    <a:pt x="848" y="223"/>
                  </a:lnTo>
                  <a:lnTo>
                    <a:pt x="883" y="179"/>
                  </a:lnTo>
                  <a:lnTo>
                    <a:pt x="922" y="140"/>
                  </a:lnTo>
                  <a:lnTo>
                    <a:pt x="966" y="106"/>
                  </a:lnTo>
                  <a:lnTo>
                    <a:pt x="1012" y="75"/>
                  </a:lnTo>
                  <a:lnTo>
                    <a:pt x="1062" y="49"/>
                  </a:lnTo>
                  <a:lnTo>
                    <a:pt x="1114" y="28"/>
                  </a:lnTo>
                  <a:lnTo>
                    <a:pt x="1169" y="13"/>
                  </a:lnTo>
                  <a:lnTo>
                    <a:pt x="1226" y="4"/>
                  </a:lnTo>
                  <a:lnTo>
                    <a:pt x="1285"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92" name="Freeform 94"/>
            <p:cNvSpPr>
              <a:spLocks noEditPoints="1"/>
            </p:cNvSpPr>
            <p:nvPr/>
          </p:nvSpPr>
          <p:spPr bwMode="auto">
            <a:xfrm>
              <a:off x="882650" y="2206625"/>
              <a:ext cx="77788" cy="263525"/>
            </a:xfrm>
            <a:custGeom>
              <a:avLst/>
              <a:gdLst>
                <a:gd name="T0" fmla="*/ 144 w 487"/>
                <a:gd name="T1" fmla="*/ 1406 h 1657"/>
                <a:gd name="T2" fmla="*/ 335 w 487"/>
                <a:gd name="T3" fmla="*/ 1404 h 1657"/>
                <a:gd name="T4" fmla="*/ 264 w 487"/>
                <a:gd name="T5" fmla="*/ 313 h 1657"/>
                <a:gd name="T6" fmla="*/ 217 w 487"/>
                <a:gd name="T7" fmla="*/ 313 h 1657"/>
                <a:gd name="T8" fmla="*/ 416 w 487"/>
                <a:gd name="T9" fmla="*/ 0 h 1657"/>
                <a:gd name="T10" fmla="*/ 452 w 487"/>
                <a:gd name="T11" fmla="*/ 9 h 1657"/>
                <a:gd name="T12" fmla="*/ 477 w 487"/>
                <a:gd name="T13" fmla="*/ 35 h 1657"/>
                <a:gd name="T14" fmla="*/ 487 w 487"/>
                <a:gd name="T15" fmla="*/ 70 h 1657"/>
                <a:gd name="T16" fmla="*/ 476 w 487"/>
                <a:gd name="T17" fmla="*/ 142 h 1657"/>
                <a:gd name="T18" fmla="*/ 445 w 487"/>
                <a:gd name="T19" fmla="*/ 206 h 1657"/>
                <a:gd name="T20" fmla="*/ 477 w 487"/>
                <a:gd name="T21" fmla="*/ 1431 h 1657"/>
                <a:gd name="T22" fmla="*/ 466 w 487"/>
                <a:gd name="T23" fmla="*/ 1470 h 1657"/>
                <a:gd name="T24" fmla="*/ 284 w 487"/>
                <a:gd name="T25" fmla="*/ 1638 h 1657"/>
                <a:gd name="T26" fmla="*/ 254 w 487"/>
                <a:gd name="T27" fmla="*/ 1655 h 1657"/>
                <a:gd name="T28" fmla="*/ 221 w 487"/>
                <a:gd name="T29" fmla="*/ 1655 h 1657"/>
                <a:gd name="T30" fmla="*/ 190 w 487"/>
                <a:gd name="T31" fmla="*/ 1639 h 1657"/>
                <a:gd name="T32" fmla="*/ 14 w 487"/>
                <a:gd name="T33" fmla="*/ 1478 h 1657"/>
                <a:gd name="T34" fmla="*/ 2 w 487"/>
                <a:gd name="T35" fmla="*/ 1450 h 1657"/>
                <a:gd name="T36" fmla="*/ 54 w 487"/>
                <a:gd name="T37" fmla="*/ 223 h 1657"/>
                <a:gd name="T38" fmla="*/ 20 w 487"/>
                <a:gd name="T39" fmla="*/ 168 h 1657"/>
                <a:gd name="T40" fmla="*/ 2 w 487"/>
                <a:gd name="T41" fmla="*/ 105 h 1657"/>
                <a:gd name="T42" fmla="*/ 2 w 487"/>
                <a:gd name="T43" fmla="*/ 52 h 1657"/>
                <a:gd name="T44" fmla="*/ 20 w 487"/>
                <a:gd name="T45" fmla="*/ 21 h 1657"/>
                <a:gd name="T46" fmla="*/ 51 w 487"/>
                <a:gd name="T47" fmla="*/ 3 h 1657"/>
                <a:gd name="T48" fmla="*/ 88 w 487"/>
                <a:gd name="T49" fmla="*/ 3 h 1657"/>
                <a:gd name="T50" fmla="*/ 120 w 487"/>
                <a:gd name="T51" fmla="*/ 21 h 1657"/>
                <a:gd name="T52" fmla="*/ 137 w 487"/>
                <a:gd name="T53" fmla="*/ 52 h 1657"/>
                <a:gd name="T54" fmla="*/ 143 w 487"/>
                <a:gd name="T55" fmla="*/ 95 h 1657"/>
                <a:gd name="T56" fmla="*/ 163 w 487"/>
                <a:gd name="T57" fmla="*/ 135 h 1657"/>
                <a:gd name="T58" fmla="*/ 198 w 487"/>
                <a:gd name="T59" fmla="*/ 164 h 1657"/>
                <a:gd name="T60" fmla="*/ 244 w 487"/>
                <a:gd name="T61" fmla="*/ 174 h 1657"/>
                <a:gd name="T62" fmla="*/ 283 w 487"/>
                <a:gd name="T63" fmla="*/ 166 h 1657"/>
                <a:gd name="T64" fmla="*/ 306 w 487"/>
                <a:gd name="T65" fmla="*/ 151 h 1657"/>
                <a:gd name="T66" fmla="*/ 327 w 487"/>
                <a:gd name="T67" fmla="*/ 131 h 1657"/>
                <a:gd name="T68" fmla="*/ 344 w 487"/>
                <a:gd name="T69" fmla="*/ 92 h 1657"/>
                <a:gd name="T70" fmla="*/ 349 w 487"/>
                <a:gd name="T71" fmla="*/ 52 h 1657"/>
                <a:gd name="T72" fmla="*/ 366 w 487"/>
                <a:gd name="T73" fmla="*/ 21 h 1657"/>
                <a:gd name="T74" fmla="*/ 398 w 487"/>
                <a:gd name="T75" fmla="*/ 3 h 1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7" h="1657">
                  <a:moveTo>
                    <a:pt x="190" y="308"/>
                  </a:moveTo>
                  <a:lnTo>
                    <a:pt x="144" y="1406"/>
                  </a:lnTo>
                  <a:lnTo>
                    <a:pt x="237" y="1492"/>
                  </a:lnTo>
                  <a:lnTo>
                    <a:pt x="335" y="1404"/>
                  </a:lnTo>
                  <a:lnTo>
                    <a:pt x="285" y="311"/>
                  </a:lnTo>
                  <a:lnTo>
                    <a:pt x="264" y="313"/>
                  </a:lnTo>
                  <a:lnTo>
                    <a:pt x="244" y="314"/>
                  </a:lnTo>
                  <a:lnTo>
                    <a:pt x="217" y="313"/>
                  </a:lnTo>
                  <a:lnTo>
                    <a:pt x="190" y="308"/>
                  </a:lnTo>
                  <a:close/>
                  <a:moveTo>
                    <a:pt x="416" y="0"/>
                  </a:moveTo>
                  <a:lnTo>
                    <a:pt x="435" y="3"/>
                  </a:lnTo>
                  <a:lnTo>
                    <a:pt x="452" y="9"/>
                  </a:lnTo>
                  <a:lnTo>
                    <a:pt x="466" y="21"/>
                  </a:lnTo>
                  <a:lnTo>
                    <a:pt x="477" y="35"/>
                  </a:lnTo>
                  <a:lnTo>
                    <a:pt x="484" y="52"/>
                  </a:lnTo>
                  <a:lnTo>
                    <a:pt x="487" y="70"/>
                  </a:lnTo>
                  <a:lnTo>
                    <a:pt x="484" y="107"/>
                  </a:lnTo>
                  <a:lnTo>
                    <a:pt x="476" y="142"/>
                  </a:lnTo>
                  <a:lnTo>
                    <a:pt x="463" y="176"/>
                  </a:lnTo>
                  <a:lnTo>
                    <a:pt x="445" y="206"/>
                  </a:lnTo>
                  <a:lnTo>
                    <a:pt x="422" y="234"/>
                  </a:lnTo>
                  <a:lnTo>
                    <a:pt x="477" y="1431"/>
                  </a:lnTo>
                  <a:lnTo>
                    <a:pt x="475" y="1451"/>
                  </a:lnTo>
                  <a:lnTo>
                    <a:pt x="466" y="1470"/>
                  </a:lnTo>
                  <a:lnTo>
                    <a:pt x="453" y="1486"/>
                  </a:lnTo>
                  <a:lnTo>
                    <a:pt x="284" y="1638"/>
                  </a:lnTo>
                  <a:lnTo>
                    <a:pt x="270" y="1649"/>
                  </a:lnTo>
                  <a:lnTo>
                    <a:pt x="254" y="1655"/>
                  </a:lnTo>
                  <a:lnTo>
                    <a:pt x="237" y="1657"/>
                  </a:lnTo>
                  <a:lnTo>
                    <a:pt x="221" y="1655"/>
                  </a:lnTo>
                  <a:lnTo>
                    <a:pt x="205" y="1649"/>
                  </a:lnTo>
                  <a:lnTo>
                    <a:pt x="190" y="1639"/>
                  </a:lnTo>
                  <a:lnTo>
                    <a:pt x="24" y="1489"/>
                  </a:lnTo>
                  <a:lnTo>
                    <a:pt x="14" y="1478"/>
                  </a:lnTo>
                  <a:lnTo>
                    <a:pt x="6" y="1465"/>
                  </a:lnTo>
                  <a:lnTo>
                    <a:pt x="2" y="1450"/>
                  </a:lnTo>
                  <a:lnTo>
                    <a:pt x="1" y="1434"/>
                  </a:lnTo>
                  <a:lnTo>
                    <a:pt x="54" y="223"/>
                  </a:lnTo>
                  <a:lnTo>
                    <a:pt x="35" y="198"/>
                  </a:lnTo>
                  <a:lnTo>
                    <a:pt x="20" y="168"/>
                  </a:lnTo>
                  <a:lnTo>
                    <a:pt x="10" y="137"/>
                  </a:lnTo>
                  <a:lnTo>
                    <a:pt x="2" y="105"/>
                  </a:lnTo>
                  <a:lnTo>
                    <a:pt x="0" y="71"/>
                  </a:lnTo>
                  <a:lnTo>
                    <a:pt x="2" y="52"/>
                  </a:lnTo>
                  <a:lnTo>
                    <a:pt x="10" y="36"/>
                  </a:lnTo>
                  <a:lnTo>
                    <a:pt x="20" y="21"/>
                  </a:lnTo>
                  <a:lnTo>
                    <a:pt x="34" y="10"/>
                  </a:lnTo>
                  <a:lnTo>
                    <a:pt x="51" y="3"/>
                  </a:lnTo>
                  <a:lnTo>
                    <a:pt x="70" y="1"/>
                  </a:lnTo>
                  <a:lnTo>
                    <a:pt x="88" y="3"/>
                  </a:lnTo>
                  <a:lnTo>
                    <a:pt x="105" y="10"/>
                  </a:lnTo>
                  <a:lnTo>
                    <a:pt x="120" y="21"/>
                  </a:lnTo>
                  <a:lnTo>
                    <a:pt x="131" y="36"/>
                  </a:lnTo>
                  <a:lnTo>
                    <a:pt x="137" y="52"/>
                  </a:lnTo>
                  <a:lnTo>
                    <a:pt x="140" y="71"/>
                  </a:lnTo>
                  <a:lnTo>
                    <a:pt x="143" y="95"/>
                  </a:lnTo>
                  <a:lnTo>
                    <a:pt x="151" y="116"/>
                  </a:lnTo>
                  <a:lnTo>
                    <a:pt x="163" y="135"/>
                  </a:lnTo>
                  <a:lnTo>
                    <a:pt x="179" y="151"/>
                  </a:lnTo>
                  <a:lnTo>
                    <a:pt x="198" y="164"/>
                  </a:lnTo>
                  <a:lnTo>
                    <a:pt x="219" y="171"/>
                  </a:lnTo>
                  <a:lnTo>
                    <a:pt x="244" y="174"/>
                  </a:lnTo>
                  <a:lnTo>
                    <a:pt x="264" y="172"/>
                  </a:lnTo>
                  <a:lnTo>
                    <a:pt x="283" y="166"/>
                  </a:lnTo>
                  <a:lnTo>
                    <a:pt x="301" y="156"/>
                  </a:lnTo>
                  <a:lnTo>
                    <a:pt x="306" y="151"/>
                  </a:lnTo>
                  <a:lnTo>
                    <a:pt x="313" y="147"/>
                  </a:lnTo>
                  <a:lnTo>
                    <a:pt x="327" y="131"/>
                  </a:lnTo>
                  <a:lnTo>
                    <a:pt x="337" y="113"/>
                  </a:lnTo>
                  <a:lnTo>
                    <a:pt x="344" y="92"/>
                  </a:lnTo>
                  <a:lnTo>
                    <a:pt x="346" y="70"/>
                  </a:lnTo>
                  <a:lnTo>
                    <a:pt x="349" y="52"/>
                  </a:lnTo>
                  <a:lnTo>
                    <a:pt x="355" y="35"/>
                  </a:lnTo>
                  <a:lnTo>
                    <a:pt x="366" y="21"/>
                  </a:lnTo>
                  <a:lnTo>
                    <a:pt x="381" y="9"/>
                  </a:lnTo>
                  <a:lnTo>
                    <a:pt x="398" y="3"/>
                  </a:lnTo>
                  <a:lnTo>
                    <a:pt x="416"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93" name="Freeform 95"/>
            <p:cNvSpPr>
              <a:spLocks noEditPoints="1"/>
            </p:cNvSpPr>
            <p:nvPr/>
          </p:nvSpPr>
          <p:spPr bwMode="auto">
            <a:xfrm>
              <a:off x="1139825" y="2171700"/>
              <a:ext cx="100013" cy="100013"/>
            </a:xfrm>
            <a:custGeom>
              <a:avLst/>
              <a:gdLst>
                <a:gd name="T0" fmla="*/ 140 w 632"/>
                <a:gd name="T1" fmla="*/ 147 h 632"/>
                <a:gd name="T2" fmla="*/ 140 w 632"/>
                <a:gd name="T3" fmla="*/ 492 h 632"/>
                <a:gd name="T4" fmla="*/ 487 w 632"/>
                <a:gd name="T5" fmla="*/ 492 h 632"/>
                <a:gd name="T6" fmla="*/ 476 w 632"/>
                <a:gd name="T7" fmla="*/ 447 h 632"/>
                <a:gd name="T8" fmla="*/ 460 w 632"/>
                <a:gd name="T9" fmla="*/ 402 h 632"/>
                <a:gd name="T10" fmla="*/ 440 w 632"/>
                <a:gd name="T11" fmla="*/ 361 h 632"/>
                <a:gd name="T12" fmla="*/ 416 w 632"/>
                <a:gd name="T13" fmla="*/ 320 h 632"/>
                <a:gd name="T14" fmla="*/ 387 w 632"/>
                <a:gd name="T15" fmla="*/ 283 h 632"/>
                <a:gd name="T16" fmla="*/ 352 w 632"/>
                <a:gd name="T17" fmla="*/ 249 h 632"/>
                <a:gd name="T18" fmla="*/ 314 w 632"/>
                <a:gd name="T19" fmla="*/ 219 h 632"/>
                <a:gd name="T20" fmla="*/ 274 w 632"/>
                <a:gd name="T21" fmla="*/ 194 h 632"/>
                <a:gd name="T22" fmla="*/ 232 w 632"/>
                <a:gd name="T23" fmla="*/ 174 h 632"/>
                <a:gd name="T24" fmla="*/ 187 w 632"/>
                <a:gd name="T25" fmla="*/ 158 h 632"/>
                <a:gd name="T26" fmla="*/ 140 w 632"/>
                <a:gd name="T27" fmla="*/ 147 h 632"/>
                <a:gd name="T28" fmla="*/ 70 w 632"/>
                <a:gd name="T29" fmla="*/ 0 h 632"/>
                <a:gd name="T30" fmla="*/ 123 w 632"/>
                <a:gd name="T31" fmla="*/ 2 h 632"/>
                <a:gd name="T32" fmla="*/ 176 w 632"/>
                <a:gd name="T33" fmla="*/ 10 h 632"/>
                <a:gd name="T34" fmla="*/ 227 w 632"/>
                <a:gd name="T35" fmla="*/ 22 h 632"/>
                <a:gd name="T36" fmla="*/ 277 w 632"/>
                <a:gd name="T37" fmla="*/ 40 h 632"/>
                <a:gd name="T38" fmla="*/ 325 w 632"/>
                <a:gd name="T39" fmla="*/ 61 h 632"/>
                <a:gd name="T40" fmla="*/ 371 w 632"/>
                <a:gd name="T41" fmla="*/ 87 h 632"/>
                <a:gd name="T42" fmla="*/ 413 w 632"/>
                <a:gd name="T43" fmla="*/ 117 h 632"/>
                <a:gd name="T44" fmla="*/ 454 w 632"/>
                <a:gd name="T45" fmla="*/ 151 h 632"/>
                <a:gd name="T46" fmla="*/ 491 w 632"/>
                <a:gd name="T47" fmla="*/ 190 h 632"/>
                <a:gd name="T48" fmla="*/ 523 w 632"/>
                <a:gd name="T49" fmla="*/ 230 h 632"/>
                <a:gd name="T50" fmla="*/ 552 w 632"/>
                <a:gd name="T51" fmla="*/ 273 h 632"/>
                <a:gd name="T52" fmla="*/ 575 w 632"/>
                <a:gd name="T53" fmla="*/ 317 h 632"/>
                <a:gd name="T54" fmla="*/ 595 w 632"/>
                <a:gd name="T55" fmla="*/ 363 h 632"/>
                <a:gd name="T56" fmla="*/ 611 w 632"/>
                <a:gd name="T57" fmla="*/ 412 h 632"/>
                <a:gd name="T58" fmla="*/ 623 w 632"/>
                <a:gd name="T59" fmla="*/ 461 h 632"/>
                <a:gd name="T60" fmla="*/ 629 w 632"/>
                <a:gd name="T61" fmla="*/ 511 h 632"/>
                <a:gd name="T62" fmla="*/ 632 w 632"/>
                <a:gd name="T63" fmla="*/ 562 h 632"/>
                <a:gd name="T64" fmla="*/ 629 w 632"/>
                <a:gd name="T65" fmla="*/ 581 h 632"/>
                <a:gd name="T66" fmla="*/ 622 w 632"/>
                <a:gd name="T67" fmla="*/ 598 h 632"/>
                <a:gd name="T68" fmla="*/ 611 w 632"/>
                <a:gd name="T69" fmla="*/ 612 h 632"/>
                <a:gd name="T70" fmla="*/ 598 w 632"/>
                <a:gd name="T71" fmla="*/ 623 h 632"/>
                <a:gd name="T72" fmla="*/ 580 w 632"/>
                <a:gd name="T73" fmla="*/ 630 h 632"/>
                <a:gd name="T74" fmla="*/ 561 w 632"/>
                <a:gd name="T75" fmla="*/ 632 h 632"/>
                <a:gd name="T76" fmla="*/ 70 w 632"/>
                <a:gd name="T77" fmla="*/ 632 h 632"/>
                <a:gd name="T78" fmla="*/ 52 w 632"/>
                <a:gd name="T79" fmla="*/ 630 h 632"/>
                <a:gd name="T80" fmla="*/ 35 w 632"/>
                <a:gd name="T81" fmla="*/ 623 h 632"/>
                <a:gd name="T82" fmla="*/ 21 w 632"/>
                <a:gd name="T83" fmla="*/ 612 h 632"/>
                <a:gd name="T84" fmla="*/ 9 w 632"/>
                <a:gd name="T85" fmla="*/ 598 h 632"/>
                <a:gd name="T86" fmla="*/ 3 w 632"/>
                <a:gd name="T87" fmla="*/ 581 h 632"/>
                <a:gd name="T88" fmla="*/ 0 w 632"/>
                <a:gd name="T89" fmla="*/ 562 h 632"/>
                <a:gd name="T90" fmla="*/ 0 w 632"/>
                <a:gd name="T91" fmla="*/ 70 h 632"/>
                <a:gd name="T92" fmla="*/ 3 w 632"/>
                <a:gd name="T93" fmla="*/ 51 h 632"/>
                <a:gd name="T94" fmla="*/ 9 w 632"/>
                <a:gd name="T95" fmla="*/ 34 h 632"/>
                <a:gd name="T96" fmla="*/ 20 w 632"/>
                <a:gd name="T97" fmla="*/ 20 h 632"/>
                <a:gd name="T98" fmla="*/ 35 w 632"/>
                <a:gd name="T99" fmla="*/ 10 h 632"/>
                <a:gd name="T100" fmla="*/ 52 w 632"/>
                <a:gd name="T101" fmla="*/ 2 h 632"/>
                <a:gd name="T102" fmla="*/ 70 w 632"/>
                <a:gd name="T10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32" h="632">
                  <a:moveTo>
                    <a:pt x="140" y="147"/>
                  </a:moveTo>
                  <a:lnTo>
                    <a:pt x="140" y="492"/>
                  </a:lnTo>
                  <a:lnTo>
                    <a:pt x="487" y="492"/>
                  </a:lnTo>
                  <a:lnTo>
                    <a:pt x="476" y="447"/>
                  </a:lnTo>
                  <a:lnTo>
                    <a:pt x="460" y="402"/>
                  </a:lnTo>
                  <a:lnTo>
                    <a:pt x="440" y="361"/>
                  </a:lnTo>
                  <a:lnTo>
                    <a:pt x="416" y="320"/>
                  </a:lnTo>
                  <a:lnTo>
                    <a:pt x="387" y="283"/>
                  </a:lnTo>
                  <a:lnTo>
                    <a:pt x="352" y="249"/>
                  </a:lnTo>
                  <a:lnTo>
                    <a:pt x="314" y="219"/>
                  </a:lnTo>
                  <a:lnTo>
                    <a:pt x="274" y="194"/>
                  </a:lnTo>
                  <a:lnTo>
                    <a:pt x="232" y="174"/>
                  </a:lnTo>
                  <a:lnTo>
                    <a:pt x="187" y="158"/>
                  </a:lnTo>
                  <a:lnTo>
                    <a:pt x="140" y="147"/>
                  </a:lnTo>
                  <a:close/>
                  <a:moveTo>
                    <a:pt x="70" y="0"/>
                  </a:moveTo>
                  <a:lnTo>
                    <a:pt x="123" y="2"/>
                  </a:lnTo>
                  <a:lnTo>
                    <a:pt x="176" y="10"/>
                  </a:lnTo>
                  <a:lnTo>
                    <a:pt x="227" y="22"/>
                  </a:lnTo>
                  <a:lnTo>
                    <a:pt x="277" y="40"/>
                  </a:lnTo>
                  <a:lnTo>
                    <a:pt x="325" y="61"/>
                  </a:lnTo>
                  <a:lnTo>
                    <a:pt x="371" y="87"/>
                  </a:lnTo>
                  <a:lnTo>
                    <a:pt x="413" y="117"/>
                  </a:lnTo>
                  <a:lnTo>
                    <a:pt x="454" y="151"/>
                  </a:lnTo>
                  <a:lnTo>
                    <a:pt x="491" y="190"/>
                  </a:lnTo>
                  <a:lnTo>
                    <a:pt x="523" y="230"/>
                  </a:lnTo>
                  <a:lnTo>
                    <a:pt x="552" y="273"/>
                  </a:lnTo>
                  <a:lnTo>
                    <a:pt x="575" y="317"/>
                  </a:lnTo>
                  <a:lnTo>
                    <a:pt x="595" y="363"/>
                  </a:lnTo>
                  <a:lnTo>
                    <a:pt x="611" y="412"/>
                  </a:lnTo>
                  <a:lnTo>
                    <a:pt x="623" y="461"/>
                  </a:lnTo>
                  <a:lnTo>
                    <a:pt x="629" y="511"/>
                  </a:lnTo>
                  <a:lnTo>
                    <a:pt x="632" y="562"/>
                  </a:lnTo>
                  <a:lnTo>
                    <a:pt x="629" y="581"/>
                  </a:lnTo>
                  <a:lnTo>
                    <a:pt x="622" y="598"/>
                  </a:lnTo>
                  <a:lnTo>
                    <a:pt x="611" y="612"/>
                  </a:lnTo>
                  <a:lnTo>
                    <a:pt x="598" y="623"/>
                  </a:lnTo>
                  <a:lnTo>
                    <a:pt x="580" y="630"/>
                  </a:lnTo>
                  <a:lnTo>
                    <a:pt x="561" y="632"/>
                  </a:lnTo>
                  <a:lnTo>
                    <a:pt x="70" y="632"/>
                  </a:lnTo>
                  <a:lnTo>
                    <a:pt x="52" y="630"/>
                  </a:lnTo>
                  <a:lnTo>
                    <a:pt x="35" y="623"/>
                  </a:lnTo>
                  <a:lnTo>
                    <a:pt x="21" y="612"/>
                  </a:lnTo>
                  <a:lnTo>
                    <a:pt x="9" y="598"/>
                  </a:lnTo>
                  <a:lnTo>
                    <a:pt x="3" y="581"/>
                  </a:lnTo>
                  <a:lnTo>
                    <a:pt x="0" y="562"/>
                  </a:lnTo>
                  <a:lnTo>
                    <a:pt x="0" y="70"/>
                  </a:lnTo>
                  <a:lnTo>
                    <a:pt x="3" y="51"/>
                  </a:lnTo>
                  <a:lnTo>
                    <a:pt x="9" y="34"/>
                  </a:lnTo>
                  <a:lnTo>
                    <a:pt x="20" y="20"/>
                  </a:lnTo>
                  <a:lnTo>
                    <a:pt x="35" y="10"/>
                  </a:lnTo>
                  <a:lnTo>
                    <a:pt x="52" y="2"/>
                  </a:lnTo>
                  <a:lnTo>
                    <a:pt x="70"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94" name="Freeform 96"/>
            <p:cNvSpPr>
              <a:spLocks noEditPoints="1"/>
            </p:cNvSpPr>
            <p:nvPr/>
          </p:nvSpPr>
          <p:spPr bwMode="auto">
            <a:xfrm>
              <a:off x="996950" y="2192338"/>
              <a:ext cx="220663" cy="220663"/>
            </a:xfrm>
            <a:custGeom>
              <a:avLst/>
              <a:gdLst>
                <a:gd name="T0" fmla="*/ 569 w 1395"/>
                <a:gd name="T1" fmla="*/ 156 h 1394"/>
                <a:gd name="T2" fmla="*/ 461 w 1395"/>
                <a:gd name="T3" fmla="*/ 194 h 1394"/>
                <a:gd name="T4" fmla="*/ 364 w 1395"/>
                <a:gd name="T5" fmla="*/ 252 h 1394"/>
                <a:gd name="T6" fmla="*/ 281 w 1395"/>
                <a:gd name="T7" fmla="*/ 328 h 1394"/>
                <a:gd name="T8" fmla="*/ 215 w 1395"/>
                <a:gd name="T9" fmla="*/ 419 h 1394"/>
                <a:gd name="T10" fmla="*/ 168 w 1395"/>
                <a:gd name="T11" fmla="*/ 524 h 1394"/>
                <a:gd name="T12" fmla="*/ 144 w 1395"/>
                <a:gd name="T13" fmla="*/ 638 h 1394"/>
                <a:gd name="T14" fmla="*/ 144 w 1395"/>
                <a:gd name="T15" fmla="*/ 758 h 1394"/>
                <a:gd name="T16" fmla="*/ 169 w 1395"/>
                <a:gd name="T17" fmla="*/ 873 h 1394"/>
                <a:gd name="T18" fmla="*/ 217 w 1395"/>
                <a:gd name="T19" fmla="*/ 978 h 1394"/>
                <a:gd name="T20" fmla="*/ 284 w 1395"/>
                <a:gd name="T21" fmla="*/ 1069 h 1394"/>
                <a:gd name="T22" fmla="*/ 369 w 1395"/>
                <a:gd name="T23" fmla="*/ 1146 h 1394"/>
                <a:gd name="T24" fmla="*/ 468 w 1395"/>
                <a:gd name="T25" fmla="*/ 1205 h 1394"/>
                <a:gd name="T26" fmla="*/ 578 w 1395"/>
                <a:gd name="T27" fmla="*/ 1241 h 1394"/>
                <a:gd name="T28" fmla="*/ 697 w 1395"/>
                <a:gd name="T29" fmla="*/ 1254 h 1394"/>
                <a:gd name="T30" fmla="*/ 815 w 1395"/>
                <a:gd name="T31" fmla="*/ 1242 h 1394"/>
                <a:gd name="T32" fmla="*/ 925 w 1395"/>
                <a:gd name="T33" fmla="*/ 1206 h 1394"/>
                <a:gd name="T34" fmla="*/ 1023 w 1395"/>
                <a:gd name="T35" fmla="*/ 1148 h 1394"/>
                <a:gd name="T36" fmla="*/ 1107 w 1395"/>
                <a:gd name="T37" fmla="*/ 1074 h 1394"/>
                <a:gd name="T38" fmla="*/ 1175 w 1395"/>
                <a:gd name="T39" fmla="*/ 983 h 1394"/>
                <a:gd name="T40" fmla="*/ 1223 w 1395"/>
                <a:gd name="T41" fmla="*/ 880 h 1394"/>
                <a:gd name="T42" fmla="*/ 1249 w 1395"/>
                <a:gd name="T43" fmla="*/ 767 h 1394"/>
                <a:gd name="T44" fmla="*/ 679 w 1395"/>
                <a:gd name="T45" fmla="*/ 765 h 1394"/>
                <a:gd name="T46" fmla="*/ 648 w 1395"/>
                <a:gd name="T47" fmla="*/ 747 h 1394"/>
                <a:gd name="T48" fmla="*/ 630 w 1395"/>
                <a:gd name="T49" fmla="*/ 716 h 1394"/>
                <a:gd name="T50" fmla="*/ 628 w 1395"/>
                <a:gd name="T51" fmla="*/ 145 h 1394"/>
                <a:gd name="T52" fmla="*/ 716 w 1395"/>
                <a:gd name="T53" fmla="*/ 2 h 1394"/>
                <a:gd name="T54" fmla="*/ 747 w 1395"/>
                <a:gd name="T55" fmla="*/ 20 h 1394"/>
                <a:gd name="T56" fmla="*/ 765 w 1395"/>
                <a:gd name="T57" fmla="*/ 51 h 1394"/>
                <a:gd name="T58" fmla="*/ 768 w 1395"/>
                <a:gd name="T59" fmla="*/ 627 h 1394"/>
                <a:gd name="T60" fmla="*/ 1343 w 1395"/>
                <a:gd name="T61" fmla="*/ 629 h 1394"/>
                <a:gd name="T62" fmla="*/ 1375 w 1395"/>
                <a:gd name="T63" fmla="*/ 647 h 1394"/>
                <a:gd name="T64" fmla="*/ 1392 w 1395"/>
                <a:gd name="T65" fmla="*/ 678 h 1394"/>
                <a:gd name="T66" fmla="*/ 1392 w 1395"/>
                <a:gd name="T67" fmla="*/ 764 h 1394"/>
                <a:gd name="T68" fmla="*/ 1367 w 1395"/>
                <a:gd name="T69" fmla="*/ 893 h 1394"/>
                <a:gd name="T70" fmla="*/ 1320 w 1395"/>
                <a:gd name="T71" fmla="*/ 1012 h 1394"/>
                <a:gd name="T72" fmla="*/ 1252 w 1395"/>
                <a:gd name="T73" fmla="*/ 1118 h 1394"/>
                <a:gd name="T74" fmla="*/ 1167 w 1395"/>
                <a:gd name="T75" fmla="*/ 1212 h 1394"/>
                <a:gd name="T76" fmla="*/ 1067 w 1395"/>
                <a:gd name="T77" fmla="*/ 1288 h 1394"/>
                <a:gd name="T78" fmla="*/ 953 w 1395"/>
                <a:gd name="T79" fmla="*/ 1345 h 1394"/>
                <a:gd name="T80" fmla="*/ 830 w 1395"/>
                <a:gd name="T81" fmla="*/ 1381 h 1394"/>
                <a:gd name="T82" fmla="*/ 697 w 1395"/>
                <a:gd name="T83" fmla="*/ 1394 h 1394"/>
                <a:gd name="T84" fmla="*/ 565 w 1395"/>
                <a:gd name="T85" fmla="*/ 1381 h 1394"/>
                <a:gd name="T86" fmla="*/ 442 w 1395"/>
                <a:gd name="T87" fmla="*/ 1345 h 1394"/>
                <a:gd name="T88" fmla="*/ 328 w 1395"/>
                <a:gd name="T89" fmla="*/ 1288 h 1394"/>
                <a:gd name="T90" fmla="*/ 228 w 1395"/>
                <a:gd name="T91" fmla="*/ 1212 h 1394"/>
                <a:gd name="T92" fmla="*/ 143 w 1395"/>
                <a:gd name="T93" fmla="*/ 1118 h 1394"/>
                <a:gd name="T94" fmla="*/ 76 w 1395"/>
                <a:gd name="T95" fmla="*/ 1012 h 1394"/>
                <a:gd name="T96" fmla="*/ 28 w 1395"/>
                <a:gd name="T97" fmla="*/ 893 h 1394"/>
                <a:gd name="T98" fmla="*/ 3 w 1395"/>
                <a:gd name="T99" fmla="*/ 764 h 1394"/>
                <a:gd name="T100" fmla="*/ 3 w 1395"/>
                <a:gd name="T101" fmla="*/ 630 h 1394"/>
                <a:gd name="T102" fmla="*/ 28 w 1395"/>
                <a:gd name="T103" fmla="*/ 501 h 1394"/>
                <a:gd name="T104" fmla="*/ 76 w 1395"/>
                <a:gd name="T105" fmla="*/ 382 h 1394"/>
                <a:gd name="T106" fmla="*/ 143 w 1395"/>
                <a:gd name="T107" fmla="*/ 276 h 1394"/>
                <a:gd name="T108" fmla="*/ 228 w 1395"/>
                <a:gd name="T109" fmla="*/ 182 h 1394"/>
                <a:gd name="T110" fmla="*/ 328 w 1395"/>
                <a:gd name="T111" fmla="*/ 107 h 1394"/>
                <a:gd name="T112" fmla="*/ 442 w 1395"/>
                <a:gd name="T113" fmla="*/ 49 h 1394"/>
                <a:gd name="T114" fmla="*/ 565 w 1395"/>
                <a:gd name="T115" fmla="*/ 12 h 1394"/>
                <a:gd name="T116" fmla="*/ 697 w 1395"/>
                <a:gd name="T117" fmla="*/ 0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5" h="1394">
                  <a:moveTo>
                    <a:pt x="628" y="145"/>
                  </a:moveTo>
                  <a:lnTo>
                    <a:pt x="569" y="156"/>
                  </a:lnTo>
                  <a:lnTo>
                    <a:pt x="514" y="172"/>
                  </a:lnTo>
                  <a:lnTo>
                    <a:pt x="461" y="194"/>
                  </a:lnTo>
                  <a:lnTo>
                    <a:pt x="411" y="220"/>
                  </a:lnTo>
                  <a:lnTo>
                    <a:pt x="364" y="252"/>
                  </a:lnTo>
                  <a:lnTo>
                    <a:pt x="320" y="287"/>
                  </a:lnTo>
                  <a:lnTo>
                    <a:pt x="281" y="328"/>
                  </a:lnTo>
                  <a:lnTo>
                    <a:pt x="246" y="372"/>
                  </a:lnTo>
                  <a:lnTo>
                    <a:pt x="215" y="419"/>
                  </a:lnTo>
                  <a:lnTo>
                    <a:pt x="190" y="470"/>
                  </a:lnTo>
                  <a:lnTo>
                    <a:pt x="168" y="524"/>
                  </a:lnTo>
                  <a:lnTo>
                    <a:pt x="153" y="579"/>
                  </a:lnTo>
                  <a:lnTo>
                    <a:pt x="144" y="638"/>
                  </a:lnTo>
                  <a:lnTo>
                    <a:pt x="141" y="697"/>
                  </a:lnTo>
                  <a:lnTo>
                    <a:pt x="144" y="758"/>
                  </a:lnTo>
                  <a:lnTo>
                    <a:pt x="153" y="816"/>
                  </a:lnTo>
                  <a:lnTo>
                    <a:pt x="169" y="873"/>
                  </a:lnTo>
                  <a:lnTo>
                    <a:pt x="191" y="927"/>
                  </a:lnTo>
                  <a:lnTo>
                    <a:pt x="217" y="978"/>
                  </a:lnTo>
                  <a:lnTo>
                    <a:pt x="248" y="1026"/>
                  </a:lnTo>
                  <a:lnTo>
                    <a:pt x="284" y="1069"/>
                  </a:lnTo>
                  <a:lnTo>
                    <a:pt x="325" y="1110"/>
                  </a:lnTo>
                  <a:lnTo>
                    <a:pt x="369" y="1146"/>
                  </a:lnTo>
                  <a:lnTo>
                    <a:pt x="417" y="1178"/>
                  </a:lnTo>
                  <a:lnTo>
                    <a:pt x="468" y="1205"/>
                  </a:lnTo>
                  <a:lnTo>
                    <a:pt x="522" y="1226"/>
                  </a:lnTo>
                  <a:lnTo>
                    <a:pt x="578" y="1241"/>
                  </a:lnTo>
                  <a:lnTo>
                    <a:pt x="638" y="1250"/>
                  </a:lnTo>
                  <a:lnTo>
                    <a:pt x="697" y="1254"/>
                  </a:lnTo>
                  <a:lnTo>
                    <a:pt x="758" y="1250"/>
                  </a:lnTo>
                  <a:lnTo>
                    <a:pt x="815" y="1242"/>
                  </a:lnTo>
                  <a:lnTo>
                    <a:pt x="872" y="1226"/>
                  </a:lnTo>
                  <a:lnTo>
                    <a:pt x="925" y="1206"/>
                  </a:lnTo>
                  <a:lnTo>
                    <a:pt x="975" y="1179"/>
                  </a:lnTo>
                  <a:lnTo>
                    <a:pt x="1023" y="1148"/>
                  </a:lnTo>
                  <a:lnTo>
                    <a:pt x="1066" y="1113"/>
                  </a:lnTo>
                  <a:lnTo>
                    <a:pt x="1107" y="1074"/>
                  </a:lnTo>
                  <a:lnTo>
                    <a:pt x="1143" y="1030"/>
                  </a:lnTo>
                  <a:lnTo>
                    <a:pt x="1175" y="983"/>
                  </a:lnTo>
                  <a:lnTo>
                    <a:pt x="1201" y="933"/>
                  </a:lnTo>
                  <a:lnTo>
                    <a:pt x="1223" y="880"/>
                  </a:lnTo>
                  <a:lnTo>
                    <a:pt x="1239" y="825"/>
                  </a:lnTo>
                  <a:lnTo>
                    <a:pt x="1249" y="767"/>
                  </a:lnTo>
                  <a:lnTo>
                    <a:pt x="697" y="767"/>
                  </a:lnTo>
                  <a:lnTo>
                    <a:pt x="679" y="765"/>
                  </a:lnTo>
                  <a:lnTo>
                    <a:pt x="662" y="758"/>
                  </a:lnTo>
                  <a:lnTo>
                    <a:pt x="648" y="747"/>
                  </a:lnTo>
                  <a:lnTo>
                    <a:pt x="636" y="732"/>
                  </a:lnTo>
                  <a:lnTo>
                    <a:pt x="630" y="716"/>
                  </a:lnTo>
                  <a:lnTo>
                    <a:pt x="628" y="697"/>
                  </a:lnTo>
                  <a:lnTo>
                    <a:pt x="628" y="145"/>
                  </a:lnTo>
                  <a:close/>
                  <a:moveTo>
                    <a:pt x="697" y="0"/>
                  </a:moveTo>
                  <a:lnTo>
                    <a:pt x="716" y="2"/>
                  </a:lnTo>
                  <a:lnTo>
                    <a:pt x="733" y="10"/>
                  </a:lnTo>
                  <a:lnTo>
                    <a:pt x="747" y="20"/>
                  </a:lnTo>
                  <a:lnTo>
                    <a:pt x="759" y="34"/>
                  </a:lnTo>
                  <a:lnTo>
                    <a:pt x="765" y="51"/>
                  </a:lnTo>
                  <a:lnTo>
                    <a:pt x="768" y="70"/>
                  </a:lnTo>
                  <a:lnTo>
                    <a:pt x="768" y="627"/>
                  </a:lnTo>
                  <a:lnTo>
                    <a:pt x="1325" y="627"/>
                  </a:lnTo>
                  <a:lnTo>
                    <a:pt x="1343" y="629"/>
                  </a:lnTo>
                  <a:lnTo>
                    <a:pt x="1360" y="636"/>
                  </a:lnTo>
                  <a:lnTo>
                    <a:pt x="1375" y="647"/>
                  </a:lnTo>
                  <a:lnTo>
                    <a:pt x="1385" y="662"/>
                  </a:lnTo>
                  <a:lnTo>
                    <a:pt x="1392" y="678"/>
                  </a:lnTo>
                  <a:lnTo>
                    <a:pt x="1395" y="697"/>
                  </a:lnTo>
                  <a:lnTo>
                    <a:pt x="1392" y="764"/>
                  </a:lnTo>
                  <a:lnTo>
                    <a:pt x="1382" y="829"/>
                  </a:lnTo>
                  <a:lnTo>
                    <a:pt x="1367" y="893"/>
                  </a:lnTo>
                  <a:lnTo>
                    <a:pt x="1346" y="954"/>
                  </a:lnTo>
                  <a:lnTo>
                    <a:pt x="1320" y="1012"/>
                  </a:lnTo>
                  <a:lnTo>
                    <a:pt x="1289" y="1066"/>
                  </a:lnTo>
                  <a:lnTo>
                    <a:pt x="1252" y="1118"/>
                  </a:lnTo>
                  <a:lnTo>
                    <a:pt x="1212" y="1167"/>
                  </a:lnTo>
                  <a:lnTo>
                    <a:pt x="1167" y="1212"/>
                  </a:lnTo>
                  <a:lnTo>
                    <a:pt x="1119" y="1252"/>
                  </a:lnTo>
                  <a:lnTo>
                    <a:pt x="1067" y="1288"/>
                  </a:lnTo>
                  <a:lnTo>
                    <a:pt x="1012" y="1320"/>
                  </a:lnTo>
                  <a:lnTo>
                    <a:pt x="953" y="1345"/>
                  </a:lnTo>
                  <a:lnTo>
                    <a:pt x="893" y="1366"/>
                  </a:lnTo>
                  <a:lnTo>
                    <a:pt x="830" y="1381"/>
                  </a:lnTo>
                  <a:lnTo>
                    <a:pt x="765" y="1391"/>
                  </a:lnTo>
                  <a:lnTo>
                    <a:pt x="697" y="1394"/>
                  </a:lnTo>
                  <a:lnTo>
                    <a:pt x="630" y="1391"/>
                  </a:lnTo>
                  <a:lnTo>
                    <a:pt x="565" y="1381"/>
                  </a:lnTo>
                  <a:lnTo>
                    <a:pt x="502" y="1366"/>
                  </a:lnTo>
                  <a:lnTo>
                    <a:pt x="442" y="1345"/>
                  </a:lnTo>
                  <a:lnTo>
                    <a:pt x="383" y="1320"/>
                  </a:lnTo>
                  <a:lnTo>
                    <a:pt x="328" y="1288"/>
                  </a:lnTo>
                  <a:lnTo>
                    <a:pt x="276" y="1252"/>
                  </a:lnTo>
                  <a:lnTo>
                    <a:pt x="228" y="1212"/>
                  </a:lnTo>
                  <a:lnTo>
                    <a:pt x="183" y="1167"/>
                  </a:lnTo>
                  <a:lnTo>
                    <a:pt x="143" y="1118"/>
                  </a:lnTo>
                  <a:lnTo>
                    <a:pt x="107" y="1066"/>
                  </a:lnTo>
                  <a:lnTo>
                    <a:pt x="76" y="1012"/>
                  </a:lnTo>
                  <a:lnTo>
                    <a:pt x="49" y="954"/>
                  </a:lnTo>
                  <a:lnTo>
                    <a:pt x="28" y="893"/>
                  </a:lnTo>
                  <a:lnTo>
                    <a:pt x="13" y="829"/>
                  </a:lnTo>
                  <a:lnTo>
                    <a:pt x="3" y="764"/>
                  </a:lnTo>
                  <a:lnTo>
                    <a:pt x="0" y="697"/>
                  </a:lnTo>
                  <a:lnTo>
                    <a:pt x="3" y="630"/>
                  </a:lnTo>
                  <a:lnTo>
                    <a:pt x="13" y="565"/>
                  </a:lnTo>
                  <a:lnTo>
                    <a:pt x="28" y="501"/>
                  </a:lnTo>
                  <a:lnTo>
                    <a:pt x="49" y="441"/>
                  </a:lnTo>
                  <a:lnTo>
                    <a:pt x="76" y="382"/>
                  </a:lnTo>
                  <a:lnTo>
                    <a:pt x="107" y="328"/>
                  </a:lnTo>
                  <a:lnTo>
                    <a:pt x="143" y="276"/>
                  </a:lnTo>
                  <a:lnTo>
                    <a:pt x="183" y="227"/>
                  </a:lnTo>
                  <a:lnTo>
                    <a:pt x="228" y="182"/>
                  </a:lnTo>
                  <a:lnTo>
                    <a:pt x="276" y="142"/>
                  </a:lnTo>
                  <a:lnTo>
                    <a:pt x="328" y="107"/>
                  </a:lnTo>
                  <a:lnTo>
                    <a:pt x="383" y="75"/>
                  </a:lnTo>
                  <a:lnTo>
                    <a:pt x="442" y="49"/>
                  </a:lnTo>
                  <a:lnTo>
                    <a:pt x="502" y="28"/>
                  </a:lnTo>
                  <a:lnTo>
                    <a:pt x="565" y="12"/>
                  </a:lnTo>
                  <a:lnTo>
                    <a:pt x="630" y="3"/>
                  </a:lnTo>
                  <a:lnTo>
                    <a:pt x="697"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grpSp>
      <p:grpSp>
        <p:nvGrpSpPr>
          <p:cNvPr id="95" name="Group 21"/>
          <p:cNvGrpSpPr/>
          <p:nvPr/>
        </p:nvGrpSpPr>
        <p:grpSpPr>
          <a:xfrm>
            <a:off x="4955446" y="1549953"/>
            <a:ext cx="386969" cy="443161"/>
            <a:chOff x="9990138" y="2690813"/>
            <a:chExt cx="481013" cy="550863"/>
          </a:xfrm>
          <a:solidFill>
            <a:schemeClr val="bg1"/>
          </a:solidFill>
        </p:grpSpPr>
        <p:sp>
          <p:nvSpPr>
            <p:cNvPr id="96" name="Freeform 107"/>
            <p:cNvSpPr/>
            <p:nvPr/>
          </p:nvSpPr>
          <p:spPr bwMode="auto">
            <a:xfrm>
              <a:off x="10121901" y="3182938"/>
              <a:ext cx="219075" cy="58738"/>
            </a:xfrm>
            <a:custGeom>
              <a:avLst/>
              <a:gdLst>
                <a:gd name="T0" fmla="*/ 689 w 1378"/>
                <a:gd name="T1" fmla="*/ 0 h 371"/>
                <a:gd name="T2" fmla="*/ 708 w 1378"/>
                <a:gd name="T3" fmla="*/ 2 h 371"/>
                <a:gd name="T4" fmla="*/ 724 w 1378"/>
                <a:gd name="T5" fmla="*/ 10 h 371"/>
                <a:gd name="T6" fmla="*/ 739 w 1378"/>
                <a:gd name="T7" fmla="*/ 20 h 371"/>
                <a:gd name="T8" fmla="*/ 749 w 1378"/>
                <a:gd name="T9" fmla="*/ 35 h 371"/>
                <a:gd name="T10" fmla="*/ 757 w 1378"/>
                <a:gd name="T11" fmla="*/ 51 h 371"/>
                <a:gd name="T12" fmla="*/ 759 w 1378"/>
                <a:gd name="T13" fmla="*/ 70 h 371"/>
                <a:gd name="T14" fmla="*/ 759 w 1378"/>
                <a:gd name="T15" fmla="*/ 230 h 371"/>
                <a:gd name="T16" fmla="*/ 1307 w 1378"/>
                <a:gd name="T17" fmla="*/ 230 h 371"/>
                <a:gd name="T18" fmla="*/ 1326 w 1378"/>
                <a:gd name="T19" fmla="*/ 232 h 371"/>
                <a:gd name="T20" fmla="*/ 1343 w 1378"/>
                <a:gd name="T21" fmla="*/ 239 h 371"/>
                <a:gd name="T22" fmla="*/ 1357 w 1378"/>
                <a:gd name="T23" fmla="*/ 250 h 371"/>
                <a:gd name="T24" fmla="*/ 1368 w 1378"/>
                <a:gd name="T25" fmla="*/ 265 h 371"/>
                <a:gd name="T26" fmla="*/ 1375 w 1378"/>
                <a:gd name="T27" fmla="*/ 282 h 371"/>
                <a:gd name="T28" fmla="*/ 1378 w 1378"/>
                <a:gd name="T29" fmla="*/ 300 h 371"/>
                <a:gd name="T30" fmla="*/ 1376 w 1378"/>
                <a:gd name="T31" fmla="*/ 319 h 371"/>
                <a:gd name="T32" fmla="*/ 1368 w 1378"/>
                <a:gd name="T33" fmla="*/ 336 h 371"/>
                <a:gd name="T34" fmla="*/ 1358 w 1378"/>
                <a:gd name="T35" fmla="*/ 349 h 371"/>
                <a:gd name="T36" fmla="*/ 1343 w 1378"/>
                <a:gd name="T37" fmla="*/ 361 h 371"/>
                <a:gd name="T38" fmla="*/ 1326 w 1378"/>
                <a:gd name="T39" fmla="*/ 367 h 371"/>
                <a:gd name="T40" fmla="*/ 1308 w 1378"/>
                <a:gd name="T41" fmla="*/ 371 h 371"/>
                <a:gd name="T42" fmla="*/ 71 w 1378"/>
                <a:gd name="T43" fmla="*/ 371 h 371"/>
                <a:gd name="T44" fmla="*/ 52 w 1378"/>
                <a:gd name="T45" fmla="*/ 367 h 371"/>
                <a:gd name="T46" fmla="*/ 35 w 1378"/>
                <a:gd name="T47" fmla="*/ 361 h 371"/>
                <a:gd name="T48" fmla="*/ 21 w 1378"/>
                <a:gd name="T49" fmla="*/ 349 h 371"/>
                <a:gd name="T50" fmla="*/ 9 w 1378"/>
                <a:gd name="T51" fmla="*/ 336 h 371"/>
                <a:gd name="T52" fmla="*/ 3 w 1378"/>
                <a:gd name="T53" fmla="*/ 319 h 371"/>
                <a:gd name="T54" fmla="*/ 0 w 1378"/>
                <a:gd name="T55" fmla="*/ 300 h 371"/>
                <a:gd name="T56" fmla="*/ 3 w 1378"/>
                <a:gd name="T57" fmla="*/ 282 h 371"/>
                <a:gd name="T58" fmla="*/ 9 w 1378"/>
                <a:gd name="T59" fmla="*/ 265 h 371"/>
                <a:gd name="T60" fmla="*/ 21 w 1378"/>
                <a:gd name="T61" fmla="*/ 250 h 371"/>
                <a:gd name="T62" fmla="*/ 35 w 1378"/>
                <a:gd name="T63" fmla="*/ 239 h 371"/>
                <a:gd name="T64" fmla="*/ 52 w 1378"/>
                <a:gd name="T65" fmla="*/ 232 h 371"/>
                <a:gd name="T66" fmla="*/ 71 w 1378"/>
                <a:gd name="T67" fmla="*/ 230 h 371"/>
                <a:gd name="T68" fmla="*/ 618 w 1378"/>
                <a:gd name="T69" fmla="*/ 230 h 371"/>
                <a:gd name="T70" fmla="*/ 618 w 1378"/>
                <a:gd name="T71" fmla="*/ 70 h 371"/>
                <a:gd name="T72" fmla="*/ 621 w 1378"/>
                <a:gd name="T73" fmla="*/ 51 h 371"/>
                <a:gd name="T74" fmla="*/ 627 w 1378"/>
                <a:gd name="T75" fmla="*/ 35 h 371"/>
                <a:gd name="T76" fmla="*/ 639 w 1378"/>
                <a:gd name="T77" fmla="*/ 20 h 371"/>
                <a:gd name="T78" fmla="*/ 653 w 1378"/>
                <a:gd name="T79" fmla="*/ 10 h 371"/>
                <a:gd name="T80" fmla="*/ 670 w 1378"/>
                <a:gd name="T81" fmla="*/ 2 h 371"/>
                <a:gd name="T82" fmla="*/ 689 w 1378"/>
                <a:gd name="T83"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78" h="371">
                  <a:moveTo>
                    <a:pt x="689" y="0"/>
                  </a:moveTo>
                  <a:lnTo>
                    <a:pt x="708" y="2"/>
                  </a:lnTo>
                  <a:lnTo>
                    <a:pt x="724" y="10"/>
                  </a:lnTo>
                  <a:lnTo>
                    <a:pt x="739" y="20"/>
                  </a:lnTo>
                  <a:lnTo>
                    <a:pt x="749" y="35"/>
                  </a:lnTo>
                  <a:lnTo>
                    <a:pt x="757" y="51"/>
                  </a:lnTo>
                  <a:lnTo>
                    <a:pt x="759" y="70"/>
                  </a:lnTo>
                  <a:lnTo>
                    <a:pt x="759" y="230"/>
                  </a:lnTo>
                  <a:lnTo>
                    <a:pt x="1307" y="230"/>
                  </a:lnTo>
                  <a:lnTo>
                    <a:pt x="1326" y="232"/>
                  </a:lnTo>
                  <a:lnTo>
                    <a:pt x="1343" y="239"/>
                  </a:lnTo>
                  <a:lnTo>
                    <a:pt x="1357" y="250"/>
                  </a:lnTo>
                  <a:lnTo>
                    <a:pt x="1368" y="265"/>
                  </a:lnTo>
                  <a:lnTo>
                    <a:pt x="1375" y="282"/>
                  </a:lnTo>
                  <a:lnTo>
                    <a:pt x="1378" y="300"/>
                  </a:lnTo>
                  <a:lnTo>
                    <a:pt x="1376" y="319"/>
                  </a:lnTo>
                  <a:lnTo>
                    <a:pt x="1368" y="336"/>
                  </a:lnTo>
                  <a:lnTo>
                    <a:pt x="1358" y="349"/>
                  </a:lnTo>
                  <a:lnTo>
                    <a:pt x="1343" y="361"/>
                  </a:lnTo>
                  <a:lnTo>
                    <a:pt x="1326" y="367"/>
                  </a:lnTo>
                  <a:lnTo>
                    <a:pt x="1308" y="371"/>
                  </a:lnTo>
                  <a:lnTo>
                    <a:pt x="71" y="371"/>
                  </a:lnTo>
                  <a:lnTo>
                    <a:pt x="52" y="367"/>
                  </a:lnTo>
                  <a:lnTo>
                    <a:pt x="35" y="361"/>
                  </a:lnTo>
                  <a:lnTo>
                    <a:pt x="21" y="349"/>
                  </a:lnTo>
                  <a:lnTo>
                    <a:pt x="9" y="336"/>
                  </a:lnTo>
                  <a:lnTo>
                    <a:pt x="3" y="319"/>
                  </a:lnTo>
                  <a:lnTo>
                    <a:pt x="0" y="300"/>
                  </a:lnTo>
                  <a:lnTo>
                    <a:pt x="3" y="282"/>
                  </a:lnTo>
                  <a:lnTo>
                    <a:pt x="9" y="265"/>
                  </a:lnTo>
                  <a:lnTo>
                    <a:pt x="21" y="250"/>
                  </a:lnTo>
                  <a:lnTo>
                    <a:pt x="35" y="239"/>
                  </a:lnTo>
                  <a:lnTo>
                    <a:pt x="52" y="232"/>
                  </a:lnTo>
                  <a:lnTo>
                    <a:pt x="71" y="230"/>
                  </a:lnTo>
                  <a:lnTo>
                    <a:pt x="618" y="230"/>
                  </a:lnTo>
                  <a:lnTo>
                    <a:pt x="618" y="70"/>
                  </a:lnTo>
                  <a:lnTo>
                    <a:pt x="621" y="51"/>
                  </a:lnTo>
                  <a:lnTo>
                    <a:pt x="627" y="35"/>
                  </a:lnTo>
                  <a:lnTo>
                    <a:pt x="639" y="20"/>
                  </a:lnTo>
                  <a:lnTo>
                    <a:pt x="653" y="10"/>
                  </a:lnTo>
                  <a:lnTo>
                    <a:pt x="670" y="2"/>
                  </a:lnTo>
                  <a:lnTo>
                    <a:pt x="689"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97" name="Freeform 108"/>
            <p:cNvSpPr>
              <a:spLocks noEditPoints="1"/>
            </p:cNvSpPr>
            <p:nvPr/>
          </p:nvSpPr>
          <p:spPr bwMode="auto">
            <a:xfrm>
              <a:off x="9990138" y="2809875"/>
              <a:ext cx="481013" cy="347663"/>
            </a:xfrm>
            <a:custGeom>
              <a:avLst/>
              <a:gdLst>
                <a:gd name="T0" fmla="*/ 1388 w 3034"/>
                <a:gd name="T1" fmla="*/ 1364 h 2187"/>
                <a:gd name="T2" fmla="*/ 1263 w 3034"/>
                <a:gd name="T3" fmla="*/ 1465 h 2187"/>
                <a:gd name="T4" fmla="*/ 1808 w 3034"/>
                <a:gd name="T5" fmla="*/ 1577 h 2187"/>
                <a:gd name="T6" fmla="*/ 1732 w 3034"/>
                <a:gd name="T7" fmla="*/ 1434 h 2187"/>
                <a:gd name="T8" fmla="*/ 1594 w 3034"/>
                <a:gd name="T9" fmla="*/ 1351 h 2187"/>
                <a:gd name="T10" fmla="*/ 2873 w 3034"/>
                <a:gd name="T11" fmla="*/ 0 h 2187"/>
                <a:gd name="T12" fmla="*/ 2986 w 3034"/>
                <a:gd name="T13" fmla="*/ 47 h 2187"/>
                <a:gd name="T14" fmla="*/ 3034 w 3034"/>
                <a:gd name="T15" fmla="*/ 160 h 2187"/>
                <a:gd name="T16" fmla="*/ 3006 w 3034"/>
                <a:gd name="T17" fmla="*/ 2117 h 2187"/>
                <a:gd name="T18" fmla="*/ 2906 w 3034"/>
                <a:gd name="T19" fmla="*/ 2184 h 2187"/>
                <a:gd name="T20" fmla="*/ 98 w 3034"/>
                <a:gd name="T21" fmla="*/ 2175 h 2187"/>
                <a:gd name="T22" fmla="*/ 13 w 3034"/>
                <a:gd name="T23" fmla="*/ 2089 h 2187"/>
                <a:gd name="T24" fmla="*/ 2 w 3034"/>
                <a:gd name="T25" fmla="*/ 1625 h 2187"/>
                <a:gd name="T26" fmla="*/ 51 w 3034"/>
                <a:gd name="T27" fmla="*/ 1576 h 2187"/>
                <a:gd name="T28" fmla="*/ 645 w 3034"/>
                <a:gd name="T29" fmla="*/ 1577 h 2187"/>
                <a:gd name="T30" fmla="*/ 716 w 3034"/>
                <a:gd name="T31" fmla="*/ 1411 h 2187"/>
                <a:gd name="T32" fmla="*/ 851 w 3034"/>
                <a:gd name="T33" fmla="*/ 1296 h 2187"/>
                <a:gd name="T34" fmla="*/ 1030 w 3034"/>
                <a:gd name="T35" fmla="*/ 1252 h 2187"/>
                <a:gd name="T36" fmla="*/ 1090 w 3034"/>
                <a:gd name="T37" fmla="*/ 1287 h 2187"/>
                <a:gd name="T38" fmla="*/ 1090 w 3034"/>
                <a:gd name="T39" fmla="*/ 1358 h 2187"/>
                <a:gd name="T40" fmla="*/ 1030 w 3034"/>
                <a:gd name="T41" fmla="*/ 1393 h 2187"/>
                <a:gd name="T42" fmla="*/ 892 w 3034"/>
                <a:gd name="T43" fmla="*/ 1434 h 2187"/>
                <a:gd name="T44" fmla="*/ 801 w 3034"/>
                <a:gd name="T45" fmla="*/ 1542 h 2187"/>
                <a:gd name="T46" fmla="*/ 1096 w 3034"/>
                <a:gd name="T47" fmla="*/ 1482 h 2187"/>
                <a:gd name="T48" fmla="*/ 1200 w 3034"/>
                <a:gd name="T49" fmla="*/ 1324 h 2187"/>
                <a:gd name="T50" fmla="*/ 1362 w 3034"/>
                <a:gd name="T51" fmla="*/ 1224 h 2187"/>
                <a:gd name="T52" fmla="*/ 1432 w 3034"/>
                <a:gd name="T53" fmla="*/ 1206 h 2187"/>
                <a:gd name="T54" fmla="*/ 1519 w 3034"/>
                <a:gd name="T55" fmla="*/ 1199 h 2187"/>
                <a:gd name="T56" fmla="*/ 1695 w 3034"/>
                <a:gd name="T57" fmla="*/ 1238 h 2187"/>
                <a:gd name="T58" fmla="*/ 1849 w 3034"/>
                <a:gd name="T59" fmla="*/ 1356 h 2187"/>
                <a:gd name="T60" fmla="*/ 1940 w 3034"/>
                <a:gd name="T61" fmla="*/ 1528 h 2187"/>
                <a:gd name="T62" fmla="*/ 2201 w 3034"/>
                <a:gd name="T63" fmla="*/ 1511 h 2187"/>
                <a:gd name="T64" fmla="*/ 2096 w 3034"/>
                <a:gd name="T65" fmla="*/ 1417 h 2187"/>
                <a:gd name="T66" fmla="*/ 1970 w 3034"/>
                <a:gd name="T67" fmla="*/ 1391 h 2187"/>
                <a:gd name="T68" fmla="*/ 1920 w 3034"/>
                <a:gd name="T69" fmla="*/ 1342 h 2187"/>
                <a:gd name="T70" fmla="*/ 1938 w 3034"/>
                <a:gd name="T71" fmla="*/ 1273 h 2187"/>
                <a:gd name="T72" fmla="*/ 2035 w 3034"/>
                <a:gd name="T73" fmla="*/ 1255 h 2187"/>
                <a:gd name="T74" fmla="*/ 2206 w 3034"/>
                <a:gd name="T75" fmla="*/ 1319 h 2187"/>
                <a:gd name="T76" fmla="*/ 2328 w 3034"/>
                <a:gd name="T77" fmla="*/ 1449 h 2187"/>
                <a:gd name="T78" fmla="*/ 2674 w 3034"/>
                <a:gd name="T79" fmla="*/ 1577 h 2187"/>
                <a:gd name="T80" fmla="*/ 2734 w 3034"/>
                <a:gd name="T81" fmla="*/ 1612 h 2187"/>
                <a:gd name="T82" fmla="*/ 2734 w 3034"/>
                <a:gd name="T83" fmla="*/ 1683 h 2187"/>
                <a:gd name="T84" fmla="*/ 2674 w 3034"/>
                <a:gd name="T85" fmla="*/ 1718 h 2187"/>
                <a:gd name="T86" fmla="*/ 150 w 3034"/>
                <a:gd name="T87" fmla="*/ 2045 h 2187"/>
                <a:gd name="T88" fmla="*/ 2891 w 3034"/>
                <a:gd name="T89" fmla="*/ 2037 h 2187"/>
                <a:gd name="T90" fmla="*/ 2883 w 3034"/>
                <a:gd name="T91" fmla="*/ 143 h 2187"/>
                <a:gd name="T92" fmla="*/ 2078 w 3034"/>
                <a:gd name="T93" fmla="*/ 131 h 2187"/>
                <a:gd name="T94" fmla="*/ 2044 w 3034"/>
                <a:gd name="T95" fmla="*/ 70 h 2187"/>
                <a:gd name="T96" fmla="*/ 2078 w 3034"/>
                <a:gd name="T97" fmla="*/ 9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34" h="2187">
                  <a:moveTo>
                    <a:pt x="1510" y="1339"/>
                  </a:moveTo>
                  <a:lnTo>
                    <a:pt x="1467" y="1342"/>
                  </a:lnTo>
                  <a:lnTo>
                    <a:pt x="1427" y="1351"/>
                  </a:lnTo>
                  <a:lnTo>
                    <a:pt x="1388" y="1364"/>
                  </a:lnTo>
                  <a:lnTo>
                    <a:pt x="1352" y="1383"/>
                  </a:lnTo>
                  <a:lnTo>
                    <a:pt x="1318" y="1407"/>
                  </a:lnTo>
                  <a:lnTo>
                    <a:pt x="1288" y="1434"/>
                  </a:lnTo>
                  <a:lnTo>
                    <a:pt x="1263" y="1465"/>
                  </a:lnTo>
                  <a:lnTo>
                    <a:pt x="1242" y="1500"/>
                  </a:lnTo>
                  <a:lnTo>
                    <a:pt x="1225" y="1537"/>
                  </a:lnTo>
                  <a:lnTo>
                    <a:pt x="1213" y="1577"/>
                  </a:lnTo>
                  <a:lnTo>
                    <a:pt x="1808" y="1577"/>
                  </a:lnTo>
                  <a:lnTo>
                    <a:pt x="1795" y="1537"/>
                  </a:lnTo>
                  <a:lnTo>
                    <a:pt x="1778" y="1500"/>
                  </a:lnTo>
                  <a:lnTo>
                    <a:pt x="1757" y="1465"/>
                  </a:lnTo>
                  <a:lnTo>
                    <a:pt x="1732" y="1434"/>
                  </a:lnTo>
                  <a:lnTo>
                    <a:pt x="1702" y="1407"/>
                  </a:lnTo>
                  <a:lnTo>
                    <a:pt x="1669" y="1383"/>
                  </a:lnTo>
                  <a:lnTo>
                    <a:pt x="1633" y="1364"/>
                  </a:lnTo>
                  <a:lnTo>
                    <a:pt x="1594" y="1351"/>
                  </a:lnTo>
                  <a:lnTo>
                    <a:pt x="1553" y="1342"/>
                  </a:lnTo>
                  <a:lnTo>
                    <a:pt x="1510" y="1339"/>
                  </a:lnTo>
                  <a:close/>
                  <a:moveTo>
                    <a:pt x="2114" y="0"/>
                  </a:moveTo>
                  <a:lnTo>
                    <a:pt x="2873" y="0"/>
                  </a:lnTo>
                  <a:lnTo>
                    <a:pt x="2906" y="3"/>
                  </a:lnTo>
                  <a:lnTo>
                    <a:pt x="2935" y="12"/>
                  </a:lnTo>
                  <a:lnTo>
                    <a:pt x="2963" y="27"/>
                  </a:lnTo>
                  <a:lnTo>
                    <a:pt x="2986" y="47"/>
                  </a:lnTo>
                  <a:lnTo>
                    <a:pt x="3006" y="71"/>
                  </a:lnTo>
                  <a:lnTo>
                    <a:pt x="3021" y="98"/>
                  </a:lnTo>
                  <a:lnTo>
                    <a:pt x="3030" y="128"/>
                  </a:lnTo>
                  <a:lnTo>
                    <a:pt x="3034" y="160"/>
                  </a:lnTo>
                  <a:lnTo>
                    <a:pt x="3034" y="2027"/>
                  </a:lnTo>
                  <a:lnTo>
                    <a:pt x="3030" y="2058"/>
                  </a:lnTo>
                  <a:lnTo>
                    <a:pt x="3021" y="2089"/>
                  </a:lnTo>
                  <a:lnTo>
                    <a:pt x="3006" y="2117"/>
                  </a:lnTo>
                  <a:lnTo>
                    <a:pt x="2986" y="2140"/>
                  </a:lnTo>
                  <a:lnTo>
                    <a:pt x="2963" y="2160"/>
                  </a:lnTo>
                  <a:lnTo>
                    <a:pt x="2935" y="2175"/>
                  </a:lnTo>
                  <a:lnTo>
                    <a:pt x="2906" y="2184"/>
                  </a:lnTo>
                  <a:lnTo>
                    <a:pt x="2873" y="2187"/>
                  </a:lnTo>
                  <a:lnTo>
                    <a:pt x="161" y="2187"/>
                  </a:lnTo>
                  <a:lnTo>
                    <a:pt x="128" y="2184"/>
                  </a:lnTo>
                  <a:lnTo>
                    <a:pt x="98" y="2175"/>
                  </a:lnTo>
                  <a:lnTo>
                    <a:pt x="71" y="2160"/>
                  </a:lnTo>
                  <a:lnTo>
                    <a:pt x="47" y="2140"/>
                  </a:lnTo>
                  <a:lnTo>
                    <a:pt x="28" y="2117"/>
                  </a:lnTo>
                  <a:lnTo>
                    <a:pt x="13" y="2089"/>
                  </a:lnTo>
                  <a:lnTo>
                    <a:pt x="3" y="2058"/>
                  </a:lnTo>
                  <a:lnTo>
                    <a:pt x="0" y="2027"/>
                  </a:lnTo>
                  <a:lnTo>
                    <a:pt x="0" y="1644"/>
                  </a:lnTo>
                  <a:lnTo>
                    <a:pt x="2" y="1625"/>
                  </a:lnTo>
                  <a:lnTo>
                    <a:pt x="10" y="1608"/>
                  </a:lnTo>
                  <a:lnTo>
                    <a:pt x="20" y="1594"/>
                  </a:lnTo>
                  <a:lnTo>
                    <a:pt x="34" y="1582"/>
                  </a:lnTo>
                  <a:lnTo>
                    <a:pt x="51" y="1576"/>
                  </a:lnTo>
                  <a:lnTo>
                    <a:pt x="70" y="1573"/>
                  </a:lnTo>
                  <a:lnTo>
                    <a:pt x="80" y="1574"/>
                  </a:lnTo>
                  <a:lnTo>
                    <a:pt x="91" y="1577"/>
                  </a:lnTo>
                  <a:lnTo>
                    <a:pt x="645" y="1577"/>
                  </a:lnTo>
                  <a:lnTo>
                    <a:pt x="655" y="1532"/>
                  </a:lnTo>
                  <a:lnTo>
                    <a:pt x="671" y="1489"/>
                  </a:lnTo>
                  <a:lnTo>
                    <a:pt x="691" y="1448"/>
                  </a:lnTo>
                  <a:lnTo>
                    <a:pt x="716" y="1411"/>
                  </a:lnTo>
                  <a:lnTo>
                    <a:pt x="744" y="1376"/>
                  </a:lnTo>
                  <a:lnTo>
                    <a:pt x="777" y="1345"/>
                  </a:lnTo>
                  <a:lnTo>
                    <a:pt x="813" y="1318"/>
                  </a:lnTo>
                  <a:lnTo>
                    <a:pt x="851" y="1296"/>
                  </a:lnTo>
                  <a:lnTo>
                    <a:pt x="893" y="1277"/>
                  </a:lnTo>
                  <a:lnTo>
                    <a:pt x="937" y="1264"/>
                  </a:lnTo>
                  <a:lnTo>
                    <a:pt x="982" y="1255"/>
                  </a:lnTo>
                  <a:lnTo>
                    <a:pt x="1030" y="1252"/>
                  </a:lnTo>
                  <a:lnTo>
                    <a:pt x="1049" y="1254"/>
                  </a:lnTo>
                  <a:lnTo>
                    <a:pt x="1066" y="1262"/>
                  </a:lnTo>
                  <a:lnTo>
                    <a:pt x="1080" y="1272"/>
                  </a:lnTo>
                  <a:lnTo>
                    <a:pt x="1090" y="1287"/>
                  </a:lnTo>
                  <a:lnTo>
                    <a:pt x="1098" y="1304"/>
                  </a:lnTo>
                  <a:lnTo>
                    <a:pt x="1100" y="1322"/>
                  </a:lnTo>
                  <a:lnTo>
                    <a:pt x="1098" y="1341"/>
                  </a:lnTo>
                  <a:lnTo>
                    <a:pt x="1090" y="1358"/>
                  </a:lnTo>
                  <a:lnTo>
                    <a:pt x="1080" y="1372"/>
                  </a:lnTo>
                  <a:lnTo>
                    <a:pt x="1066" y="1383"/>
                  </a:lnTo>
                  <a:lnTo>
                    <a:pt x="1049" y="1390"/>
                  </a:lnTo>
                  <a:lnTo>
                    <a:pt x="1030" y="1393"/>
                  </a:lnTo>
                  <a:lnTo>
                    <a:pt x="993" y="1395"/>
                  </a:lnTo>
                  <a:lnTo>
                    <a:pt x="957" y="1404"/>
                  </a:lnTo>
                  <a:lnTo>
                    <a:pt x="923" y="1416"/>
                  </a:lnTo>
                  <a:lnTo>
                    <a:pt x="892" y="1434"/>
                  </a:lnTo>
                  <a:lnTo>
                    <a:pt x="864" y="1456"/>
                  </a:lnTo>
                  <a:lnTo>
                    <a:pt x="838" y="1482"/>
                  </a:lnTo>
                  <a:lnTo>
                    <a:pt x="818" y="1510"/>
                  </a:lnTo>
                  <a:lnTo>
                    <a:pt x="801" y="1542"/>
                  </a:lnTo>
                  <a:lnTo>
                    <a:pt x="789" y="1577"/>
                  </a:lnTo>
                  <a:lnTo>
                    <a:pt x="1070" y="1577"/>
                  </a:lnTo>
                  <a:lnTo>
                    <a:pt x="1080" y="1528"/>
                  </a:lnTo>
                  <a:lnTo>
                    <a:pt x="1096" y="1482"/>
                  </a:lnTo>
                  <a:lnTo>
                    <a:pt x="1116" y="1438"/>
                  </a:lnTo>
                  <a:lnTo>
                    <a:pt x="1140" y="1397"/>
                  </a:lnTo>
                  <a:lnTo>
                    <a:pt x="1169" y="1359"/>
                  </a:lnTo>
                  <a:lnTo>
                    <a:pt x="1200" y="1324"/>
                  </a:lnTo>
                  <a:lnTo>
                    <a:pt x="1236" y="1292"/>
                  </a:lnTo>
                  <a:lnTo>
                    <a:pt x="1275" y="1265"/>
                  </a:lnTo>
                  <a:lnTo>
                    <a:pt x="1318" y="1242"/>
                  </a:lnTo>
                  <a:lnTo>
                    <a:pt x="1362" y="1224"/>
                  </a:lnTo>
                  <a:lnTo>
                    <a:pt x="1410" y="1210"/>
                  </a:lnTo>
                  <a:lnTo>
                    <a:pt x="1412" y="1209"/>
                  </a:lnTo>
                  <a:lnTo>
                    <a:pt x="1419" y="1208"/>
                  </a:lnTo>
                  <a:lnTo>
                    <a:pt x="1432" y="1206"/>
                  </a:lnTo>
                  <a:lnTo>
                    <a:pt x="1448" y="1204"/>
                  </a:lnTo>
                  <a:lnTo>
                    <a:pt x="1468" y="1201"/>
                  </a:lnTo>
                  <a:lnTo>
                    <a:pt x="1492" y="1199"/>
                  </a:lnTo>
                  <a:lnTo>
                    <a:pt x="1519" y="1199"/>
                  </a:lnTo>
                  <a:lnTo>
                    <a:pt x="1550" y="1200"/>
                  </a:lnTo>
                  <a:lnTo>
                    <a:pt x="1600" y="1208"/>
                  </a:lnTo>
                  <a:lnTo>
                    <a:pt x="1648" y="1220"/>
                  </a:lnTo>
                  <a:lnTo>
                    <a:pt x="1695" y="1238"/>
                  </a:lnTo>
                  <a:lnTo>
                    <a:pt x="1738" y="1262"/>
                  </a:lnTo>
                  <a:lnTo>
                    <a:pt x="1778" y="1289"/>
                  </a:lnTo>
                  <a:lnTo>
                    <a:pt x="1815" y="1320"/>
                  </a:lnTo>
                  <a:lnTo>
                    <a:pt x="1849" y="1356"/>
                  </a:lnTo>
                  <a:lnTo>
                    <a:pt x="1879" y="1394"/>
                  </a:lnTo>
                  <a:lnTo>
                    <a:pt x="1903" y="1436"/>
                  </a:lnTo>
                  <a:lnTo>
                    <a:pt x="1924" y="1481"/>
                  </a:lnTo>
                  <a:lnTo>
                    <a:pt x="1940" y="1528"/>
                  </a:lnTo>
                  <a:lnTo>
                    <a:pt x="1950" y="1577"/>
                  </a:lnTo>
                  <a:lnTo>
                    <a:pt x="2229" y="1577"/>
                  </a:lnTo>
                  <a:lnTo>
                    <a:pt x="2218" y="1543"/>
                  </a:lnTo>
                  <a:lnTo>
                    <a:pt x="2201" y="1511"/>
                  </a:lnTo>
                  <a:lnTo>
                    <a:pt x="2179" y="1483"/>
                  </a:lnTo>
                  <a:lnTo>
                    <a:pt x="2155" y="1456"/>
                  </a:lnTo>
                  <a:lnTo>
                    <a:pt x="2127" y="1435"/>
                  </a:lnTo>
                  <a:lnTo>
                    <a:pt x="2096" y="1417"/>
                  </a:lnTo>
                  <a:lnTo>
                    <a:pt x="2062" y="1405"/>
                  </a:lnTo>
                  <a:lnTo>
                    <a:pt x="2026" y="1396"/>
                  </a:lnTo>
                  <a:lnTo>
                    <a:pt x="1988" y="1393"/>
                  </a:lnTo>
                  <a:lnTo>
                    <a:pt x="1970" y="1391"/>
                  </a:lnTo>
                  <a:lnTo>
                    <a:pt x="1953" y="1383"/>
                  </a:lnTo>
                  <a:lnTo>
                    <a:pt x="1938" y="1373"/>
                  </a:lnTo>
                  <a:lnTo>
                    <a:pt x="1928" y="1359"/>
                  </a:lnTo>
                  <a:lnTo>
                    <a:pt x="1920" y="1342"/>
                  </a:lnTo>
                  <a:lnTo>
                    <a:pt x="1918" y="1323"/>
                  </a:lnTo>
                  <a:lnTo>
                    <a:pt x="1920" y="1304"/>
                  </a:lnTo>
                  <a:lnTo>
                    <a:pt x="1928" y="1287"/>
                  </a:lnTo>
                  <a:lnTo>
                    <a:pt x="1938" y="1273"/>
                  </a:lnTo>
                  <a:lnTo>
                    <a:pt x="1953" y="1263"/>
                  </a:lnTo>
                  <a:lnTo>
                    <a:pt x="1970" y="1255"/>
                  </a:lnTo>
                  <a:lnTo>
                    <a:pt x="1988" y="1253"/>
                  </a:lnTo>
                  <a:lnTo>
                    <a:pt x="2035" y="1255"/>
                  </a:lnTo>
                  <a:lnTo>
                    <a:pt x="2082" y="1264"/>
                  </a:lnTo>
                  <a:lnTo>
                    <a:pt x="2125" y="1278"/>
                  </a:lnTo>
                  <a:lnTo>
                    <a:pt x="2167" y="1296"/>
                  </a:lnTo>
                  <a:lnTo>
                    <a:pt x="2206" y="1319"/>
                  </a:lnTo>
                  <a:lnTo>
                    <a:pt x="2242" y="1346"/>
                  </a:lnTo>
                  <a:lnTo>
                    <a:pt x="2274" y="1377"/>
                  </a:lnTo>
                  <a:lnTo>
                    <a:pt x="2302" y="1412"/>
                  </a:lnTo>
                  <a:lnTo>
                    <a:pt x="2328" y="1449"/>
                  </a:lnTo>
                  <a:lnTo>
                    <a:pt x="2348" y="1489"/>
                  </a:lnTo>
                  <a:lnTo>
                    <a:pt x="2363" y="1533"/>
                  </a:lnTo>
                  <a:lnTo>
                    <a:pt x="2373" y="1577"/>
                  </a:lnTo>
                  <a:lnTo>
                    <a:pt x="2674" y="1577"/>
                  </a:lnTo>
                  <a:lnTo>
                    <a:pt x="2692" y="1580"/>
                  </a:lnTo>
                  <a:lnTo>
                    <a:pt x="2709" y="1588"/>
                  </a:lnTo>
                  <a:lnTo>
                    <a:pt x="2724" y="1598"/>
                  </a:lnTo>
                  <a:lnTo>
                    <a:pt x="2734" y="1612"/>
                  </a:lnTo>
                  <a:lnTo>
                    <a:pt x="2742" y="1629"/>
                  </a:lnTo>
                  <a:lnTo>
                    <a:pt x="2744" y="1648"/>
                  </a:lnTo>
                  <a:lnTo>
                    <a:pt x="2742" y="1667"/>
                  </a:lnTo>
                  <a:lnTo>
                    <a:pt x="2734" y="1683"/>
                  </a:lnTo>
                  <a:lnTo>
                    <a:pt x="2724" y="1698"/>
                  </a:lnTo>
                  <a:lnTo>
                    <a:pt x="2709" y="1708"/>
                  </a:lnTo>
                  <a:lnTo>
                    <a:pt x="2692" y="1716"/>
                  </a:lnTo>
                  <a:lnTo>
                    <a:pt x="2674" y="1718"/>
                  </a:lnTo>
                  <a:lnTo>
                    <a:pt x="140" y="1718"/>
                  </a:lnTo>
                  <a:lnTo>
                    <a:pt x="140" y="2027"/>
                  </a:lnTo>
                  <a:lnTo>
                    <a:pt x="143" y="2037"/>
                  </a:lnTo>
                  <a:lnTo>
                    <a:pt x="150" y="2045"/>
                  </a:lnTo>
                  <a:lnTo>
                    <a:pt x="161" y="2048"/>
                  </a:lnTo>
                  <a:lnTo>
                    <a:pt x="2873" y="2048"/>
                  </a:lnTo>
                  <a:lnTo>
                    <a:pt x="2883" y="2045"/>
                  </a:lnTo>
                  <a:lnTo>
                    <a:pt x="2891" y="2037"/>
                  </a:lnTo>
                  <a:lnTo>
                    <a:pt x="2893" y="2027"/>
                  </a:lnTo>
                  <a:lnTo>
                    <a:pt x="2893" y="160"/>
                  </a:lnTo>
                  <a:lnTo>
                    <a:pt x="2891" y="150"/>
                  </a:lnTo>
                  <a:lnTo>
                    <a:pt x="2883" y="143"/>
                  </a:lnTo>
                  <a:lnTo>
                    <a:pt x="2873" y="140"/>
                  </a:lnTo>
                  <a:lnTo>
                    <a:pt x="2114" y="140"/>
                  </a:lnTo>
                  <a:lnTo>
                    <a:pt x="2095" y="137"/>
                  </a:lnTo>
                  <a:lnTo>
                    <a:pt x="2078" y="131"/>
                  </a:lnTo>
                  <a:lnTo>
                    <a:pt x="2064" y="119"/>
                  </a:lnTo>
                  <a:lnTo>
                    <a:pt x="2053" y="105"/>
                  </a:lnTo>
                  <a:lnTo>
                    <a:pt x="2046" y="89"/>
                  </a:lnTo>
                  <a:lnTo>
                    <a:pt x="2044" y="70"/>
                  </a:lnTo>
                  <a:lnTo>
                    <a:pt x="2046" y="52"/>
                  </a:lnTo>
                  <a:lnTo>
                    <a:pt x="2053" y="35"/>
                  </a:lnTo>
                  <a:lnTo>
                    <a:pt x="2064" y="20"/>
                  </a:lnTo>
                  <a:lnTo>
                    <a:pt x="2078" y="9"/>
                  </a:lnTo>
                  <a:lnTo>
                    <a:pt x="2095" y="2"/>
                  </a:lnTo>
                  <a:lnTo>
                    <a:pt x="2114"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98" name="Freeform 109"/>
            <p:cNvSpPr/>
            <p:nvPr/>
          </p:nvSpPr>
          <p:spPr bwMode="auto">
            <a:xfrm>
              <a:off x="9990138" y="2809875"/>
              <a:ext cx="157163" cy="231775"/>
            </a:xfrm>
            <a:custGeom>
              <a:avLst/>
              <a:gdLst>
                <a:gd name="T0" fmla="*/ 161 w 993"/>
                <a:gd name="T1" fmla="*/ 0 h 1455"/>
                <a:gd name="T2" fmla="*/ 922 w 993"/>
                <a:gd name="T3" fmla="*/ 0 h 1455"/>
                <a:gd name="T4" fmla="*/ 941 w 993"/>
                <a:gd name="T5" fmla="*/ 2 h 1455"/>
                <a:gd name="T6" fmla="*/ 958 w 993"/>
                <a:gd name="T7" fmla="*/ 9 h 1455"/>
                <a:gd name="T8" fmla="*/ 972 w 993"/>
                <a:gd name="T9" fmla="*/ 20 h 1455"/>
                <a:gd name="T10" fmla="*/ 983 w 993"/>
                <a:gd name="T11" fmla="*/ 35 h 1455"/>
                <a:gd name="T12" fmla="*/ 990 w 993"/>
                <a:gd name="T13" fmla="*/ 52 h 1455"/>
                <a:gd name="T14" fmla="*/ 993 w 993"/>
                <a:gd name="T15" fmla="*/ 70 h 1455"/>
                <a:gd name="T16" fmla="*/ 990 w 993"/>
                <a:gd name="T17" fmla="*/ 89 h 1455"/>
                <a:gd name="T18" fmla="*/ 983 w 993"/>
                <a:gd name="T19" fmla="*/ 105 h 1455"/>
                <a:gd name="T20" fmla="*/ 972 w 993"/>
                <a:gd name="T21" fmla="*/ 119 h 1455"/>
                <a:gd name="T22" fmla="*/ 958 w 993"/>
                <a:gd name="T23" fmla="*/ 131 h 1455"/>
                <a:gd name="T24" fmla="*/ 941 w 993"/>
                <a:gd name="T25" fmla="*/ 137 h 1455"/>
                <a:gd name="T26" fmla="*/ 922 w 993"/>
                <a:gd name="T27" fmla="*/ 140 h 1455"/>
                <a:gd name="T28" fmla="*/ 161 w 993"/>
                <a:gd name="T29" fmla="*/ 140 h 1455"/>
                <a:gd name="T30" fmla="*/ 150 w 993"/>
                <a:gd name="T31" fmla="*/ 143 h 1455"/>
                <a:gd name="T32" fmla="*/ 143 w 993"/>
                <a:gd name="T33" fmla="*/ 150 h 1455"/>
                <a:gd name="T34" fmla="*/ 140 w 993"/>
                <a:gd name="T35" fmla="*/ 160 h 1455"/>
                <a:gd name="T36" fmla="*/ 140 w 993"/>
                <a:gd name="T37" fmla="*/ 1384 h 1455"/>
                <a:gd name="T38" fmla="*/ 138 w 993"/>
                <a:gd name="T39" fmla="*/ 1404 h 1455"/>
                <a:gd name="T40" fmla="*/ 130 w 993"/>
                <a:gd name="T41" fmla="*/ 1420 h 1455"/>
                <a:gd name="T42" fmla="*/ 120 w 993"/>
                <a:gd name="T43" fmla="*/ 1434 h 1455"/>
                <a:gd name="T44" fmla="*/ 105 w 993"/>
                <a:gd name="T45" fmla="*/ 1446 h 1455"/>
                <a:gd name="T46" fmla="*/ 89 w 993"/>
                <a:gd name="T47" fmla="*/ 1452 h 1455"/>
                <a:gd name="T48" fmla="*/ 70 w 993"/>
                <a:gd name="T49" fmla="*/ 1455 h 1455"/>
                <a:gd name="T50" fmla="*/ 51 w 993"/>
                <a:gd name="T51" fmla="*/ 1452 h 1455"/>
                <a:gd name="T52" fmla="*/ 34 w 993"/>
                <a:gd name="T53" fmla="*/ 1446 h 1455"/>
                <a:gd name="T54" fmla="*/ 20 w 993"/>
                <a:gd name="T55" fmla="*/ 1434 h 1455"/>
                <a:gd name="T56" fmla="*/ 10 w 993"/>
                <a:gd name="T57" fmla="*/ 1420 h 1455"/>
                <a:gd name="T58" fmla="*/ 2 w 993"/>
                <a:gd name="T59" fmla="*/ 1404 h 1455"/>
                <a:gd name="T60" fmla="*/ 0 w 993"/>
                <a:gd name="T61" fmla="*/ 1384 h 1455"/>
                <a:gd name="T62" fmla="*/ 0 w 993"/>
                <a:gd name="T63" fmla="*/ 160 h 1455"/>
                <a:gd name="T64" fmla="*/ 3 w 993"/>
                <a:gd name="T65" fmla="*/ 128 h 1455"/>
                <a:gd name="T66" fmla="*/ 13 w 993"/>
                <a:gd name="T67" fmla="*/ 98 h 1455"/>
                <a:gd name="T68" fmla="*/ 28 w 993"/>
                <a:gd name="T69" fmla="*/ 71 h 1455"/>
                <a:gd name="T70" fmla="*/ 47 w 993"/>
                <a:gd name="T71" fmla="*/ 47 h 1455"/>
                <a:gd name="T72" fmla="*/ 71 w 993"/>
                <a:gd name="T73" fmla="*/ 27 h 1455"/>
                <a:gd name="T74" fmla="*/ 98 w 993"/>
                <a:gd name="T75" fmla="*/ 12 h 1455"/>
                <a:gd name="T76" fmla="*/ 128 w 993"/>
                <a:gd name="T77" fmla="*/ 3 h 1455"/>
                <a:gd name="T78" fmla="*/ 161 w 993"/>
                <a:gd name="T79" fmla="*/ 0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1455">
                  <a:moveTo>
                    <a:pt x="161" y="0"/>
                  </a:moveTo>
                  <a:lnTo>
                    <a:pt x="922" y="0"/>
                  </a:lnTo>
                  <a:lnTo>
                    <a:pt x="941" y="2"/>
                  </a:lnTo>
                  <a:lnTo>
                    <a:pt x="958" y="9"/>
                  </a:lnTo>
                  <a:lnTo>
                    <a:pt x="972" y="20"/>
                  </a:lnTo>
                  <a:lnTo>
                    <a:pt x="983" y="35"/>
                  </a:lnTo>
                  <a:lnTo>
                    <a:pt x="990" y="52"/>
                  </a:lnTo>
                  <a:lnTo>
                    <a:pt x="993" y="70"/>
                  </a:lnTo>
                  <a:lnTo>
                    <a:pt x="990" y="89"/>
                  </a:lnTo>
                  <a:lnTo>
                    <a:pt x="983" y="105"/>
                  </a:lnTo>
                  <a:lnTo>
                    <a:pt x="972" y="119"/>
                  </a:lnTo>
                  <a:lnTo>
                    <a:pt x="958" y="131"/>
                  </a:lnTo>
                  <a:lnTo>
                    <a:pt x="941" y="137"/>
                  </a:lnTo>
                  <a:lnTo>
                    <a:pt x="922" y="140"/>
                  </a:lnTo>
                  <a:lnTo>
                    <a:pt x="161" y="140"/>
                  </a:lnTo>
                  <a:lnTo>
                    <a:pt x="150" y="143"/>
                  </a:lnTo>
                  <a:lnTo>
                    <a:pt x="143" y="150"/>
                  </a:lnTo>
                  <a:lnTo>
                    <a:pt x="140" y="160"/>
                  </a:lnTo>
                  <a:lnTo>
                    <a:pt x="140" y="1384"/>
                  </a:lnTo>
                  <a:lnTo>
                    <a:pt x="138" y="1404"/>
                  </a:lnTo>
                  <a:lnTo>
                    <a:pt x="130" y="1420"/>
                  </a:lnTo>
                  <a:lnTo>
                    <a:pt x="120" y="1434"/>
                  </a:lnTo>
                  <a:lnTo>
                    <a:pt x="105" y="1446"/>
                  </a:lnTo>
                  <a:lnTo>
                    <a:pt x="89" y="1452"/>
                  </a:lnTo>
                  <a:lnTo>
                    <a:pt x="70" y="1455"/>
                  </a:lnTo>
                  <a:lnTo>
                    <a:pt x="51" y="1452"/>
                  </a:lnTo>
                  <a:lnTo>
                    <a:pt x="34" y="1446"/>
                  </a:lnTo>
                  <a:lnTo>
                    <a:pt x="20" y="1434"/>
                  </a:lnTo>
                  <a:lnTo>
                    <a:pt x="10" y="1420"/>
                  </a:lnTo>
                  <a:lnTo>
                    <a:pt x="2" y="1404"/>
                  </a:lnTo>
                  <a:lnTo>
                    <a:pt x="0" y="1384"/>
                  </a:lnTo>
                  <a:lnTo>
                    <a:pt x="0" y="160"/>
                  </a:lnTo>
                  <a:lnTo>
                    <a:pt x="3" y="128"/>
                  </a:lnTo>
                  <a:lnTo>
                    <a:pt x="13" y="98"/>
                  </a:lnTo>
                  <a:lnTo>
                    <a:pt x="28" y="71"/>
                  </a:lnTo>
                  <a:lnTo>
                    <a:pt x="47" y="47"/>
                  </a:lnTo>
                  <a:lnTo>
                    <a:pt x="71" y="27"/>
                  </a:lnTo>
                  <a:lnTo>
                    <a:pt x="98" y="12"/>
                  </a:lnTo>
                  <a:lnTo>
                    <a:pt x="128" y="3"/>
                  </a:lnTo>
                  <a:lnTo>
                    <a:pt x="161"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99" name="Freeform 110"/>
            <p:cNvSpPr/>
            <p:nvPr/>
          </p:nvSpPr>
          <p:spPr bwMode="auto">
            <a:xfrm>
              <a:off x="10139363" y="2690813"/>
              <a:ext cx="179388" cy="300038"/>
            </a:xfrm>
            <a:custGeom>
              <a:avLst/>
              <a:gdLst>
                <a:gd name="T0" fmla="*/ 603 w 1137"/>
                <a:gd name="T1" fmla="*/ 7 h 1894"/>
                <a:gd name="T2" fmla="*/ 887 w 1137"/>
                <a:gd name="T3" fmla="*/ 325 h 1894"/>
                <a:gd name="T4" fmla="*/ 951 w 1137"/>
                <a:gd name="T5" fmla="*/ 433 h 1894"/>
                <a:gd name="T6" fmla="*/ 974 w 1137"/>
                <a:gd name="T7" fmla="*/ 557 h 1894"/>
                <a:gd name="T8" fmla="*/ 980 w 1137"/>
                <a:gd name="T9" fmla="*/ 1155 h 1894"/>
                <a:gd name="T10" fmla="*/ 1114 w 1137"/>
                <a:gd name="T11" fmla="*/ 1375 h 1894"/>
                <a:gd name="T12" fmla="*/ 1137 w 1137"/>
                <a:gd name="T13" fmla="*/ 1477 h 1894"/>
                <a:gd name="T14" fmla="*/ 1127 w 1137"/>
                <a:gd name="T15" fmla="*/ 1653 h 1894"/>
                <a:gd name="T16" fmla="*/ 1086 w 1137"/>
                <a:gd name="T17" fmla="*/ 1685 h 1894"/>
                <a:gd name="T18" fmla="*/ 912 w 1137"/>
                <a:gd name="T19" fmla="*/ 1823 h 1894"/>
                <a:gd name="T20" fmla="*/ 891 w 1137"/>
                <a:gd name="T21" fmla="*/ 1873 h 1894"/>
                <a:gd name="T22" fmla="*/ 841 w 1137"/>
                <a:gd name="T23" fmla="*/ 1893 h 1894"/>
                <a:gd name="T24" fmla="*/ 793 w 1137"/>
                <a:gd name="T25" fmla="*/ 1873 h 1894"/>
                <a:gd name="T26" fmla="*/ 771 w 1137"/>
                <a:gd name="T27" fmla="*/ 1823 h 1894"/>
                <a:gd name="T28" fmla="*/ 747 w 1137"/>
                <a:gd name="T29" fmla="*/ 1652 h 1894"/>
                <a:gd name="T30" fmla="*/ 740 w 1137"/>
                <a:gd name="T31" fmla="*/ 1598 h 1894"/>
                <a:gd name="T32" fmla="*/ 772 w 1137"/>
                <a:gd name="T33" fmla="*/ 1556 h 1894"/>
                <a:gd name="T34" fmla="*/ 996 w 1137"/>
                <a:gd name="T35" fmla="*/ 1546 h 1894"/>
                <a:gd name="T36" fmla="*/ 988 w 1137"/>
                <a:gd name="T37" fmla="*/ 1436 h 1894"/>
                <a:gd name="T38" fmla="*/ 854 w 1137"/>
                <a:gd name="T39" fmla="*/ 1216 h 1894"/>
                <a:gd name="T40" fmla="*/ 833 w 1137"/>
                <a:gd name="T41" fmla="*/ 1116 h 1894"/>
                <a:gd name="T42" fmla="*/ 824 w 1137"/>
                <a:gd name="T43" fmla="*/ 497 h 1894"/>
                <a:gd name="T44" fmla="*/ 781 w 1137"/>
                <a:gd name="T45" fmla="*/ 416 h 1894"/>
                <a:gd name="T46" fmla="*/ 352 w 1137"/>
                <a:gd name="T47" fmla="*/ 442 h 1894"/>
                <a:gd name="T48" fmla="*/ 321 w 1137"/>
                <a:gd name="T49" fmla="*/ 526 h 1894"/>
                <a:gd name="T50" fmla="*/ 316 w 1137"/>
                <a:gd name="T51" fmla="*/ 1149 h 1894"/>
                <a:gd name="T52" fmla="*/ 276 w 1137"/>
                <a:gd name="T53" fmla="*/ 1252 h 1894"/>
                <a:gd name="T54" fmla="*/ 143 w 1137"/>
                <a:gd name="T55" fmla="*/ 1459 h 1894"/>
                <a:gd name="T56" fmla="*/ 338 w 1137"/>
                <a:gd name="T57" fmla="*/ 1547 h 1894"/>
                <a:gd name="T58" fmla="*/ 388 w 1137"/>
                <a:gd name="T59" fmla="*/ 1567 h 1894"/>
                <a:gd name="T60" fmla="*/ 409 w 1137"/>
                <a:gd name="T61" fmla="*/ 1617 h 1894"/>
                <a:gd name="T62" fmla="*/ 388 w 1137"/>
                <a:gd name="T63" fmla="*/ 1667 h 1894"/>
                <a:gd name="T64" fmla="*/ 338 w 1137"/>
                <a:gd name="T65" fmla="*/ 1688 h 1894"/>
                <a:gd name="T66" fmla="*/ 335 w 1137"/>
                <a:gd name="T67" fmla="*/ 1842 h 1894"/>
                <a:gd name="T68" fmla="*/ 303 w 1137"/>
                <a:gd name="T69" fmla="*/ 1885 h 1894"/>
                <a:gd name="T70" fmla="*/ 250 w 1137"/>
                <a:gd name="T71" fmla="*/ 1891 h 1894"/>
                <a:gd name="T72" fmla="*/ 207 w 1137"/>
                <a:gd name="T73" fmla="*/ 1859 h 1894"/>
                <a:gd name="T74" fmla="*/ 198 w 1137"/>
                <a:gd name="T75" fmla="*/ 1688 h 1894"/>
                <a:gd name="T76" fmla="*/ 35 w 1137"/>
                <a:gd name="T77" fmla="*/ 1678 h 1894"/>
                <a:gd name="T78" fmla="*/ 2 w 1137"/>
                <a:gd name="T79" fmla="*/ 1636 h 1894"/>
                <a:gd name="T80" fmla="*/ 3 w 1137"/>
                <a:gd name="T81" fmla="*/ 1443 h 1894"/>
                <a:gd name="T82" fmla="*/ 45 w 1137"/>
                <a:gd name="T83" fmla="*/ 1338 h 1894"/>
                <a:gd name="T84" fmla="*/ 178 w 1137"/>
                <a:gd name="T85" fmla="*/ 1134 h 1894"/>
                <a:gd name="T86" fmla="*/ 182 w 1137"/>
                <a:gd name="T87" fmla="*/ 515 h 1894"/>
                <a:gd name="T88" fmla="*/ 218 w 1137"/>
                <a:gd name="T89" fmla="*/ 395 h 1894"/>
                <a:gd name="T90" fmla="*/ 522 w 1137"/>
                <a:gd name="T91" fmla="*/ 25 h 1894"/>
                <a:gd name="T92" fmla="*/ 574 w 1137"/>
                <a:gd name="T93" fmla="*/ 0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7" h="1894">
                  <a:moveTo>
                    <a:pt x="574" y="0"/>
                  </a:moveTo>
                  <a:lnTo>
                    <a:pt x="589" y="3"/>
                  </a:lnTo>
                  <a:lnTo>
                    <a:pt x="603" y="7"/>
                  </a:lnTo>
                  <a:lnTo>
                    <a:pt x="617" y="14"/>
                  </a:lnTo>
                  <a:lnTo>
                    <a:pt x="627" y="25"/>
                  </a:lnTo>
                  <a:lnTo>
                    <a:pt x="887" y="325"/>
                  </a:lnTo>
                  <a:lnTo>
                    <a:pt x="913" y="359"/>
                  </a:lnTo>
                  <a:lnTo>
                    <a:pt x="934" y="395"/>
                  </a:lnTo>
                  <a:lnTo>
                    <a:pt x="951" y="433"/>
                  </a:lnTo>
                  <a:lnTo>
                    <a:pt x="964" y="473"/>
                  </a:lnTo>
                  <a:lnTo>
                    <a:pt x="971" y="515"/>
                  </a:lnTo>
                  <a:lnTo>
                    <a:pt x="974" y="557"/>
                  </a:lnTo>
                  <a:lnTo>
                    <a:pt x="974" y="1118"/>
                  </a:lnTo>
                  <a:lnTo>
                    <a:pt x="976" y="1137"/>
                  </a:lnTo>
                  <a:lnTo>
                    <a:pt x="980" y="1155"/>
                  </a:lnTo>
                  <a:lnTo>
                    <a:pt x="989" y="1173"/>
                  </a:lnTo>
                  <a:lnTo>
                    <a:pt x="1097" y="1343"/>
                  </a:lnTo>
                  <a:lnTo>
                    <a:pt x="1114" y="1375"/>
                  </a:lnTo>
                  <a:lnTo>
                    <a:pt x="1127" y="1407"/>
                  </a:lnTo>
                  <a:lnTo>
                    <a:pt x="1134" y="1442"/>
                  </a:lnTo>
                  <a:lnTo>
                    <a:pt x="1137" y="1477"/>
                  </a:lnTo>
                  <a:lnTo>
                    <a:pt x="1137" y="1617"/>
                  </a:lnTo>
                  <a:lnTo>
                    <a:pt x="1134" y="1636"/>
                  </a:lnTo>
                  <a:lnTo>
                    <a:pt x="1127" y="1653"/>
                  </a:lnTo>
                  <a:lnTo>
                    <a:pt x="1116" y="1667"/>
                  </a:lnTo>
                  <a:lnTo>
                    <a:pt x="1102" y="1678"/>
                  </a:lnTo>
                  <a:lnTo>
                    <a:pt x="1086" y="1685"/>
                  </a:lnTo>
                  <a:lnTo>
                    <a:pt x="1067" y="1688"/>
                  </a:lnTo>
                  <a:lnTo>
                    <a:pt x="912" y="1688"/>
                  </a:lnTo>
                  <a:lnTo>
                    <a:pt x="912" y="1823"/>
                  </a:lnTo>
                  <a:lnTo>
                    <a:pt x="909" y="1841"/>
                  </a:lnTo>
                  <a:lnTo>
                    <a:pt x="903" y="1858"/>
                  </a:lnTo>
                  <a:lnTo>
                    <a:pt x="891" y="1873"/>
                  </a:lnTo>
                  <a:lnTo>
                    <a:pt x="877" y="1883"/>
                  </a:lnTo>
                  <a:lnTo>
                    <a:pt x="860" y="1891"/>
                  </a:lnTo>
                  <a:lnTo>
                    <a:pt x="841" y="1893"/>
                  </a:lnTo>
                  <a:lnTo>
                    <a:pt x="823" y="1891"/>
                  </a:lnTo>
                  <a:lnTo>
                    <a:pt x="806" y="1883"/>
                  </a:lnTo>
                  <a:lnTo>
                    <a:pt x="793" y="1873"/>
                  </a:lnTo>
                  <a:lnTo>
                    <a:pt x="781" y="1858"/>
                  </a:lnTo>
                  <a:lnTo>
                    <a:pt x="773" y="1841"/>
                  </a:lnTo>
                  <a:lnTo>
                    <a:pt x="771" y="1823"/>
                  </a:lnTo>
                  <a:lnTo>
                    <a:pt x="771" y="1676"/>
                  </a:lnTo>
                  <a:lnTo>
                    <a:pt x="758" y="1666"/>
                  </a:lnTo>
                  <a:lnTo>
                    <a:pt x="747" y="1652"/>
                  </a:lnTo>
                  <a:lnTo>
                    <a:pt x="740" y="1635"/>
                  </a:lnTo>
                  <a:lnTo>
                    <a:pt x="737" y="1617"/>
                  </a:lnTo>
                  <a:lnTo>
                    <a:pt x="740" y="1598"/>
                  </a:lnTo>
                  <a:lnTo>
                    <a:pt x="747" y="1581"/>
                  </a:lnTo>
                  <a:lnTo>
                    <a:pt x="758" y="1567"/>
                  </a:lnTo>
                  <a:lnTo>
                    <a:pt x="772" y="1556"/>
                  </a:lnTo>
                  <a:lnTo>
                    <a:pt x="789" y="1549"/>
                  </a:lnTo>
                  <a:lnTo>
                    <a:pt x="807" y="1546"/>
                  </a:lnTo>
                  <a:lnTo>
                    <a:pt x="996" y="1546"/>
                  </a:lnTo>
                  <a:lnTo>
                    <a:pt x="996" y="1477"/>
                  </a:lnTo>
                  <a:lnTo>
                    <a:pt x="995" y="1456"/>
                  </a:lnTo>
                  <a:lnTo>
                    <a:pt x="988" y="1436"/>
                  </a:lnTo>
                  <a:lnTo>
                    <a:pt x="979" y="1417"/>
                  </a:lnTo>
                  <a:lnTo>
                    <a:pt x="871" y="1247"/>
                  </a:lnTo>
                  <a:lnTo>
                    <a:pt x="854" y="1216"/>
                  </a:lnTo>
                  <a:lnTo>
                    <a:pt x="842" y="1184"/>
                  </a:lnTo>
                  <a:lnTo>
                    <a:pt x="836" y="1151"/>
                  </a:lnTo>
                  <a:lnTo>
                    <a:pt x="833" y="1116"/>
                  </a:lnTo>
                  <a:lnTo>
                    <a:pt x="833" y="556"/>
                  </a:lnTo>
                  <a:lnTo>
                    <a:pt x="831" y="526"/>
                  </a:lnTo>
                  <a:lnTo>
                    <a:pt x="824" y="497"/>
                  </a:lnTo>
                  <a:lnTo>
                    <a:pt x="814" y="468"/>
                  </a:lnTo>
                  <a:lnTo>
                    <a:pt x="800" y="442"/>
                  </a:lnTo>
                  <a:lnTo>
                    <a:pt x="781" y="416"/>
                  </a:lnTo>
                  <a:lnTo>
                    <a:pt x="576" y="178"/>
                  </a:lnTo>
                  <a:lnTo>
                    <a:pt x="370" y="417"/>
                  </a:lnTo>
                  <a:lnTo>
                    <a:pt x="352" y="442"/>
                  </a:lnTo>
                  <a:lnTo>
                    <a:pt x="338" y="468"/>
                  </a:lnTo>
                  <a:lnTo>
                    <a:pt x="328" y="497"/>
                  </a:lnTo>
                  <a:lnTo>
                    <a:pt x="321" y="526"/>
                  </a:lnTo>
                  <a:lnTo>
                    <a:pt x="319" y="556"/>
                  </a:lnTo>
                  <a:lnTo>
                    <a:pt x="319" y="1112"/>
                  </a:lnTo>
                  <a:lnTo>
                    <a:pt x="316" y="1149"/>
                  </a:lnTo>
                  <a:lnTo>
                    <a:pt x="308" y="1185"/>
                  </a:lnTo>
                  <a:lnTo>
                    <a:pt x="294" y="1219"/>
                  </a:lnTo>
                  <a:lnTo>
                    <a:pt x="276" y="1252"/>
                  </a:lnTo>
                  <a:lnTo>
                    <a:pt x="160" y="1418"/>
                  </a:lnTo>
                  <a:lnTo>
                    <a:pt x="149" y="1438"/>
                  </a:lnTo>
                  <a:lnTo>
                    <a:pt x="143" y="1459"/>
                  </a:lnTo>
                  <a:lnTo>
                    <a:pt x="140" y="1481"/>
                  </a:lnTo>
                  <a:lnTo>
                    <a:pt x="140" y="1547"/>
                  </a:lnTo>
                  <a:lnTo>
                    <a:pt x="338" y="1547"/>
                  </a:lnTo>
                  <a:lnTo>
                    <a:pt x="357" y="1549"/>
                  </a:lnTo>
                  <a:lnTo>
                    <a:pt x="374" y="1557"/>
                  </a:lnTo>
                  <a:lnTo>
                    <a:pt x="388" y="1567"/>
                  </a:lnTo>
                  <a:lnTo>
                    <a:pt x="400" y="1582"/>
                  </a:lnTo>
                  <a:lnTo>
                    <a:pt x="406" y="1599"/>
                  </a:lnTo>
                  <a:lnTo>
                    <a:pt x="409" y="1617"/>
                  </a:lnTo>
                  <a:lnTo>
                    <a:pt x="406" y="1636"/>
                  </a:lnTo>
                  <a:lnTo>
                    <a:pt x="400" y="1653"/>
                  </a:lnTo>
                  <a:lnTo>
                    <a:pt x="388" y="1667"/>
                  </a:lnTo>
                  <a:lnTo>
                    <a:pt x="374" y="1678"/>
                  </a:lnTo>
                  <a:lnTo>
                    <a:pt x="357" y="1685"/>
                  </a:lnTo>
                  <a:lnTo>
                    <a:pt x="338" y="1688"/>
                  </a:lnTo>
                  <a:lnTo>
                    <a:pt x="338" y="1688"/>
                  </a:lnTo>
                  <a:lnTo>
                    <a:pt x="338" y="1823"/>
                  </a:lnTo>
                  <a:lnTo>
                    <a:pt x="335" y="1842"/>
                  </a:lnTo>
                  <a:lnTo>
                    <a:pt x="329" y="1859"/>
                  </a:lnTo>
                  <a:lnTo>
                    <a:pt x="317" y="1873"/>
                  </a:lnTo>
                  <a:lnTo>
                    <a:pt x="303" y="1885"/>
                  </a:lnTo>
                  <a:lnTo>
                    <a:pt x="287" y="1891"/>
                  </a:lnTo>
                  <a:lnTo>
                    <a:pt x="268" y="1894"/>
                  </a:lnTo>
                  <a:lnTo>
                    <a:pt x="250" y="1891"/>
                  </a:lnTo>
                  <a:lnTo>
                    <a:pt x="233" y="1885"/>
                  </a:lnTo>
                  <a:lnTo>
                    <a:pt x="218" y="1873"/>
                  </a:lnTo>
                  <a:lnTo>
                    <a:pt x="207" y="1859"/>
                  </a:lnTo>
                  <a:lnTo>
                    <a:pt x="200" y="1842"/>
                  </a:lnTo>
                  <a:lnTo>
                    <a:pt x="198" y="1823"/>
                  </a:lnTo>
                  <a:lnTo>
                    <a:pt x="198" y="1688"/>
                  </a:lnTo>
                  <a:lnTo>
                    <a:pt x="70" y="1688"/>
                  </a:lnTo>
                  <a:lnTo>
                    <a:pt x="52" y="1685"/>
                  </a:lnTo>
                  <a:lnTo>
                    <a:pt x="35" y="1678"/>
                  </a:lnTo>
                  <a:lnTo>
                    <a:pt x="20" y="1667"/>
                  </a:lnTo>
                  <a:lnTo>
                    <a:pt x="9" y="1653"/>
                  </a:lnTo>
                  <a:lnTo>
                    <a:pt x="2" y="1636"/>
                  </a:lnTo>
                  <a:lnTo>
                    <a:pt x="0" y="1617"/>
                  </a:lnTo>
                  <a:lnTo>
                    <a:pt x="0" y="1481"/>
                  </a:lnTo>
                  <a:lnTo>
                    <a:pt x="3" y="1443"/>
                  </a:lnTo>
                  <a:lnTo>
                    <a:pt x="11" y="1406"/>
                  </a:lnTo>
                  <a:lnTo>
                    <a:pt x="25" y="1371"/>
                  </a:lnTo>
                  <a:lnTo>
                    <a:pt x="45" y="1338"/>
                  </a:lnTo>
                  <a:lnTo>
                    <a:pt x="161" y="1171"/>
                  </a:lnTo>
                  <a:lnTo>
                    <a:pt x="171" y="1154"/>
                  </a:lnTo>
                  <a:lnTo>
                    <a:pt x="178" y="1134"/>
                  </a:lnTo>
                  <a:lnTo>
                    <a:pt x="180" y="1113"/>
                  </a:lnTo>
                  <a:lnTo>
                    <a:pt x="180" y="556"/>
                  </a:lnTo>
                  <a:lnTo>
                    <a:pt x="182" y="515"/>
                  </a:lnTo>
                  <a:lnTo>
                    <a:pt x="189" y="473"/>
                  </a:lnTo>
                  <a:lnTo>
                    <a:pt x="201" y="433"/>
                  </a:lnTo>
                  <a:lnTo>
                    <a:pt x="218" y="395"/>
                  </a:lnTo>
                  <a:lnTo>
                    <a:pt x="239" y="359"/>
                  </a:lnTo>
                  <a:lnTo>
                    <a:pt x="264" y="326"/>
                  </a:lnTo>
                  <a:lnTo>
                    <a:pt x="522" y="25"/>
                  </a:lnTo>
                  <a:lnTo>
                    <a:pt x="536" y="12"/>
                  </a:lnTo>
                  <a:lnTo>
                    <a:pt x="554" y="4"/>
                  </a:lnTo>
                  <a:lnTo>
                    <a:pt x="574"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100" name="Freeform 111"/>
            <p:cNvSpPr/>
            <p:nvPr/>
          </p:nvSpPr>
          <p:spPr bwMode="auto">
            <a:xfrm>
              <a:off x="10217151" y="2943225"/>
              <a:ext cx="22225" cy="71438"/>
            </a:xfrm>
            <a:custGeom>
              <a:avLst/>
              <a:gdLst>
                <a:gd name="T0" fmla="*/ 70 w 140"/>
                <a:gd name="T1" fmla="*/ 0 h 445"/>
                <a:gd name="T2" fmla="*/ 89 w 140"/>
                <a:gd name="T3" fmla="*/ 2 h 445"/>
                <a:gd name="T4" fmla="*/ 106 w 140"/>
                <a:gd name="T5" fmla="*/ 9 h 445"/>
                <a:gd name="T6" fmla="*/ 120 w 140"/>
                <a:gd name="T7" fmla="*/ 20 h 445"/>
                <a:gd name="T8" fmla="*/ 130 w 140"/>
                <a:gd name="T9" fmla="*/ 35 h 445"/>
                <a:gd name="T10" fmla="*/ 138 w 140"/>
                <a:gd name="T11" fmla="*/ 52 h 445"/>
                <a:gd name="T12" fmla="*/ 140 w 140"/>
                <a:gd name="T13" fmla="*/ 70 h 445"/>
                <a:gd name="T14" fmla="*/ 140 w 140"/>
                <a:gd name="T15" fmla="*/ 375 h 445"/>
                <a:gd name="T16" fmla="*/ 138 w 140"/>
                <a:gd name="T17" fmla="*/ 394 h 445"/>
                <a:gd name="T18" fmla="*/ 130 w 140"/>
                <a:gd name="T19" fmla="*/ 412 h 445"/>
                <a:gd name="T20" fmla="*/ 119 w 140"/>
                <a:gd name="T21" fmla="*/ 426 h 445"/>
                <a:gd name="T22" fmla="*/ 103 w 140"/>
                <a:gd name="T23" fmla="*/ 438 h 445"/>
                <a:gd name="T24" fmla="*/ 86 w 140"/>
                <a:gd name="T25" fmla="*/ 444 h 445"/>
                <a:gd name="T26" fmla="*/ 66 w 140"/>
                <a:gd name="T27" fmla="*/ 445 h 445"/>
                <a:gd name="T28" fmla="*/ 48 w 140"/>
                <a:gd name="T29" fmla="*/ 442 h 445"/>
                <a:gd name="T30" fmla="*/ 32 w 140"/>
                <a:gd name="T31" fmla="*/ 435 h 445"/>
                <a:gd name="T32" fmla="*/ 19 w 140"/>
                <a:gd name="T33" fmla="*/ 422 h 445"/>
                <a:gd name="T34" fmla="*/ 9 w 140"/>
                <a:gd name="T35" fmla="*/ 408 h 445"/>
                <a:gd name="T36" fmla="*/ 2 w 140"/>
                <a:gd name="T37" fmla="*/ 391 h 445"/>
                <a:gd name="T38" fmla="*/ 0 w 140"/>
                <a:gd name="T39" fmla="*/ 372 h 445"/>
                <a:gd name="T40" fmla="*/ 0 w 140"/>
                <a:gd name="T41" fmla="*/ 70 h 445"/>
                <a:gd name="T42" fmla="*/ 2 w 140"/>
                <a:gd name="T43" fmla="*/ 52 h 445"/>
                <a:gd name="T44" fmla="*/ 10 w 140"/>
                <a:gd name="T45" fmla="*/ 35 h 445"/>
                <a:gd name="T46" fmla="*/ 20 w 140"/>
                <a:gd name="T47" fmla="*/ 20 h 445"/>
                <a:gd name="T48" fmla="*/ 35 w 140"/>
                <a:gd name="T49" fmla="*/ 9 h 445"/>
                <a:gd name="T50" fmla="*/ 51 w 140"/>
                <a:gd name="T51" fmla="*/ 2 h 445"/>
                <a:gd name="T52" fmla="*/ 70 w 140"/>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445">
                  <a:moveTo>
                    <a:pt x="70" y="0"/>
                  </a:moveTo>
                  <a:lnTo>
                    <a:pt x="89" y="2"/>
                  </a:lnTo>
                  <a:lnTo>
                    <a:pt x="106" y="9"/>
                  </a:lnTo>
                  <a:lnTo>
                    <a:pt x="120" y="20"/>
                  </a:lnTo>
                  <a:lnTo>
                    <a:pt x="130" y="35"/>
                  </a:lnTo>
                  <a:lnTo>
                    <a:pt x="138" y="52"/>
                  </a:lnTo>
                  <a:lnTo>
                    <a:pt x="140" y="70"/>
                  </a:lnTo>
                  <a:lnTo>
                    <a:pt x="140" y="375"/>
                  </a:lnTo>
                  <a:lnTo>
                    <a:pt x="138" y="394"/>
                  </a:lnTo>
                  <a:lnTo>
                    <a:pt x="130" y="412"/>
                  </a:lnTo>
                  <a:lnTo>
                    <a:pt x="119" y="426"/>
                  </a:lnTo>
                  <a:lnTo>
                    <a:pt x="103" y="438"/>
                  </a:lnTo>
                  <a:lnTo>
                    <a:pt x="86" y="444"/>
                  </a:lnTo>
                  <a:lnTo>
                    <a:pt x="66" y="445"/>
                  </a:lnTo>
                  <a:lnTo>
                    <a:pt x="48" y="442"/>
                  </a:lnTo>
                  <a:lnTo>
                    <a:pt x="32" y="435"/>
                  </a:lnTo>
                  <a:lnTo>
                    <a:pt x="19" y="422"/>
                  </a:lnTo>
                  <a:lnTo>
                    <a:pt x="9" y="408"/>
                  </a:lnTo>
                  <a:lnTo>
                    <a:pt x="2" y="391"/>
                  </a:lnTo>
                  <a:lnTo>
                    <a:pt x="0" y="372"/>
                  </a:lnTo>
                  <a:lnTo>
                    <a:pt x="0" y="70"/>
                  </a:lnTo>
                  <a:lnTo>
                    <a:pt x="2" y="52"/>
                  </a:lnTo>
                  <a:lnTo>
                    <a:pt x="10" y="35"/>
                  </a:lnTo>
                  <a:lnTo>
                    <a:pt x="20" y="20"/>
                  </a:lnTo>
                  <a:lnTo>
                    <a:pt x="35" y="9"/>
                  </a:lnTo>
                  <a:lnTo>
                    <a:pt x="51" y="2"/>
                  </a:lnTo>
                  <a:lnTo>
                    <a:pt x="70"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grpSp>
      <p:grpSp>
        <p:nvGrpSpPr>
          <p:cNvPr id="101" name="Group 27"/>
          <p:cNvGrpSpPr/>
          <p:nvPr/>
        </p:nvGrpSpPr>
        <p:grpSpPr>
          <a:xfrm>
            <a:off x="4027471" y="3843797"/>
            <a:ext cx="483380" cy="477824"/>
            <a:chOff x="4356100" y="3465513"/>
            <a:chExt cx="552450" cy="546100"/>
          </a:xfrm>
          <a:solidFill>
            <a:schemeClr val="bg1"/>
          </a:solidFill>
        </p:grpSpPr>
        <p:sp>
          <p:nvSpPr>
            <p:cNvPr id="102" name="Freeform 242"/>
            <p:cNvSpPr/>
            <p:nvPr/>
          </p:nvSpPr>
          <p:spPr bwMode="auto">
            <a:xfrm>
              <a:off x="4486275" y="3465513"/>
              <a:ext cx="422275" cy="422275"/>
            </a:xfrm>
            <a:custGeom>
              <a:avLst/>
              <a:gdLst>
                <a:gd name="T0" fmla="*/ 2000 w 2664"/>
                <a:gd name="T1" fmla="*/ 115 h 2664"/>
                <a:gd name="T2" fmla="*/ 2063 w 2664"/>
                <a:gd name="T3" fmla="*/ 268 h 2664"/>
                <a:gd name="T4" fmla="*/ 2150 w 2664"/>
                <a:gd name="T5" fmla="*/ 560 h 2664"/>
                <a:gd name="T6" fmla="*/ 2425 w 2664"/>
                <a:gd name="T7" fmla="*/ 602 h 2664"/>
                <a:gd name="T8" fmla="*/ 2566 w 2664"/>
                <a:gd name="T9" fmla="*/ 688 h 2664"/>
                <a:gd name="T10" fmla="*/ 2660 w 2664"/>
                <a:gd name="T11" fmla="*/ 999 h 2664"/>
                <a:gd name="T12" fmla="*/ 2552 w 2664"/>
                <a:gd name="T13" fmla="*/ 1126 h 2664"/>
                <a:gd name="T14" fmla="*/ 2552 w 2664"/>
                <a:gd name="T15" fmla="*/ 1538 h 2664"/>
                <a:gd name="T16" fmla="*/ 2660 w 2664"/>
                <a:gd name="T17" fmla="*/ 1662 h 2664"/>
                <a:gd name="T18" fmla="*/ 2565 w 2664"/>
                <a:gd name="T19" fmla="*/ 1976 h 2664"/>
                <a:gd name="T20" fmla="*/ 2426 w 2664"/>
                <a:gd name="T21" fmla="*/ 2062 h 2664"/>
                <a:gd name="T22" fmla="*/ 2149 w 2664"/>
                <a:gd name="T23" fmla="*/ 2103 h 2664"/>
                <a:gd name="T24" fmla="*/ 2062 w 2664"/>
                <a:gd name="T25" fmla="*/ 2395 h 2664"/>
                <a:gd name="T26" fmla="*/ 1999 w 2664"/>
                <a:gd name="T27" fmla="*/ 2548 h 2664"/>
                <a:gd name="T28" fmla="*/ 1706 w 2664"/>
                <a:gd name="T29" fmla="*/ 2664 h 2664"/>
                <a:gd name="T30" fmla="*/ 1551 w 2664"/>
                <a:gd name="T31" fmla="*/ 2576 h 2664"/>
                <a:gd name="T32" fmla="*/ 1481 w 2664"/>
                <a:gd name="T33" fmla="*/ 2322 h 2664"/>
                <a:gd name="T34" fmla="*/ 1579 w 2664"/>
                <a:gd name="T35" fmla="*/ 2308 h 2664"/>
                <a:gd name="T36" fmla="*/ 1691 w 2664"/>
                <a:gd name="T37" fmla="*/ 2520 h 2664"/>
                <a:gd name="T38" fmla="*/ 1914 w 2664"/>
                <a:gd name="T39" fmla="*/ 2435 h 2664"/>
                <a:gd name="T40" fmla="*/ 1849 w 2664"/>
                <a:gd name="T41" fmla="*/ 2216 h 2664"/>
                <a:gd name="T42" fmla="*/ 1982 w 2664"/>
                <a:gd name="T43" fmla="*/ 2071 h 2664"/>
                <a:gd name="T44" fmla="*/ 2179 w 2664"/>
                <a:gd name="T45" fmla="*/ 1854 h 2664"/>
                <a:gd name="T46" fmla="*/ 2421 w 2664"/>
                <a:gd name="T47" fmla="*/ 1921 h 2664"/>
                <a:gd name="T48" fmla="*/ 2524 w 2664"/>
                <a:gd name="T49" fmla="*/ 1696 h 2664"/>
                <a:gd name="T50" fmla="*/ 2310 w 2664"/>
                <a:gd name="T51" fmla="*/ 1578 h 2664"/>
                <a:gd name="T52" fmla="*/ 2316 w 2664"/>
                <a:gd name="T53" fmla="*/ 1293 h 2664"/>
                <a:gd name="T54" fmla="*/ 2322 w 2664"/>
                <a:gd name="T55" fmla="*/ 1072 h 2664"/>
                <a:gd name="T56" fmla="*/ 2525 w 2664"/>
                <a:gd name="T57" fmla="*/ 962 h 2664"/>
                <a:gd name="T58" fmla="*/ 2428 w 2664"/>
                <a:gd name="T59" fmla="*/ 745 h 2664"/>
                <a:gd name="T60" fmla="*/ 2180 w 2664"/>
                <a:gd name="T61" fmla="*/ 810 h 2664"/>
                <a:gd name="T62" fmla="*/ 1983 w 2664"/>
                <a:gd name="T63" fmla="*/ 593 h 2664"/>
                <a:gd name="T64" fmla="*/ 1850 w 2664"/>
                <a:gd name="T65" fmla="*/ 448 h 2664"/>
                <a:gd name="T66" fmla="*/ 1915 w 2664"/>
                <a:gd name="T67" fmla="*/ 228 h 2664"/>
                <a:gd name="T68" fmla="*/ 1686 w 2664"/>
                <a:gd name="T69" fmla="*/ 146 h 2664"/>
                <a:gd name="T70" fmla="*/ 1563 w 2664"/>
                <a:gd name="T71" fmla="*/ 364 h 2664"/>
                <a:gd name="T72" fmla="*/ 1218 w 2664"/>
                <a:gd name="T73" fmla="*/ 354 h 2664"/>
                <a:gd name="T74" fmla="*/ 1063 w 2664"/>
                <a:gd name="T75" fmla="*/ 325 h 2664"/>
                <a:gd name="T76" fmla="*/ 953 w 2664"/>
                <a:gd name="T77" fmla="*/ 139 h 2664"/>
                <a:gd name="T78" fmla="*/ 743 w 2664"/>
                <a:gd name="T79" fmla="*/ 255 h 2664"/>
                <a:gd name="T80" fmla="*/ 801 w 2664"/>
                <a:gd name="T81" fmla="*/ 501 h 2664"/>
                <a:gd name="T82" fmla="*/ 553 w 2664"/>
                <a:gd name="T83" fmla="*/ 732 h 2664"/>
                <a:gd name="T84" fmla="*/ 430 w 2664"/>
                <a:gd name="T85" fmla="*/ 810 h 2664"/>
                <a:gd name="T86" fmla="*/ 221 w 2664"/>
                <a:gd name="T87" fmla="*/ 757 h 2664"/>
                <a:gd name="T88" fmla="*/ 154 w 2664"/>
                <a:gd name="T89" fmla="*/ 988 h 2664"/>
                <a:gd name="T90" fmla="*/ 368 w 2664"/>
                <a:gd name="T91" fmla="*/ 1116 h 2664"/>
                <a:gd name="T92" fmla="*/ 309 w 2664"/>
                <a:gd name="T93" fmla="*/ 1195 h 2664"/>
                <a:gd name="T94" fmla="*/ 43 w 2664"/>
                <a:gd name="T95" fmla="*/ 1074 h 2664"/>
                <a:gd name="T96" fmla="*/ 4 w 2664"/>
                <a:gd name="T97" fmla="*/ 915 h 2664"/>
                <a:gd name="T98" fmla="*/ 159 w 2664"/>
                <a:gd name="T99" fmla="*/ 627 h 2664"/>
                <a:gd name="T100" fmla="*/ 324 w 2664"/>
                <a:gd name="T101" fmla="*/ 615 h 2664"/>
                <a:gd name="T102" fmla="*/ 660 w 2664"/>
                <a:gd name="T103" fmla="*/ 430 h 2664"/>
                <a:gd name="T104" fmla="*/ 616 w 2664"/>
                <a:gd name="T105" fmla="*/ 184 h 2664"/>
                <a:gd name="T106" fmla="*/ 889 w 2664"/>
                <a:gd name="T107" fmla="*/ 13 h 2664"/>
                <a:gd name="T108" fmla="*/ 1054 w 2664"/>
                <a:gd name="T109" fmla="*/ 27 h 2664"/>
                <a:gd name="T110" fmla="*/ 1252 w 2664"/>
                <a:gd name="T111" fmla="*/ 211 h 2664"/>
                <a:gd name="T112" fmla="*/ 1570 w 2664"/>
                <a:gd name="T113" fmla="*/ 62 h 2664"/>
                <a:gd name="T114" fmla="*/ 1720 w 2664"/>
                <a:gd name="T115" fmla="*/ 0 h 2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64" h="2664">
                  <a:moveTo>
                    <a:pt x="1720" y="0"/>
                  </a:moveTo>
                  <a:lnTo>
                    <a:pt x="1749" y="4"/>
                  </a:lnTo>
                  <a:lnTo>
                    <a:pt x="1777" y="13"/>
                  </a:lnTo>
                  <a:lnTo>
                    <a:pt x="1951" y="86"/>
                  </a:lnTo>
                  <a:lnTo>
                    <a:pt x="1977" y="98"/>
                  </a:lnTo>
                  <a:lnTo>
                    <a:pt x="2000" y="115"/>
                  </a:lnTo>
                  <a:lnTo>
                    <a:pt x="2020" y="135"/>
                  </a:lnTo>
                  <a:lnTo>
                    <a:pt x="2036" y="158"/>
                  </a:lnTo>
                  <a:lnTo>
                    <a:pt x="2050" y="185"/>
                  </a:lnTo>
                  <a:lnTo>
                    <a:pt x="2059" y="212"/>
                  </a:lnTo>
                  <a:lnTo>
                    <a:pt x="2063" y="240"/>
                  </a:lnTo>
                  <a:lnTo>
                    <a:pt x="2063" y="268"/>
                  </a:lnTo>
                  <a:lnTo>
                    <a:pt x="2059" y="296"/>
                  </a:lnTo>
                  <a:lnTo>
                    <a:pt x="2050" y="324"/>
                  </a:lnTo>
                  <a:lnTo>
                    <a:pt x="2005" y="431"/>
                  </a:lnTo>
                  <a:lnTo>
                    <a:pt x="2055" y="471"/>
                  </a:lnTo>
                  <a:lnTo>
                    <a:pt x="2104" y="515"/>
                  </a:lnTo>
                  <a:lnTo>
                    <a:pt x="2150" y="560"/>
                  </a:lnTo>
                  <a:lnTo>
                    <a:pt x="2193" y="608"/>
                  </a:lnTo>
                  <a:lnTo>
                    <a:pt x="2234" y="660"/>
                  </a:lnTo>
                  <a:lnTo>
                    <a:pt x="2341" y="615"/>
                  </a:lnTo>
                  <a:lnTo>
                    <a:pt x="2369" y="606"/>
                  </a:lnTo>
                  <a:lnTo>
                    <a:pt x="2396" y="602"/>
                  </a:lnTo>
                  <a:lnTo>
                    <a:pt x="2425" y="602"/>
                  </a:lnTo>
                  <a:lnTo>
                    <a:pt x="2453" y="606"/>
                  </a:lnTo>
                  <a:lnTo>
                    <a:pt x="2480" y="615"/>
                  </a:lnTo>
                  <a:lnTo>
                    <a:pt x="2506" y="628"/>
                  </a:lnTo>
                  <a:lnTo>
                    <a:pt x="2529" y="645"/>
                  </a:lnTo>
                  <a:lnTo>
                    <a:pt x="2549" y="665"/>
                  </a:lnTo>
                  <a:lnTo>
                    <a:pt x="2566" y="688"/>
                  </a:lnTo>
                  <a:lnTo>
                    <a:pt x="2580" y="714"/>
                  </a:lnTo>
                  <a:lnTo>
                    <a:pt x="2651" y="888"/>
                  </a:lnTo>
                  <a:lnTo>
                    <a:pt x="2660" y="915"/>
                  </a:lnTo>
                  <a:lnTo>
                    <a:pt x="2664" y="944"/>
                  </a:lnTo>
                  <a:lnTo>
                    <a:pt x="2664" y="971"/>
                  </a:lnTo>
                  <a:lnTo>
                    <a:pt x="2660" y="999"/>
                  </a:lnTo>
                  <a:lnTo>
                    <a:pt x="2651" y="1027"/>
                  </a:lnTo>
                  <a:lnTo>
                    <a:pt x="2638" y="1052"/>
                  </a:lnTo>
                  <a:lnTo>
                    <a:pt x="2621" y="1075"/>
                  </a:lnTo>
                  <a:lnTo>
                    <a:pt x="2601" y="1095"/>
                  </a:lnTo>
                  <a:lnTo>
                    <a:pt x="2577" y="1112"/>
                  </a:lnTo>
                  <a:lnTo>
                    <a:pt x="2552" y="1126"/>
                  </a:lnTo>
                  <a:lnTo>
                    <a:pt x="2445" y="1170"/>
                  </a:lnTo>
                  <a:lnTo>
                    <a:pt x="2453" y="1251"/>
                  </a:lnTo>
                  <a:lnTo>
                    <a:pt x="2456" y="1331"/>
                  </a:lnTo>
                  <a:lnTo>
                    <a:pt x="2453" y="1413"/>
                  </a:lnTo>
                  <a:lnTo>
                    <a:pt x="2445" y="1493"/>
                  </a:lnTo>
                  <a:lnTo>
                    <a:pt x="2552" y="1538"/>
                  </a:lnTo>
                  <a:lnTo>
                    <a:pt x="2579" y="1552"/>
                  </a:lnTo>
                  <a:lnTo>
                    <a:pt x="2602" y="1568"/>
                  </a:lnTo>
                  <a:lnTo>
                    <a:pt x="2622" y="1589"/>
                  </a:lnTo>
                  <a:lnTo>
                    <a:pt x="2638" y="1612"/>
                  </a:lnTo>
                  <a:lnTo>
                    <a:pt x="2650" y="1636"/>
                  </a:lnTo>
                  <a:lnTo>
                    <a:pt x="2660" y="1662"/>
                  </a:lnTo>
                  <a:lnTo>
                    <a:pt x="2664" y="1691"/>
                  </a:lnTo>
                  <a:lnTo>
                    <a:pt x="2664" y="1719"/>
                  </a:lnTo>
                  <a:lnTo>
                    <a:pt x="2660" y="1748"/>
                  </a:lnTo>
                  <a:lnTo>
                    <a:pt x="2651" y="1775"/>
                  </a:lnTo>
                  <a:lnTo>
                    <a:pt x="2579" y="1949"/>
                  </a:lnTo>
                  <a:lnTo>
                    <a:pt x="2565" y="1976"/>
                  </a:lnTo>
                  <a:lnTo>
                    <a:pt x="2548" y="2000"/>
                  </a:lnTo>
                  <a:lnTo>
                    <a:pt x="2528" y="2019"/>
                  </a:lnTo>
                  <a:lnTo>
                    <a:pt x="2505" y="2035"/>
                  </a:lnTo>
                  <a:lnTo>
                    <a:pt x="2479" y="2048"/>
                  </a:lnTo>
                  <a:lnTo>
                    <a:pt x="2453" y="2056"/>
                  </a:lnTo>
                  <a:lnTo>
                    <a:pt x="2426" y="2062"/>
                  </a:lnTo>
                  <a:lnTo>
                    <a:pt x="2397" y="2062"/>
                  </a:lnTo>
                  <a:lnTo>
                    <a:pt x="2369" y="2058"/>
                  </a:lnTo>
                  <a:lnTo>
                    <a:pt x="2340" y="2048"/>
                  </a:lnTo>
                  <a:lnTo>
                    <a:pt x="2233" y="2004"/>
                  </a:lnTo>
                  <a:lnTo>
                    <a:pt x="2192" y="2054"/>
                  </a:lnTo>
                  <a:lnTo>
                    <a:pt x="2149" y="2103"/>
                  </a:lnTo>
                  <a:lnTo>
                    <a:pt x="2103" y="2149"/>
                  </a:lnTo>
                  <a:lnTo>
                    <a:pt x="2054" y="2191"/>
                  </a:lnTo>
                  <a:lnTo>
                    <a:pt x="2004" y="2232"/>
                  </a:lnTo>
                  <a:lnTo>
                    <a:pt x="2048" y="2340"/>
                  </a:lnTo>
                  <a:lnTo>
                    <a:pt x="2058" y="2367"/>
                  </a:lnTo>
                  <a:lnTo>
                    <a:pt x="2062" y="2395"/>
                  </a:lnTo>
                  <a:lnTo>
                    <a:pt x="2062" y="2423"/>
                  </a:lnTo>
                  <a:lnTo>
                    <a:pt x="2058" y="2452"/>
                  </a:lnTo>
                  <a:lnTo>
                    <a:pt x="2048" y="2479"/>
                  </a:lnTo>
                  <a:lnTo>
                    <a:pt x="2035" y="2504"/>
                  </a:lnTo>
                  <a:lnTo>
                    <a:pt x="2019" y="2528"/>
                  </a:lnTo>
                  <a:lnTo>
                    <a:pt x="1999" y="2548"/>
                  </a:lnTo>
                  <a:lnTo>
                    <a:pt x="1975" y="2564"/>
                  </a:lnTo>
                  <a:lnTo>
                    <a:pt x="1950" y="2578"/>
                  </a:lnTo>
                  <a:lnTo>
                    <a:pt x="1776" y="2650"/>
                  </a:lnTo>
                  <a:lnTo>
                    <a:pt x="1753" y="2657"/>
                  </a:lnTo>
                  <a:lnTo>
                    <a:pt x="1730" y="2661"/>
                  </a:lnTo>
                  <a:lnTo>
                    <a:pt x="1706" y="2664"/>
                  </a:lnTo>
                  <a:lnTo>
                    <a:pt x="1672" y="2660"/>
                  </a:lnTo>
                  <a:lnTo>
                    <a:pt x="1637" y="2650"/>
                  </a:lnTo>
                  <a:lnTo>
                    <a:pt x="1610" y="2636"/>
                  </a:lnTo>
                  <a:lnTo>
                    <a:pt x="1588" y="2619"/>
                  </a:lnTo>
                  <a:lnTo>
                    <a:pt x="1568" y="2599"/>
                  </a:lnTo>
                  <a:lnTo>
                    <a:pt x="1551" y="2576"/>
                  </a:lnTo>
                  <a:lnTo>
                    <a:pt x="1538" y="2551"/>
                  </a:lnTo>
                  <a:lnTo>
                    <a:pt x="1472" y="2391"/>
                  </a:lnTo>
                  <a:lnTo>
                    <a:pt x="1467" y="2373"/>
                  </a:lnTo>
                  <a:lnTo>
                    <a:pt x="1467" y="2355"/>
                  </a:lnTo>
                  <a:lnTo>
                    <a:pt x="1472" y="2338"/>
                  </a:lnTo>
                  <a:lnTo>
                    <a:pt x="1481" y="2322"/>
                  </a:lnTo>
                  <a:lnTo>
                    <a:pt x="1493" y="2309"/>
                  </a:lnTo>
                  <a:lnTo>
                    <a:pt x="1510" y="2299"/>
                  </a:lnTo>
                  <a:lnTo>
                    <a:pt x="1528" y="2295"/>
                  </a:lnTo>
                  <a:lnTo>
                    <a:pt x="1546" y="2295"/>
                  </a:lnTo>
                  <a:lnTo>
                    <a:pt x="1564" y="2300"/>
                  </a:lnTo>
                  <a:lnTo>
                    <a:pt x="1579" y="2308"/>
                  </a:lnTo>
                  <a:lnTo>
                    <a:pt x="1593" y="2321"/>
                  </a:lnTo>
                  <a:lnTo>
                    <a:pt x="1602" y="2338"/>
                  </a:lnTo>
                  <a:lnTo>
                    <a:pt x="1667" y="2497"/>
                  </a:lnTo>
                  <a:lnTo>
                    <a:pt x="1674" y="2508"/>
                  </a:lnTo>
                  <a:lnTo>
                    <a:pt x="1681" y="2515"/>
                  </a:lnTo>
                  <a:lnTo>
                    <a:pt x="1691" y="2520"/>
                  </a:lnTo>
                  <a:lnTo>
                    <a:pt x="1701" y="2523"/>
                  </a:lnTo>
                  <a:lnTo>
                    <a:pt x="1713" y="2523"/>
                  </a:lnTo>
                  <a:lnTo>
                    <a:pt x="1722" y="2520"/>
                  </a:lnTo>
                  <a:lnTo>
                    <a:pt x="1896" y="2449"/>
                  </a:lnTo>
                  <a:lnTo>
                    <a:pt x="1906" y="2443"/>
                  </a:lnTo>
                  <a:lnTo>
                    <a:pt x="1914" y="2435"/>
                  </a:lnTo>
                  <a:lnTo>
                    <a:pt x="1919" y="2425"/>
                  </a:lnTo>
                  <a:lnTo>
                    <a:pt x="1923" y="2415"/>
                  </a:lnTo>
                  <a:lnTo>
                    <a:pt x="1923" y="2404"/>
                  </a:lnTo>
                  <a:lnTo>
                    <a:pt x="1919" y="2394"/>
                  </a:lnTo>
                  <a:lnTo>
                    <a:pt x="1853" y="2235"/>
                  </a:lnTo>
                  <a:lnTo>
                    <a:pt x="1849" y="2216"/>
                  </a:lnTo>
                  <a:lnTo>
                    <a:pt x="1849" y="2197"/>
                  </a:lnTo>
                  <a:lnTo>
                    <a:pt x="1855" y="2178"/>
                  </a:lnTo>
                  <a:lnTo>
                    <a:pt x="1865" y="2162"/>
                  </a:lnTo>
                  <a:lnTo>
                    <a:pt x="1879" y="2149"/>
                  </a:lnTo>
                  <a:lnTo>
                    <a:pt x="1932" y="2111"/>
                  </a:lnTo>
                  <a:lnTo>
                    <a:pt x="1982" y="2071"/>
                  </a:lnTo>
                  <a:lnTo>
                    <a:pt x="2028" y="2027"/>
                  </a:lnTo>
                  <a:lnTo>
                    <a:pt x="2072" y="1981"/>
                  </a:lnTo>
                  <a:lnTo>
                    <a:pt x="2112" y="1931"/>
                  </a:lnTo>
                  <a:lnTo>
                    <a:pt x="2150" y="1878"/>
                  </a:lnTo>
                  <a:lnTo>
                    <a:pt x="2163" y="1864"/>
                  </a:lnTo>
                  <a:lnTo>
                    <a:pt x="2179" y="1854"/>
                  </a:lnTo>
                  <a:lnTo>
                    <a:pt x="2197" y="1849"/>
                  </a:lnTo>
                  <a:lnTo>
                    <a:pt x="2216" y="1848"/>
                  </a:lnTo>
                  <a:lnTo>
                    <a:pt x="2236" y="1853"/>
                  </a:lnTo>
                  <a:lnTo>
                    <a:pt x="2395" y="1919"/>
                  </a:lnTo>
                  <a:lnTo>
                    <a:pt x="2408" y="1922"/>
                  </a:lnTo>
                  <a:lnTo>
                    <a:pt x="2421" y="1921"/>
                  </a:lnTo>
                  <a:lnTo>
                    <a:pt x="2433" y="1916"/>
                  </a:lnTo>
                  <a:lnTo>
                    <a:pt x="2442" y="1908"/>
                  </a:lnTo>
                  <a:lnTo>
                    <a:pt x="2450" y="1896"/>
                  </a:lnTo>
                  <a:lnTo>
                    <a:pt x="2523" y="1722"/>
                  </a:lnTo>
                  <a:lnTo>
                    <a:pt x="2525" y="1710"/>
                  </a:lnTo>
                  <a:lnTo>
                    <a:pt x="2524" y="1696"/>
                  </a:lnTo>
                  <a:lnTo>
                    <a:pt x="2519" y="1684"/>
                  </a:lnTo>
                  <a:lnTo>
                    <a:pt x="2511" y="1675"/>
                  </a:lnTo>
                  <a:lnTo>
                    <a:pt x="2499" y="1668"/>
                  </a:lnTo>
                  <a:lnTo>
                    <a:pt x="2340" y="1602"/>
                  </a:lnTo>
                  <a:lnTo>
                    <a:pt x="2323" y="1592"/>
                  </a:lnTo>
                  <a:lnTo>
                    <a:pt x="2310" y="1578"/>
                  </a:lnTo>
                  <a:lnTo>
                    <a:pt x="2301" y="1561"/>
                  </a:lnTo>
                  <a:lnTo>
                    <a:pt x="2297" y="1542"/>
                  </a:lnTo>
                  <a:lnTo>
                    <a:pt x="2298" y="1523"/>
                  </a:lnTo>
                  <a:lnTo>
                    <a:pt x="2310" y="1447"/>
                  </a:lnTo>
                  <a:lnTo>
                    <a:pt x="2316" y="1370"/>
                  </a:lnTo>
                  <a:lnTo>
                    <a:pt x="2316" y="1293"/>
                  </a:lnTo>
                  <a:lnTo>
                    <a:pt x="2310" y="1218"/>
                  </a:lnTo>
                  <a:lnTo>
                    <a:pt x="2298" y="1141"/>
                  </a:lnTo>
                  <a:lnTo>
                    <a:pt x="2297" y="1122"/>
                  </a:lnTo>
                  <a:lnTo>
                    <a:pt x="2301" y="1103"/>
                  </a:lnTo>
                  <a:lnTo>
                    <a:pt x="2310" y="1086"/>
                  </a:lnTo>
                  <a:lnTo>
                    <a:pt x="2322" y="1072"/>
                  </a:lnTo>
                  <a:lnTo>
                    <a:pt x="2340" y="1063"/>
                  </a:lnTo>
                  <a:lnTo>
                    <a:pt x="2499" y="996"/>
                  </a:lnTo>
                  <a:lnTo>
                    <a:pt x="2509" y="991"/>
                  </a:lnTo>
                  <a:lnTo>
                    <a:pt x="2517" y="983"/>
                  </a:lnTo>
                  <a:lnTo>
                    <a:pt x="2523" y="973"/>
                  </a:lnTo>
                  <a:lnTo>
                    <a:pt x="2525" y="962"/>
                  </a:lnTo>
                  <a:lnTo>
                    <a:pt x="2525" y="952"/>
                  </a:lnTo>
                  <a:lnTo>
                    <a:pt x="2523" y="941"/>
                  </a:lnTo>
                  <a:lnTo>
                    <a:pt x="2451" y="768"/>
                  </a:lnTo>
                  <a:lnTo>
                    <a:pt x="2445" y="758"/>
                  </a:lnTo>
                  <a:lnTo>
                    <a:pt x="2437" y="751"/>
                  </a:lnTo>
                  <a:lnTo>
                    <a:pt x="2428" y="745"/>
                  </a:lnTo>
                  <a:lnTo>
                    <a:pt x="2412" y="742"/>
                  </a:lnTo>
                  <a:lnTo>
                    <a:pt x="2396" y="745"/>
                  </a:lnTo>
                  <a:lnTo>
                    <a:pt x="2236" y="811"/>
                  </a:lnTo>
                  <a:lnTo>
                    <a:pt x="2217" y="816"/>
                  </a:lnTo>
                  <a:lnTo>
                    <a:pt x="2198" y="815"/>
                  </a:lnTo>
                  <a:lnTo>
                    <a:pt x="2180" y="810"/>
                  </a:lnTo>
                  <a:lnTo>
                    <a:pt x="2164" y="799"/>
                  </a:lnTo>
                  <a:lnTo>
                    <a:pt x="2150" y="784"/>
                  </a:lnTo>
                  <a:lnTo>
                    <a:pt x="2113" y="732"/>
                  </a:lnTo>
                  <a:lnTo>
                    <a:pt x="2072" y="682"/>
                  </a:lnTo>
                  <a:lnTo>
                    <a:pt x="2029" y="636"/>
                  </a:lnTo>
                  <a:lnTo>
                    <a:pt x="1983" y="593"/>
                  </a:lnTo>
                  <a:lnTo>
                    <a:pt x="1933" y="551"/>
                  </a:lnTo>
                  <a:lnTo>
                    <a:pt x="1880" y="515"/>
                  </a:lnTo>
                  <a:lnTo>
                    <a:pt x="1866" y="501"/>
                  </a:lnTo>
                  <a:lnTo>
                    <a:pt x="1855" y="485"/>
                  </a:lnTo>
                  <a:lnTo>
                    <a:pt x="1850" y="467"/>
                  </a:lnTo>
                  <a:lnTo>
                    <a:pt x="1850" y="448"/>
                  </a:lnTo>
                  <a:lnTo>
                    <a:pt x="1855" y="429"/>
                  </a:lnTo>
                  <a:lnTo>
                    <a:pt x="1920" y="269"/>
                  </a:lnTo>
                  <a:lnTo>
                    <a:pt x="1924" y="258"/>
                  </a:lnTo>
                  <a:lnTo>
                    <a:pt x="1924" y="248"/>
                  </a:lnTo>
                  <a:lnTo>
                    <a:pt x="1920" y="237"/>
                  </a:lnTo>
                  <a:lnTo>
                    <a:pt x="1915" y="228"/>
                  </a:lnTo>
                  <a:lnTo>
                    <a:pt x="1908" y="221"/>
                  </a:lnTo>
                  <a:lnTo>
                    <a:pt x="1898" y="215"/>
                  </a:lnTo>
                  <a:lnTo>
                    <a:pt x="1724" y="143"/>
                  </a:lnTo>
                  <a:lnTo>
                    <a:pt x="1711" y="139"/>
                  </a:lnTo>
                  <a:lnTo>
                    <a:pt x="1698" y="140"/>
                  </a:lnTo>
                  <a:lnTo>
                    <a:pt x="1686" y="146"/>
                  </a:lnTo>
                  <a:lnTo>
                    <a:pt x="1676" y="154"/>
                  </a:lnTo>
                  <a:lnTo>
                    <a:pt x="1670" y="165"/>
                  </a:lnTo>
                  <a:lnTo>
                    <a:pt x="1603" y="325"/>
                  </a:lnTo>
                  <a:lnTo>
                    <a:pt x="1594" y="342"/>
                  </a:lnTo>
                  <a:lnTo>
                    <a:pt x="1580" y="354"/>
                  </a:lnTo>
                  <a:lnTo>
                    <a:pt x="1563" y="364"/>
                  </a:lnTo>
                  <a:lnTo>
                    <a:pt x="1544" y="368"/>
                  </a:lnTo>
                  <a:lnTo>
                    <a:pt x="1524" y="367"/>
                  </a:lnTo>
                  <a:lnTo>
                    <a:pt x="1448" y="354"/>
                  </a:lnTo>
                  <a:lnTo>
                    <a:pt x="1372" y="348"/>
                  </a:lnTo>
                  <a:lnTo>
                    <a:pt x="1295" y="348"/>
                  </a:lnTo>
                  <a:lnTo>
                    <a:pt x="1218" y="354"/>
                  </a:lnTo>
                  <a:lnTo>
                    <a:pt x="1142" y="367"/>
                  </a:lnTo>
                  <a:lnTo>
                    <a:pt x="1122" y="368"/>
                  </a:lnTo>
                  <a:lnTo>
                    <a:pt x="1104" y="364"/>
                  </a:lnTo>
                  <a:lnTo>
                    <a:pt x="1087" y="355"/>
                  </a:lnTo>
                  <a:lnTo>
                    <a:pt x="1074" y="342"/>
                  </a:lnTo>
                  <a:lnTo>
                    <a:pt x="1063" y="325"/>
                  </a:lnTo>
                  <a:lnTo>
                    <a:pt x="998" y="165"/>
                  </a:lnTo>
                  <a:lnTo>
                    <a:pt x="991" y="155"/>
                  </a:lnTo>
                  <a:lnTo>
                    <a:pt x="984" y="148"/>
                  </a:lnTo>
                  <a:lnTo>
                    <a:pt x="975" y="143"/>
                  </a:lnTo>
                  <a:lnTo>
                    <a:pt x="964" y="139"/>
                  </a:lnTo>
                  <a:lnTo>
                    <a:pt x="953" y="139"/>
                  </a:lnTo>
                  <a:lnTo>
                    <a:pt x="943" y="143"/>
                  </a:lnTo>
                  <a:lnTo>
                    <a:pt x="769" y="214"/>
                  </a:lnTo>
                  <a:lnTo>
                    <a:pt x="757" y="222"/>
                  </a:lnTo>
                  <a:lnTo>
                    <a:pt x="749" y="231"/>
                  </a:lnTo>
                  <a:lnTo>
                    <a:pt x="745" y="243"/>
                  </a:lnTo>
                  <a:lnTo>
                    <a:pt x="743" y="255"/>
                  </a:lnTo>
                  <a:lnTo>
                    <a:pt x="746" y="269"/>
                  </a:lnTo>
                  <a:lnTo>
                    <a:pt x="812" y="428"/>
                  </a:lnTo>
                  <a:lnTo>
                    <a:pt x="817" y="447"/>
                  </a:lnTo>
                  <a:lnTo>
                    <a:pt x="816" y="466"/>
                  </a:lnTo>
                  <a:lnTo>
                    <a:pt x="811" y="484"/>
                  </a:lnTo>
                  <a:lnTo>
                    <a:pt x="801" y="501"/>
                  </a:lnTo>
                  <a:lnTo>
                    <a:pt x="786" y="514"/>
                  </a:lnTo>
                  <a:lnTo>
                    <a:pt x="733" y="551"/>
                  </a:lnTo>
                  <a:lnTo>
                    <a:pt x="684" y="592"/>
                  </a:lnTo>
                  <a:lnTo>
                    <a:pt x="637" y="635"/>
                  </a:lnTo>
                  <a:lnTo>
                    <a:pt x="593" y="682"/>
                  </a:lnTo>
                  <a:lnTo>
                    <a:pt x="553" y="732"/>
                  </a:lnTo>
                  <a:lnTo>
                    <a:pt x="515" y="784"/>
                  </a:lnTo>
                  <a:lnTo>
                    <a:pt x="502" y="798"/>
                  </a:lnTo>
                  <a:lnTo>
                    <a:pt x="486" y="809"/>
                  </a:lnTo>
                  <a:lnTo>
                    <a:pt x="468" y="814"/>
                  </a:lnTo>
                  <a:lnTo>
                    <a:pt x="449" y="815"/>
                  </a:lnTo>
                  <a:lnTo>
                    <a:pt x="430" y="810"/>
                  </a:lnTo>
                  <a:lnTo>
                    <a:pt x="270" y="743"/>
                  </a:lnTo>
                  <a:lnTo>
                    <a:pt x="260" y="741"/>
                  </a:lnTo>
                  <a:lnTo>
                    <a:pt x="249" y="741"/>
                  </a:lnTo>
                  <a:lnTo>
                    <a:pt x="238" y="743"/>
                  </a:lnTo>
                  <a:lnTo>
                    <a:pt x="229" y="750"/>
                  </a:lnTo>
                  <a:lnTo>
                    <a:pt x="221" y="757"/>
                  </a:lnTo>
                  <a:lnTo>
                    <a:pt x="215" y="766"/>
                  </a:lnTo>
                  <a:lnTo>
                    <a:pt x="144" y="940"/>
                  </a:lnTo>
                  <a:lnTo>
                    <a:pt x="140" y="953"/>
                  </a:lnTo>
                  <a:lnTo>
                    <a:pt x="141" y="966"/>
                  </a:lnTo>
                  <a:lnTo>
                    <a:pt x="146" y="978"/>
                  </a:lnTo>
                  <a:lnTo>
                    <a:pt x="154" y="988"/>
                  </a:lnTo>
                  <a:lnTo>
                    <a:pt x="166" y="995"/>
                  </a:lnTo>
                  <a:lnTo>
                    <a:pt x="326" y="1061"/>
                  </a:lnTo>
                  <a:lnTo>
                    <a:pt x="342" y="1070"/>
                  </a:lnTo>
                  <a:lnTo>
                    <a:pt x="354" y="1083"/>
                  </a:lnTo>
                  <a:lnTo>
                    <a:pt x="364" y="1098"/>
                  </a:lnTo>
                  <a:lnTo>
                    <a:pt x="368" y="1116"/>
                  </a:lnTo>
                  <a:lnTo>
                    <a:pt x="369" y="1134"/>
                  </a:lnTo>
                  <a:lnTo>
                    <a:pt x="364" y="1152"/>
                  </a:lnTo>
                  <a:lnTo>
                    <a:pt x="354" y="1169"/>
                  </a:lnTo>
                  <a:lnTo>
                    <a:pt x="342" y="1182"/>
                  </a:lnTo>
                  <a:lnTo>
                    <a:pt x="326" y="1191"/>
                  </a:lnTo>
                  <a:lnTo>
                    <a:pt x="309" y="1195"/>
                  </a:lnTo>
                  <a:lnTo>
                    <a:pt x="290" y="1195"/>
                  </a:lnTo>
                  <a:lnTo>
                    <a:pt x="272" y="1191"/>
                  </a:lnTo>
                  <a:lnTo>
                    <a:pt x="113" y="1125"/>
                  </a:lnTo>
                  <a:lnTo>
                    <a:pt x="87" y="1111"/>
                  </a:lnTo>
                  <a:lnTo>
                    <a:pt x="62" y="1094"/>
                  </a:lnTo>
                  <a:lnTo>
                    <a:pt x="43" y="1074"/>
                  </a:lnTo>
                  <a:lnTo>
                    <a:pt x="27" y="1051"/>
                  </a:lnTo>
                  <a:lnTo>
                    <a:pt x="14" y="1027"/>
                  </a:lnTo>
                  <a:lnTo>
                    <a:pt x="5" y="999"/>
                  </a:lnTo>
                  <a:lnTo>
                    <a:pt x="0" y="972"/>
                  </a:lnTo>
                  <a:lnTo>
                    <a:pt x="0" y="944"/>
                  </a:lnTo>
                  <a:lnTo>
                    <a:pt x="4" y="915"/>
                  </a:lnTo>
                  <a:lnTo>
                    <a:pt x="14" y="887"/>
                  </a:lnTo>
                  <a:lnTo>
                    <a:pt x="87" y="713"/>
                  </a:lnTo>
                  <a:lnTo>
                    <a:pt x="99" y="687"/>
                  </a:lnTo>
                  <a:lnTo>
                    <a:pt x="116" y="664"/>
                  </a:lnTo>
                  <a:lnTo>
                    <a:pt x="136" y="644"/>
                  </a:lnTo>
                  <a:lnTo>
                    <a:pt x="159" y="627"/>
                  </a:lnTo>
                  <a:lnTo>
                    <a:pt x="185" y="615"/>
                  </a:lnTo>
                  <a:lnTo>
                    <a:pt x="212" y="605"/>
                  </a:lnTo>
                  <a:lnTo>
                    <a:pt x="241" y="601"/>
                  </a:lnTo>
                  <a:lnTo>
                    <a:pt x="269" y="601"/>
                  </a:lnTo>
                  <a:lnTo>
                    <a:pt x="296" y="605"/>
                  </a:lnTo>
                  <a:lnTo>
                    <a:pt x="324" y="615"/>
                  </a:lnTo>
                  <a:lnTo>
                    <a:pt x="433" y="659"/>
                  </a:lnTo>
                  <a:lnTo>
                    <a:pt x="473" y="608"/>
                  </a:lnTo>
                  <a:lnTo>
                    <a:pt x="516" y="560"/>
                  </a:lnTo>
                  <a:lnTo>
                    <a:pt x="561" y="514"/>
                  </a:lnTo>
                  <a:lnTo>
                    <a:pt x="610" y="470"/>
                  </a:lnTo>
                  <a:lnTo>
                    <a:pt x="660" y="430"/>
                  </a:lnTo>
                  <a:lnTo>
                    <a:pt x="616" y="323"/>
                  </a:lnTo>
                  <a:lnTo>
                    <a:pt x="607" y="294"/>
                  </a:lnTo>
                  <a:lnTo>
                    <a:pt x="602" y="266"/>
                  </a:lnTo>
                  <a:lnTo>
                    <a:pt x="603" y="237"/>
                  </a:lnTo>
                  <a:lnTo>
                    <a:pt x="608" y="210"/>
                  </a:lnTo>
                  <a:lnTo>
                    <a:pt x="616" y="184"/>
                  </a:lnTo>
                  <a:lnTo>
                    <a:pt x="629" y="158"/>
                  </a:lnTo>
                  <a:lnTo>
                    <a:pt x="646" y="136"/>
                  </a:lnTo>
                  <a:lnTo>
                    <a:pt x="666" y="115"/>
                  </a:lnTo>
                  <a:lnTo>
                    <a:pt x="689" y="98"/>
                  </a:lnTo>
                  <a:lnTo>
                    <a:pt x="715" y="85"/>
                  </a:lnTo>
                  <a:lnTo>
                    <a:pt x="889" y="13"/>
                  </a:lnTo>
                  <a:lnTo>
                    <a:pt x="917" y="4"/>
                  </a:lnTo>
                  <a:lnTo>
                    <a:pt x="944" y="0"/>
                  </a:lnTo>
                  <a:lnTo>
                    <a:pt x="972" y="0"/>
                  </a:lnTo>
                  <a:lnTo>
                    <a:pt x="1001" y="4"/>
                  </a:lnTo>
                  <a:lnTo>
                    <a:pt x="1028" y="13"/>
                  </a:lnTo>
                  <a:lnTo>
                    <a:pt x="1054" y="27"/>
                  </a:lnTo>
                  <a:lnTo>
                    <a:pt x="1077" y="43"/>
                  </a:lnTo>
                  <a:lnTo>
                    <a:pt x="1097" y="64"/>
                  </a:lnTo>
                  <a:lnTo>
                    <a:pt x="1114" y="87"/>
                  </a:lnTo>
                  <a:lnTo>
                    <a:pt x="1126" y="112"/>
                  </a:lnTo>
                  <a:lnTo>
                    <a:pt x="1172" y="219"/>
                  </a:lnTo>
                  <a:lnTo>
                    <a:pt x="1252" y="211"/>
                  </a:lnTo>
                  <a:lnTo>
                    <a:pt x="1333" y="208"/>
                  </a:lnTo>
                  <a:lnTo>
                    <a:pt x="1414" y="211"/>
                  </a:lnTo>
                  <a:lnTo>
                    <a:pt x="1494" y="219"/>
                  </a:lnTo>
                  <a:lnTo>
                    <a:pt x="1540" y="112"/>
                  </a:lnTo>
                  <a:lnTo>
                    <a:pt x="1552" y="86"/>
                  </a:lnTo>
                  <a:lnTo>
                    <a:pt x="1570" y="62"/>
                  </a:lnTo>
                  <a:lnTo>
                    <a:pt x="1590" y="42"/>
                  </a:lnTo>
                  <a:lnTo>
                    <a:pt x="1613" y="26"/>
                  </a:lnTo>
                  <a:lnTo>
                    <a:pt x="1638" y="13"/>
                  </a:lnTo>
                  <a:lnTo>
                    <a:pt x="1664" y="4"/>
                  </a:lnTo>
                  <a:lnTo>
                    <a:pt x="1692" y="0"/>
                  </a:lnTo>
                  <a:lnTo>
                    <a:pt x="1720"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103" name="Freeform 243"/>
            <p:cNvSpPr/>
            <p:nvPr/>
          </p:nvSpPr>
          <p:spPr bwMode="auto">
            <a:xfrm>
              <a:off x="4606925" y="3586163"/>
              <a:ext cx="180975" cy="180975"/>
            </a:xfrm>
            <a:custGeom>
              <a:avLst/>
              <a:gdLst>
                <a:gd name="T0" fmla="*/ 573 w 1145"/>
                <a:gd name="T1" fmla="*/ 0 h 1143"/>
                <a:gd name="T2" fmla="*/ 694 w 1145"/>
                <a:gd name="T3" fmla="*/ 13 h 1143"/>
                <a:gd name="T4" fmla="*/ 807 w 1145"/>
                <a:gd name="T5" fmla="*/ 51 h 1143"/>
                <a:gd name="T6" fmla="*/ 908 w 1145"/>
                <a:gd name="T7" fmla="*/ 109 h 1143"/>
                <a:gd name="T8" fmla="*/ 995 w 1145"/>
                <a:gd name="T9" fmla="*/ 187 h 1143"/>
                <a:gd name="T10" fmla="*/ 1065 w 1145"/>
                <a:gd name="T11" fmla="*/ 280 h 1143"/>
                <a:gd name="T12" fmla="*/ 1114 w 1145"/>
                <a:gd name="T13" fmla="*/ 388 h 1143"/>
                <a:gd name="T14" fmla="*/ 1140 w 1145"/>
                <a:gd name="T15" fmla="*/ 505 h 1143"/>
                <a:gd name="T16" fmla="*/ 1142 w 1145"/>
                <a:gd name="T17" fmla="*/ 625 h 1143"/>
                <a:gd name="T18" fmla="*/ 1119 w 1145"/>
                <a:gd name="T19" fmla="*/ 737 h 1143"/>
                <a:gd name="T20" fmla="*/ 1077 w 1145"/>
                <a:gd name="T21" fmla="*/ 840 h 1143"/>
                <a:gd name="T22" fmla="*/ 1016 w 1145"/>
                <a:gd name="T23" fmla="*/ 932 h 1143"/>
                <a:gd name="T24" fmla="*/ 939 w 1145"/>
                <a:gd name="T25" fmla="*/ 1010 h 1143"/>
                <a:gd name="T26" fmla="*/ 848 w 1145"/>
                <a:gd name="T27" fmla="*/ 1072 h 1143"/>
                <a:gd name="T28" fmla="*/ 746 w 1145"/>
                <a:gd name="T29" fmla="*/ 1116 h 1143"/>
                <a:gd name="T30" fmla="*/ 634 w 1145"/>
                <a:gd name="T31" fmla="*/ 1139 h 1143"/>
                <a:gd name="T32" fmla="*/ 575 w 1145"/>
                <a:gd name="T33" fmla="*/ 1143 h 1143"/>
                <a:gd name="T34" fmla="*/ 540 w 1145"/>
                <a:gd name="T35" fmla="*/ 1133 h 1143"/>
                <a:gd name="T36" fmla="*/ 515 w 1145"/>
                <a:gd name="T37" fmla="*/ 1108 h 1143"/>
                <a:gd name="T38" fmla="*/ 506 w 1145"/>
                <a:gd name="T39" fmla="*/ 1073 h 1143"/>
                <a:gd name="T40" fmla="*/ 514 w 1145"/>
                <a:gd name="T41" fmla="*/ 1037 h 1143"/>
                <a:gd name="T42" fmla="*/ 539 w 1145"/>
                <a:gd name="T43" fmla="*/ 1012 h 1143"/>
                <a:gd name="T44" fmla="*/ 575 w 1145"/>
                <a:gd name="T45" fmla="*/ 1002 h 1143"/>
                <a:gd name="T46" fmla="*/ 673 w 1145"/>
                <a:gd name="T47" fmla="*/ 990 h 1143"/>
                <a:gd name="T48" fmla="*/ 764 w 1145"/>
                <a:gd name="T49" fmla="*/ 957 h 1143"/>
                <a:gd name="T50" fmla="*/ 844 w 1145"/>
                <a:gd name="T51" fmla="*/ 905 h 1143"/>
                <a:gd name="T52" fmla="*/ 910 w 1145"/>
                <a:gd name="T53" fmla="*/ 838 h 1143"/>
                <a:gd name="T54" fmla="*/ 960 w 1145"/>
                <a:gd name="T55" fmla="*/ 758 h 1143"/>
                <a:gd name="T56" fmla="*/ 992 w 1145"/>
                <a:gd name="T57" fmla="*/ 666 h 1143"/>
                <a:gd name="T58" fmla="*/ 1003 w 1145"/>
                <a:gd name="T59" fmla="*/ 568 h 1143"/>
                <a:gd name="T60" fmla="*/ 990 w 1145"/>
                <a:gd name="T61" fmla="*/ 463 h 1143"/>
                <a:gd name="T62" fmla="*/ 952 w 1145"/>
                <a:gd name="T63" fmla="*/ 367 h 1143"/>
                <a:gd name="T64" fmla="*/ 893 w 1145"/>
                <a:gd name="T65" fmla="*/ 284 h 1143"/>
                <a:gd name="T66" fmla="*/ 817 w 1145"/>
                <a:gd name="T67" fmla="*/ 216 h 1143"/>
                <a:gd name="T68" fmla="*/ 727 w 1145"/>
                <a:gd name="T69" fmla="*/ 169 h 1143"/>
                <a:gd name="T70" fmla="*/ 626 w 1145"/>
                <a:gd name="T71" fmla="*/ 143 h 1143"/>
                <a:gd name="T72" fmla="*/ 569 w 1145"/>
                <a:gd name="T73" fmla="*/ 139 h 1143"/>
                <a:gd name="T74" fmla="*/ 473 w 1145"/>
                <a:gd name="T75" fmla="*/ 151 h 1143"/>
                <a:gd name="T76" fmla="*/ 382 w 1145"/>
                <a:gd name="T77" fmla="*/ 184 h 1143"/>
                <a:gd name="T78" fmla="*/ 301 w 1145"/>
                <a:gd name="T79" fmla="*/ 235 h 1143"/>
                <a:gd name="T80" fmla="*/ 232 w 1145"/>
                <a:gd name="T81" fmla="*/ 305 h 1143"/>
                <a:gd name="T82" fmla="*/ 182 w 1145"/>
                <a:gd name="T83" fmla="*/ 387 h 1143"/>
                <a:gd name="T84" fmla="*/ 151 w 1145"/>
                <a:gd name="T85" fmla="*/ 478 h 1143"/>
                <a:gd name="T86" fmla="*/ 141 w 1145"/>
                <a:gd name="T87" fmla="*/ 575 h 1143"/>
                <a:gd name="T88" fmla="*/ 132 w 1145"/>
                <a:gd name="T89" fmla="*/ 610 h 1143"/>
                <a:gd name="T90" fmla="*/ 107 w 1145"/>
                <a:gd name="T91" fmla="*/ 636 h 1143"/>
                <a:gd name="T92" fmla="*/ 71 w 1145"/>
                <a:gd name="T93" fmla="*/ 645 h 1143"/>
                <a:gd name="T94" fmla="*/ 52 w 1145"/>
                <a:gd name="T95" fmla="*/ 643 h 1143"/>
                <a:gd name="T96" fmla="*/ 21 w 1145"/>
                <a:gd name="T97" fmla="*/ 625 h 1143"/>
                <a:gd name="T98" fmla="*/ 3 w 1145"/>
                <a:gd name="T99" fmla="*/ 593 h 1143"/>
                <a:gd name="T100" fmla="*/ 3 w 1145"/>
                <a:gd name="T101" fmla="*/ 519 h 1143"/>
                <a:gd name="T102" fmla="*/ 24 w 1145"/>
                <a:gd name="T103" fmla="*/ 409 h 1143"/>
                <a:gd name="T104" fmla="*/ 66 w 1145"/>
                <a:gd name="T105" fmla="*/ 306 h 1143"/>
                <a:gd name="T106" fmla="*/ 127 w 1145"/>
                <a:gd name="T107" fmla="*/ 213 h 1143"/>
                <a:gd name="T108" fmla="*/ 207 w 1145"/>
                <a:gd name="T109" fmla="*/ 132 h 1143"/>
                <a:gd name="T110" fmla="*/ 300 w 1145"/>
                <a:gd name="T111" fmla="*/ 69 h 1143"/>
                <a:gd name="T112" fmla="*/ 402 w 1145"/>
                <a:gd name="T113" fmla="*/ 25 h 1143"/>
                <a:gd name="T114" fmla="*/ 512 w 1145"/>
                <a:gd name="T115" fmla="*/ 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45" h="1143">
                  <a:moveTo>
                    <a:pt x="569" y="0"/>
                  </a:moveTo>
                  <a:lnTo>
                    <a:pt x="573" y="0"/>
                  </a:lnTo>
                  <a:lnTo>
                    <a:pt x="634" y="3"/>
                  </a:lnTo>
                  <a:lnTo>
                    <a:pt x="694" y="13"/>
                  </a:lnTo>
                  <a:lnTo>
                    <a:pt x="752" y="29"/>
                  </a:lnTo>
                  <a:lnTo>
                    <a:pt x="807" y="51"/>
                  </a:lnTo>
                  <a:lnTo>
                    <a:pt x="860" y="77"/>
                  </a:lnTo>
                  <a:lnTo>
                    <a:pt x="908" y="109"/>
                  </a:lnTo>
                  <a:lnTo>
                    <a:pt x="954" y="146"/>
                  </a:lnTo>
                  <a:lnTo>
                    <a:pt x="995" y="187"/>
                  </a:lnTo>
                  <a:lnTo>
                    <a:pt x="1033" y="232"/>
                  </a:lnTo>
                  <a:lnTo>
                    <a:pt x="1065" y="280"/>
                  </a:lnTo>
                  <a:lnTo>
                    <a:pt x="1092" y="332"/>
                  </a:lnTo>
                  <a:lnTo>
                    <a:pt x="1114" y="388"/>
                  </a:lnTo>
                  <a:lnTo>
                    <a:pt x="1130" y="445"/>
                  </a:lnTo>
                  <a:lnTo>
                    <a:pt x="1140" y="505"/>
                  </a:lnTo>
                  <a:lnTo>
                    <a:pt x="1145" y="567"/>
                  </a:lnTo>
                  <a:lnTo>
                    <a:pt x="1142" y="625"/>
                  </a:lnTo>
                  <a:lnTo>
                    <a:pt x="1133" y="682"/>
                  </a:lnTo>
                  <a:lnTo>
                    <a:pt x="1119" y="737"/>
                  </a:lnTo>
                  <a:lnTo>
                    <a:pt x="1101" y="790"/>
                  </a:lnTo>
                  <a:lnTo>
                    <a:pt x="1077" y="840"/>
                  </a:lnTo>
                  <a:lnTo>
                    <a:pt x="1049" y="888"/>
                  </a:lnTo>
                  <a:lnTo>
                    <a:pt x="1016" y="932"/>
                  </a:lnTo>
                  <a:lnTo>
                    <a:pt x="979" y="972"/>
                  </a:lnTo>
                  <a:lnTo>
                    <a:pt x="939" y="1010"/>
                  </a:lnTo>
                  <a:lnTo>
                    <a:pt x="896" y="1042"/>
                  </a:lnTo>
                  <a:lnTo>
                    <a:pt x="848" y="1072"/>
                  </a:lnTo>
                  <a:lnTo>
                    <a:pt x="799" y="1096"/>
                  </a:lnTo>
                  <a:lnTo>
                    <a:pt x="746" y="1116"/>
                  </a:lnTo>
                  <a:lnTo>
                    <a:pt x="691" y="1130"/>
                  </a:lnTo>
                  <a:lnTo>
                    <a:pt x="634" y="1139"/>
                  </a:lnTo>
                  <a:lnTo>
                    <a:pt x="576" y="1143"/>
                  </a:lnTo>
                  <a:lnTo>
                    <a:pt x="575" y="1143"/>
                  </a:lnTo>
                  <a:lnTo>
                    <a:pt x="557" y="1140"/>
                  </a:lnTo>
                  <a:lnTo>
                    <a:pt x="540" y="1133"/>
                  </a:lnTo>
                  <a:lnTo>
                    <a:pt x="526" y="1123"/>
                  </a:lnTo>
                  <a:lnTo>
                    <a:pt x="515" y="1108"/>
                  </a:lnTo>
                  <a:lnTo>
                    <a:pt x="508" y="1092"/>
                  </a:lnTo>
                  <a:lnTo>
                    <a:pt x="506" y="1073"/>
                  </a:lnTo>
                  <a:lnTo>
                    <a:pt x="508" y="1054"/>
                  </a:lnTo>
                  <a:lnTo>
                    <a:pt x="514" y="1037"/>
                  </a:lnTo>
                  <a:lnTo>
                    <a:pt x="525" y="1022"/>
                  </a:lnTo>
                  <a:lnTo>
                    <a:pt x="539" y="1012"/>
                  </a:lnTo>
                  <a:lnTo>
                    <a:pt x="556" y="1005"/>
                  </a:lnTo>
                  <a:lnTo>
                    <a:pt x="575" y="1002"/>
                  </a:lnTo>
                  <a:lnTo>
                    <a:pt x="625" y="999"/>
                  </a:lnTo>
                  <a:lnTo>
                    <a:pt x="673" y="990"/>
                  </a:lnTo>
                  <a:lnTo>
                    <a:pt x="720" y="976"/>
                  </a:lnTo>
                  <a:lnTo>
                    <a:pt x="764" y="957"/>
                  </a:lnTo>
                  <a:lnTo>
                    <a:pt x="805" y="933"/>
                  </a:lnTo>
                  <a:lnTo>
                    <a:pt x="844" y="905"/>
                  </a:lnTo>
                  <a:lnTo>
                    <a:pt x="879" y="873"/>
                  </a:lnTo>
                  <a:lnTo>
                    <a:pt x="910" y="838"/>
                  </a:lnTo>
                  <a:lnTo>
                    <a:pt x="937" y="799"/>
                  </a:lnTo>
                  <a:lnTo>
                    <a:pt x="960" y="758"/>
                  </a:lnTo>
                  <a:lnTo>
                    <a:pt x="979" y="714"/>
                  </a:lnTo>
                  <a:lnTo>
                    <a:pt x="992" y="666"/>
                  </a:lnTo>
                  <a:lnTo>
                    <a:pt x="1000" y="618"/>
                  </a:lnTo>
                  <a:lnTo>
                    <a:pt x="1003" y="568"/>
                  </a:lnTo>
                  <a:lnTo>
                    <a:pt x="999" y="514"/>
                  </a:lnTo>
                  <a:lnTo>
                    <a:pt x="990" y="463"/>
                  </a:lnTo>
                  <a:lnTo>
                    <a:pt x="973" y="413"/>
                  </a:lnTo>
                  <a:lnTo>
                    <a:pt x="952" y="367"/>
                  </a:lnTo>
                  <a:lnTo>
                    <a:pt x="924" y="324"/>
                  </a:lnTo>
                  <a:lnTo>
                    <a:pt x="893" y="284"/>
                  </a:lnTo>
                  <a:lnTo>
                    <a:pt x="857" y="248"/>
                  </a:lnTo>
                  <a:lnTo>
                    <a:pt x="817" y="216"/>
                  </a:lnTo>
                  <a:lnTo>
                    <a:pt x="773" y="190"/>
                  </a:lnTo>
                  <a:lnTo>
                    <a:pt x="727" y="169"/>
                  </a:lnTo>
                  <a:lnTo>
                    <a:pt x="678" y="153"/>
                  </a:lnTo>
                  <a:lnTo>
                    <a:pt x="626" y="143"/>
                  </a:lnTo>
                  <a:lnTo>
                    <a:pt x="572" y="139"/>
                  </a:lnTo>
                  <a:lnTo>
                    <a:pt x="569" y="139"/>
                  </a:lnTo>
                  <a:lnTo>
                    <a:pt x="520" y="142"/>
                  </a:lnTo>
                  <a:lnTo>
                    <a:pt x="473" y="151"/>
                  </a:lnTo>
                  <a:lnTo>
                    <a:pt x="427" y="165"/>
                  </a:lnTo>
                  <a:lnTo>
                    <a:pt x="382" y="184"/>
                  </a:lnTo>
                  <a:lnTo>
                    <a:pt x="341" y="207"/>
                  </a:lnTo>
                  <a:lnTo>
                    <a:pt x="301" y="235"/>
                  </a:lnTo>
                  <a:lnTo>
                    <a:pt x="265" y="268"/>
                  </a:lnTo>
                  <a:lnTo>
                    <a:pt x="232" y="305"/>
                  </a:lnTo>
                  <a:lnTo>
                    <a:pt x="205" y="345"/>
                  </a:lnTo>
                  <a:lnTo>
                    <a:pt x="182" y="387"/>
                  </a:lnTo>
                  <a:lnTo>
                    <a:pt x="164" y="431"/>
                  </a:lnTo>
                  <a:lnTo>
                    <a:pt x="151" y="478"/>
                  </a:lnTo>
                  <a:lnTo>
                    <a:pt x="143" y="525"/>
                  </a:lnTo>
                  <a:lnTo>
                    <a:pt x="141" y="575"/>
                  </a:lnTo>
                  <a:lnTo>
                    <a:pt x="139" y="592"/>
                  </a:lnTo>
                  <a:lnTo>
                    <a:pt x="132" y="610"/>
                  </a:lnTo>
                  <a:lnTo>
                    <a:pt x="121" y="624"/>
                  </a:lnTo>
                  <a:lnTo>
                    <a:pt x="107" y="636"/>
                  </a:lnTo>
                  <a:lnTo>
                    <a:pt x="90" y="643"/>
                  </a:lnTo>
                  <a:lnTo>
                    <a:pt x="71" y="645"/>
                  </a:lnTo>
                  <a:lnTo>
                    <a:pt x="70" y="645"/>
                  </a:lnTo>
                  <a:lnTo>
                    <a:pt x="52" y="643"/>
                  </a:lnTo>
                  <a:lnTo>
                    <a:pt x="35" y="636"/>
                  </a:lnTo>
                  <a:lnTo>
                    <a:pt x="21" y="625"/>
                  </a:lnTo>
                  <a:lnTo>
                    <a:pt x="10" y="610"/>
                  </a:lnTo>
                  <a:lnTo>
                    <a:pt x="3" y="593"/>
                  </a:lnTo>
                  <a:lnTo>
                    <a:pt x="0" y="576"/>
                  </a:lnTo>
                  <a:lnTo>
                    <a:pt x="3" y="519"/>
                  </a:lnTo>
                  <a:lnTo>
                    <a:pt x="11" y="463"/>
                  </a:lnTo>
                  <a:lnTo>
                    <a:pt x="24" y="409"/>
                  </a:lnTo>
                  <a:lnTo>
                    <a:pt x="42" y="356"/>
                  </a:lnTo>
                  <a:lnTo>
                    <a:pt x="66" y="306"/>
                  </a:lnTo>
                  <a:lnTo>
                    <a:pt x="94" y="258"/>
                  </a:lnTo>
                  <a:lnTo>
                    <a:pt x="127" y="213"/>
                  </a:lnTo>
                  <a:lnTo>
                    <a:pt x="165" y="170"/>
                  </a:lnTo>
                  <a:lnTo>
                    <a:pt x="207" y="132"/>
                  </a:lnTo>
                  <a:lnTo>
                    <a:pt x="251" y="98"/>
                  </a:lnTo>
                  <a:lnTo>
                    <a:pt x="300" y="69"/>
                  </a:lnTo>
                  <a:lnTo>
                    <a:pt x="350" y="44"/>
                  </a:lnTo>
                  <a:lnTo>
                    <a:pt x="402" y="25"/>
                  </a:lnTo>
                  <a:lnTo>
                    <a:pt x="456" y="12"/>
                  </a:lnTo>
                  <a:lnTo>
                    <a:pt x="512" y="3"/>
                  </a:lnTo>
                  <a:lnTo>
                    <a:pt x="569"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104" name="Freeform 244"/>
            <p:cNvSpPr>
              <a:spLocks noEditPoints="1"/>
            </p:cNvSpPr>
            <p:nvPr/>
          </p:nvSpPr>
          <p:spPr bwMode="auto">
            <a:xfrm>
              <a:off x="4356100" y="3684588"/>
              <a:ext cx="327025" cy="327025"/>
            </a:xfrm>
            <a:custGeom>
              <a:avLst/>
              <a:gdLst>
                <a:gd name="T0" fmla="*/ 950 w 2058"/>
                <a:gd name="T1" fmla="*/ 279 h 2058"/>
                <a:gd name="T2" fmla="*/ 789 w 2058"/>
                <a:gd name="T3" fmla="*/ 378 h 2058"/>
                <a:gd name="T4" fmla="*/ 571 w 2058"/>
                <a:gd name="T5" fmla="*/ 455 h 2058"/>
                <a:gd name="T6" fmla="*/ 453 w 2058"/>
                <a:gd name="T7" fmla="*/ 350 h 2058"/>
                <a:gd name="T8" fmla="*/ 353 w 2058"/>
                <a:gd name="T9" fmla="*/ 465 h 2058"/>
                <a:gd name="T10" fmla="*/ 422 w 2058"/>
                <a:gd name="T11" fmla="*/ 688 h 2058"/>
                <a:gd name="T12" fmla="*/ 315 w 2058"/>
                <a:gd name="T13" fmla="*/ 938 h 2058"/>
                <a:gd name="T14" fmla="*/ 142 w 2058"/>
                <a:gd name="T15" fmla="*/ 957 h 2058"/>
                <a:gd name="T16" fmla="*/ 153 w 2058"/>
                <a:gd name="T17" fmla="*/ 1109 h 2058"/>
                <a:gd name="T18" fmla="*/ 360 w 2058"/>
                <a:gd name="T19" fmla="*/ 1219 h 2058"/>
                <a:gd name="T20" fmla="*/ 461 w 2058"/>
                <a:gd name="T21" fmla="*/ 1470 h 2058"/>
                <a:gd name="T22" fmla="*/ 351 w 2058"/>
                <a:gd name="T23" fmla="*/ 1605 h 2058"/>
                <a:gd name="T24" fmla="*/ 463 w 2058"/>
                <a:gd name="T25" fmla="*/ 1708 h 2058"/>
                <a:gd name="T26" fmla="*/ 643 w 2058"/>
                <a:gd name="T27" fmla="*/ 1607 h 2058"/>
                <a:gd name="T28" fmla="*/ 928 w 2058"/>
                <a:gd name="T29" fmla="*/ 1730 h 2058"/>
                <a:gd name="T30" fmla="*/ 954 w 2058"/>
                <a:gd name="T31" fmla="*/ 1916 h 2058"/>
                <a:gd name="T32" fmla="*/ 1109 w 2058"/>
                <a:gd name="T33" fmla="*/ 1911 h 2058"/>
                <a:gd name="T34" fmla="*/ 1167 w 2058"/>
                <a:gd name="T35" fmla="*/ 1713 h 2058"/>
                <a:gd name="T36" fmla="*/ 1453 w 2058"/>
                <a:gd name="T37" fmla="*/ 1597 h 2058"/>
                <a:gd name="T38" fmla="*/ 1602 w 2058"/>
                <a:gd name="T39" fmla="*/ 1710 h 2058"/>
                <a:gd name="T40" fmla="*/ 1710 w 2058"/>
                <a:gd name="T41" fmla="*/ 1602 h 2058"/>
                <a:gd name="T42" fmla="*/ 1598 w 2058"/>
                <a:gd name="T43" fmla="*/ 1454 h 2058"/>
                <a:gd name="T44" fmla="*/ 1713 w 2058"/>
                <a:gd name="T45" fmla="*/ 1167 h 2058"/>
                <a:gd name="T46" fmla="*/ 1911 w 2058"/>
                <a:gd name="T47" fmla="*/ 1110 h 2058"/>
                <a:gd name="T48" fmla="*/ 1917 w 2058"/>
                <a:gd name="T49" fmla="*/ 955 h 2058"/>
                <a:gd name="T50" fmla="*/ 1731 w 2058"/>
                <a:gd name="T51" fmla="*/ 928 h 2058"/>
                <a:gd name="T52" fmla="*/ 1609 w 2058"/>
                <a:gd name="T53" fmla="*/ 644 h 2058"/>
                <a:gd name="T54" fmla="*/ 1708 w 2058"/>
                <a:gd name="T55" fmla="*/ 464 h 2058"/>
                <a:gd name="T56" fmla="*/ 1607 w 2058"/>
                <a:gd name="T57" fmla="*/ 352 h 2058"/>
                <a:gd name="T58" fmla="*/ 1490 w 2058"/>
                <a:gd name="T59" fmla="*/ 455 h 2058"/>
                <a:gd name="T60" fmla="*/ 1272 w 2058"/>
                <a:gd name="T61" fmla="*/ 378 h 2058"/>
                <a:gd name="T62" fmla="*/ 1110 w 2058"/>
                <a:gd name="T63" fmla="*/ 279 h 2058"/>
                <a:gd name="T64" fmla="*/ 962 w 2058"/>
                <a:gd name="T65" fmla="*/ 141 h 2058"/>
                <a:gd name="T66" fmla="*/ 1224 w 2058"/>
                <a:gd name="T67" fmla="*/ 67 h 2058"/>
                <a:gd name="T68" fmla="*/ 1398 w 2058"/>
                <a:gd name="T69" fmla="*/ 279 h 2058"/>
                <a:gd name="T70" fmla="*/ 1602 w 2058"/>
                <a:gd name="T71" fmla="*/ 209 h 2058"/>
                <a:gd name="T72" fmla="*/ 1834 w 2058"/>
                <a:gd name="T73" fmla="*/ 388 h 2058"/>
                <a:gd name="T74" fmla="*/ 1805 w 2058"/>
                <a:gd name="T75" fmla="*/ 564 h 2058"/>
                <a:gd name="T76" fmla="*/ 1937 w 2058"/>
                <a:gd name="T77" fmla="*/ 812 h 2058"/>
                <a:gd name="T78" fmla="*/ 2058 w 2058"/>
                <a:gd name="T79" fmla="*/ 960 h 2058"/>
                <a:gd name="T80" fmla="*/ 1966 w 2058"/>
                <a:gd name="T81" fmla="*/ 1238 h 2058"/>
                <a:gd name="T82" fmla="*/ 1756 w 2058"/>
                <a:gd name="T83" fmla="*/ 1444 h 2058"/>
                <a:gd name="T84" fmla="*/ 1848 w 2058"/>
                <a:gd name="T85" fmla="*/ 1631 h 2058"/>
                <a:gd name="T86" fmla="*/ 1648 w 2058"/>
                <a:gd name="T87" fmla="*/ 1841 h 2058"/>
                <a:gd name="T88" fmla="*/ 1445 w 2058"/>
                <a:gd name="T89" fmla="*/ 1755 h 2058"/>
                <a:gd name="T90" fmla="*/ 1238 w 2058"/>
                <a:gd name="T91" fmla="*/ 1965 h 2058"/>
                <a:gd name="T92" fmla="*/ 961 w 2058"/>
                <a:gd name="T93" fmla="*/ 2058 h 2058"/>
                <a:gd name="T94" fmla="*/ 812 w 2058"/>
                <a:gd name="T95" fmla="*/ 1936 h 2058"/>
                <a:gd name="T96" fmla="*/ 564 w 2058"/>
                <a:gd name="T97" fmla="*/ 1805 h 2058"/>
                <a:gd name="T98" fmla="*/ 400 w 2058"/>
                <a:gd name="T99" fmla="*/ 1837 h 2058"/>
                <a:gd name="T100" fmla="*/ 210 w 2058"/>
                <a:gd name="T101" fmla="*/ 1614 h 2058"/>
                <a:gd name="T102" fmla="*/ 278 w 2058"/>
                <a:gd name="T103" fmla="*/ 1397 h 2058"/>
                <a:gd name="T104" fmla="*/ 67 w 2058"/>
                <a:gd name="T105" fmla="*/ 1223 h 2058"/>
                <a:gd name="T106" fmla="*/ 3 w 2058"/>
                <a:gd name="T107" fmla="*/ 930 h 2058"/>
                <a:gd name="T108" fmla="*/ 152 w 2058"/>
                <a:gd name="T109" fmla="*/ 809 h 2058"/>
                <a:gd name="T110" fmla="*/ 236 w 2058"/>
                <a:gd name="T111" fmla="*/ 543 h 2058"/>
                <a:gd name="T112" fmla="*/ 236 w 2058"/>
                <a:gd name="T113" fmla="*/ 371 h 2058"/>
                <a:gd name="T114" fmla="*/ 458 w 2058"/>
                <a:gd name="T115" fmla="*/ 209 h 2058"/>
                <a:gd name="T116" fmla="*/ 709 w 2058"/>
                <a:gd name="T117" fmla="*/ 256 h 2058"/>
                <a:gd name="T118" fmla="*/ 853 w 2058"/>
                <a:gd name="T119" fmla="*/ 45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8" h="2058">
                  <a:moveTo>
                    <a:pt x="962" y="141"/>
                  </a:moveTo>
                  <a:lnTo>
                    <a:pt x="958" y="143"/>
                  </a:lnTo>
                  <a:lnTo>
                    <a:pt x="954" y="145"/>
                  </a:lnTo>
                  <a:lnTo>
                    <a:pt x="952" y="147"/>
                  </a:lnTo>
                  <a:lnTo>
                    <a:pt x="951" y="150"/>
                  </a:lnTo>
                  <a:lnTo>
                    <a:pt x="950" y="153"/>
                  </a:lnTo>
                  <a:lnTo>
                    <a:pt x="950" y="279"/>
                  </a:lnTo>
                  <a:lnTo>
                    <a:pt x="947" y="299"/>
                  </a:lnTo>
                  <a:lnTo>
                    <a:pt x="940" y="315"/>
                  </a:lnTo>
                  <a:lnTo>
                    <a:pt x="928" y="330"/>
                  </a:lnTo>
                  <a:lnTo>
                    <a:pt x="912" y="342"/>
                  </a:lnTo>
                  <a:lnTo>
                    <a:pt x="893" y="348"/>
                  </a:lnTo>
                  <a:lnTo>
                    <a:pt x="840" y="361"/>
                  </a:lnTo>
                  <a:lnTo>
                    <a:pt x="789" y="378"/>
                  </a:lnTo>
                  <a:lnTo>
                    <a:pt x="738" y="398"/>
                  </a:lnTo>
                  <a:lnTo>
                    <a:pt x="690" y="423"/>
                  </a:lnTo>
                  <a:lnTo>
                    <a:pt x="643" y="451"/>
                  </a:lnTo>
                  <a:lnTo>
                    <a:pt x="625" y="460"/>
                  </a:lnTo>
                  <a:lnTo>
                    <a:pt x="607" y="464"/>
                  </a:lnTo>
                  <a:lnTo>
                    <a:pt x="588" y="462"/>
                  </a:lnTo>
                  <a:lnTo>
                    <a:pt x="571" y="455"/>
                  </a:lnTo>
                  <a:lnTo>
                    <a:pt x="555" y="443"/>
                  </a:lnTo>
                  <a:lnTo>
                    <a:pt x="466" y="352"/>
                  </a:lnTo>
                  <a:lnTo>
                    <a:pt x="463" y="350"/>
                  </a:lnTo>
                  <a:lnTo>
                    <a:pt x="461" y="349"/>
                  </a:lnTo>
                  <a:lnTo>
                    <a:pt x="458" y="349"/>
                  </a:lnTo>
                  <a:lnTo>
                    <a:pt x="456" y="349"/>
                  </a:lnTo>
                  <a:lnTo>
                    <a:pt x="453" y="350"/>
                  </a:lnTo>
                  <a:lnTo>
                    <a:pt x="450" y="352"/>
                  </a:lnTo>
                  <a:lnTo>
                    <a:pt x="353" y="449"/>
                  </a:lnTo>
                  <a:lnTo>
                    <a:pt x="351" y="452"/>
                  </a:lnTo>
                  <a:lnTo>
                    <a:pt x="350" y="456"/>
                  </a:lnTo>
                  <a:lnTo>
                    <a:pt x="350" y="459"/>
                  </a:lnTo>
                  <a:lnTo>
                    <a:pt x="351" y="462"/>
                  </a:lnTo>
                  <a:lnTo>
                    <a:pt x="353" y="465"/>
                  </a:lnTo>
                  <a:lnTo>
                    <a:pt x="443" y="554"/>
                  </a:lnTo>
                  <a:lnTo>
                    <a:pt x="455" y="569"/>
                  </a:lnTo>
                  <a:lnTo>
                    <a:pt x="461" y="587"/>
                  </a:lnTo>
                  <a:lnTo>
                    <a:pt x="463" y="606"/>
                  </a:lnTo>
                  <a:lnTo>
                    <a:pt x="460" y="625"/>
                  </a:lnTo>
                  <a:lnTo>
                    <a:pt x="451" y="642"/>
                  </a:lnTo>
                  <a:lnTo>
                    <a:pt x="422" y="688"/>
                  </a:lnTo>
                  <a:lnTo>
                    <a:pt x="398" y="737"/>
                  </a:lnTo>
                  <a:lnTo>
                    <a:pt x="376" y="788"/>
                  </a:lnTo>
                  <a:lnTo>
                    <a:pt x="360" y="839"/>
                  </a:lnTo>
                  <a:lnTo>
                    <a:pt x="347" y="892"/>
                  </a:lnTo>
                  <a:lnTo>
                    <a:pt x="341" y="911"/>
                  </a:lnTo>
                  <a:lnTo>
                    <a:pt x="330" y="927"/>
                  </a:lnTo>
                  <a:lnTo>
                    <a:pt x="315" y="938"/>
                  </a:lnTo>
                  <a:lnTo>
                    <a:pt x="297" y="947"/>
                  </a:lnTo>
                  <a:lnTo>
                    <a:pt x="278" y="949"/>
                  </a:lnTo>
                  <a:lnTo>
                    <a:pt x="153" y="949"/>
                  </a:lnTo>
                  <a:lnTo>
                    <a:pt x="149" y="950"/>
                  </a:lnTo>
                  <a:lnTo>
                    <a:pt x="146" y="951"/>
                  </a:lnTo>
                  <a:lnTo>
                    <a:pt x="143" y="954"/>
                  </a:lnTo>
                  <a:lnTo>
                    <a:pt x="142" y="957"/>
                  </a:lnTo>
                  <a:lnTo>
                    <a:pt x="141" y="960"/>
                  </a:lnTo>
                  <a:lnTo>
                    <a:pt x="141" y="1097"/>
                  </a:lnTo>
                  <a:lnTo>
                    <a:pt x="142" y="1101"/>
                  </a:lnTo>
                  <a:lnTo>
                    <a:pt x="143" y="1104"/>
                  </a:lnTo>
                  <a:lnTo>
                    <a:pt x="146" y="1107"/>
                  </a:lnTo>
                  <a:lnTo>
                    <a:pt x="149" y="1108"/>
                  </a:lnTo>
                  <a:lnTo>
                    <a:pt x="153" y="1109"/>
                  </a:lnTo>
                  <a:lnTo>
                    <a:pt x="278" y="1109"/>
                  </a:lnTo>
                  <a:lnTo>
                    <a:pt x="297" y="1111"/>
                  </a:lnTo>
                  <a:lnTo>
                    <a:pt x="315" y="1120"/>
                  </a:lnTo>
                  <a:lnTo>
                    <a:pt x="330" y="1131"/>
                  </a:lnTo>
                  <a:lnTo>
                    <a:pt x="341" y="1147"/>
                  </a:lnTo>
                  <a:lnTo>
                    <a:pt x="347" y="1166"/>
                  </a:lnTo>
                  <a:lnTo>
                    <a:pt x="360" y="1219"/>
                  </a:lnTo>
                  <a:lnTo>
                    <a:pt x="376" y="1270"/>
                  </a:lnTo>
                  <a:lnTo>
                    <a:pt x="398" y="1321"/>
                  </a:lnTo>
                  <a:lnTo>
                    <a:pt x="422" y="1368"/>
                  </a:lnTo>
                  <a:lnTo>
                    <a:pt x="451" y="1416"/>
                  </a:lnTo>
                  <a:lnTo>
                    <a:pt x="460" y="1433"/>
                  </a:lnTo>
                  <a:lnTo>
                    <a:pt x="463" y="1452"/>
                  </a:lnTo>
                  <a:lnTo>
                    <a:pt x="461" y="1470"/>
                  </a:lnTo>
                  <a:lnTo>
                    <a:pt x="455" y="1488"/>
                  </a:lnTo>
                  <a:lnTo>
                    <a:pt x="443" y="1504"/>
                  </a:lnTo>
                  <a:lnTo>
                    <a:pt x="353" y="1593"/>
                  </a:lnTo>
                  <a:lnTo>
                    <a:pt x="351" y="1596"/>
                  </a:lnTo>
                  <a:lnTo>
                    <a:pt x="350" y="1599"/>
                  </a:lnTo>
                  <a:lnTo>
                    <a:pt x="350" y="1602"/>
                  </a:lnTo>
                  <a:lnTo>
                    <a:pt x="351" y="1605"/>
                  </a:lnTo>
                  <a:lnTo>
                    <a:pt x="353" y="1609"/>
                  </a:lnTo>
                  <a:lnTo>
                    <a:pt x="450" y="1704"/>
                  </a:lnTo>
                  <a:lnTo>
                    <a:pt x="453" y="1708"/>
                  </a:lnTo>
                  <a:lnTo>
                    <a:pt x="456" y="1709"/>
                  </a:lnTo>
                  <a:lnTo>
                    <a:pt x="458" y="1709"/>
                  </a:lnTo>
                  <a:lnTo>
                    <a:pt x="461" y="1709"/>
                  </a:lnTo>
                  <a:lnTo>
                    <a:pt x="463" y="1708"/>
                  </a:lnTo>
                  <a:lnTo>
                    <a:pt x="466" y="1704"/>
                  </a:lnTo>
                  <a:lnTo>
                    <a:pt x="555" y="1616"/>
                  </a:lnTo>
                  <a:lnTo>
                    <a:pt x="569" y="1605"/>
                  </a:lnTo>
                  <a:lnTo>
                    <a:pt x="586" y="1598"/>
                  </a:lnTo>
                  <a:lnTo>
                    <a:pt x="604" y="1596"/>
                  </a:lnTo>
                  <a:lnTo>
                    <a:pt x="624" y="1599"/>
                  </a:lnTo>
                  <a:lnTo>
                    <a:pt x="643" y="1607"/>
                  </a:lnTo>
                  <a:lnTo>
                    <a:pt x="690" y="1636"/>
                  </a:lnTo>
                  <a:lnTo>
                    <a:pt x="738" y="1661"/>
                  </a:lnTo>
                  <a:lnTo>
                    <a:pt x="789" y="1682"/>
                  </a:lnTo>
                  <a:lnTo>
                    <a:pt x="840" y="1699"/>
                  </a:lnTo>
                  <a:lnTo>
                    <a:pt x="893" y="1713"/>
                  </a:lnTo>
                  <a:lnTo>
                    <a:pt x="912" y="1719"/>
                  </a:lnTo>
                  <a:lnTo>
                    <a:pt x="928" y="1730"/>
                  </a:lnTo>
                  <a:lnTo>
                    <a:pt x="940" y="1745"/>
                  </a:lnTo>
                  <a:lnTo>
                    <a:pt x="948" y="1762"/>
                  </a:lnTo>
                  <a:lnTo>
                    <a:pt x="950" y="1781"/>
                  </a:lnTo>
                  <a:lnTo>
                    <a:pt x="950" y="1907"/>
                  </a:lnTo>
                  <a:lnTo>
                    <a:pt x="951" y="1911"/>
                  </a:lnTo>
                  <a:lnTo>
                    <a:pt x="952" y="1914"/>
                  </a:lnTo>
                  <a:lnTo>
                    <a:pt x="954" y="1916"/>
                  </a:lnTo>
                  <a:lnTo>
                    <a:pt x="958" y="1918"/>
                  </a:lnTo>
                  <a:lnTo>
                    <a:pt x="962" y="1918"/>
                  </a:lnTo>
                  <a:lnTo>
                    <a:pt x="1099" y="1918"/>
                  </a:lnTo>
                  <a:lnTo>
                    <a:pt x="1102" y="1918"/>
                  </a:lnTo>
                  <a:lnTo>
                    <a:pt x="1105" y="1916"/>
                  </a:lnTo>
                  <a:lnTo>
                    <a:pt x="1108" y="1914"/>
                  </a:lnTo>
                  <a:lnTo>
                    <a:pt x="1109" y="1911"/>
                  </a:lnTo>
                  <a:lnTo>
                    <a:pt x="1110" y="1907"/>
                  </a:lnTo>
                  <a:lnTo>
                    <a:pt x="1110" y="1781"/>
                  </a:lnTo>
                  <a:lnTo>
                    <a:pt x="1113" y="1762"/>
                  </a:lnTo>
                  <a:lnTo>
                    <a:pt x="1121" y="1745"/>
                  </a:lnTo>
                  <a:lnTo>
                    <a:pt x="1133" y="1730"/>
                  </a:lnTo>
                  <a:lnTo>
                    <a:pt x="1148" y="1719"/>
                  </a:lnTo>
                  <a:lnTo>
                    <a:pt x="1167" y="1713"/>
                  </a:lnTo>
                  <a:lnTo>
                    <a:pt x="1220" y="1700"/>
                  </a:lnTo>
                  <a:lnTo>
                    <a:pt x="1272" y="1683"/>
                  </a:lnTo>
                  <a:lnTo>
                    <a:pt x="1321" y="1662"/>
                  </a:lnTo>
                  <a:lnTo>
                    <a:pt x="1370" y="1638"/>
                  </a:lnTo>
                  <a:lnTo>
                    <a:pt x="1417" y="1610"/>
                  </a:lnTo>
                  <a:lnTo>
                    <a:pt x="1434" y="1600"/>
                  </a:lnTo>
                  <a:lnTo>
                    <a:pt x="1453" y="1597"/>
                  </a:lnTo>
                  <a:lnTo>
                    <a:pt x="1472" y="1599"/>
                  </a:lnTo>
                  <a:lnTo>
                    <a:pt x="1490" y="1605"/>
                  </a:lnTo>
                  <a:lnTo>
                    <a:pt x="1506" y="1618"/>
                  </a:lnTo>
                  <a:lnTo>
                    <a:pt x="1594" y="1707"/>
                  </a:lnTo>
                  <a:lnTo>
                    <a:pt x="1598" y="1709"/>
                  </a:lnTo>
                  <a:lnTo>
                    <a:pt x="1600" y="1710"/>
                  </a:lnTo>
                  <a:lnTo>
                    <a:pt x="1602" y="1710"/>
                  </a:lnTo>
                  <a:lnTo>
                    <a:pt x="1605" y="1710"/>
                  </a:lnTo>
                  <a:lnTo>
                    <a:pt x="1607" y="1709"/>
                  </a:lnTo>
                  <a:lnTo>
                    <a:pt x="1610" y="1707"/>
                  </a:lnTo>
                  <a:lnTo>
                    <a:pt x="1706" y="1610"/>
                  </a:lnTo>
                  <a:lnTo>
                    <a:pt x="1708" y="1607"/>
                  </a:lnTo>
                  <a:lnTo>
                    <a:pt x="1709" y="1604"/>
                  </a:lnTo>
                  <a:lnTo>
                    <a:pt x="1710" y="1602"/>
                  </a:lnTo>
                  <a:lnTo>
                    <a:pt x="1709" y="1600"/>
                  </a:lnTo>
                  <a:lnTo>
                    <a:pt x="1708" y="1597"/>
                  </a:lnTo>
                  <a:lnTo>
                    <a:pt x="1706" y="1594"/>
                  </a:lnTo>
                  <a:lnTo>
                    <a:pt x="1618" y="1505"/>
                  </a:lnTo>
                  <a:lnTo>
                    <a:pt x="1606" y="1489"/>
                  </a:lnTo>
                  <a:lnTo>
                    <a:pt x="1600" y="1473"/>
                  </a:lnTo>
                  <a:lnTo>
                    <a:pt x="1598" y="1454"/>
                  </a:lnTo>
                  <a:lnTo>
                    <a:pt x="1601" y="1435"/>
                  </a:lnTo>
                  <a:lnTo>
                    <a:pt x="1609" y="1417"/>
                  </a:lnTo>
                  <a:lnTo>
                    <a:pt x="1638" y="1370"/>
                  </a:lnTo>
                  <a:lnTo>
                    <a:pt x="1663" y="1322"/>
                  </a:lnTo>
                  <a:lnTo>
                    <a:pt x="1683" y="1271"/>
                  </a:lnTo>
                  <a:lnTo>
                    <a:pt x="1700" y="1220"/>
                  </a:lnTo>
                  <a:lnTo>
                    <a:pt x="1713" y="1167"/>
                  </a:lnTo>
                  <a:lnTo>
                    <a:pt x="1719" y="1148"/>
                  </a:lnTo>
                  <a:lnTo>
                    <a:pt x="1731" y="1132"/>
                  </a:lnTo>
                  <a:lnTo>
                    <a:pt x="1745" y="1121"/>
                  </a:lnTo>
                  <a:lnTo>
                    <a:pt x="1762" y="1113"/>
                  </a:lnTo>
                  <a:lnTo>
                    <a:pt x="1782" y="1110"/>
                  </a:lnTo>
                  <a:lnTo>
                    <a:pt x="1908" y="1110"/>
                  </a:lnTo>
                  <a:lnTo>
                    <a:pt x="1911" y="1110"/>
                  </a:lnTo>
                  <a:lnTo>
                    <a:pt x="1914" y="1108"/>
                  </a:lnTo>
                  <a:lnTo>
                    <a:pt x="1917" y="1106"/>
                  </a:lnTo>
                  <a:lnTo>
                    <a:pt x="1918" y="1103"/>
                  </a:lnTo>
                  <a:lnTo>
                    <a:pt x="1919" y="1098"/>
                  </a:lnTo>
                  <a:lnTo>
                    <a:pt x="1919" y="961"/>
                  </a:lnTo>
                  <a:lnTo>
                    <a:pt x="1918" y="958"/>
                  </a:lnTo>
                  <a:lnTo>
                    <a:pt x="1917" y="955"/>
                  </a:lnTo>
                  <a:lnTo>
                    <a:pt x="1914" y="953"/>
                  </a:lnTo>
                  <a:lnTo>
                    <a:pt x="1911" y="951"/>
                  </a:lnTo>
                  <a:lnTo>
                    <a:pt x="1908" y="951"/>
                  </a:lnTo>
                  <a:lnTo>
                    <a:pt x="1782" y="951"/>
                  </a:lnTo>
                  <a:lnTo>
                    <a:pt x="1762" y="948"/>
                  </a:lnTo>
                  <a:lnTo>
                    <a:pt x="1745" y="940"/>
                  </a:lnTo>
                  <a:lnTo>
                    <a:pt x="1731" y="928"/>
                  </a:lnTo>
                  <a:lnTo>
                    <a:pt x="1719" y="912"/>
                  </a:lnTo>
                  <a:lnTo>
                    <a:pt x="1713" y="894"/>
                  </a:lnTo>
                  <a:lnTo>
                    <a:pt x="1700" y="840"/>
                  </a:lnTo>
                  <a:lnTo>
                    <a:pt x="1683" y="789"/>
                  </a:lnTo>
                  <a:lnTo>
                    <a:pt x="1663" y="739"/>
                  </a:lnTo>
                  <a:lnTo>
                    <a:pt x="1638" y="691"/>
                  </a:lnTo>
                  <a:lnTo>
                    <a:pt x="1609" y="644"/>
                  </a:lnTo>
                  <a:lnTo>
                    <a:pt x="1601" y="626"/>
                  </a:lnTo>
                  <a:lnTo>
                    <a:pt x="1598" y="607"/>
                  </a:lnTo>
                  <a:lnTo>
                    <a:pt x="1599" y="588"/>
                  </a:lnTo>
                  <a:lnTo>
                    <a:pt x="1606" y="570"/>
                  </a:lnTo>
                  <a:lnTo>
                    <a:pt x="1618" y="555"/>
                  </a:lnTo>
                  <a:lnTo>
                    <a:pt x="1706" y="466"/>
                  </a:lnTo>
                  <a:lnTo>
                    <a:pt x="1708" y="464"/>
                  </a:lnTo>
                  <a:lnTo>
                    <a:pt x="1709" y="461"/>
                  </a:lnTo>
                  <a:lnTo>
                    <a:pt x="1710" y="459"/>
                  </a:lnTo>
                  <a:lnTo>
                    <a:pt x="1709" y="457"/>
                  </a:lnTo>
                  <a:lnTo>
                    <a:pt x="1708" y="453"/>
                  </a:lnTo>
                  <a:lnTo>
                    <a:pt x="1706" y="450"/>
                  </a:lnTo>
                  <a:lnTo>
                    <a:pt x="1610" y="354"/>
                  </a:lnTo>
                  <a:lnTo>
                    <a:pt x="1607" y="352"/>
                  </a:lnTo>
                  <a:lnTo>
                    <a:pt x="1605" y="351"/>
                  </a:lnTo>
                  <a:lnTo>
                    <a:pt x="1602" y="350"/>
                  </a:lnTo>
                  <a:lnTo>
                    <a:pt x="1600" y="351"/>
                  </a:lnTo>
                  <a:lnTo>
                    <a:pt x="1598" y="352"/>
                  </a:lnTo>
                  <a:lnTo>
                    <a:pt x="1594" y="354"/>
                  </a:lnTo>
                  <a:lnTo>
                    <a:pt x="1506" y="443"/>
                  </a:lnTo>
                  <a:lnTo>
                    <a:pt x="1490" y="455"/>
                  </a:lnTo>
                  <a:lnTo>
                    <a:pt x="1472" y="462"/>
                  </a:lnTo>
                  <a:lnTo>
                    <a:pt x="1453" y="463"/>
                  </a:lnTo>
                  <a:lnTo>
                    <a:pt x="1434" y="460"/>
                  </a:lnTo>
                  <a:lnTo>
                    <a:pt x="1417" y="451"/>
                  </a:lnTo>
                  <a:lnTo>
                    <a:pt x="1370" y="423"/>
                  </a:lnTo>
                  <a:lnTo>
                    <a:pt x="1321" y="398"/>
                  </a:lnTo>
                  <a:lnTo>
                    <a:pt x="1272" y="378"/>
                  </a:lnTo>
                  <a:lnTo>
                    <a:pt x="1220" y="361"/>
                  </a:lnTo>
                  <a:lnTo>
                    <a:pt x="1167" y="348"/>
                  </a:lnTo>
                  <a:lnTo>
                    <a:pt x="1148" y="342"/>
                  </a:lnTo>
                  <a:lnTo>
                    <a:pt x="1133" y="330"/>
                  </a:lnTo>
                  <a:lnTo>
                    <a:pt x="1120" y="315"/>
                  </a:lnTo>
                  <a:lnTo>
                    <a:pt x="1113" y="299"/>
                  </a:lnTo>
                  <a:lnTo>
                    <a:pt x="1110" y="279"/>
                  </a:lnTo>
                  <a:lnTo>
                    <a:pt x="1110" y="153"/>
                  </a:lnTo>
                  <a:lnTo>
                    <a:pt x="1109" y="150"/>
                  </a:lnTo>
                  <a:lnTo>
                    <a:pt x="1108" y="147"/>
                  </a:lnTo>
                  <a:lnTo>
                    <a:pt x="1105" y="145"/>
                  </a:lnTo>
                  <a:lnTo>
                    <a:pt x="1102" y="143"/>
                  </a:lnTo>
                  <a:lnTo>
                    <a:pt x="1099" y="141"/>
                  </a:lnTo>
                  <a:lnTo>
                    <a:pt x="962" y="141"/>
                  </a:lnTo>
                  <a:close/>
                  <a:moveTo>
                    <a:pt x="961" y="0"/>
                  </a:moveTo>
                  <a:lnTo>
                    <a:pt x="1098" y="0"/>
                  </a:lnTo>
                  <a:lnTo>
                    <a:pt x="1128" y="3"/>
                  </a:lnTo>
                  <a:lnTo>
                    <a:pt x="1157" y="12"/>
                  </a:lnTo>
                  <a:lnTo>
                    <a:pt x="1183" y="26"/>
                  </a:lnTo>
                  <a:lnTo>
                    <a:pt x="1205" y="45"/>
                  </a:lnTo>
                  <a:lnTo>
                    <a:pt x="1224" y="67"/>
                  </a:lnTo>
                  <a:lnTo>
                    <a:pt x="1238" y="93"/>
                  </a:lnTo>
                  <a:lnTo>
                    <a:pt x="1246" y="121"/>
                  </a:lnTo>
                  <a:lnTo>
                    <a:pt x="1250" y="152"/>
                  </a:lnTo>
                  <a:lnTo>
                    <a:pt x="1250" y="223"/>
                  </a:lnTo>
                  <a:lnTo>
                    <a:pt x="1300" y="237"/>
                  </a:lnTo>
                  <a:lnTo>
                    <a:pt x="1350" y="256"/>
                  </a:lnTo>
                  <a:lnTo>
                    <a:pt x="1398" y="279"/>
                  </a:lnTo>
                  <a:lnTo>
                    <a:pt x="1445" y="303"/>
                  </a:lnTo>
                  <a:lnTo>
                    <a:pt x="1494" y="253"/>
                  </a:lnTo>
                  <a:lnTo>
                    <a:pt x="1512" y="237"/>
                  </a:lnTo>
                  <a:lnTo>
                    <a:pt x="1532" y="225"/>
                  </a:lnTo>
                  <a:lnTo>
                    <a:pt x="1554" y="216"/>
                  </a:lnTo>
                  <a:lnTo>
                    <a:pt x="1578" y="211"/>
                  </a:lnTo>
                  <a:lnTo>
                    <a:pt x="1602" y="209"/>
                  </a:lnTo>
                  <a:lnTo>
                    <a:pt x="1631" y="212"/>
                  </a:lnTo>
                  <a:lnTo>
                    <a:pt x="1660" y="221"/>
                  </a:lnTo>
                  <a:lnTo>
                    <a:pt x="1686" y="234"/>
                  </a:lnTo>
                  <a:lnTo>
                    <a:pt x="1708" y="253"/>
                  </a:lnTo>
                  <a:lnTo>
                    <a:pt x="1805" y="350"/>
                  </a:lnTo>
                  <a:lnTo>
                    <a:pt x="1821" y="368"/>
                  </a:lnTo>
                  <a:lnTo>
                    <a:pt x="1834" y="388"/>
                  </a:lnTo>
                  <a:lnTo>
                    <a:pt x="1842" y="410"/>
                  </a:lnTo>
                  <a:lnTo>
                    <a:pt x="1849" y="433"/>
                  </a:lnTo>
                  <a:lnTo>
                    <a:pt x="1850" y="457"/>
                  </a:lnTo>
                  <a:lnTo>
                    <a:pt x="1848" y="487"/>
                  </a:lnTo>
                  <a:lnTo>
                    <a:pt x="1838" y="516"/>
                  </a:lnTo>
                  <a:lnTo>
                    <a:pt x="1824" y="541"/>
                  </a:lnTo>
                  <a:lnTo>
                    <a:pt x="1805" y="564"/>
                  </a:lnTo>
                  <a:lnTo>
                    <a:pt x="1756" y="614"/>
                  </a:lnTo>
                  <a:lnTo>
                    <a:pt x="1781" y="661"/>
                  </a:lnTo>
                  <a:lnTo>
                    <a:pt x="1802" y="709"/>
                  </a:lnTo>
                  <a:lnTo>
                    <a:pt x="1821" y="758"/>
                  </a:lnTo>
                  <a:lnTo>
                    <a:pt x="1837" y="809"/>
                  </a:lnTo>
                  <a:lnTo>
                    <a:pt x="1907" y="809"/>
                  </a:lnTo>
                  <a:lnTo>
                    <a:pt x="1937" y="812"/>
                  </a:lnTo>
                  <a:lnTo>
                    <a:pt x="1966" y="820"/>
                  </a:lnTo>
                  <a:lnTo>
                    <a:pt x="1992" y="835"/>
                  </a:lnTo>
                  <a:lnTo>
                    <a:pt x="2014" y="853"/>
                  </a:lnTo>
                  <a:lnTo>
                    <a:pt x="2033" y="875"/>
                  </a:lnTo>
                  <a:lnTo>
                    <a:pt x="2047" y="901"/>
                  </a:lnTo>
                  <a:lnTo>
                    <a:pt x="2055" y="930"/>
                  </a:lnTo>
                  <a:lnTo>
                    <a:pt x="2058" y="960"/>
                  </a:lnTo>
                  <a:lnTo>
                    <a:pt x="2058" y="1097"/>
                  </a:lnTo>
                  <a:lnTo>
                    <a:pt x="2055" y="1128"/>
                  </a:lnTo>
                  <a:lnTo>
                    <a:pt x="2047" y="1156"/>
                  </a:lnTo>
                  <a:lnTo>
                    <a:pt x="2033" y="1182"/>
                  </a:lnTo>
                  <a:lnTo>
                    <a:pt x="2014" y="1205"/>
                  </a:lnTo>
                  <a:lnTo>
                    <a:pt x="1992" y="1223"/>
                  </a:lnTo>
                  <a:lnTo>
                    <a:pt x="1966" y="1238"/>
                  </a:lnTo>
                  <a:lnTo>
                    <a:pt x="1937" y="1246"/>
                  </a:lnTo>
                  <a:lnTo>
                    <a:pt x="1907" y="1249"/>
                  </a:lnTo>
                  <a:lnTo>
                    <a:pt x="1837" y="1249"/>
                  </a:lnTo>
                  <a:lnTo>
                    <a:pt x="1821" y="1300"/>
                  </a:lnTo>
                  <a:lnTo>
                    <a:pt x="1802" y="1349"/>
                  </a:lnTo>
                  <a:lnTo>
                    <a:pt x="1781" y="1397"/>
                  </a:lnTo>
                  <a:lnTo>
                    <a:pt x="1756" y="1444"/>
                  </a:lnTo>
                  <a:lnTo>
                    <a:pt x="1805" y="1494"/>
                  </a:lnTo>
                  <a:lnTo>
                    <a:pt x="1821" y="1512"/>
                  </a:lnTo>
                  <a:lnTo>
                    <a:pt x="1834" y="1532"/>
                  </a:lnTo>
                  <a:lnTo>
                    <a:pt x="1842" y="1554"/>
                  </a:lnTo>
                  <a:lnTo>
                    <a:pt x="1849" y="1577"/>
                  </a:lnTo>
                  <a:lnTo>
                    <a:pt x="1850" y="1600"/>
                  </a:lnTo>
                  <a:lnTo>
                    <a:pt x="1848" y="1631"/>
                  </a:lnTo>
                  <a:lnTo>
                    <a:pt x="1838" y="1659"/>
                  </a:lnTo>
                  <a:lnTo>
                    <a:pt x="1824" y="1684"/>
                  </a:lnTo>
                  <a:lnTo>
                    <a:pt x="1805" y="1708"/>
                  </a:lnTo>
                  <a:lnTo>
                    <a:pt x="1708" y="1805"/>
                  </a:lnTo>
                  <a:lnTo>
                    <a:pt x="1690" y="1820"/>
                  </a:lnTo>
                  <a:lnTo>
                    <a:pt x="1670" y="1833"/>
                  </a:lnTo>
                  <a:lnTo>
                    <a:pt x="1648" y="1841"/>
                  </a:lnTo>
                  <a:lnTo>
                    <a:pt x="1625" y="1847"/>
                  </a:lnTo>
                  <a:lnTo>
                    <a:pt x="1602" y="1849"/>
                  </a:lnTo>
                  <a:lnTo>
                    <a:pt x="1571" y="1846"/>
                  </a:lnTo>
                  <a:lnTo>
                    <a:pt x="1544" y="1837"/>
                  </a:lnTo>
                  <a:lnTo>
                    <a:pt x="1517" y="1824"/>
                  </a:lnTo>
                  <a:lnTo>
                    <a:pt x="1494" y="1805"/>
                  </a:lnTo>
                  <a:lnTo>
                    <a:pt x="1445" y="1755"/>
                  </a:lnTo>
                  <a:lnTo>
                    <a:pt x="1398" y="1779"/>
                  </a:lnTo>
                  <a:lnTo>
                    <a:pt x="1350" y="1801"/>
                  </a:lnTo>
                  <a:lnTo>
                    <a:pt x="1300" y="1820"/>
                  </a:lnTo>
                  <a:lnTo>
                    <a:pt x="1250" y="1835"/>
                  </a:lnTo>
                  <a:lnTo>
                    <a:pt x="1250" y="1906"/>
                  </a:lnTo>
                  <a:lnTo>
                    <a:pt x="1246" y="1936"/>
                  </a:lnTo>
                  <a:lnTo>
                    <a:pt x="1238" y="1965"/>
                  </a:lnTo>
                  <a:lnTo>
                    <a:pt x="1224" y="1991"/>
                  </a:lnTo>
                  <a:lnTo>
                    <a:pt x="1205" y="2013"/>
                  </a:lnTo>
                  <a:lnTo>
                    <a:pt x="1183" y="2032"/>
                  </a:lnTo>
                  <a:lnTo>
                    <a:pt x="1157" y="2046"/>
                  </a:lnTo>
                  <a:lnTo>
                    <a:pt x="1128" y="2054"/>
                  </a:lnTo>
                  <a:lnTo>
                    <a:pt x="1098" y="2058"/>
                  </a:lnTo>
                  <a:lnTo>
                    <a:pt x="961" y="2058"/>
                  </a:lnTo>
                  <a:lnTo>
                    <a:pt x="930" y="2054"/>
                  </a:lnTo>
                  <a:lnTo>
                    <a:pt x="903" y="2046"/>
                  </a:lnTo>
                  <a:lnTo>
                    <a:pt x="876" y="2032"/>
                  </a:lnTo>
                  <a:lnTo>
                    <a:pt x="854" y="2013"/>
                  </a:lnTo>
                  <a:lnTo>
                    <a:pt x="835" y="1991"/>
                  </a:lnTo>
                  <a:lnTo>
                    <a:pt x="821" y="1965"/>
                  </a:lnTo>
                  <a:lnTo>
                    <a:pt x="812" y="1936"/>
                  </a:lnTo>
                  <a:lnTo>
                    <a:pt x="809" y="1906"/>
                  </a:lnTo>
                  <a:lnTo>
                    <a:pt x="809" y="1835"/>
                  </a:lnTo>
                  <a:lnTo>
                    <a:pt x="758" y="1820"/>
                  </a:lnTo>
                  <a:lnTo>
                    <a:pt x="709" y="1801"/>
                  </a:lnTo>
                  <a:lnTo>
                    <a:pt x="661" y="1779"/>
                  </a:lnTo>
                  <a:lnTo>
                    <a:pt x="615" y="1755"/>
                  </a:lnTo>
                  <a:lnTo>
                    <a:pt x="564" y="1805"/>
                  </a:lnTo>
                  <a:lnTo>
                    <a:pt x="546" y="1820"/>
                  </a:lnTo>
                  <a:lnTo>
                    <a:pt x="526" y="1833"/>
                  </a:lnTo>
                  <a:lnTo>
                    <a:pt x="504" y="1841"/>
                  </a:lnTo>
                  <a:lnTo>
                    <a:pt x="481" y="1847"/>
                  </a:lnTo>
                  <a:lnTo>
                    <a:pt x="458" y="1849"/>
                  </a:lnTo>
                  <a:lnTo>
                    <a:pt x="427" y="1846"/>
                  </a:lnTo>
                  <a:lnTo>
                    <a:pt x="400" y="1837"/>
                  </a:lnTo>
                  <a:lnTo>
                    <a:pt x="373" y="1824"/>
                  </a:lnTo>
                  <a:lnTo>
                    <a:pt x="350" y="1805"/>
                  </a:lnTo>
                  <a:lnTo>
                    <a:pt x="253" y="1708"/>
                  </a:lnTo>
                  <a:lnTo>
                    <a:pt x="236" y="1687"/>
                  </a:lnTo>
                  <a:lnTo>
                    <a:pt x="223" y="1663"/>
                  </a:lnTo>
                  <a:lnTo>
                    <a:pt x="214" y="1639"/>
                  </a:lnTo>
                  <a:lnTo>
                    <a:pt x="210" y="1614"/>
                  </a:lnTo>
                  <a:lnTo>
                    <a:pt x="210" y="1587"/>
                  </a:lnTo>
                  <a:lnTo>
                    <a:pt x="214" y="1562"/>
                  </a:lnTo>
                  <a:lnTo>
                    <a:pt x="223" y="1538"/>
                  </a:lnTo>
                  <a:lnTo>
                    <a:pt x="236" y="1515"/>
                  </a:lnTo>
                  <a:lnTo>
                    <a:pt x="253" y="1494"/>
                  </a:lnTo>
                  <a:lnTo>
                    <a:pt x="304" y="1444"/>
                  </a:lnTo>
                  <a:lnTo>
                    <a:pt x="278" y="1397"/>
                  </a:lnTo>
                  <a:lnTo>
                    <a:pt x="256" y="1349"/>
                  </a:lnTo>
                  <a:lnTo>
                    <a:pt x="237" y="1300"/>
                  </a:lnTo>
                  <a:lnTo>
                    <a:pt x="223" y="1249"/>
                  </a:lnTo>
                  <a:lnTo>
                    <a:pt x="152" y="1249"/>
                  </a:lnTo>
                  <a:lnTo>
                    <a:pt x="121" y="1246"/>
                  </a:lnTo>
                  <a:lnTo>
                    <a:pt x="93" y="1238"/>
                  </a:lnTo>
                  <a:lnTo>
                    <a:pt x="67" y="1223"/>
                  </a:lnTo>
                  <a:lnTo>
                    <a:pt x="44" y="1205"/>
                  </a:lnTo>
                  <a:lnTo>
                    <a:pt x="26" y="1182"/>
                  </a:lnTo>
                  <a:lnTo>
                    <a:pt x="12" y="1156"/>
                  </a:lnTo>
                  <a:lnTo>
                    <a:pt x="3" y="1128"/>
                  </a:lnTo>
                  <a:lnTo>
                    <a:pt x="0" y="1097"/>
                  </a:lnTo>
                  <a:lnTo>
                    <a:pt x="0" y="960"/>
                  </a:lnTo>
                  <a:lnTo>
                    <a:pt x="3" y="930"/>
                  </a:lnTo>
                  <a:lnTo>
                    <a:pt x="12" y="901"/>
                  </a:lnTo>
                  <a:lnTo>
                    <a:pt x="26" y="875"/>
                  </a:lnTo>
                  <a:lnTo>
                    <a:pt x="44" y="853"/>
                  </a:lnTo>
                  <a:lnTo>
                    <a:pt x="67" y="835"/>
                  </a:lnTo>
                  <a:lnTo>
                    <a:pt x="93" y="820"/>
                  </a:lnTo>
                  <a:lnTo>
                    <a:pt x="121" y="812"/>
                  </a:lnTo>
                  <a:lnTo>
                    <a:pt x="152" y="809"/>
                  </a:lnTo>
                  <a:lnTo>
                    <a:pt x="223" y="809"/>
                  </a:lnTo>
                  <a:lnTo>
                    <a:pt x="237" y="758"/>
                  </a:lnTo>
                  <a:lnTo>
                    <a:pt x="256" y="709"/>
                  </a:lnTo>
                  <a:lnTo>
                    <a:pt x="278" y="661"/>
                  </a:lnTo>
                  <a:lnTo>
                    <a:pt x="304" y="614"/>
                  </a:lnTo>
                  <a:lnTo>
                    <a:pt x="253" y="564"/>
                  </a:lnTo>
                  <a:lnTo>
                    <a:pt x="236" y="543"/>
                  </a:lnTo>
                  <a:lnTo>
                    <a:pt x="223" y="520"/>
                  </a:lnTo>
                  <a:lnTo>
                    <a:pt x="214" y="496"/>
                  </a:lnTo>
                  <a:lnTo>
                    <a:pt x="210" y="470"/>
                  </a:lnTo>
                  <a:lnTo>
                    <a:pt x="210" y="444"/>
                  </a:lnTo>
                  <a:lnTo>
                    <a:pt x="214" y="419"/>
                  </a:lnTo>
                  <a:lnTo>
                    <a:pt x="223" y="394"/>
                  </a:lnTo>
                  <a:lnTo>
                    <a:pt x="236" y="371"/>
                  </a:lnTo>
                  <a:lnTo>
                    <a:pt x="253" y="350"/>
                  </a:lnTo>
                  <a:lnTo>
                    <a:pt x="350" y="253"/>
                  </a:lnTo>
                  <a:lnTo>
                    <a:pt x="368" y="237"/>
                  </a:lnTo>
                  <a:lnTo>
                    <a:pt x="388" y="225"/>
                  </a:lnTo>
                  <a:lnTo>
                    <a:pt x="410" y="216"/>
                  </a:lnTo>
                  <a:lnTo>
                    <a:pt x="433" y="211"/>
                  </a:lnTo>
                  <a:lnTo>
                    <a:pt x="458" y="209"/>
                  </a:lnTo>
                  <a:lnTo>
                    <a:pt x="487" y="212"/>
                  </a:lnTo>
                  <a:lnTo>
                    <a:pt x="516" y="221"/>
                  </a:lnTo>
                  <a:lnTo>
                    <a:pt x="542" y="234"/>
                  </a:lnTo>
                  <a:lnTo>
                    <a:pt x="564" y="253"/>
                  </a:lnTo>
                  <a:lnTo>
                    <a:pt x="615" y="303"/>
                  </a:lnTo>
                  <a:lnTo>
                    <a:pt x="661" y="279"/>
                  </a:lnTo>
                  <a:lnTo>
                    <a:pt x="709" y="256"/>
                  </a:lnTo>
                  <a:lnTo>
                    <a:pt x="758" y="237"/>
                  </a:lnTo>
                  <a:lnTo>
                    <a:pt x="809" y="223"/>
                  </a:lnTo>
                  <a:lnTo>
                    <a:pt x="809" y="152"/>
                  </a:lnTo>
                  <a:lnTo>
                    <a:pt x="812" y="121"/>
                  </a:lnTo>
                  <a:lnTo>
                    <a:pt x="820" y="93"/>
                  </a:lnTo>
                  <a:lnTo>
                    <a:pt x="835" y="67"/>
                  </a:lnTo>
                  <a:lnTo>
                    <a:pt x="853" y="45"/>
                  </a:lnTo>
                  <a:lnTo>
                    <a:pt x="876" y="26"/>
                  </a:lnTo>
                  <a:lnTo>
                    <a:pt x="902" y="12"/>
                  </a:lnTo>
                  <a:lnTo>
                    <a:pt x="930" y="3"/>
                  </a:lnTo>
                  <a:lnTo>
                    <a:pt x="961"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105" name="Freeform 245"/>
            <p:cNvSpPr>
              <a:spLocks noEditPoints="1"/>
            </p:cNvSpPr>
            <p:nvPr/>
          </p:nvSpPr>
          <p:spPr bwMode="auto">
            <a:xfrm>
              <a:off x="4452938" y="3783013"/>
              <a:ext cx="133350" cy="131763"/>
            </a:xfrm>
            <a:custGeom>
              <a:avLst/>
              <a:gdLst>
                <a:gd name="T0" fmla="*/ 376 w 834"/>
                <a:gd name="T1" fmla="*/ 143 h 834"/>
                <a:gd name="T2" fmla="*/ 300 w 834"/>
                <a:gd name="T3" fmla="*/ 166 h 834"/>
                <a:gd name="T4" fmla="*/ 235 w 834"/>
                <a:gd name="T5" fmla="*/ 208 h 834"/>
                <a:gd name="T6" fmla="*/ 184 w 834"/>
                <a:gd name="T7" fmla="*/ 266 h 834"/>
                <a:gd name="T8" fmla="*/ 152 w 834"/>
                <a:gd name="T9" fmla="*/ 337 h 834"/>
                <a:gd name="T10" fmla="*/ 140 w 834"/>
                <a:gd name="T11" fmla="*/ 417 h 834"/>
                <a:gd name="T12" fmla="*/ 152 w 834"/>
                <a:gd name="T13" fmla="*/ 497 h 834"/>
                <a:gd name="T14" fmla="*/ 184 w 834"/>
                <a:gd name="T15" fmla="*/ 568 h 834"/>
                <a:gd name="T16" fmla="*/ 235 w 834"/>
                <a:gd name="T17" fmla="*/ 626 h 834"/>
                <a:gd name="T18" fmla="*/ 300 w 834"/>
                <a:gd name="T19" fmla="*/ 668 h 834"/>
                <a:gd name="T20" fmla="*/ 376 w 834"/>
                <a:gd name="T21" fmla="*/ 691 h 834"/>
                <a:gd name="T22" fmla="*/ 457 w 834"/>
                <a:gd name="T23" fmla="*/ 691 h 834"/>
                <a:gd name="T24" fmla="*/ 533 w 834"/>
                <a:gd name="T25" fmla="*/ 668 h 834"/>
                <a:gd name="T26" fmla="*/ 599 w 834"/>
                <a:gd name="T27" fmla="*/ 626 h 834"/>
                <a:gd name="T28" fmla="*/ 649 w 834"/>
                <a:gd name="T29" fmla="*/ 568 h 834"/>
                <a:gd name="T30" fmla="*/ 682 w 834"/>
                <a:gd name="T31" fmla="*/ 497 h 834"/>
                <a:gd name="T32" fmla="*/ 694 w 834"/>
                <a:gd name="T33" fmla="*/ 417 h 834"/>
                <a:gd name="T34" fmla="*/ 682 w 834"/>
                <a:gd name="T35" fmla="*/ 337 h 834"/>
                <a:gd name="T36" fmla="*/ 649 w 834"/>
                <a:gd name="T37" fmla="*/ 266 h 834"/>
                <a:gd name="T38" fmla="*/ 599 w 834"/>
                <a:gd name="T39" fmla="*/ 208 h 834"/>
                <a:gd name="T40" fmla="*/ 533 w 834"/>
                <a:gd name="T41" fmla="*/ 166 h 834"/>
                <a:gd name="T42" fmla="*/ 457 w 834"/>
                <a:gd name="T43" fmla="*/ 143 h 834"/>
                <a:gd name="T44" fmla="*/ 416 w 834"/>
                <a:gd name="T45" fmla="*/ 0 h 834"/>
                <a:gd name="T46" fmla="*/ 519 w 834"/>
                <a:gd name="T47" fmla="*/ 12 h 834"/>
                <a:gd name="T48" fmla="*/ 612 w 834"/>
                <a:gd name="T49" fmla="*/ 48 h 834"/>
                <a:gd name="T50" fmla="*/ 694 w 834"/>
                <a:gd name="T51" fmla="*/ 105 h 834"/>
                <a:gd name="T52" fmla="*/ 759 w 834"/>
                <a:gd name="T53" fmla="*/ 179 h 834"/>
                <a:gd name="T54" fmla="*/ 805 w 834"/>
                <a:gd name="T55" fmla="*/ 266 h 834"/>
                <a:gd name="T56" fmla="*/ 831 w 834"/>
                <a:gd name="T57" fmla="*/ 364 h 834"/>
                <a:gd name="T58" fmla="*/ 831 w 834"/>
                <a:gd name="T59" fmla="*/ 470 h 834"/>
                <a:gd name="T60" fmla="*/ 805 w 834"/>
                <a:gd name="T61" fmla="*/ 568 h 834"/>
                <a:gd name="T62" fmla="*/ 759 w 834"/>
                <a:gd name="T63" fmla="*/ 655 h 834"/>
                <a:gd name="T64" fmla="*/ 694 w 834"/>
                <a:gd name="T65" fmla="*/ 729 h 834"/>
                <a:gd name="T66" fmla="*/ 612 w 834"/>
                <a:gd name="T67" fmla="*/ 785 h 834"/>
                <a:gd name="T68" fmla="*/ 520 w 834"/>
                <a:gd name="T69" fmla="*/ 822 h 834"/>
                <a:gd name="T70" fmla="*/ 417 w 834"/>
                <a:gd name="T71" fmla="*/ 834 h 834"/>
                <a:gd name="T72" fmla="*/ 314 w 834"/>
                <a:gd name="T73" fmla="*/ 822 h 834"/>
                <a:gd name="T74" fmla="*/ 221 w 834"/>
                <a:gd name="T75" fmla="*/ 785 h 834"/>
                <a:gd name="T76" fmla="*/ 140 w 834"/>
                <a:gd name="T77" fmla="*/ 729 h 834"/>
                <a:gd name="T78" fmla="*/ 75 w 834"/>
                <a:gd name="T79" fmla="*/ 655 h 834"/>
                <a:gd name="T80" fmla="*/ 27 w 834"/>
                <a:gd name="T81" fmla="*/ 568 h 834"/>
                <a:gd name="T82" fmla="*/ 3 w 834"/>
                <a:gd name="T83" fmla="*/ 470 h 834"/>
                <a:gd name="T84" fmla="*/ 3 w 834"/>
                <a:gd name="T85" fmla="*/ 364 h 834"/>
                <a:gd name="T86" fmla="*/ 27 w 834"/>
                <a:gd name="T87" fmla="*/ 266 h 834"/>
                <a:gd name="T88" fmla="*/ 74 w 834"/>
                <a:gd name="T89" fmla="*/ 179 h 834"/>
                <a:gd name="T90" fmla="*/ 139 w 834"/>
                <a:gd name="T91" fmla="*/ 105 h 834"/>
                <a:gd name="T92" fmla="*/ 220 w 834"/>
                <a:gd name="T93" fmla="*/ 48 h 834"/>
                <a:gd name="T94" fmla="*/ 314 w 834"/>
                <a:gd name="T95" fmla="*/ 12 h 834"/>
                <a:gd name="T96" fmla="*/ 416 w 834"/>
                <a:gd name="T97"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4" h="834">
                  <a:moveTo>
                    <a:pt x="417" y="140"/>
                  </a:moveTo>
                  <a:lnTo>
                    <a:pt x="376" y="143"/>
                  </a:lnTo>
                  <a:lnTo>
                    <a:pt x="337" y="151"/>
                  </a:lnTo>
                  <a:lnTo>
                    <a:pt x="300" y="166"/>
                  </a:lnTo>
                  <a:lnTo>
                    <a:pt x="266" y="185"/>
                  </a:lnTo>
                  <a:lnTo>
                    <a:pt x="235" y="208"/>
                  </a:lnTo>
                  <a:lnTo>
                    <a:pt x="207" y="236"/>
                  </a:lnTo>
                  <a:lnTo>
                    <a:pt x="184" y="266"/>
                  </a:lnTo>
                  <a:lnTo>
                    <a:pt x="165" y="300"/>
                  </a:lnTo>
                  <a:lnTo>
                    <a:pt x="152" y="337"/>
                  </a:lnTo>
                  <a:lnTo>
                    <a:pt x="143" y="376"/>
                  </a:lnTo>
                  <a:lnTo>
                    <a:pt x="140" y="417"/>
                  </a:lnTo>
                  <a:lnTo>
                    <a:pt x="143" y="458"/>
                  </a:lnTo>
                  <a:lnTo>
                    <a:pt x="152" y="497"/>
                  </a:lnTo>
                  <a:lnTo>
                    <a:pt x="165" y="533"/>
                  </a:lnTo>
                  <a:lnTo>
                    <a:pt x="184" y="568"/>
                  </a:lnTo>
                  <a:lnTo>
                    <a:pt x="207" y="598"/>
                  </a:lnTo>
                  <a:lnTo>
                    <a:pt x="235" y="626"/>
                  </a:lnTo>
                  <a:lnTo>
                    <a:pt x="266" y="649"/>
                  </a:lnTo>
                  <a:lnTo>
                    <a:pt x="300" y="668"/>
                  </a:lnTo>
                  <a:lnTo>
                    <a:pt x="337" y="681"/>
                  </a:lnTo>
                  <a:lnTo>
                    <a:pt x="376" y="691"/>
                  </a:lnTo>
                  <a:lnTo>
                    <a:pt x="417" y="694"/>
                  </a:lnTo>
                  <a:lnTo>
                    <a:pt x="457" y="691"/>
                  </a:lnTo>
                  <a:lnTo>
                    <a:pt x="496" y="681"/>
                  </a:lnTo>
                  <a:lnTo>
                    <a:pt x="533" y="668"/>
                  </a:lnTo>
                  <a:lnTo>
                    <a:pt x="567" y="649"/>
                  </a:lnTo>
                  <a:lnTo>
                    <a:pt x="599" y="626"/>
                  </a:lnTo>
                  <a:lnTo>
                    <a:pt x="626" y="598"/>
                  </a:lnTo>
                  <a:lnTo>
                    <a:pt x="649" y="568"/>
                  </a:lnTo>
                  <a:lnTo>
                    <a:pt x="668" y="534"/>
                  </a:lnTo>
                  <a:lnTo>
                    <a:pt x="682" y="497"/>
                  </a:lnTo>
                  <a:lnTo>
                    <a:pt x="690" y="458"/>
                  </a:lnTo>
                  <a:lnTo>
                    <a:pt x="694" y="417"/>
                  </a:lnTo>
                  <a:lnTo>
                    <a:pt x="690" y="376"/>
                  </a:lnTo>
                  <a:lnTo>
                    <a:pt x="682" y="337"/>
                  </a:lnTo>
                  <a:lnTo>
                    <a:pt x="668" y="300"/>
                  </a:lnTo>
                  <a:lnTo>
                    <a:pt x="649" y="266"/>
                  </a:lnTo>
                  <a:lnTo>
                    <a:pt x="626" y="236"/>
                  </a:lnTo>
                  <a:lnTo>
                    <a:pt x="599" y="208"/>
                  </a:lnTo>
                  <a:lnTo>
                    <a:pt x="567" y="185"/>
                  </a:lnTo>
                  <a:lnTo>
                    <a:pt x="533" y="166"/>
                  </a:lnTo>
                  <a:lnTo>
                    <a:pt x="496" y="151"/>
                  </a:lnTo>
                  <a:lnTo>
                    <a:pt x="457" y="143"/>
                  </a:lnTo>
                  <a:lnTo>
                    <a:pt x="417" y="140"/>
                  </a:lnTo>
                  <a:close/>
                  <a:moveTo>
                    <a:pt x="416" y="0"/>
                  </a:moveTo>
                  <a:lnTo>
                    <a:pt x="468" y="3"/>
                  </a:lnTo>
                  <a:lnTo>
                    <a:pt x="519" y="12"/>
                  </a:lnTo>
                  <a:lnTo>
                    <a:pt x="567" y="28"/>
                  </a:lnTo>
                  <a:lnTo>
                    <a:pt x="612" y="48"/>
                  </a:lnTo>
                  <a:lnTo>
                    <a:pt x="655" y="74"/>
                  </a:lnTo>
                  <a:lnTo>
                    <a:pt x="694" y="105"/>
                  </a:lnTo>
                  <a:lnTo>
                    <a:pt x="728" y="140"/>
                  </a:lnTo>
                  <a:lnTo>
                    <a:pt x="759" y="179"/>
                  </a:lnTo>
                  <a:lnTo>
                    <a:pt x="784" y="221"/>
                  </a:lnTo>
                  <a:lnTo>
                    <a:pt x="805" y="266"/>
                  </a:lnTo>
                  <a:lnTo>
                    <a:pt x="821" y="315"/>
                  </a:lnTo>
                  <a:lnTo>
                    <a:pt x="831" y="364"/>
                  </a:lnTo>
                  <a:lnTo>
                    <a:pt x="834" y="417"/>
                  </a:lnTo>
                  <a:lnTo>
                    <a:pt x="831" y="470"/>
                  </a:lnTo>
                  <a:lnTo>
                    <a:pt x="821" y="519"/>
                  </a:lnTo>
                  <a:lnTo>
                    <a:pt x="805" y="568"/>
                  </a:lnTo>
                  <a:lnTo>
                    <a:pt x="785" y="613"/>
                  </a:lnTo>
                  <a:lnTo>
                    <a:pt x="759" y="655"/>
                  </a:lnTo>
                  <a:lnTo>
                    <a:pt x="728" y="694"/>
                  </a:lnTo>
                  <a:lnTo>
                    <a:pt x="694" y="729"/>
                  </a:lnTo>
                  <a:lnTo>
                    <a:pt x="655" y="759"/>
                  </a:lnTo>
                  <a:lnTo>
                    <a:pt x="612" y="785"/>
                  </a:lnTo>
                  <a:lnTo>
                    <a:pt x="567" y="806"/>
                  </a:lnTo>
                  <a:lnTo>
                    <a:pt x="520" y="822"/>
                  </a:lnTo>
                  <a:lnTo>
                    <a:pt x="469" y="831"/>
                  </a:lnTo>
                  <a:lnTo>
                    <a:pt x="417" y="834"/>
                  </a:lnTo>
                  <a:lnTo>
                    <a:pt x="365" y="831"/>
                  </a:lnTo>
                  <a:lnTo>
                    <a:pt x="314" y="822"/>
                  </a:lnTo>
                  <a:lnTo>
                    <a:pt x="266" y="806"/>
                  </a:lnTo>
                  <a:lnTo>
                    <a:pt x="221" y="785"/>
                  </a:lnTo>
                  <a:lnTo>
                    <a:pt x="179" y="759"/>
                  </a:lnTo>
                  <a:lnTo>
                    <a:pt x="140" y="729"/>
                  </a:lnTo>
                  <a:lnTo>
                    <a:pt x="105" y="694"/>
                  </a:lnTo>
                  <a:lnTo>
                    <a:pt x="75" y="655"/>
                  </a:lnTo>
                  <a:lnTo>
                    <a:pt x="48" y="613"/>
                  </a:lnTo>
                  <a:lnTo>
                    <a:pt x="27" y="568"/>
                  </a:lnTo>
                  <a:lnTo>
                    <a:pt x="12" y="519"/>
                  </a:lnTo>
                  <a:lnTo>
                    <a:pt x="3" y="470"/>
                  </a:lnTo>
                  <a:lnTo>
                    <a:pt x="0" y="417"/>
                  </a:lnTo>
                  <a:lnTo>
                    <a:pt x="3" y="364"/>
                  </a:lnTo>
                  <a:lnTo>
                    <a:pt x="12" y="315"/>
                  </a:lnTo>
                  <a:lnTo>
                    <a:pt x="27" y="266"/>
                  </a:lnTo>
                  <a:lnTo>
                    <a:pt x="48" y="221"/>
                  </a:lnTo>
                  <a:lnTo>
                    <a:pt x="74" y="179"/>
                  </a:lnTo>
                  <a:lnTo>
                    <a:pt x="104" y="140"/>
                  </a:lnTo>
                  <a:lnTo>
                    <a:pt x="139" y="105"/>
                  </a:lnTo>
                  <a:lnTo>
                    <a:pt x="178" y="74"/>
                  </a:lnTo>
                  <a:lnTo>
                    <a:pt x="220" y="48"/>
                  </a:lnTo>
                  <a:lnTo>
                    <a:pt x="265" y="28"/>
                  </a:lnTo>
                  <a:lnTo>
                    <a:pt x="314" y="12"/>
                  </a:lnTo>
                  <a:lnTo>
                    <a:pt x="364" y="3"/>
                  </a:lnTo>
                  <a:lnTo>
                    <a:pt x="416"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grpSp>
      <p:grpSp>
        <p:nvGrpSpPr>
          <p:cNvPr id="106" name="Group 37"/>
          <p:cNvGrpSpPr/>
          <p:nvPr/>
        </p:nvGrpSpPr>
        <p:grpSpPr>
          <a:xfrm>
            <a:off x="5535322" y="2584941"/>
            <a:ext cx="393344" cy="392220"/>
            <a:chOff x="1603375" y="1916113"/>
            <a:chExt cx="557213" cy="555625"/>
          </a:xfrm>
          <a:solidFill>
            <a:schemeClr val="bg1"/>
          </a:solidFill>
        </p:grpSpPr>
        <p:sp>
          <p:nvSpPr>
            <p:cNvPr id="107" name="Freeform 74"/>
            <p:cNvSpPr>
              <a:spLocks noEditPoints="1"/>
            </p:cNvSpPr>
            <p:nvPr/>
          </p:nvSpPr>
          <p:spPr bwMode="auto">
            <a:xfrm>
              <a:off x="1603375" y="1916113"/>
              <a:ext cx="557213" cy="555625"/>
            </a:xfrm>
            <a:custGeom>
              <a:avLst/>
              <a:gdLst>
                <a:gd name="T0" fmla="*/ 190 w 3510"/>
                <a:gd name="T1" fmla="*/ 3035 h 3500"/>
                <a:gd name="T2" fmla="*/ 203 w 3510"/>
                <a:gd name="T3" fmla="*/ 3200 h 3500"/>
                <a:gd name="T4" fmla="*/ 333 w 3510"/>
                <a:gd name="T5" fmla="*/ 3310 h 3500"/>
                <a:gd name="T6" fmla="*/ 497 w 3510"/>
                <a:gd name="T7" fmla="*/ 3297 h 3500"/>
                <a:gd name="T8" fmla="*/ 905 w 3510"/>
                <a:gd name="T9" fmla="*/ 2290 h 3500"/>
                <a:gd name="T10" fmla="*/ 2237 w 3510"/>
                <a:gd name="T11" fmla="*/ 180 h 3500"/>
                <a:gd name="T12" fmla="*/ 1892 w 3510"/>
                <a:gd name="T13" fmla="*/ 235 h 3500"/>
                <a:gd name="T14" fmla="*/ 1576 w 3510"/>
                <a:gd name="T15" fmla="*/ 401 h 3500"/>
                <a:gd name="T16" fmla="*/ 1319 w 3510"/>
                <a:gd name="T17" fmla="*/ 678 h 3500"/>
                <a:gd name="T18" fmla="*/ 1174 w 3510"/>
                <a:gd name="T19" fmla="*/ 1016 h 3500"/>
                <a:gd name="T20" fmla="*/ 1150 w 3510"/>
                <a:gd name="T21" fmla="*/ 1379 h 3500"/>
                <a:gd name="T22" fmla="*/ 1247 w 3510"/>
                <a:gd name="T23" fmla="*/ 1731 h 3500"/>
                <a:gd name="T24" fmla="*/ 1465 w 3510"/>
                <a:gd name="T25" fmla="*/ 2040 h 3500"/>
                <a:gd name="T26" fmla="*/ 1774 w 3510"/>
                <a:gd name="T27" fmla="*/ 2257 h 3500"/>
                <a:gd name="T28" fmla="*/ 2127 w 3510"/>
                <a:gd name="T29" fmla="*/ 2353 h 3500"/>
                <a:gd name="T30" fmla="*/ 2491 w 3510"/>
                <a:gd name="T31" fmla="*/ 2329 h 3500"/>
                <a:gd name="T32" fmla="*/ 2830 w 3510"/>
                <a:gd name="T33" fmla="*/ 2185 h 3500"/>
                <a:gd name="T34" fmla="*/ 3111 w 3510"/>
                <a:gd name="T35" fmla="*/ 1923 h 3500"/>
                <a:gd name="T36" fmla="*/ 3280 w 3510"/>
                <a:gd name="T37" fmla="*/ 1593 h 3500"/>
                <a:gd name="T38" fmla="*/ 3329 w 3510"/>
                <a:gd name="T39" fmla="*/ 1232 h 3500"/>
                <a:gd name="T40" fmla="*/ 3257 w 3510"/>
                <a:gd name="T41" fmla="*/ 876 h 3500"/>
                <a:gd name="T42" fmla="*/ 3063 w 3510"/>
                <a:gd name="T43" fmla="*/ 556 h 3500"/>
                <a:gd name="T44" fmla="*/ 2777 w 3510"/>
                <a:gd name="T45" fmla="*/ 321 h 3500"/>
                <a:gd name="T46" fmla="*/ 2446 w 3510"/>
                <a:gd name="T47" fmla="*/ 200 h 3500"/>
                <a:gd name="T48" fmla="*/ 2319 w 3510"/>
                <a:gd name="T49" fmla="*/ 2 h 3500"/>
                <a:gd name="T50" fmla="*/ 2717 w 3510"/>
                <a:gd name="T51" fmla="*/ 93 h 3500"/>
                <a:gd name="T52" fmla="*/ 3074 w 3510"/>
                <a:gd name="T53" fmla="*/ 312 h 3500"/>
                <a:gd name="T54" fmla="*/ 3344 w 3510"/>
                <a:gd name="T55" fmla="*/ 642 h 3500"/>
                <a:gd name="T56" fmla="*/ 3487 w 3510"/>
                <a:gd name="T57" fmla="*/ 1027 h 3500"/>
                <a:gd name="T58" fmla="*/ 3508 w 3510"/>
                <a:gd name="T59" fmla="*/ 1350 h 3500"/>
                <a:gd name="T60" fmla="*/ 3416 w 3510"/>
                <a:gd name="T61" fmla="*/ 1748 h 3500"/>
                <a:gd name="T62" fmla="*/ 3197 w 3510"/>
                <a:gd name="T63" fmla="*/ 2104 h 3500"/>
                <a:gd name="T64" fmla="*/ 2867 w 3510"/>
                <a:gd name="T65" fmla="*/ 2374 h 3500"/>
                <a:gd name="T66" fmla="*/ 2480 w 3510"/>
                <a:gd name="T67" fmla="*/ 2516 h 3500"/>
                <a:gd name="T68" fmla="*/ 2075 w 3510"/>
                <a:gd name="T69" fmla="*/ 2528 h 3500"/>
                <a:gd name="T70" fmla="*/ 1684 w 3510"/>
                <a:gd name="T71" fmla="*/ 2413 h 3500"/>
                <a:gd name="T72" fmla="*/ 1251 w 3510"/>
                <a:gd name="T73" fmla="*/ 2380 h 3500"/>
                <a:gd name="T74" fmla="*/ 1432 w 3510"/>
                <a:gd name="T75" fmla="*/ 2608 h 3500"/>
                <a:gd name="T76" fmla="*/ 647 w 3510"/>
                <a:gd name="T77" fmla="*/ 3414 h 3500"/>
                <a:gd name="T78" fmla="*/ 442 w 3510"/>
                <a:gd name="T79" fmla="*/ 3498 h 3500"/>
                <a:gd name="T80" fmla="*/ 229 w 3510"/>
                <a:gd name="T81" fmla="*/ 3462 h 3500"/>
                <a:gd name="T82" fmla="*/ 60 w 3510"/>
                <a:gd name="T83" fmla="*/ 3311 h 3500"/>
                <a:gd name="T84" fmla="*/ 0 w 3510"/>
                <a:gd name="T85" fmla="*/ 3102 h 3500"/>
                <a:gd name="T86" fmla="*/ 38 w 3510"/>
                <a:gd name="T87" fmla="*/ 2932 h 3500"/>
                <a:gd name="T88" fmla="*/ 857 w 3510"/>
                <a:gd name="T89" fmla="*/ 2085 h 3500"/>
                <a:gd name="T90" fmla="*/ 952 w 3510"/>
                <a:gd name="T91" fmla="*/ 2085 h 3500"/>
                <a:gd name="T92" fmla="*/ 1172 w 3510"/>
                <a:gd name="T93" fmla="*/ 1965 h 3500"/>
                <a:gd name="T94" fmla="*/ 1005 w 3510"/>
                <a:gd name="T95" fmla="*/ 1590 h 3500"/>
                <a:gd name="T96" fmla="*/ 967 w 3510"/>
                <a:gd name="T97" fmla="*/ 1187 h 3500"/>
                <a:gd name="T98" fmla="*/ 1057 w 3510"/>
                <a:gd name="T99" fmla="*/ 790 h 3500"/>
                <a:gd name="T100" fmla="*/ 1277 w 3510"/>
                <a:gd name="T101" fmla="*/ 435 h 3500"/>
                <a:gd name="T102" fmla="*/ 1608 w 3510"/>
                <a:gd name="T103" fmla="*/ 165 h 3500"/>
                <a:gd name="T104" fmla="*/ 1993 w 3510"/>
                <a:gd name="T105" fmla="*/ 23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510" h="3500">
                  <a:moveTo>
                    <a:pt x="649" y="2545"/>
                  </a:moveTo>
                  <a:lnTo>
                    <a:pt x="245" y="2947"/>
                  </a:lnTo>
                  <a:lnTo>
                    <a:pt x="221" y="2975"/>
                  </a:lnTo>
                  <a:lnTo>
                    <a:pt x="203" y="3005"/>
                  </a:lnTo>
                  <a:lnTo>
                    <a:pt x="190" y="3035"/>
                  </a:lnTo>
                  <a:lnTo>
                    <a:pt x="183" y="3068"/>
                  </a:lnTo>
                  <a:lnTo>
                    <a:pt x="181" y="3102"/>
                  </a:lnTo>
                  <a:lnTo>
                    <a:pt x="183" y="3135"/>
                  </a:lnTo>
                  <a:lnTo>
                    <a:pt x="190" y="3168"/>
                  </a:lnTo>
                  <a:lnTo>
                    <a:pt x="203" y="3200"/>
                  </a:lnTo>
                  <a:lnTo>
                    <a:pt x="221" y="3230"/>
                  </a:lnTo>
                  <a:lnTo>
                    <a:pt x="245" y="3256"/>
                  </a:lnTo>
                  <a:lnTo>
                    <a:pt x="271" y="3279"/>
                  </a:lnTo>
                  <a:lnTo>
                    <a:pt x="301" y="3297"/>
                  </a:lnTo>
                  <a:lnTo>
                    <a:pt x="333" y="3310"/>
                  </a:lnTo>
                  <a:lnTo>
                    <a:pt x="366" y="3318"/>
                  </a:lnTo>
                  <a:lnTo>
                    <a:pt x="399" y="3320"/>
                  </a:lnTo>
                  <a:lnTo>
                    <a:pt x="433" y="3318"/>
                  </a:lnTo>
                  <a:lnTo>
                    <a:pt x="466" y="3310"/>
                  </a:lnTo>
                  <a:lnTo>
                    <a:pt x="497" y="3297"/>
                  </a:lnTo>
                  <a:lnTo>
                    <a:pt x="527" y="3279"/>
                  </a:lnTo>
                  <a:lnTo>
                    <a:pt x="553" y="3256"/>
                  </a:lnTo>
                  <a:lnTo>
                    <a:pt x="957" y="2853"/>
                  </a:lnTo>
                  <a:lnTo>
                    <a:pt x="649" y="2545"/>
                  </a:lnTo>
                  <a:close/>
                  <a:moveTo>
                    <a:pt x="905" y="2290"/>
                  </a:moveTo>
                  <a:lnTo>
                    <a:pt x="776" y="2417"/>
                  </a:lnTo>
                  <a:lnTo>
                    <a:pt x="1086" y="2726"/>
                  </a:lnTo>
                  <a:lnTo>
                    <a:pt x="1214" y="2597"/>
                  </a:lnTo>
                  <a:lnTo>
                    <a:pt x="905" y="2290"/>
                  </a:lnTo>
                  <a:close/>
                  <a:moveTo>
                    <a:pt x="2237" y="180"/>
                  </a:moveTo>
                  <a:lnTo>
                    <a:pt x="2167" y="182"/>
                  </a:lnTo>
                  <a:lnTo>
                    <a:pt x="2097" y="189"/>
                  </a:lnTo>
                  <a:lnTo>
                    <a:pt x="2028" y="200"/>
                  </a:lnTo>
                  <a:lnTo>
                    <a:pt x="1959" y="215"/>
                  </a:lnTo>
                  <a:lnTo>
                    <a:pt x="1892" y="235"/>
                  </a:lnTo>
                  <a:lnTo>
                    <a:pt x="1825" y="260"/>
                  </a:lnTo>
                  <a:lnTo>
                    <a:pt x="1760" y="288"/>
                  </a:lnTo>
                  <a:lnTo>
                    <a:pt x="1698" y="321"/>
                  </a:lnTo>
                  <a:lnTo>
                    <a:pt x="1636" y="360"/>
                  </a:lnTo>
                  <a:lnTo>
                    <a:pt x="1576" y="401"/>
                  </a:lnTo>
                  <a:lnTo>
                    <a:pt x="1519" y="448"/>
                  </a:lnTo>
                  <a:lnTo>
                    <a:pt x="1465" y="498"/>
                  </a:lnTo>
                  <a:lnTo>
                    <a:pt x="1411" y="556"/>
                  </a:lnTo>
                  <a:lnTo>
                    <a:pt x="1363" y="615"/>
                  </a:lnTo>
                  <a:lnTo>
                    <a:pt x="1319" y="678"/>
                  </a:lnTo>
                  <a:lnTo>
                    <a:pt x="1281" y="741"/>
                  </a:lnTo>
                  <a:lnTo>
                    <a:pt x="1247" y="808"/>
                  </a:lnTo>
                  <a:lnTo>
                    <a:pt x="1218" y="876"/>
                  </a:lnTo>
                  <a:lnTo>
                    <a:pt x="1193" y="946"/>
                  </a:lnTo>
                  <a:lnTo>
                    <a:pt x="1174" y="1016"/>
                  </a:lnTo>
                  <a:lnTo>
                    <a:pt x="1159" y="1088"/>
                  </a:lnTo>
                  <a:lnTo>
                    <a:pt x="1150" y="1160"/>
                  </a:lnTo>
                  <a:lnTo>
                    <a:pt x="1146" y="1232"/>
                  </a:lnTo>
                  <a:lnTo>
                    <a:pt x="1146" y="1306"/>
                  </a:lnTo>
                  <a:lnTo>
                    <a:pt x="1150" y="1379"/>
                  </a:lnTo>
                  <a:lnTo>
                    <a:pt x="1159" y="1451"/>
                  </a:lnTo>
                  <a:lnTo>
                    <a:pt x="1174" y="1522"/>
                  </a:lnTo>
                  <a:lnTo>
                    <a:pt x="1193" y="1593"/>
                  </a:lnTo>
                  <a:lnTo>
                    <a:pt x="1218" y="1662"/>
                  </a:lnTo>
                  <a:lnTo>
                    <a:pt x="1247" y="1731"/>
                  </a:lnTo>
                  <a:lnTo>
                    <a:pt x="1281" y="1797"/>
                  </a:lnTo>
                  <a:lnTo>
                    <a:pt x="1319" y="1861"/>
                  </a:lnTo>
                  <a:lnTo>
                    <a:pt x="1363" y="1923"/>
                  </a:lnTo>
                  <a:lnTo>
                    <a:pt x="1411" y="1983"/>
                  </a:lnTo>
                  <a:lnTo>
                    <a:pt x="1465" y="2040"/>
                  </a:lnTo>
                  <a:lnTo>
                    <a:pt x="1521" y="2093"/>
                  </a:lnTo>
                  <a:lnTo>
                    <a:pt x="1582" y="2141"/>
                  </a:lnTo>
                  <a:lnTo>
                    <a:pt x="1643" y="2185"/>
                  </a:lnTo>
                  <a:lnTo>
                    <a:pt x="1708" y="2223"/>
                  </a:lnTo>
                  <a:lnTo>
                    <a:pt x="1774" y="2257"/>
                  </a:lnTo>
                  <a:lnTo>
                    <a:pt x="1843" y="2286"/>
                  </a:lnTo>
                  <a:lnTo>
                    <a:pt x="1912" y="2310"/>
                  </a:lnTo>
                  <a:lnTo>
                    <a:pt x="1984" y="2329"/>
                  </a:lnTo>
                  <a:lnTo>
                    <a:pt x="2055" y="2344"/>
                  </a:lnTo>
                  <a:lnTo>
                    <a:pt x="2127" y="2353"/>
                  </a:lnTo>
                  <a:lnTo>
                    <a:pt x="2201" y="2358"/>
                  </a:lnTo>
                  <a:lnTo>
                    <a:pt x="2274" y="2358"/>
                  </a:lnTo>
                  <a:lnTo>
                    <a:pt x="2346" y="2353"/>
                  </a:lnTo>
                  <a:lnTo>
                    <a:pt x="2419" y="2344"/>
                  </a:lnTo>
                  <a:lnTo>
                    <a:pt x="2491" y="2329"/>
                  </a:lnTo>
                  <a:lnTo>
                    <a:pt x="2561" y="2310"/>
                  </a:lnTo>
                  <a:lnTo>
                    <a:pt x="2631" y="2286"/>
                  </a:lnTo>
                  <a:lnTo>
                    <a:pt x="2700" y="2257"/>
                  </a:lnTo>
                  <a:lnTo>
                    <a:pt x="2767" y="2223"/>
                  </a:lnTo>
                  <a:lnTo>
                    <a:pt x="2830" y="2185"/>
                  </a:lnTo>
                  <a:lnTo>
                    <a:pt x="2893" y="2141"/>
                  </a:lnTo>
                  <a:lnTo>
                    <a:pt x="2953" y="2093"/>
                  </a:lnTo>
                  <a:lnTo>
                    <a:pt x="3010" y="2040"/>
                  </a:lnTo>
                  <a:lnTo>
                    <a:pt x="3063" y="1983"/>
                  </a:lnTo>
                  <a:lnTo>
                    <a:pt x="3111" y="1923"/>
                  </a:lnTo>
                  <a:lnTo>
                    <a:pt x="3155" y="1861"/>
                  </a:lnTo>
                  <a:lnTo>
                    <a:pt x="3193" y="1797"/>
                  </a:lnTo>
                  <a:lnTo>
                    <a:pt x="3227" y="1731"/>
                  </a:lnTo>
                  <a:lnTo>
                    <a:pt x="3257" y="1662"/>
                  </a:lnTo>
                  <a:lnTo>
                    <a:pt x="3280" y="1593"/>
                  </a:lnTo>
                  <a:lnTo>
                    <a:pt x="3299" y="1522"/>
                  </a:lnTo>
                  <a:lnTo>
                    <a:pt x="3314" y="1451"/>
                  </a:lnTo>
                  <a:lnTo>
                    <a:pt x="3324" y="1379"/>
                  </a:lnTo>
                  <a:lnTo>
                    <a:pt x="3329" y="1306"/>
                  </a:lnTo>
                  <a:lnTo>
                    <a:pt x="3329" y="1232"/>
                  </a:lnTo>
                  <a:lnTo>
                    <a:pt x="3324" y="1160"/>
                  </a:lnTo>
                  <a:lnTo>
                    <a:pt x="3314" y="1088"/>
                  </a:lnTo>
                  <a:lnTo>
                    <a:pt x="3299" y="1016"/>
                  </a:lnTo>
                  <a:lnTo>
                    <a:pt x="3280" y="946"/>
                  </a:lnTo>
                  <a:lnTo>
                    <a:pt x="3257" y="876"/>
                  </a:lnTo>
                  <a:lnTo>
                    <a:pt x="3227" y="808"/>
                  </a:lnTo>
                  <a:lnTo>
                    <a:pt x="3193" y="741"/>
                  </a:lnTo>
                  <a:lnTo>
                    <a:pt x="3155" y="678"/>
                  </a:lnTo>
                  <a:lnTo>
                    <a:pt x="3111" y="615"/>
                  </a:lnTo>
                  <a:lnTo>
                    <a:pt x="3063" y="556"/>
                  </a:lnTo>
                  <a:lnTo>
                    <a:pt x="3010" y="498"/>
                  </a:lnTo>
                  <a:lnTo>
                    <a:pt x="2955" y="448"/>
                  </a:lnTo>
                  <a:lnTo>
                    <a:pt x="2898" y="401"/>
                  </a:lnTo>
                  <a:lnTo>
                    <a:pt x="2839" y="360"/>
                  </a:lnTo>
                  <a:lnTo>
                    <a:pt x="2777" y="321"/>
                  </a:lnTo>
                  <a:lnTo>
                    <a:pt x="2713" y="288"/>
                  </a:lnTo>
                  <a:lnTo>
                    <a:pt x="2648" y="260"/>
                  </a:lnTo>
                  <a:lnTo>
                    <a:pt x="2583" y="235"/>
                  </a:lnTo>
                  <a:lnTo>
                    <a:pt x="2514" y="215"/>
                  </a:lnTo>
                  <a:lnTo>
                    <a:pt x="2446" y="200"/>
                  </a:lnTo>
                  <a:lnTo>
                    <a:pt x="2376" y="189"/>
                  </a:lnTo>
                  <a:lnTo>
                    <a:pt x="2307" y="182"/>
                  </a:lnTo>
                  <a:lnTo>
                    <a:pt x="2237" y="180"/>
                  </a:lnTo>
                  <a:close/>
                  <a:moveTo>
                    <a:pt x="2237" y="0"/>
                  </a:moveTo>
                  <a:lnTo>
                    <a:pt x="2319" y="2"/>
                  </a:lnTo>
                  <a:lnTo>
                    <a:pt x="2400" y="11"/>
                  </a:lnTo>
                  <a:lnTo>
                    <a:pt x="2480" y="23"/>
                  </a:lnTo>
                  <a:lnTo>
                    <a:pt x="2560" y="41"/>
                  </a:lnTo>
                  <a:lnTo>
                    <a:pt x="2639" y="65"/>
                  </a:lnTo>
                  <a:lnTo>
                    <a:pt x="2717" y="93"/>
                  </a:lnTo>
                  <a:lnTo>
                    <a:pt x="2792" y="126"/>
                  </a:lnTo>
                  <a:lnTo>
                    <a:pt x="2867" y="165"/>
                  </a:lnTo>
                  <a:lnTo>
                    <a:pt x="2938" y="209"/>
                  </a:lnTo>
                  <a:lnTo>
                    <a:pt x="3007" y="258"/>
                  </a:lnTo>
                  <a:lnTo>
                    <a:pt x="3074" y="312"/>
                  </a:lnTo>
                  <a:lnTo>
                    <a:pt x="3138" y="371"/>
                  </a:lnTo>
                  <a:lnTo>
                    <a:pt x="3197" y="435"/>
                  </a:lnTo>
                  <a:lnTo>
                    <a:pt x="3252" y="502"/>
                  </a:lnTo>
                  <a:lnTo>
                    <a:pt x="3300" y="571"/>
                  </a:lnTo>
                  <a:lnTo>
                    <a:pt x="3344" y="642"/>
                  </a:lnTo>
                  <a:lnTo>
                    <a:pt x="3383" y="716"/>
                  </a:lnTo>
                  <a:lnTo>
                    <a:pt x="3416" y="791"/>
                  </a:lnTo>
                  <a:lnTo>
                    <a:pt x="3445" y="869"/>
                  </a:lnTo>
                  <a:lnTo>
                    <a:pt x="3469" y="947"/>
                  </a:lnTo>
                  <a:lnTo>
                    <a:pt x="3487" y="1027"/>
                  </a:lnTo>
                  <a:lnTo>
                    <a:pt x="3499" y="1107"/>
                  </a:lnTo>
                  <a:lnTo>
                    <a:pt x="3508" y="1188"/>
                  </a:lnTo>
                  <a:lnTo>
                    <a:pt x="3510" y="1270"/>
                  </a:lnTo>
                  <a:lnTo>
                    <a:pt x="3510" y="1270"/>
                  </a:lnTo>
                  <a:lnTo>
                    <a:pt x="3508" y="1350"/>
                  </a:lnTo>
                  <a:lnTo>
                    <a:pt x="3499" y="1432"/>
                  </a:lnTo>
                  <a:lnTo>
                    <a:pt x="3487" y="1512"/>
                  </a:lnTo>
                  <a:lnTo>
                    <a:pt x="3469" y="1592"/>
                  </a:lnTo>
                  <a:lnTo>
                    <a:pt x="3445" y="1670"/>
                  </a:lnTo>
                  <a:lnTo>
                    <a:pt x="3416" y="1748"/>
                  </a:lnTo>
                  <a:lnTo>
                    <a:pt x="3383" y="1823"/>
                  </a:lnTo>
                  <a:lnTo>
                    <a:pt x="3344" y="1896"/>
                  </a:lnTo>
                  <a:lnTo>
                    <a:pt x="3300" y="1968"/>
                  </a:lnTo>
                  <a:lnTo>
                    <a:pt x="3252" y="2037"/>
                  </a:lnTo>
                  <a:lnTo>
                    <a:pt x="3197" y="2104"/>
                  </a:lnTo>
                  <a:lnTo>
                    <a:pt x="3138" y="2167"/>
                  </a:lnTo>
                  <a:lnTo>
                    <a:pt x="3074" y="2226"/>
                  </a:lnTo>
                  <a:lnTo>
                    <a:pt x="3007" y="2280"/>
                  </a:lnTo>
                  <a:lnTo>
                    <a:pt x="2938" y="2330"/>
                  </a:lnTo>
                  <a:lnTo>
                    <a:pt x="2867" y="2374"/>
                  </a:lnTo>
                  <a:lnTo>
                    <a:pt x="2792" y="2412"/>
                  </a:lnTo>
                  <a:lnTo>
                    <a:pt x="2717" y="2446"/>
                  </a:lnTo>
                  <a:lnTo>
                    <a:pt x="2639" y="2474"/>
                  </a:lnTo>
                  <a:lnTo>
                    <a:pt x="2560" y="2498"/>
                  </a:lnTo>
                  <a:lnTo>
                    <a:pt x="2480" y="2516"/>
                  </a:lnTo>
                  <a:lnTo>
                    <a:pt x="2400" y="2528"/>
                  </a:lnTo>
                  <a:lnTo>
                    <a:pt x="2319" y="2536"/>
                  </a:lnTo>
                  <a:lnTo>
                    <a:pt x="2237" y="2539"/>
                  </a:lnTo>
                  <a:lnTo>
                    <a:pt x="2156" y="2536"/>
                  </a:lnTo>
                  <a:lnTo>
                    <a:pt x="2075" y="2528"/>
                  </a:lnTo>
                  <a:lnTo>
                    <a:pt x="1994" y="2516"/>
                  </a:lnTo>
                  <a:lnTo>
                    <a:pt x="1915" y="2498"/>
                  </a:lnTo>
                  <a:lnTo>
                    <a:pt x="1837" y="2474"/>
                  </a:lnTo>
                  <a:lnTo>
                    <a:pt x="1759" y="2447"/>
                  </a:lnTo>
                  <a:lnTo>
                    <a:pt x="1684" y="2413"/>
                  </a:lnTo>
                  <a:lnTo>
                    <a:pt x="1610" y="2375"/>
                  </a:lnTo>
                  <a:lnTo>
                    <a:pt x="1538" y="2331"/>
                  </a:lnTo>
                  <a:lnTo>
                    <a:pt x="1469" y="2282"/>
                  </a:lnTo>
                  <a:lnTo>
                    <a:pt x="1403" y="2228"/>
                  </a:lnTo>
                  <a:lnTo>
                    <a:pt x="1251" y="2380"/>
                  </a:lnTo>
                  <a:lnTo>
                    <a:pt x="1405" y="2534"/>
                  </a:lnTo>
                  <a:lnTo>
                    <a:pt x="1419" y="2551"/>
                  </a:lnTo>
                  <a:lnTo>
                    <a:pt x="1427" y="2569"/>
                  </a:lnTo>
                  <a:lnTo>
                    <a:pt x="1432" y="2588"/>
                  </a:lnTo>
                  <a:lnTo>
                    <a:pt x="1432" y="2608"/>
                  </a:lnTo>
                  <a:lnTo>
                    <a:pt x="1427" y="2627"/>
                  </a:lnTo>
                  <a:lnTo>
                    <a:pt x="1419" y="2645"/>
                  </a:lnTo>
                  <a:lnTo>
                    <a:pt x="1405" y="2661"/>
                  </a:lnTo>
                  <a:lnTo>
                    <a:pt x="682" y="3383"/>
                  </a:lnTo>
                  <a:lnTo>
                    <a:pt x="647" y="3414"/>
                  </a:lnTo>
                  <a:lnTo>
                    <a:pt x="609" y="3441"/>
                  </a:lnTo>
                  <a:lnTo>
                    <a:pt x="570" y="3462"/>
                  </a:lnTo>
                  <a:lnTo>
                    <a:pt x="529" y="3479"/>
                  </a:lnTo>
                  <a:lnTo>
                    <a:pt x="486" y="3490"/>
                  </a:lnTo>
                  <a:lnTo>
                    <a:pt x="442" y="3498"/>
                  </a:lnTo>
                  <a:lnTo>
                    <a:pt x="399" y="3500"/>
                  </a:lnTo>
                  <a:lnTo>
                    <a:pt x="355" y="3498"/>
                  </a:lnTo>
                  <a:lnTo>
                    <a:pt x="312" y="3490"/>
                  </a:lnTo>
                  <a:lnTo>
                    <a:pt x="269" y="3479"/>
                  </a:lnTo>
                  <a:lnTo>
                    <a:pt x="229" y="3462"/>
                  </a:lnTo>
                  <a:lnTo>
                    <a:pt x="189" y="3441"/>
                  </a:lnTo>
                  <a:lnTo>
                    <a:pt x="151" y="3414"/>
                  </a:lnTo>
                  <a:lnTo>
                    <a:pt x="117" y="3383"/>
                  </a:lnTo>
                  <a:lnTo>
                    <a:pt x="86" y="3349"/>
                  </a:lnTo>
                  <a:lnTo>
                    <a:pt x="60" y="3311"/>
                  </a:lnTo>
                  <a:lnTo>
                    <a:pt x="38" y="3272"/>
                  </a:lnTo>
                  <a:lnTo>
                    <a:pt x="21" y="3232"/>
                  </a:lnTo>
                  <a:lnTo>
                    <a:pt x="10" y="3189"/>
                  </a:lnTo>
                  <a:lnTo>
                    <a:pt x="2" y="3146"/>
                  </a:lnTo>
                  <a:lnTo>
                    <a:pt x="0" y="3102"/>
                  </a:lnTo>
                  <a:lnTo>
                    <a:pt x="0" y="3102"/>
                  </a:lnTo>
                  <a:lnTo>
                    <a:pt x="2" y="3059"/>
                  </a:lnTo>
                  <a:lnTo>
                    <a:pt x="10" y="3015"/>
                  </a:lnTo>
                  <a:lnTo>
                    <a:pt x="21" y="2973"/>
                  </a:lnTo>
                  <a:lnTo>
                    <a:pt x="38" y="2932"/>
                  </a:lnTo>
                  <a:lnTo>
                    <a:pt x="60" y="2892"/>
                  </a:lnTo>
                  <a:lnTo>
                    <a:pt x="86" y="2855"/>
                  </a:lnTo>
                  <a:lnTo>
                    <a:pt x="117" y="2820"/>
                  </a:lnTo>
                  <a:lnTo>
                    <a:pt x="841" y="2099"/>
                  </a:lnTo>
                  <a:lnTo>
                    <a:pt x="857" y="2085"/>
                  </a:lnTo>
                  <a:lnTo>
                    <a:pt x="875" y="2077"/>
                  </a:lnTo>
                  <a:lnTo>
                    <a:pt x="895" y="2072"/>
                  </a:lnTo>
                  <a:lnTo>
                    <a:pt x="915" y="2072"/>
                  </a:lnTo>
                  <a:lnTo>
                    <a:pt x="934" y="2077"/>
                  </a:lnTo>
                  <a:lnTo>
                    <a:pt x="952" y="2085"/>
                  </a:lnTo>
                  <a:lnTo>
                    <a:pt x="969" y="2099"/>
                  </a:lnTo>
                  <a:lnTo>
                    <a:pt x="1123" y="2253"/>
                  </a:lnTo>
                  <a:lnTo>
                    <a:pt x="1275" y="2101"/>
                  </a:lnTo>
                  <a:lnTo>
                    <a:pt x="1221" y="2035"/>
                  </a:lnTo>
                  <a:lnTo>
                    <a:pt x="1172" y="1965"/>
                  </a:lnTo>
                  <a:lnTo>
                    <a:pt x="1129" y="1894"/>
                  </a:lnTo>
                  <a:lnTo>
                    <a:pt x="1090" y="1821"/>
                  </a:lnTo>
                  <a:lnTo>
                    <a:pt x="1056" y="1745"/>
                  </a:lnTo>
                  <a:lnTo>
                    <a:pt x="1029" y="1668"/>
                  </a:lnTo>
                  <a:lnTo>
                    <a:pt x="1005" y="1590"/>
                  </a:lnTo>
                  <a:lnTo>
                    <a:pt x="987" y="1510"/>
                  </a:lnTo>
                  <a:lnTo>
                    <a:pt x="974" y="1430"/>
                  </a:lnTo>
                  <a:lnTo>
                    <a:pt x="967" y="1349"/>
                  </a:lnTo>
                  <a:lnTo>
                    <a:pt x="964" y="1267"/>
                  </a:lnTo>
                  <a:lnTo>
                    <a:pt x="967" y="1187"/>
                  </a:lnTo>
                  <a:lnTo>
                    <a:pt x="974" y="1106"/>
                  </a:lnTo>
                  <a:lnTo>
                    <a:pt x="988" y="1026"/>
                  </a:lnTo>
                  <a:lnTo>
                    <a:pt x="1006" y="946"/>
                  </a:lnTo>
                  <a:lnTo>
                    <a:pt x="1030" y="868"/>
                  </a:lnTo>
                  <a:lnTo>
                    <a:pt x="1057" y="790"/>
                  </a:lnTo>
                  <a:lnTo>
                    <a:pt x="1091" y="715"/>
                  </a:lnTo>
                  <a:lnTo>
                    <a:pt x="1130" y="642"/>
                  </a:lnTo>
                  <a:lnTo>
                    <a:pt x="1174" y="570"/>
                  </a:lnTo>
                  <a:lnTo>
                    <a:pt x="1223" y="501"/>
                  </a:lnTo>
                  <a:lnTo>
                    <a:pt x="1277" y="435"/>
                  </a:lnTo>
                  <a:lnTo>
                    <a:pt x="1337" y="371"/>
                  </a:lnTo>
                  <a:lnTo>
                    <a:pt x="1400" y="312"/>
                  </a:lnTo>
                  <a:lnTo>
                    <a:pt x="1467" y="258"/>
                  </a:lnTo>
                  <a:lnTo>
                    <a:pt x="1536" y="209"/>
                  </a:lnTo>
                  <a:lnTo>
                    <a:pt x="1608" y="165"/>
                  </a:lnTo>
                  <a:lnTo>
                    <a:pt x="1682" y="126"/>
                  </a:lnTo>
                  <a:lnTo>
                    <a:pt x="1757" y="93"/>
                  </a:lnTo>
                  <a:lnTo>
                    <a:pt x="1835" y="65"/>
                  </a:lnTo>
                  <a:lnTo>
                    <a:pt x="1913" y="41"/>
                  </a:lnTo>
                  <a:lnTo>
                    <a:pt x="1993" y="23"/>
                  </a:lnTo>
                  <a:lnTo>
                    <a:pt x="2074" y="11"/>
                  </a:lnTo>
                  <a:lnTo>
                    <a:pt x="2156" y="2"/>
                  </a:lnTo>
                  <a:lnTo>
                    <a:pt x="2237"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108" name="Freeform 75"/>
            <p:cNvSpPr>
              <a:spLocks noEditPoints="1"/>
            </p:cNvSpPr>
            <p:nvPr/>
          </p:nvSpPr>
          <p:spPr bwMode="auto">
            <a:xfrm>
              <a:off x="1819275" y="1978026"/>
              <a:ext cx="279400" cy="279400"/>
            </a:xfrm>
            <a:custGeom>
              <a:avLst/>
              <a:gdLst>
                <a:gd name="T0" fmla="*/ 760 w 1765"/>
                <a:gd name="T1" fmla="*/ 191 h 1760"/>
                <a:gd name="T2" fmla="*/ 586 w 1765"/>
                <a:gd name="T3" fmla="*/ 246 h 1760"/>
                <a:gd name="T4" fmla="*/ 432 w 1765"/>
                <a:gd name="T5" fmla="*/ 344 h 1760"/>
                <a:gd name="T6" fmla="*/ 306 w 1765"/>
                <a:gd name="T7" fmla="*/ 480 h 1760"/>
                <a:gd name="T8" fmla="*/ 222 w 1765"/>
                <a:gd name="T9" fmla="*/ 641 h 1760"/>
                <a:gd name="T10" fmla="*/ 183 w 1765"/>
                <a:gd name="T11" fmla="*/ 819 h 1760"/>
                <a:gd name="T12" fmla="*/ 192 w 1765"/>
                <a:gd name="T13" fmla="*/ 1003 h 1760"/>
                <a:gd name="T14" fmla="*/ 246 w 1765"/>
                <a:gd name="T15" fmla="*/ 1175 h 1760"/>
                <a:gd name="T16" fmla="*/ 344 w 1765"/>
                <a:gd name="T17" fmla="*/ 1329 h 1760"/>
                <a:gd name="T18" fmla="*/ 481 w 1765"/>
                <a:gd name="T19" fmla="*/ 1454 h 1760"/>
                <a:gd name="T20" fmla="*/ 641 w 1765"/>
                <a:gd name="T21" fmla="*/ 1538 h 1760"/>
                <a:gd name="T22" fmla="*/ 820 w 1765"/>
                <a:gd name="T23" fmla="*/ 1577 h 1760"/>
                <a:gd name="T24" fmla="*/ 1005 w 1765"/>
                <a:gd name="T25" fmla="*/ 1569 h 1760"/>
                <a:gd name="T26" fmla="*/ 1179 w 1765"/>
                <a:gd name="T27" fmla="*/ 1515 h 1760"/>
                <a:gd name="T28" fmla="*/ 1333 w 1765"/>
                <a:gd name="T29" fmla="*/ 1417 h 1760"/>
                <a:gd name="T30" fmla="*/ 1457 w 1765"/>
                <a:gd name="T31" fmla="*/ 1280 h 1760"/>
                <a:gd name="T32" fmla="*/ 1541 w 1765"/>
                <a:gd name="T33" fmla="*/ 1120 h 1760"/>
                <a:gd name="T34" fmla="*/ 1581 w 1765"/>
                <a:gd name="T35" fmla="*/ 942 h 1760"/>
                <a:gd name="T36" fmla="*/ 1573 w 1765"/>
                <a:gd name="T37" fmla="*/ 758 h 1760"/>
                <a:gd name="T38" fmla="*/ 1518 w 1765"/>
                <a:gd name="T39" fmla="*/ 585 h 1760"/>
                <a:gd name="T40" fmla="*/ 1420 w 1765"/>
                <a:gd name="T41" fmla="*/ 431 h 1760"/>
                <a:gd name="T42" fmla="*/ 1284 w 1765"/>
                <a:gd name="T43" fmla="*/ 307 h 1760"/>
                <a:gd name="T44" fmla="*/ 1122 w 1765"/>
                <a:gd name="T45" fmla="*/ 223 h 1760"/>
                <a:gd name="T46" fmla="*/ 944 w 1765"/>
                <a:gd name="T47" fmla="*/ 184 h 1760"/>
                <a:gd name="T48" fmla="*/ 952 w 1765"/>
                <a:gd name="T49" fmla="*/ 3 h 1760"/>
                <a:gd name="T50" fmla="*/ 1155 w 1765"/>
                <a:gd name="T51" fmla="*/ 44 h 1760"/>
                <a:gd name="T52" fmla="*/ 1342 w 1765"/>
                <a:gd name="T53" fmla="*/ 130 h 1760"/>
                <a:gd name="T54" fmla="*/ 1506 w 1765"/>
                <a:gd name="T55" fmla="*/ 258 h 1760"/>
                <a:gd name="T56" fmla="*/ 1635 w 1765"/>
                <a:gd name="T57" fmla="*/ 421 h 1760"/>
                <a:gd name="T58" fmla="*/ 1721 w 1765"/>
                <a:gd name="T59" fmla="*/ 608 h 1760"/>
                <a:gd name="T60" fmla="*/ 1761 w 1765"/>
                <a:gd name="T61" fmla="*/ 811 h 1760"/>
                <a:gd name="T62" fmla="*/ 1753 w 1765"/>
                <a:gd name="T63" fmla="*/ 1019 h 1760"/>
                <a:gd name="T64" fmla="*/ 1698 w 1765"/>
                <a:gd name="T65" fmla="*/ 1217 h 1760"/>
                <a:gd name="T66" fmla="*/ 1597 w 1765"/>
                <a:gd name="T67" fmla="*/ 1396 h 1760"/>
                <a:gd name="T68" fmla="*/ 1454 w 1765"/>
                <a:gd name="T69" fmla="*/ 1550 h 1760"/>
                <a:gd name="T70" fmla="*/ 1282 w 1765"/>
                <a:gd name="T71" fmla="*/ 1664 h 1760"/>
                <a:gd name="T72" fmla="*/ 1089 w 1765"/>
                <a:gd name="T73" fmla="*/ 1735 h 1760"/>
                <a:gd name="T74" fmla="*/ 882 w 1765"/>
                <a:gd name="T75" fmla="*/ 1760 h 1760"/>
                <a:gd name="T76" fmla="*/ 674 w 1765"/>
                <a:gd name="T77" fmla="*/ 1735 h 1760"/>
                <a:gd name="T78" fmla="*/ 482 w 1765"/>
                <a:gd name="T79" fmla="*/ 1664 h 1760"/>
                <a:gd name="T80" fmla="*/ 310 w 1765"/>
                <a:gd name="T81" fmla="*/ 1550 h 1760"/>
                <a:gd name="T82" fmla="*/ 167 w 1765"/>
                <a:gd name="T83" fmla="*/ 1396 h 1760"/>
                <a:gd name="T84" fmla="*/ 67 w 1765"/>
                <a:gd name="T85" fmla="*/ 1217 h 1760"/>
                <a:gd name="T86" fmla="*/ 11 w 1765"/>
                <a:gd name="T87" fmla="*/ 1019 h 1760"/>
                <a:gd name="T88" fmla="*/ 2 w 1765"/>
                <a:gd name="T89" fmla="*/ 811 h 1760"/>
                <a:gd name="T90" fmla="*/ 43 w 1765"/>
                <a:gd name="T91" fmla="*/ 608 h 1760"/>
                <a:gd name="T92" fmla="*/ 129 w 1765"/>
                <a:gd name="T93" fmla="*/ 421 h 1760"/>
                <a:gd name="T94" fmla="*/ 259 w 1765"/>
                <a:gd name="T95" fmla="*/ 258 h 1760"/>
                <a:gd name="T96" fmla="*/ 422 w 1765"/>
                <a:gd name="T97" fmla="*/ 130 h 1760"/>
                <a:gd name="T98" fmla="*/ 608 w 1765"/>
                <a:gd name="T99" fmla="*/ 44 h 1760"/>
                <a:gd name="T100" fmla="*/ 812 w 1765"/>
                <a:gd name="T101" fmla="*/ 3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5" h="1760">
                  <a:moveTo>
                    <a:pt x="882" y="181"/>
                  </a:moveTo>
                  <a:lnTo>
                    <a:pt x="820" y="184"/>
                  </a:lnTo>
                  <a:lnTo>
                    <a:pt x="760" y="191"/>
                  </a:lnTo>
                  <a:lnTo>
                    <a:pt x="700" y="205"/>
                  </a:lnTo>
                  <a:lnTo>
                    <a:pt x="641" y="223"/>
                  </a:lnTo>
                  <a:lnTo>
                    <a:pt x="586" y="246"/>
                  </a:lnTo>
                  <a:lnTo>
                    <a:pt x="532" y="274"/>
                  </a:lnTo>
                  <a:lnTo>
                    <a:pt x="481" y="307"/>
                  </a:lnTo>
                  <a:lnTo>
                    <a:pt x="432" y="344"/>
                  </a:lnTo>
                  <a:lnTo>
                    <a:pt x="386" y="385"/>
                  </a:lnTo>
                  <a:lnTo>
                    <a:pt x="344" y="431"/>
                  </a:lnTo>
                  <a:lnTo>
                    <a:pt x="306" y="480"/>
                  </a:lnTo>
                  <a:lnTo>
                    <a:pt x="273" y="532"/>
                  </a:lnTo>
                  <a:lnTo>
                    <a:pt x="246" y="585"/>
                  </a:lnTo>
                  <a:lnTo>
                    <a:pt x="222" y="641"/>
                  </a:lnTo>
                  <a:lnTo>
                    <a:pt x="204" y="698"/>
                  </a:lnTo>
                  <a:lnTo>
                    <a:pt x="192" y="758"/>
                  </a:lnTo>
                  <a:lnTo>
                    <a:pt x="183" y="819"/>
                  </a:lnTo>
                  <a:lnTo>
                    <a:pt x="181" y="881"/>
                  </a:lnTo>
                  <a:lnTo>
                    <a:pt x="183" y="942"/>
                  </a:lnTo>
                  <a:lnTo>
                    <a:pt x="192" y="1003"/>
                  </a:lnTo>
                  <a:lnTo>
                    <a:pt x="204" y="1062"/>
                  </a:lnTo>
                  <a:lnTo>
                    <a:pt x="222" y="1120"/>
                  </a:lnTo>
                  <a:lnTo>
                    <a:pt x="246" y="1175"/>
                  </a:lnTo>
                  <a:lnTo>
                    <a:pt x="273" y="1229"/>
                  </a:lnTo>
                  <a:lnTo>
                    <a:pt x="306" y="1280"/>
                  </a:lnTo>
                  <a:lnTo>
                    <a:pt x="344" y="1329"/>
                  </a:lnTo>
                  <a:lnTo>
                    <a:pt x="386" y="1375"/>
                  </a:lnTo>
                  <a:lnTo>
                    <a:pt x="432" y="1417"/>
                  </a:lnTo>
                  <a:lnTo>
                    <a:pt x="481" y="1454"/>
                  </a:lnTo>
                  <a:lnTo>
                    <a:pt x="532" y="1487"/>
                  </a:lnTo>
                  <a:lnTo>
                    <a:pt x="586" y="1515"/>
                  </a:lnTo>
                  <a:lnTo>
                    <a:pt x="641" y="1538"/>
                  </a:lnTo>
                  <a:lnTo>
                    <a:pt x="700" y="1556"/>
                  </a:lnTo>
                  <a:lnTo>
                    <a:pt x="760" y="1569"/>
                  </a:lnTo>
                  <a:lnTo>
                    <a:pt x="820" y="1577"/>
                  </a:lnTo>
                  <a:lnTo>
                    <a:pt x="882" y="1579"/>
                  </a:lnTo>
                  <a:lnTo>
                    <a:pt x="944" y="1577"/>
                  </a:lnTo>
                  <a:lnTo>
                    <a:pt x="1005" y="1569"/>
                  </a:lnTo>
                  <a:lnTo>
                    <a:pt x="1065" y="1556"/>
                  </a:lnTo>
                  <a:lnTo>
                    <a:pt x="1122" y="1538"/>
                  </a:lnTo>
                  <a:lnTo>
                    <a:pt x="1179" y="1515"/>
                  </a:lnTo>
                  <a:lnTo>
                    <a:pt x="1232" y="1487"/>
                  </a:lnTo>
                  <a:lnTo>
                    <a:pt x="1284" y="1454"/>
                  </a:lnTo>
                  <a:lnTo>
                    <a:pt x="1333" y="1417"/>
                  </a:lnTo>
                  <a:lnTo>
                    <a:pt x="1379" y="1375"/>
                  </a:lnTo>
                  <a:lnTo>
                    <a:pt x="1420" y="1329"/>
                  </a:lnTo>
                  <a:lnTo>
                    <a:pt x="1457" y="1280"/>
                  </a:lnTo>
                  <a:lnTo>
                    <a:pt x="1490" y="1229"/>
                  </a:lnTo>
                  <a:lnTo>
                    <a:pt x="1518" y="1175"/>
                  </a:lnTo>
                  <a:lnTo>
                    <a:pt x="1541" y="1120"/>
                  </a:lnTo>
                  <a:lnTo>
                    <a:pt x="1559" y="1062"/>
                  </a:lnTo>
                  <a:lnTo>
                    <a:pt x="1573" y="1003"/>
                  </a:lnTo>
                  <a:lnTo>
                    <a:pt x="1581" y="942"/>
                  </a:lnTo>
                  <a:lnTo>
                    <a:pt x="1584" y="881"/>
                  </a:lnTo>
                  <a:lnTo>
                    <a:pt x="1581" y="819"/>
                  </a:lnTo>
                  <a:lnTo>
                    <a:pt x="1573" y="758"/>
                  </a:lnTo>
                  <a:lnTo>
                    <a:pt x="1559" y="698"/>
                  </a:lnTo>
                  <a:lnTo>
                    <a:pt x="1541" y="641"/>
                  </a:lnTo>
                  <a:lnTo>
                    <a:pt x="1518" y="585"/>
                  </a:lnTo>
                  <a:lnTo>
                    <a:pt x="1490" y="532"/>
                  </a:lnTo>
                  <a:lnTo>
                    <a:pt x="1457" y="480"/>
                  </a:lnTo>
                  <a:lnTo>
                    <a:pt x="1420" y="431"/>
                  </a:lnTo>
                  <a:lnTo>
                    <a:pt x="1379" y="385"/>
                  </a:lnTo>
                  <a:lnTo>
                    <a:pt x="1333" y="344"/>
                  </a:lnTo>
                  <a:lnTo>
                    <a:pt x="1284" y="307"/>
                  </a:lnTo>
                  <a:lnTo>
                    <a:pt x="1232" y="274"/>
                  </a:lnTo>
                  <a:lnTo>
                    <a:pt x="1179" y="246"/>
                  </a:lnTo>
                  <a:lnTo>
                    <a:pt x="1122" y="223"/>
                  </a:lnTo>
                  <a:lnTo>
                    <a:pt x="1065" y="205"/>
                  </a:lnTo>
                  <a:lnTo>
                    <a:pt x="1005" y="191"/>
                  </a:lnTo>
                  <a:lnTo>
                    <a:pt x="944" y="184"/>
                  </a:lnTo>
                  <a:lnTo>
                    <a:pt x="882" y="181"/>
                  </a:lnTo>
                  <a:close/>
                  <a:moveTo>
                    <a:pt x="882" y="0"/>
                  </a:moveTo>
                  <a:lnTo>
                    <a:pt x="952" y="3"/>
                  </a:lnTo>
                  <a:lnTo>
                    <a:pt x="1021" y="12"/>
                  </a:lnTo>
                  <a:lnTo>
                    <a:pt x="1089" y="25"/>
                  </a:lnTo>
                  <a:lnTo>
                    <a:pt x="1155" y="44"/>
                  </a:lnTo>
                  <a:lnTo>
                    <a:pt x="1220" y="67"/>
                  </a:lnTo>
                  <a:lnTo>
                    <a:pt x="1282" y="96"/>
                  </a:lnTo>
                  <a:lnTo>
                    <a:pt x="1342" y="130"/>
                  </a:lnTo>
                  <a:lnTo>
                    <a:pt x="1400" y="168"/>
                  </a:lnTo>
                  <a:lnTo>
                    <a:pt x="1454" y="211"/>
                  </a:lnTo>
                  <a:lnTo>
                    <a:pt x="1506" y="258"/>
                  </a:lnTo>
                  <a:lnTo>
                    <a:pt x="1553" y="310"/>
                  </a:lnTo>
                  <a:lnTo>
                    <a:pt x="1597" y="364"/>
                  </a:lnTo>
                  <a:lnTo>
                    <a:pt x="1635" y="421"/>
                  </a:lnTo>
                  <a:lnTo>
                    <a:pt x="1669" y="482"/>
                  </a:lnTo>
                  <a:lnTo>
                    <a:pt x="1698" y="543"/>
                  </a:lnTo>
                  <a:lnTo>
                    <a:pt x="1721" y="608"/>
                  </a:lnTo>
                  <a:lnTo>
                    <a:pt x="1740" y="674"/>
                  </a:lnTo>
                  <a:lnTo>
                    <a:pt x="1753" y="742"/>
                  </a:lnTo>
                  <a:lnTo>
                    <a:pt x="1761" y="811"/>
                  </a:lnTo>
                  <a:lnTo>
                    <a:pt x="1765" y="881"/>
                  </a:lnTo>
                  <a:lnTo>
                    <a:pt x="1761" y="951"/>
                  </a:lnTo>
                  <a:lnTo>
                    <a:pt x="1753" y="1019"/>
                  </a:lnTo>
                  <a:lnTo>
                    <a:pt x="1740" y="1087"/>
                  </a:lnTo>
                  <a:lnTo>
                    <a:pt x="1721" y="1153"/>
                  </a:lnTo>
                  <a:lnTo>
                    <a:pt x="1698" y="1217"/>
                  </a:lnTo>
                  <a:lnTo>
                    <a:pt x="1669" y="1279"/>
                  </a:lnTo>
                  <a:lnTo>
                    <a:pt x="1635" y="1339"/>
                  </a:lnTo>
                  <a:lnTo>
                    <a:pt x="1597" y="1396"/>
                  </a:lnTo>
                  <a:lnTo>
                    <a:pt x="1553" y="1451"/>
                  </a:lnTo>
                  <a:lnTo>
                    <a:pt x="1506" y="1502"/>
                  </a:lnTo>
                  <a:lnTo>
                    <a:pt x="1454" y="1550"/>
                  </a:lnTo>
                  <a:lnTo>
                    <a:pt x="1400" y="1593"/>
                  </a:lnTo>
                  <a:lnTo>
                    <a:pt x="1342" y="1631"/>
                  </a:lnTo>
                  <a:lnTo>
                    <a:pt x="1282" y="1664"/>
                  </a:lnTo>
                  <a:lnTo>
                    <a:pt x="1220" y="1693"/>
                  </a:lnTo>
                  <a:lnTo>
                    <a:pt x="1155" y="1717"/>
                  </a:lnTo>
                  <a:lnTo>
                    <a:pt x="1089" y="1735"/>
                  </a:lnTo>
                  <a:lnTo>
                    <a:pt x="1021" y="1749"/>
                  </a:lnTo>
                  <a:lnTo>
                    <a:pt x="952" y="1758"/>
                  </a:lnTo>
                  <a:lnTo>
                    <a:pt x="882" y="1760"/>
                  </a:lnTo>
                  <a:lnTo>
                    <a:pt x="812" y="1758"/>
                  </a:lnTo>
                  <a:lnTo>
                    <a:pt x="742" y="1749"/>
                  </a:lnTo>
                  <a:lnTo>
                    <a:pt x="674" y="1735"/>
                  </a:lnTo>
                  <a:lnTo>
                    <a:pt x="608" y="1717"/>
                  </a:lnTo>
                  <a:lnTo>
                    <a:pt x="545" y="1693"/>
                  </a:lnTo>
                  <a:lnTo>
                    <a:pt x="482" y="1664"/>
                  </a:lnTo>
                  <a:lnTo>
                    <a:pt x="422" y="1631"/>
                  </a:lnTo>
                  <a:lnTo>
                    <a:pt x="365" y="1593"/>
                  </a:lnTo>
                  <a:lnTo>
                    <a:pt x="310" y="1550"/>
                  </a:lnTo>
                  <a:lnTo>
                    <a:pt x="259" y="1502"/>
                  </a:lnTo>
                  <a:lnTo>
                    <a:pt x="211" y="1451"/>
                  </a:lnTo>
                  <a:lnTo>
                    <a:pt x="167" y="1396"/>
                  </a:lnTo>
                  <a:lnTo>
                    <a:pt x="129" y="1339"/>
                  </a:lnTo>
                  <a:lnTo>
                    <a:pt x="96" y="1279"/>
                  </a:lnTo>
                  <a:lnTo>
                    <a:pt x="67" y="1217"/>
                  </a:lnTo>
                  <a:lnTo>
                    <a:pt x="43" y="1153"/>
                  </a:lnTo>
                  <a:lnTo>
                    <a:pt x="25" y="1087"/>
                  </a:lnTo>
                  <a:lnTo>
                    <a:pt x="11" y="1019"/>
                  </a:lnTo>
                  <a:lnTo>
                    <a:pt x="2" y="951"/>
                  </a:lnTo>
                  <a:lnTo>
                    <a:pt x="0" y="881"/>
                  </a:lnTo>
                  <a:lnTo>
                    <a:pt x="2" y="811"/>
                  </a:lnTo>
                  <a:lnTo>
                    <a:pt x="11" y="742"/>
                  </a:lnTo>
                  <a:lnTo>
                    <a:pt x="25" y="674"/>
                  </a:lnTo>
                  <a:lnTo>
                    <a:pt x="43" y="608"/>
                  </a:lnTo>
                  <a:lnTo>
                    <a:pt x="67" y="543"/>
                  </a:lnTo>
                  <a:lnTo>
                    <a:pt x="96" y="482"/>
                  </a:lnTo>
                  <a:lnTo>
                    <a:pt x="129" y="421"/>
                  </a:lnTo>
                  <a:lnTo>
                    <a:pt x="167" y="364"/>
                  </a:lnTo>
                  <a:lnTo>
                    <a:pt x="211" y="310"/>
                  </a:lnTo>
                  <a:lnTo>
                    <a:pt x="259" y="258"/>
                  </a:lnTo>
                  <a:lnTo>
                    <a:pt x="310" y="211"/>
                  </a:lnTo>
                  <a:lnTo>
                    <a:pt x="365" y="168"/>
                  </a:lnTo>
                  <a:lnTo>
                    <a:pt x="422" y="130"/>
                  </a:lnTo>
                  <a:lnTo>
                    <a:pt x="482" y="96"/>
                  </a:lnTo>
                  <a:lnTo>
                    <a:pt x="545" y="67"/>
                  </a:lnTo>
                  <a:lnTo>
                    <a:pt x="608" y="44"/>
                  </a:lnTo>
                  <a:lnTo>
                    <a:pt x="674" y="25"/>
                  </a:lnTo>
                  <a:lnTo>
                    <a:pt x="742" y="12"/>
                  </a:lnTo>
                  <a:lnTo>
                    <a:pt x="812" y="3"/>
                  </a:lnTo>
                  <a:lnTo>
                    <a:pt x="882"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sp>
          <p:nvSpPr>
            <p:cNvPr id="109" name="Freeform 76"/>
            <p:cNvSpPr/>
            <p:nvPr/>
          </p:nvSpPr>
          <p:spPr bwMode="auto">
            <a:xfrm>
              <a:off x="1900238" y="2060576"/>
              <a:ext cx="115888" cy="114300"/>
            </a:xfrm>
            <a:custGeom>
              <a:avLst/>
              <a:gdLst>
                <a:gd name="T0" fmla="*/ 363 w 726"/>
                <a:gd name="T1" fmla="*/ 0 h 723"/>
                <a:gd name="T2" fmla="*/ 387 w 726"/>
                <a:gd name="T3" fmla="*/ 3 h 723"/>
                <a:gd name="T4" fmla="*/ 409 w 726"/>
                <a:gd name="T5" fmla="*/ 12 h 723"/>
                <a:gd name="T6" fmla="*/ 427 w 726"/>
                <a:gd name="T7" fmla="*/ 26 h 723"/>
                <a:gd name="T8" fmla="*/ 442 w 726"/>
                <a:gd name="T9" fmla="*/ 44 h 723"/>
                <a:gd name="T10" fmla="*/ 450 w 726"/>
                <a:gd name="T11" fmla="*/ 66 h 723"/>
                <a:gd name="T12" fmla="*/ 453 w 726"/>
                <a:gd name="T13" fmla="*/ 90 h 723"/>
                <a:gd name="T14" fmla="*/ 453 w 726"/>
                <a:gd name="T15" fmla="*/ 271 h 723"/>
                <a:gd name="T16" fmla="*/ 635 w 726"/>
                <a:gd name="T17" fmla="*/ 271 h 723"/>
                <a:gd name="T18" fmla="*/ 660 w 726"/>
                <a:gd name="T19" fmla="*/ 275 h 723"/>
                <a:gd name="T20" fmla="*/ 681 w 726"/>
                <a:gd name="T21" fmla="*/ 283 h 723"/>
                <a:gd name="T22" fmla="*/ 699 w 726"/>
                <a:gd name="T23" fmla="*/ 298 h 723"/>
                <a:gd name="T24" fmla="*/ 714 w 726"/>
                <a:gd name="T25" fmla="*/ 316 h 723"/>
                <a:gd name="T26" fmla="*/ 722 w 726"/>
                <a:gd name="T27" fmla="*/ 337 h 723"/>
                <a:gd name="T28" fmla="*/ 726 w 726"/>
                <a:gd name="T29" fmla="*/ 362 h 723"/>
                <a:gd name="T30" fmla="*/ 722 w 726"/>
                <a:gd name="T31" fmla="*/ 385 h 723"/>
                <a:gd name="T32" fmla="*/ 714 w 726"/>
                <a:gd name="T33" fmla="*/ 407 h 723"/>
                <a:gd name="T34" fmla="*/ 699 w 726"/>
                <a:gd name="T35" fmla="*/ 425 h 723"/>
                <a:gd name="T36" fmla="*/ 681 w 726"/>
                <a:gd name="T37" fmla="*/ 439 h 723"/>
                <a:gd name="T38" fmla="*/ 660 w 726"/>
                <a:gd name="T39" fmla="*/ 449 h 723"/>
                <a:gd name="T40" fmla="*/ 635 w 726"/>
                <a:gd name="T41" fmla="*/ 452 h 723"/>
                <a:gd name="T42" fmla="*/ 453 w 726"/>
                <a:gd name="T43" fmla="*/ 452 h 723"/>
                <a:gd name="T44" fmla="*/ 453 w 726"/>
                <a:gd name="T45" fmla="*/ 633 h 723"/>
                <a:gd name="T46" fmla="*/ 450 w 726"/>
                <a:gd name="T47" fmla="*/ 656 h 723"/>
                <a:gd name="T48" fmla="*/ 442 w 726"/>
                <a:gd name="T49" fmla="*/ 679 h 723"/>
                <a:gd name="T50" fmla="*/ 427 w 726"/>
                <a:gd name="T51" fmla="*/ 697 h 723"/>
                <a:gd name="T52" fmla="*/ 409 w 726"/>
                <a:gd name="T53" fmla="*/ 710 h 723"/>
                <a:gd name="T54" fmla="*/ 387 w 726"/>
                <a:gd name="T55" fmla="*/ 720 h 723"/>
                <a:gd name="T56" fmla="*/ 363 w 726"/>
                <a:gd name="T57" fmla="*/ 723 h 723"/>
                <a:gd name="T58" fmla="*/ 339 w 726"/>
                <a:gd name="T59" fmla="*/ 720 h 723"/>
                <a:gd name="T60" fmla="*/ 317 w 726"/>
                <a:gd name="T61" fmla="*/ 710 h 723"/>
                <a:gd name="T62" fmla="*/ 299 w 726"/>
                <a:gd name="T63" fmla="*/ 697 h 723"/>
                <a:gd name="T64" fmla="*/ 285 w 726"/>
                <a:gd name="T65" fmla="*/ 679 h 723"/>
                <a:gd name="T66" fmla="*/ 276 w 726"/>
                <a:gd name="T67" fmla="*/ 656 h 723"/>
                <a:gd name="T68" fmla="*/ 272 w 726"/>
                <a:gd name="T69" fmla="*/ 633 h 723"/>
                <a:gd name="T70" fmla="*/ 272 w 726"/>
                <a:gd name="T71" fmla="*/ 452 h 723"/>
                <a:gd name="T72" fmla="*/ 91 w 726"/>
                <a:gd name="T73" fmla="*/ 452 h 723"/>
                <a:gd name="T74" fmla="*/ 67 w 726"/>
                <a:gd name="T75" fmla="*/ 449 h 723"/>
                <a:gd name="T76" fmla="*/ 45 w 726"/>
                <a:gd name="T77" fmla="*/ 439 h 723"/>
                <a:gd name="T78" fmla="*/ 27 w 726"/>
                <a:gd name="T79" fmla="*/ 425 h 723"/>
                <a:gd name="T80" fmla="*/ 13 w 726"/>
                <a:gd name="T81" fmla="*/ 407 h 723"/>
                <a:gd name="T82" fmla="*/ 3 w 726"/>
                <a:gd name="T83" fmla="*/ 385 h 723"/>
                <a:gd name="T84" fmla="*/ 0 w 726"/>
                <a:gd name="T85" fmla="*/ 362 h 723"/>
                <a:gd name="T86" fmla="*/ 3 w 726"/>
                <a:gd name="T87" fmla="*/ 337 h 723"/>
                <a:gd name="T88" fmla="*/ 13 w 726"/>
                <a:gd name="T89" fmla="*/ 316 h 723"/>
                <a:gd name="T90" fmla="*/ 27 w 726"/>
                <a:gd name="T91" fmla="*/ 298 h 723"/>
                <a:gd name="T92" fmla="*/ 45 w 726"/>
                <a:gd name="T93" fmla="*/ 283 h 723"/>
                <a:gd name="T94" fmla="*/ 67 w 726"/>
                <a:gd name="T95" fmla="*/ 275 h 723"/>
                <a:gd name="T96" fmla="*/ 91 w 726"/>
                <a:gd name="T97" fmla="*/ 271 h 723"/>
                <a:gd name="T98" fmla="*/ 272 w 726"/>
                <a:gd name="T99" fmla="*/ 271 h 723"/>
                <a:gd name="T100" fmla="*/ 272 w 726"/>
                <a:gd name="T101" fmla="*/ 90 h 723"/>
                <a:gd name="T102" fmla="*/ 276 w 726"/>
                <a:gd name="T103" fmla="*/ 66 h 723"/>
                <a:gd name="T104" fmla="*/ 285 w 726"/>
                <a:gd name="T105" fmla="*/ 44 h 723"/>
                <a:gd name="T106" fmla="*/ 299 w 726"/>
                <a:gd name="T107" fmla="*/ 26 h 723"/>
                <a:gd name="T108" fmla="*/ 317 w 726"/>
                <a:gd name="T109" fmla="*/ 12 h 723"/>
                <a:gd name="T110" fmla="*/ 339 w 726"/>
                <a:gd name="T111" fmla="*/ 3 h 723"/>
                <a:gd name="T112" fmla="*/ 363 w 726"/>
                <a:gd name="T113"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6" h="723">
                  <a:moveTo>
                    <a:pt x="363" y="0"/>
                  </a:moveTo>
                  <a:lnTo>
                    <a:pt x="387" y="3"/>
                  </a:lnTo>
                  <a:lnTo>
                    <a:pt x="409" y="12"/>
                  </a:lnTo>
                  <a:lnTo>
                    <a:pt x="427" y="26"/>
                  </a:lnTo>
                  <a:lnTo>
                    <a:pt x="442" y="44"/>
                  </a:lnTo>
                  <a:lnTo>
                    <a:pt x="450" y="66"/>
                  </a:lnTo>
                  <a:lnTo>
                    <a:pt x="453" y="90"/>
                  </a:lnTo>
                  <a:lnTo>
                    <a:pt x="453" y="271"/>
                  </a:lnTo>
                  <a:lnTo>
                    <a:pt x="635" y="271"/>
                  </a:lnTo>
                  <a:lnTo>
                    <a:pt x="660" y="275"/>
                  </a:lnTo>
                  <a:lnTo>
                    <a:pt x="681" y="283"/>
                  </a:lnTo>
                  <a:lnTo>
                    <a:pt x="699" y="298"/>
                  </a:lnTo>
                  <a:lnTo>
                    <a:pt x="714" y="316"/>
                  </a:lnTo>
                  <a:lnTo>
                    <a:pt x="722" y="337"/>
                  </a:lnTo>
                  <a:lnTo>
                    <a:pt x="726" y="362"/>
                  </a:lnTo>
                  <a:lnTo>
                    <a:pt x="722" y="385"/>
                  </a:lnTo>
                  <a:lnTo>
                    <a:pt x="714" y="407"/>
                  </a:lnTo>
                  <a:lnTo>
                    <a:pt x="699" y="425"/>
                  </a:lnTo>
                  <a:lnTo>
                    <a:pt x="681" y="439"/>
                  </a:lnTo>
                  <a:lnTo>
                    <a:pt x="660" y="449"/>
                  </a:lnTo>
                  <a:lnTo>
                    <a:pt x="635" y="452"/>
                  </a:lnTo>
                  <a:lnTo>
                    <a:pt x="453" y="452"/>
                  </a:lnTo>
                  <a:lnTo>
                    <a:pt x="453" y="633"/>
                  </a:lnTo>
                  <a:lnTo>
                    <a:pt x="450" y="656"/>
                  </a:lnTo>
                  <a:lnTo>
                    <a:pt x="442" y="679"/>
                  </a:lnTo>
                  <a:lnTo>
                    <a:pt x="427" y="697"/>
                  </a:lnTo>
                  <a:lnTo>
                    <a:pt x="409" y="710"/>
                  </a:lnTo>
                  <a:lnTo>
                    <a:pt x="387" y="720"/>
                  </a:lnTo>
                  <a:lnTo>
                    <a:pt x="363" y="723"/>
                  </a:lnTo>
                  <a:lnTo>
                    <a:pt x="339" y="720"/>
                  </a:lnTo>
                  <a:lnTo>
                    <a:pt x="317" y="710"/>
                  </a:lnTo>
                  <a:lnTo>
                    <a:pt x="299" y="697"/>
                  </a:lnTo>
                  <a:lnTo>
                    <a:pt x="285" y="679"/>
                  </a:lnTo>
                  <a:lnTo>
                    <a:pt x="276" y="656"/>
                  </a:lnTo>
                  <a:lnTo>
                    <a:pt x="272" y="633"/>
                  </a:lnTo>
                  <a:lnTo>
                    <a:pt x="272" y="452"/>
                  </a:lnTo>
                  <a:lnTo>
                    <a:pt x="91" y="452"/>
                  </a:lnTo>
                  <a:lnTo>
                    <a:pt x="67" y="449"/>
                  </a:lnTo>
                  <a:lnTo>
                    <a:pt x="45" y="439"/>
                  </a:lnTo>
                  <a:lnTo>
                    <a:pt x="27" y="425"/>
                  </a:lnTo>
                  <a:lnTo>
                    <a:pt x="13" y="407"/>
                  </a:lnTo>
                  <a:lnTo>
                    <a:pt x="3" y="385"/>
                  </a:lnTo>
                  <a:lnTo>
                    <a:pt x="0" y="362"/>
                  </a:lnTo>
                  <a:lnTo>
                    <a:pt x="3" y="337"/>
                  </a:lnTo>
                  <a:lnTo>
                    <a:pt x="13" y="316"/>
                  </a:lnTo>
                  <a:lnTo>
                    <a:pt x="27" y="298"/>
                  </a:lnTo>
                  <a:lnTo>
                    <a:pt x="45" y="283"/>
                  </a:lnTo>
                  <a:lnTo>
                    <a:pt x="67" y="275"/>
                  </a:lnTo>
                  <a:lnTo>
                    <a:pt x="91" y="271"/>
                  </a:lnTo>
                  <a:lnTo>
                    <a:pt x="272" y="271"/>
                  </a:lnTo>
                  <a:lnTo>
                    <a:pt x="272" y="90"/>
                  </a:lnTo>
                  <a:lnTo>
                    <a:pt x="276" y="66"/>
                  </a:lnTo>
                  <a:lnTo>
                    <a:pt x="285" y="44"/>
                  </a:lnTo>
                  <a:lnTo>
                    <a:pt x="299" y="26"/>
                  </a:lnTo>
                  <a:lnTo>
                    <a:pt x="317" y="12"/>
                  </a:lnTo>
                  <a:lnTo>
                    <a:pt x="339" y="3"/>
                  </a:lnTo>
                  <a:lnTo>
                    <a:pt x="363" y="0"/>
                  </a:lnTo>
                  <a:close/>
                </a:path>
              </a:pathLst>
            </a:custGeom>
            <a:grpFill/>
            <a:ln w="0">
              <a:noFill/>
              <a:prstDash val="solid"/>
              <a:round/>
            </a:ln>
          </p:spPr>
          <p:txBody>
            <a:bodyPr vert="horz" wrap="square" lIns="91440" tIns="45720" rIns="91440" bIns="45720" numCol="1" anchor="t" anchorCtr="0" compatLnSpc="1"/>
            <a:lstStyle/>
            <a:p>
              <a:endParaRPr lang="en-US">
                <a:solidFill>
                  <a:srgbClr val="404040"/>
                </a:solidFill>
              </a:endParaRPr>
            </a:p>
          </p:txBody>
        </p:sp>
      </p:grpSp>
      <p:sp>
        <p:nvSpPr>
          <p:cNvPr id="110" name="1"/>
          <p:cNvSpPr txBox="1">
            <a:spLocks noChangeArrowheads="1"/>
          </p:cNvSpPr>
          <p:nvPr/>
        </p:nvSpPr>
        <p:spPr bwMode="auto">
          <a:xfrm>
            <a:off x="5884962" y="1436138"/>
            <a:ext cx="11309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en-US" sz="1200" b="1">
                <a:solidFill>
                  <a:schemeClr val="tx1">
                    <a:lumMod val="75000"/>
                    <a:lumOff val="25000"/>
                  </a:schemeClr>
                </a:solidFill>
                <a:latin typeface="微软雅黑" panose="020B0503020204020204" pitchFamily="34" charset="-122"/>
              </a:rPr>
              <a:t>相关对策或措施</a:t>
            </a:r>
          </a:p>
        </p:txBody>
      </p:sp>
      <p:sp>
        <p:nvSpPr>
          <p:cNvPr id="111" name="1"/>
          <p:cNvSpPr txBox="1">
            <a:spLocks noChangeArrowheads="1"/>
          </p:cNvSpPr>
          <p:nvPr/>
        </p:nvSpPr>
        <p:spPr bwMode="auto">
          <a:xfrm>
            <a:off x="5873601" y="1659445"/>
            <a:ext cx="1894596"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800" dirty="0">
                <a:solidFill>
                  <a:srgbClr val="404040"/>
                </a:solidFill>
                <a:latin typeface="微软雅黑" panose="020B0503020204020204" pitchFamily="34" charset="-122"/>
              </a:rPr>
              <a:t>单击添加项目内容</a:t>
            </a:r>
            <a:r>
              <a:rPr lang="zh-CN" altLang="zh-CN" sz="800" dirty="0">
                <a:solidFill>
                  <a:srgbClr val="404040"/>
                </a:solidFill>
                <a:latin typeface="微软雅黑" panose="020B0503020204020204" pitchFamily="34" charset="-122"/>
              </a:rPr>
              <a:t>。</a:t>
            </a:r>
            <a:r>
              <a:rPr lang="zh-CN" altLang="en-US" sz="800" dirty="0">
                <a:solidFill>
                  <a:srgbClr val="404040"/>
                </a:solidFill>
                <a:latin typeface="微软雅黑" panose="020B0503020204020204" pitchFamily="34" charset="-122"/>
              </a:rPr>
              <a:t>小奕</a:t>
            </a:r>
            <a:r>
              <a:rPr lang="zh-CN" altLang="zh-CN" sz="800" dirty="0">
                <a:solidFill>
                  <a:srgbClr val="404040"/>
                </a:solidFill>
                <a:latin typeface="微软雅黑" panose="020B0503020204020204" pitchFamily="34" charset="-122"/>
              </a:rPr>
              <a:t>，色彩纷呈，潮流时尚</a:t>
            </a:r>
            <a:r>
              <a:rPr lang="zh-CN" altLang="en-US" sz="800" dirty="0">
                <a:solidFill>
                  <a:srgbClr val="404040"/>
                </a:solidFill>
                <a:latin typeface="微软雅黑" panose="020B0503020204020204" pitchFamily="34" charset="-122"/>
              </a:rPr>
              <a:t>。</a:t>
            </a:r>
            <a:r>
              <a:rPr lang="zh-CN" altLang="en-US" sz="800" dirty="0">
                <a:solidFill>
                  <a:srgbClr val="404040"/>
                </a:solidFill>
                <a:latin typeface="微软雅黑" panose="020B0503020204020204" pitchFamily="34" charset="-122"/>
                <a:sym typeface="Arial" panose="020B0604020202020204" pitchFamily="34" charset="0"/>
              </a:rPr>
              <a:t>单击此处可编辑内容，单击此处可编辑内容。</a:t>
            </a:r>
            <a:endParaRPr lang="en-US" altLang="zh-CN" sz="800" dirty="0">
              <a:solidFill>
                <a:srgbClr val="404040"/>
              </a:solidFill>
              <a:latin typeface="微软雅黑" panose="020B0503020204020204" pitchFamily="34" charset="-122"/>
              <a:sym typeface="Arial" panose="020B0604020202020204" pitchFamily="34" charset="0"/>
            </a:endParaRPr>
          </a:p>
        </p:txBody>
      </p:sp>
      <p:sp>
        <p:nvSpPr>
          <p:cNvPr id="112" name="1"/>
          <p:cNvSpPr txBox="1">
            <a:spLocks noChangeArrowheads="1"/>
          </p:cNvSpPr>
          <p:nvPr/>
        </p:nvSpPr>
        <p:spPr bwMode="auto">
          <a:xfrm>
            <a:off x="6414891" y="2469868"/>
            <a:ext cx="11309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en-US" sz="1200" b="1">
                <a:solidFill>
                  <a:schemeClr val="tx1">
                    <a:lumMod val="75000"/>
                    <a:lumOff val="25000"/>
                  </a:schemeClr>
                </a:solidFill>
                <a:latin typeface="微软雅黑" panose="020B0503020204020204" pitchFamily="34" charset="-122"/>
              </a:rPr>
              <a:t>相关对策或措施</a:t>
            </a:r>
          </a:p>
        </p:txBody>
      </p:sp>
      <p:sp>
        <p:nvSpPr>
          <p:cNvPr id="113" name="1"/>
          <p:cNvSpPr txBox="1">
            <a:spLocks noChangeArrowheads="1"/>
          </p:cNvSpPr>
          <p:nvPr/>
        </p:nvSpPr>
        <p:spPr bwMode="auto">
          <a:xfrm>
            <a:off x="6403530" y="2693176"/>
            <a:ext cx="1894596"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800" dirty="0">
                <a:solidFill>
                  <a:srgbClr val="404040"/>
                </a:solidFill>
                <a:latin typeface="微软雅黑" panose="020B0503020204020204" pitchFamily="34" charset="-122"/>
              </a:rPr>
              <a:t>单击添加项目内容</a:t>
            </a:r>
            <a:r>
              <a:rPr lang="zh-CN" altLang="zh-CN" sz="800" dirty="0">
                <a:solidFill>
                  <a:srgbClr val="404040"/>
                </a:solidFill>
                <a:latin typeface="微软雅黑" panose="020B0503020204020204" pitchFamily="34" charset="-122"/>
              </a:rPr>
              <a:t>。</a:t>
            </a:r>
            <a:r>
              <a:rPr lang="zh-CN" altLang="en-US" sz="800" dirty="0">
                <a:solidFill>
                  <a:srgbClr val="404040"/>
                </a:solidFill>
                <a:latin typeface="微软雅黑" panose="020B0503020204020204" pitchFamily="34" charset="-122"/>
              </a:rPr>
              <a:t>小奕</a:t>
            </a:r>
            <a:r>
              <a:rPr lang="zh-CN" altLang="zh-CN" sz="800" dirty="0">
                <a:solidFill>
                  <a:srgbClr val="404040"/>
                </a:solidFill>
                <a:latin typeface="微软雅黑" panose="020B0503020204020204" pitchFamily="34" charset="-122"/>
              </a:rPr>
              <a:t>，色彩纷呈，潮流时尚</a:t>
            </a:r>
            <a:r>
              <a:rPr lang="zh-CN" altLang="en-US" sz="800" dirty="0">
                <a:solidFill>
                  <a:srgbClr val="404040"/>
                </a:solidFill>
                <a:latin typeface="微软雅黑" panose="020B0503020204020204" pitchFamily="34" charset="-122"/>
              </a:rPr>
              <a:t>。</a:t>
            </a:r>
            <a:r>
              <a:rPr lang="zh-CN" altLang="en-US" sz="800" dirty="0">
                <a:solidFill>
                  <a:srgbClr val="404040"/>
                </a:solidFill>
                <a:latin typeface="微软雅黑" panose="020B0503020204020204" pitchFamily="34" charset="-122"/>
                <a:sym typeface="Arial" panose="020B0604020202020204" pitchFamily="34" charset="0"/>
              </a:rPr>
              <a:t>单击此处可编辑内容，单击此处可编辑内容。</a:t>
            </a:r>
            <a:endParaRPr lang="en-US" altLang="zh-CN" sz="800" dirty="0">
              <a:solidFill>
                <a:srgbClr val="404040"/>
              </a:solidFill>
              <a:latin typeface="微软雅黑" panose="020B0503020204020204" pitchFamily="34" charset="-122"/>
              <a:sym typeface="Arial" panose="020B0604020202020204" pitchFamily="34" charset="0"/>
            </a:endParaRPr>
          </a:p>
        </p:txBody>
      </p:sp>
      <p:sp>
        <p:nvSpPr>
          <p:cNvPr id="114" name="1"/>
          <p:cNvSpPr txBox="1">
            <a:spLocks noChangeArrowheads="1"/>
          </p:cNvSpPr>
          <p:nvPr/>
        </p:nvSpPr>
        <p:spPr bwMode="auto">
          <a:xfrm>
            <a:off x="4936407" y="3841021"/>
            <a:ext cx="11309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en-US" sz="1200" b="1">
                <a:solidFill>
                  <a:schemeClr val="tx1">
                    <a:lumMod val="75000"/>
                    <a:lumOff val="25000"/>
                  </a:schemeClr>
                </a:solidFill>
                <a:latin typeface="微软雅黑" panose="020B0503020204020204" pitchFamily="34" charset="-122"/>
              </a:rPr>
              <a:t>相关对策或措施</a:t>
            </a:r>
          </a:p>
        </p:txBody>
      </p:sp>
      <p:sp>
        <p:nvSpPr>
          <p:cNvPr id="115" name="1"/>
          <p:cNvSpPr txBox="1">
            <a:spLocks noChangeArrowheads="1"/>
          </p:cNvSpPr>
          <p:nvPr/>
        </p:nvSpPr>
        <p:spPr bwMode="auto">
          <a:xfrm>
            <a:off x="4925046" y="4064329"/>
            <a:ext cx="1894596"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800" dirty="0">
                <a:solidFill>
                  <a:srgbClr val="404040"/>
                </a:solidFill>
                <a:latin typeface="微软雅黑" panose="020B0503020204020204" pitchFamily="34" charset="-122"/>
              </a:rPr>
              <a:t>单击添加项目内容</a:t>
            </a:r>
            <a:r>
              <a:rPr lang="zh-CN" altLang="zh-CN" sz="800" dirty="0">
                <a:solidFill>
                  <a:srgbClr val="404040"/>
                </a:solidFill>
                <a:latin typeface="微软雅黑" panose="020B0503020204020204" pitchFamily="34" charset="-122"/>
              </a:rPr>
              <a:t>。</a:t>
            </a:r>
            <a:r>
              <a:rPr lang="zh-CN" altLang="en-US" sz="800" dirty="0">
                <a:solidFill>
                  <a:srgbClr val="404040"/>
                </a:solidFill>
                <a:latin typeface="微软雅黑" panose="020B0503020204020204" pitchFamily="34" charset="-122"/>
              </a:rPr>
              <a:t>小奕</a:t>
            </a:r>
            <a:r>
              <a:rPr lang="zh-CN" altLang="zh-CN" sz="800" dirty="0">
                <a:solidFill>
                  <a:srgbClr val="404040"/>
                </a:solidFill>
                <a:latin typeface="微软雅黑" panose="020B0503020204020204" pitchFamily="34" charset="-122"/>
              </a:rPr>
              <a:t>，色彩纷呈，潮流时尚</a:t>
            </a:r>
            <a:r>
              <a:rPr lang="zh-CN" altLang="en-US" sz="800" dirty="0">
                <a:solidFill>
                  <a:srgbClr val="404040"/>
                </a:solidFill>
                <a:latin typeface="微软雅黑" panose="020B0503020204020204" pitchFamily="34" charset="-122"/>
              </a:rPr>
              <a:t>。</a:t>
            </a:r>
            <a:r>
              <a:rPr lang="zh-CN" altLang="en-US" sz="800" dirty="0">
                <a:solidFill>
                  <a:srgbClr val="404040"/>
                </a:solidFill>
                <a:latin typeface="微软雅黑" panose="020B0503020204020204" pitchFamily="34" charset="-122"/>
                <a:sym typeface="Arial" panose="020B0604020202020204" pitchFamily="34" charset="0"/>
              </a:rPr>
              <a:t>单击此处可编辑内容，单击此处可编辑内容。</a:t>
            </a:r>
            <a:endParaRPr lang="en-US" altLang="zh-CN" sz="800" dirty="0">
              <a:solidFill>
                <a:srgbClr val="404040"/>
              </a:solidFill>
              <a:latin typeface="微软雅黑" panose="020B0503020204020204" pitchFamily="34" charset="-122"/>
              <a:sym typeface="Arial" panose="020B0604020202020204" pitchFamily="34" charset="0"/>
            </a:endParaRPr>
          </a:p>
        </p:txBody>
      </p:sp>
      <p:sp>
        <p:nvSpPr>
          <p:cNvPr id="116" name="1"/>
          <p:cNvSpPr txBox="1">
            <a:spLocks noChangeArrowheads="1"/>
          </p:cNvSpPr>
          <p:nvPr/>
        </p:nvSpPr>
        <p:spPr bwMode="auto">
          <a:xfrm>
            <a:off x="2592280" y="1875268"/>
            <a:ext cx="11309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en-US" sz="1200" b="1">
                <a:solidFill>
                  <a:schemeClr val="tx1">
                    <a:lumMod val="75000"/>
                    <a:lumOff val="25000"/>
                  </a:schemeClr>
                </a:solidFill>
                <a:latin typeface="微软雅黑" panose="020B0503020204020204" pitchFamily="34" charset="-122"/>
              </a:rPr>
              <a:t>相关对策或措施</a:t>
            </a:r>
          </a:p>
        </p:txBody>
      </p:sp>
      <p:sp>
        <p:nvSpPr>
          <p:cNvPr id="117" name="1"/>
          <p:cNvSpPr txBox="1">
            <a:spLocks noChangeArrowheads="1"/>
          </p:cNvSpPr>
          <p:nvPr/>
        </p:nvSpPr>
        <p:spPr bwMode="auto">
          <a:xfrm>
            <a:off x="1861173" y="2098576"/>
            <a:ext cx="1894596"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a:spcBef>
                <a:spcPct val="20000"/>
              </a:spcBef>
            </a:pPr>
            <a:r>
              <a:rPr lang="zh-CN" altLang="en-US" sz="800" dirty="0">
                <a:solidFill>
                  <a:srgbClr val="404040"/>
                </a:solidFill>
                <a:latin typeface="微软雅黑" panose="020B0503020204020204" pitchFamily="34" charset="-122"/>
              </a:rPr>
              <a:t>单击添加项目内容</a:t>
            </a:r>
            <a:r>
              <a:rPr lang="zh-CN" altLang="zh-CN" sz="800" dirty="0">
                <a:solidFill>
                  <a:srgbClr val="404040"/>
                </a:solidFill>
                <a:latin typeface="微软雅黑" panose="020B0503020204020204" pitchFamily="34" charset="-122"/>
              </a:rPr>
              <a:t>。</a:t>
            </a:r>
            <a:r>
              <a:rPr lang="zh-CN" altLang="en-US" sz="800" dirty="0">
                <a:solidFill>
                  <a:srgbClr val="404040"/>
                </a:solidFill>
                <a:latin typeface="微软雅黑" panose="020B0503020204020204" pitchFamily="34" charset="-122"/>
              </a:rPr>
              <a:t>小奕</a:t>
            </a:r>
            <a:r>
              <a:rPr lang="zh-CN" altLang="zh-CN" sz="800" dirty="0">
                <a:solidFill>
                  <a:srgbClr val="404040"/>
                </a:solidFill>
                <a:latin typeface="微软雅黑" panose="020B0503020204020204" pitchFamily="34" charset="-122"/>
              </a:rPr>
              <a:t>，色彩纷呈，潮流时尚</a:t>
            </a:r>
            <a:r>
              <a:rPr lang="zh-CN" altLang="en-US" sz="800" dirty="0">
                <a:solidFill>
                  <a:srgbClr val="404040"/>
                </a:solidFill>
                <a:latin typeface="微软雅黑" panose="020B0503020204020204" pitchFamily="34" charset="-122"/>
              </a:rPr>
              <a:t>。</a:t>
            </a:r>
            <a:r>
              <a:rPr lang="zh-CN" altLang="en-US" sz="800" dirty="0">
                <a:solidFill>
                  <a:srgbClr val="404040"/>
                </a:solidFill>
                <a:latin typeface="微软雅黑" panose="020B0503020204020204" pitchFamily="34" charset="-122"/>
                <a:sym typeface="Arial" panose="020B0604020202020204" pitchFamily="34" charset="0"/>
              </a:rPr>
              <a:t>单击此处可编辑内容，单击此处可编辑内容</a:t>
            </a:r>
            <a:endParaRPr lang="en-US" altLang="zh-CN" sz="800" dirty="0">
              <a:solidFill>
                <a:srgbClr val="404040"/>
              </a:solidFill>
              <a:latin typeface="微软雅黑" panose="020B0503020204020204" pitchFamily="34" charset="-122"/>
              <a:sym typeface="Arial" panose="020B0604020202020204" pitchFamily="34" charset="0"/>
            </a:endParaRPr>
          </a:p>
        </p:txBody>
      </p:sp>
      <p:sp>
        <p:nvSpPr>
          <p:cNvPr id="118" name="1"/>
          <p:cNvSpPr txBox="1">
            <a:spLocks noChangeArrowheads="1"/>
          </p:cNvSpPr>
          <p:nvPr/>
        </p:nvSpPr>
        <p:spPr bwMode="auto">
          <a:xfrm>
            <a:off x="1696119" y="2902477"/>
            <a:ext cx="113092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a:r>
              <a:rPr lang="zh-CN" altLang="en-US" sz="1200" b="1">
                <a:solidFill>
                  <a:schemeClr val="tx1">
                    <a:lumMod val="75000"/>
                    <a:lumOff val="25000"/>
                  </a:schemeClr>
                </a:solidFill>
                <a:latin typeface="微软雅黑" panose="020B0503020204020204" pitchFamily="34" charset="-122"/>
              </a:rPr>
              <a:t>相关对策或措施</a:t>
            </a:r>
          </a:p>
        </p:txBody>
      </p:sp>
      <p:sp>
        <p:nvSpPr>
          <p:cNvPr id="119" name="1"/>
          <p:cNvSpPr txBox="1">
            <a:spLocks noChangeArrowheads="1"/>
          </p:cNvSpPr>
          <p:nvPr/>
        </p:nvSpPr>
        <p:spPr bwMode="auto">
          <a:xfrm>
            <a:off x="965012" y="3125785"/>
            <a:ext cx="1894596"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r">
              <a:spcBef>
                <a:spcPct val="20000"/>
              </a:spcBef>
            </a:pPr>
            <a:r>
              <a:rPr lang="zh-CN" altLang="en-US" sz="800" dirty="0">
                <a:solidFill>
                  <a:srgbClr val="404040"/>
                </a:solidFill>
                <a:latin typeface="微软雅黑" panose="020B0503020204020204" pitchFamily="34" charset="-122"/>
              </a:rPr>
              <a:t>单击添加项目内容</a:t>
            </a:r>
            <a:r>
              <a:rPr lang="zh-CN" altLang="zh-CN" sz="800" dirty="0">
                <a:solidFill>
                  <a:srgbClr val="404040"/>
                </a:solidFill>
                <a:latin typeface="微软雅黑" panose="020B0503020204020204" pitchFamily="34" charset="-122"/>
              </a:rPr>
              <a:t>。</a:t>
            </a:r>
            <a:r>
              <a:rPr lang="zh-CN" altLang="en-US" sz="800" dirty="0">
                <a:solidFill>
                  <a:srgbClr val="404040"/>
                </a:solidFill>
                <a:latin typeface="微软雅黑" panose="020B0503020204020204" pitchFamily="34" charset="-122"/>
              </a:rPr>
              <a:t>小奕</a:t>
            </a:r>
            <a:r>
              <a:rPr lang="zh-CN" altLang="zh-CN" sz="800" dirty="0">
                <a:solidFill>
                  <a:srgbClr val="404040"/>
                </a:solidFill>
                <a:latin typeface="微软雅黑" panose="020B0503020204020204" pitchFamily="34" charset="-122"/>
              </a:rPr>
              <a:t>，色彩纷呈，潮流时尚</a:t>
            </a:r>
            <a:r>
              <a:rPr lang="zh-CN" altLang="en-US" sz="800" dirty="0">
                <a:solidFill>
                  <a:srgbClr val="404040"/>
                </a:solidFill>
                <a:latin typeface="微软雅黑" panose="020B0503020204020204" pitchFamily="34" charset="-122"/>
              </a:rPr>
              <a:t>。</a:t>
            </a:r>
            <a:r>
              <a:rPr lang="zh-CN" altLang="en-US" sz="800" dirty="0">
                <a:solidFill>
                  <a:srgbClr val="404040"/>
                </a:solidFill>
                <a:latin typeface="微软雅黑" panose="020B0503020204020204" pitchFamily="34" charset="-122"/>
                <a:sym typeface="Arial" panose="020B0604020202020204" pitchFamily="34" charset="0"/>
              </a:rPr>
              <a:t>单击此处可编辑内容，单击此处可编辑内容</a:t>
            </a:r>
            <a:endParaRPr lang="en-US" altLang="zh-CN" sz="800" dirty="0">
              <a:solidFill>
                <a:srgbClr val="404040"/>
              </a:solidFill>
              <a:latin typeface="微软雅黑" panose="020B0503020204020204" pitchFamily="34" charset="-122"/>
              <a:sym typeface="Arial" panose="020B0604020202020204" pitchFamily="34" charset="0"/>
            </a:endParaRPr>
          </a:p>
        </p:txBody>
      </p:sp>
      <p:sp>
        <p:nvSpPr>
          <p:cNvPr id="120" name="TextBox 13"/>
          <p:cNvSpPr>
            <a:spLocks noChangeArrowheads="1"/>
          </p:cNvSpPr>
          <p:nvPr/>
        </p:nvSpPr>
        <p:spPr bwMode="auto">
          <a:xfrm>
            <a:off x="462915" y="315641"/>
            <a:ext cx="138112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defTabSz="822960" fontAlgn="base">
              <a:spcAft>
                <a:spcPct val="0"/>
              </a:spcAft>
              <a:buNone/>
              <a:defRPr/>
            </a:pPr>
            <a:r>
              <a:rPr lang="zh-CN" altLang="en-US" sz="21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应对措施</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500" fill="hold"/>
                                        <p:tgtEl>
                                          <p:spTgt spid="86"/>
                                        </p:tgtEl>
                                        <p:attrNameLst>
                                          <p:attrName>ppt_w</p:attrName>
                                        </p:attrNameLst>
                                      </p:cBhvr>
                                      <p:tavLst>
                                        <p:tav tm="0">
                                          <p:val>
                                            <p:fltVal val="0"/>
                                          </p:val>
                                        </p:tav>
                                        <p:tav tm="100000">
                                          <p:val>
                                            <p:strVal val="#ppt_w"/>
                                          </p:val>
                                        </p:tav>
                                      </p:tavLst>
                                    </p:anim>
                                    <p:anim calcmode="lin" valueType="num">
                                      <p:cBhvr>
                                        <p:cTn id="14" dur="500" fill="hold"/>
                                        <p:tgtEl>
                                          <p:spTgt spid="86"/>
                                        </p:tgtEl>
                                        <p:attrNameLst>
                                          <p:attrName>ppt_h</p:attrName>
                                        </p:attrNameLst>
                                      </p:cBhvr>
                                      <p:tavLst>
                                        <p:tav tm="0">
                                          <p:val>
                                            <p:fltVal val="0"/>
                                          </p:val>
                                        </p:tav>
                                        <p:tav tm="100000">
                                          <p:val>
                                            <p:strVal val="#ppt_h"/>
                                          </p:val>
                                        </p:tav>
                                      </p:tavLst>
                                    </p:anim>
                                    <p:animEffect transition="in" filter="fade">
                                      <p:cBhvr>
                                        <p:cTn id="15" dur="500"/>
                                        <p:tgtEl>
                                          <p:spTgt spid="8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5"/>
                                        </p:tgtEl>
                                        <p:attrNameLst>
                                          <p:attrName>style.visibility</p:attrName>
                                        </p:attrNameLst>
                                      </p:cBhvr>
                                      <p:to>
                                        <p:strVal val="visible"/>
                                      </p:to>
                                    </p:set>
                                    <p:anim calcmode="lin" valueType="num">
                                      <p:cBhvr>
                                        <p:cTn id="19" dur="500" fill="hold"/>
                                        <p:tgtEl>
                                          <p:spTgt spid="85"/>
                                        </p:tgtEl>
                                        <p:attrNameLst>
                                          <p:attrName>ppt_w</p:attrName>
                                        </p:attrNameLst>
                                      </p:cBhvr>
                                      <p:tavLst>
                                        <p:tav tm="0">
                                          <p:val>
                                            <p:fltVal val="0"/>
                                          </p:val>
                                        </p:tav>
                                        <p:tav tm="100000">
                                          <p:val>
                                            <p:strVal val="#ppt_w"/>
                                          </p:val>
                                        </p:tav>
                                      </p:tavLst>
                                    </p:anim>
                                    <p:anim calcmode="lin" valueType="num">
                                      <p:cBhvr>
                                        <p:cTn id="20" dur="500" fill="hold"/>
                                        <p:tgtEl>
                                          <p:spTgt spid="85"/>
                                        </p:tgtEl>
                                        <p:attrNameLst>
                                          <p:attrName>ppt_h</p:attrName>
                                        </p:attrNameLst>
                                      </p:cBhvr>
                                      <p:tavLst>
                                        <p:tav tm="0">
                                          <p:val>
                                            <p:fltVal val="0"/>
                                          </p:val>
                                        </p:tav>
                                        <p:tav tm="100000">
                                          <p:val>
                                            <p:strVal val="#ppt_h"/>
                                          </p:val>
                                        </p:tav>
                                      </p:tavLst>
                                    </p:anim>
                                    <p:animEffect transition="in" filter="fade">
                                      <p:cBhvr>
                                        <p:cTn id="21" dur="500"/>
                                        <p:tgtEl>
                                          <p:spTgt spid="8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01"/>
                                        </p:tgtEl>
                                        <p:attrNameLst>
                                          <p:attrName>style.visibility</p:attrName>
                                        </p:attrNameLst>
                                      </p:cBhvr>
                                      <p:to>
                                        <p:strVal val="visible"/>
                                      </p:to>
                                    </p:set>
                                    <p:anim calcmode="lin" valueType="num">
                                      <p:cBhvr>
                                        <p:cTn id="25" dur="500" fill="hold"/>
                                        <p:tgtEl>
                                          <p:spTgt spid="101"/>
                                        </p:tgtEl>
                                        <p:attrNameLst>
                                          <p:attrName>ppt_w</p:attrName>
                                        </p:attrNameLst>
                                      </p:cBhvr>
                                      <p:tavLst>
                                        <p:tav tm="0">
                                          <p:val>
                                            <p:fltVal val="0"/>
                                          </p:val>
                                        </p:tav>
                                        <p:tav tm="100000">
                                          <p:val>
                                            <p:strVal val="#ppt_w"/>
                                          </p:val>
                                        </p:tav>
                                      </p:tavLst>
                                    </p:anim>
                                    <p:anim calcmode="lin" valueType="num">
                                      <p:cBhvr>
                                        <p:cTn id="26" dur="500" fill="hold"/>
                                        <p:tgtEl>
                                          <p:spTgt spid="101"/>
                                        </p:tgtEl>
                                        <p:attrNameLst>
                                          <p:attrName>ppt_h</p:attrName>
                                        </p:attrNameLst>
                                      </p:cBhvr>
                                      <p:tavLst>
                                        <p:tav tm="0">
                                          <p:val>
                                            <p:fltVal val="0"/>
                                          </p:val>
                                        </p:tav>
                                        <p:tav tm="100000">
                                          <p:val>
                                            <p:strVal val="#ppt_h"/>
                                          </p:val>
                                        </p:tav>
                                      </p:tavLst>
                                    </p:anim>
                                    <p:animEffect transition="in" filter="fade">
                                      <p:cBhvr>
                                        <p:cTn id="27" dur="500"/>
                                        <p:tgtEl>
                                          <p:spTgt spid="10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p:cTn id="31" dur="500" fill="hold"/>
                                        <p:tgtEl>
                                          <p:spTgt spid="84"/>
                                        </p:tgtEl>
                                        <p:attrNameLst>
                                          <p:attrName>ppt_w</p:attrName>
                                        </p:attrNameLst>
                                      </p:cBhvr>
                                      <p:tavLst>
                                        <p:tav tm="0">
                                          <p:val>
                                            <p:fltVal val="0"/>
                                          </p:val>
                                        </p:tav>
                                        <p:tav tm="100000">
                                          <p:val>
                                            <p:strVal val="#ppt_w"/>
                                          </p:val>
                                        </p:tav>
                                      </p:tavLst>
                                    </p:anim>
                                    <p:anim calcmode="lin" valueType="num">
                                      <p:cBhvr>
                                        <p:cTn id="32" dur="500" fill="hold"/>
                                        <p:tgtEl>
                                          <p:spTgt spid="84"/>
                                        </p:tgtEl>
                                        <p:attrNameLst>
                                          <p:attrName>ppt_h</p:attrName>
                                        </p:attrNameLst>
                                      </p:cBhvr>
                                      <p:tavLst>
                                        <p:tav tm="0">
                                          <p:val>
                                            <p:fltVal val="0"/>
                                          </p:val>
                                        </p:tav>
                                        <p:tav tm="100000">
                                          <p:val>
                                            <p:strVal val="#ppt_h"/>
                                          </p:val>
                                        </p:tav>
                                      </p:tavLst>
                                    </p:anim>
                                    <p:animEffect transition="in" filter="fade">
                                      <p:cBhvr>
                                        <p:cTn id="33" dur="500"/>
                                        <p:tgtEl>
                                          <p:spTgt spid="84"/>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90"/>
                                        </p:tgtEl>
                                        <p:attrNameLst>
                                          <p:attrName>style.visibility</p:attrName>
                                        </p:attrNameLst>
                                      </p:cBhvr>
                                      <p:to>
                                        <p:strVal val="visible"/>
                                      </p:to>
                                    </p:set>
                                    <p:anim calcmode="lin" valueType="num">
                                      <p:cBhvr>
                                        <p:cTn id="37" dur="500" fill="hold"/>
                                        <p:tgtEl>
                                          <p:spTgt spid="90"/>
                                        </p:tgtEl>
                                        <p:attrNameLst>
                                          <p:attrName>ppt_w</p:attrName>
                                        </p:attrNameLst>
                                      </p:cBhvr>
                                      <p:tavLst>
                                        <p:tav tm="0">
                                          <p:val>
                                            <p:fltVal val="0"/>
                                          </p:val>
                                        </p:tav>
                                        <p:tav tm="100000">
                                          <p:val>
                                            <p:strVal val="#ppt_w"/>
                                          </p:val>
                                        </p:tav>
                                      </p:tavLst>
                                    </p:anim>
                                    <p:anim calcmode="lin" valueType="num">
                                      <p:cBhvr>
                                        <p:cTn id="38" dur="500" fill="hold"/>
                                        <p:tgtEl>
                                          <p:spTgt spid="90"/>
                                        </p:tgtEl>
                                        <p:attrNameLst>
                                          <p:attrName>ppt_h</p:attrName>
                                        </p:attrNameLst>
                                      </p:cBhvr>
                                      <p:tavLst>
                                        <p:tav tm="0">
                                          <p:val>
                                            <p:fltVal val="0"/>
                                          </p:val>
                                        </p:tav>
                                        <p:tav tm="100000">
                                          <p:val>
                                            <p:strVal val="#ppt_h"/>
                                          </p:val>
                                        </p:tav>
                                      </p:tavLst>
                                    </p:anim>
                                    <p:animEffect transition="in" filter="fade">
                                      <p:cBhvr>
                                        <p:cTn id="39" dur="500"/>
                                        <p:tgtEl>
                                          <p:spTgt spid="9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p:cTn id="43" dur="500" fill="hold"/>
                                        <p:tgtEl>
                                          <p:spTgt spid="54"/>
                                        </p:tgtEl>
                                        <p:attrNameLst>
                                          <p:attrName>ppt_w</p:attrName>
                                        </p:attrNameLst>
                                      </p:cBhvr>
                                      <p:tavLst>
                                        <p:tav tm="0">
                                          <p:val>
                                            <p:fltVal val="0"/>
                                          </p:val>
                                        </p:tav>
                                        <p:tav tm="100000">
                                          <p:val>
                                            <p:strVal val="#ppt_w"/>
                                          </p:val>
                                        </p:tav>
                                      </p:tavLst>
                                    </p:anim>
                                    <p:anim calcmode="lin" valueType="num">
                                      <p:cBhvr>
                                        <p:cTn id="44" dur="500" fill="hold"/>
                                        <p:tgtEl>
                                          <p:spTgt spid="54"/>
                                        </p:tgtEl>
                                        <p:attrNameLst>
                                          <p:attrName>ppt_h</p:attrName>
                                        </p:attrNameLst>
                                      </p:cBhvr>
                                      <p:tavLst>
                                        <p:tav tm="0">
                                          <p:val>
                                            <p:fltVal val="0"/>
                                          </p:val>
                                        </p:tav>
                                        <p:tav tm="100000">
                                          <p:val>
                                            <p:strVal val="#ppt_h"/>
                                          </p:val>
                                        </p:tav>
                                      </p:tavLst>
                                    </p:anim>
                                    <p:animEffect transition="in" filter="fade">
                                      <p:cBhvr>
                                        <p:cTn id="45" dur="500"/>
                                        <p:tgtEl>
                                          <p:spTgt spid="54"/>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106"/>
                                        </p:tgtEl>
                                        <p:attrNameLst>
                                          <p:attrName>style.visibility</p:attrName>
                                        </p:attrNameLst>
                                      </p:cBhvr>
                                      <p:to>
                                        <p:strVal val="visible"/>
                                      </p:to>
                                    </p:set>
                                    <p:anim calcmode="lin" valueType="num">
                                      <p:cBhvr>
                                        <p:cTn id="49" dur="500" fill="hold"/>
                                        <p:tgtEl>
                                          <p:spTgt spid="106"/>
                                        </p:tgtEl>
                                        <p:attrNameLst>
                                          <p:attrName>ppt_w</p:attrName>
                                        </p:attrNameLst>
                                      </p:cBhvr>
                                      <p:tavLst>
                                        <p:tav tm="0">
                                          <p:val>
                                            <p:fltVal val="0"/>
                                          </p:val>
                                        </p:tav>
                                        <p:tav tm="100000">
                                          <p:val>
                                            <p:strVal val="#ppt_w"/>
                                          </p:val>
                                        </p:tav>
                                      </p:tavLst>
                                    </p:anim>
                                    <p:anim calcmode="lin" valueType="num">
                                      <p:cBhvr>
                                        <p:cTn id="50" dur="500" fill="hold"/>
                                        <p:tgtEl>
                                          <p:spTgt spid="106"/>
                                        </p:tgtEl>
                                        <p:attrNameLst>
                                          <p:attrName>ppt_h</p:attrName>
                                        </p:attrNameLst>
                                      </p:cBhvr>
                                      <p:tavLst>
                                        <p:tav tm="0">
                                          <p:val>
                                            <p:fltVal val="0"/>
                                          </p:val>
                                        </p:tav>
                                        <p:tav tm="100000">
                                          <p:val>
                                            <p:strVal val="#ppt_h"/>
                                          </p:val>
                                        </p:tav>
                                      </p:tavLst>
                                    </p:anim>
                                    <p:animEffect transition="in" filter="fade">
                                      <p:cBhvr>
                                        <p:cTn id="51" dur="500"/>
                                        <p:tgtEl>
                                          <p:spTgt spid="106"/>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p:cTn id="55" dur="500" fill="hold"/>
                                        <p:tgtEl>
                                          <p:spTgt spid="53"/>
                                        </p:tgtEl>
                                        <p:attrNameLst>
                                          <p:attrName>ppt_w</p:attrName>
                                        </p:attrNameLst>
                                      </p:cBhvr>
                                      <p:tavLst>
                                        <p:tav tm="0">
                                          <p:val>
                                            <p:fltVal val="0"/>
                                          </p:val>
                                        </p:tav>
                                        <p:tav tm="100000">
                                          <p:val>
                                            <p:strVal val="#ppt_w"/>
                                          </p:val>
                                        </p:tav>
                                      </p:tavLst>
                                    </p:anim>
                                    <p:anim calcmode="lin" valueType="num">
                                      <p:cBhvr>
                                        <p:cTn id="56" dur="500" fill="hold"/>
                                        <p:tgtEl>
                                          <p:spTgt spid="53"/>
                                        </p:tgtEl>
                                        <p:attrNameLst>
                                          <p:attrName>ppt_h</p:attrName>
                                        </p:attrNameLst>
                                      </p:cBhvr>
                                      <p:tavLst>
                                        <p:tav tm="0">
                                          <p:val>
                                            <p:fltVal val="0"/>
                                          </p:val>
                                        </p:tav>
                                        <p:tav tm="100000">
                                          <p:val>
                                            <p:strVal val="#ppt_h"/>
                                          </p:val>
                                        </p:tav>
                                      </p:tavLst>
                                    </p:anim>
                                    <p:animEffect transition="in" filter="fade">
                                      <p:cBhvr>
                                        <p:cTn id="57" dur="500"/>
                                        <p:tgtEl>
                                          <p:spTgt spid="53"/>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95"/>
                                        </p:tgtEl>
                                        <p:attrNameLst>
                                          <p:attrName>style.visibility</p:attrName>
                                        </p:attrNameLst>
                                      </p:cBhvr>
                                      <p:to>
                                        <p:strVal val="visible"/>
                                      </p:to>
                                    </p:set>
                                    <p:anim calcmode="lin" valueType="num">
                                      <p:cBhvr>
                                        <p:cTn id="61" dur="500" fill="hold"/>
                                        <p:tgtEl>
                                          <p:spTgt spid="95"/>
                                        </p:tgtEl>
                                        <p:attrNameLst>
                                          <p:attrName>ppt_w</p:attrName>
                                        </p:attrNameLst>
                                      </p:cBhvr>
                                      <p:tavLst>
                                        <p:tav tm="0">
                                          <p:val>
                                            <p:fltVal val="0"/>
                                          </p:val>
                                        </p:tav>
                                        <p:tav tm="100000">
                                          <p:val>
                                            <p:strVal val="#ppt_w"/>
                                          </p:val>
                                        </p:tav>
                                      </p:tavLst>
                                    </p:anim>
                                    <p:anim calcmode="lin" valueType="num">
                                      <p:cBhvr>
                                        <p:cTn id="62" dur="500" fill="hold"/>
                                        <p:tgtEl>
                                          <p:spTgt spid="95"/>
                                        </p:tgtEl>
                                        <p:attrNameLst>
                                          <p:attrName>ppt_h</p:attrName>
                                        </p:attrNameLst>
                                      </p:cBhvr>
                                      <p:tavLst>
                                        <p:tav tm="0">
                                          <p:val>
                                            <p:fltVal val="0"/>
                                          </p:val>
                                        </p:tav>
                                        <p:tav tm="100000">
                                          <p:val>
                                            <p:strVal val="#ppt_h"/>
                                          </p:val>
                                        </p:tav>
                                      </p:tavLst>
                                    </p:anim>
                                    <p:animEffect transition="in" filter="fade">
                                      <p:cBhvr>
                                        <p:cTn id="63"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83" grpId="0" animBg="1"/>
      <p:bldP spid="84"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13760" y="-16928"/>
            <a:ext cx="5730240" cy="516086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任意多边形 5"/>
          <p:cNvSpPr/>
          <p:nvPr/>
        </p:nvSpPr>
        <p:spPr>
          <a:xfrm>
            <a:off x="0" y="-17362"/>
            <a:ext cx="4589585" cy="5160862"/>
          </a:xfrm>
          <a:custGeom>
            <a:avLst/>
            <a:gdLst>
              <a:gd name="connsiteX0" fmla="*/ 0 w 6119446"/>
              <a:gd name="connsiteY0" fmla="*/ 0 h 6881149"/>
              <a:gd name="connsiteX1" fmla="*/ 5473182 w 6119446"/>
              <a:gd name="connsiteY1" fmla="*/ 0 h 6881149"/>
              <a:gd name="connsiteX2" fmla="*/ 5522799 w 6119446"/>
              <a:gd name="connsiteY2" fmla="*/ 125839 h 6881149"/>
              <a:gd name="connsiteX3" fmla="*/ 6119446 w 6119446"/>
              <a:gd name="connsiteY3" fmla="*/ 3506661 h 6881149"/>
              <a:gd name="connsiteX4" fmla="*/ 5677386 w 6119446"/>
              <a:gd name="connsiteY4" fmla="*/ 6430615 h 6881149"/>
              <a:gd name="connsiteX5" fmla="*/ 5524942 w 6119446"/>
              <a:gd name="connsiteY5" fmla="*/ 6881149 h 6881149"/>
              <a:gd name="connsiteX6" fmla="*/ 0 w 6119446"/>
              <a:gd name="connsiteY6" fmla="*/ 6881149 h 688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446" h="6881149">
                <a:moveTo>
                  <a:pt x="0" y="0"/>
                </a:moveTo>
                <a:lnTo>
                  <a:pt x="5473182" y="0"/>
                </a:lnTo>
                <a:lnTo>
                  <a:pt x="5522799" y="125839"/>
                </a:lnTo>
                <a:cubicBezTo>
                  <a:pt x="5908791" y="1180033"/>
                  <a:pt x="6119446" y="2318747"/>
                  <a:pt x="6119446" y="3506661"/>
                </a:cubicBezTo>
                <a:cubicBezTo>
                  <a:pt x="6119446" y="4524874"/>
                  <a:pt x="5964679" y="5506939"/>
                  <a:pt x="5677386" y="6430615"/>
                </a:cubicBezTo>
                <a:lnTo>
                  <a:pt x="5524942" y="6881149"/>
                </a:lnTo>
                <a:lnTo>
                  <a:pt x="0" y="688114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任意多边形 9"/>
          <p:cNvSpPr/>
          <p:nvPr/>
        </p:nvSpPr>
        <p:spPr>
          <a:xfrm>
            <a:off x="4099879" y="-22860"/>
            <a:ext cx="880352" cy="5160862"/>
          </a:xfrm>
          <a:custGeom>
            <a:avLst/>
            <a:gdLst>
              <a:gd name="connsiteX0" fmla="*/ 0 w 1173802"/>
              <a:gd name="connsiteY0" fmla="*/ 0 h 6881149"/>
              <a:gd name="connsiteX1" fmla="*/ 553595 w 1173802"/>
              <a:gd name="connsiteY1" fmla="*/ 0 h 6881149"/>
              <a:gd name="connsiteX2" fmla="*/ 577155 w 1173802"/>
              <a:gd name="connsiteY2" fmla="*/ 59753 h 6881149"/>
              <a:gd name="connsiteX3" fmla="*/ 1173802 w 1173802"/>
              <a:gd name="connsiteY3" fmla="*/ 3440575 h 6881149"/>
              <a:gd name="connsiteX4" fmla="*/ 577155 w 1173802"/>
              <a:gd name="connsiteY4" fmla="*/ 6821398 h 6881149"/>
              <a:gd name="connsiteX5" fmla="*/ 553596 w 1173802"/>
              <a:gd name="connsiteY5" fmla="*/ 6881149 h 6881149"/>
              <a:gd name="connsiteX6" fmla="*/ 51760 w 1173802"/>
              <a:gd name="connsiteY6" fmla="*/ 6881149 h 6881149"/>
              <a:gd name="connsiteX7" fmla="*/ 204204 w 1173802"/>
              <a:gd name="connsiteY7" fmla="*/ 6430615 h 6881149"/>
              <a:gd name="connsiteX8" fmla="*/ 646264 w 1173802"/>
              <a:gd name="connsiteY8" fmla="*/ 3506661 h 6881149"/>
              <a:gd name="connsiteX9" fmla="*/ 49617 w 1173802"/>
              <a:gd name="connsiteY9" fmla="*/ 125839 h 6881149"/>
              <a:gd name="connsiteX10" fmla="*/ 0 w 1173802"/>
              <a:gd name="connsiteY10" fmla="*/ 0 h 688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802" h="6881149">
                <a:moveTo>
                  <a:pt x="0" y="0"/>
                </a:moveTo>
                <a:lnTo>
                  <a:pt x="553595" y="0"/>
                </a:lnTo>
                <a:lnTo>
                  <a:pt x="577155" y="59753"/>
                </a:lnTo>
                <a:cubicBezTo>
                  <a:pt x="963147" y="1113947"/>
                  <a:pt x="1173802" y="2252660"/>
                  <a:pt x="1173802" y="3440575"/>
                </a:cubicBezTo>
                <a:cubicBezTo>
                  <a:pt x="1173802" y="4628490"/>
                  <a:pt x="963147" y="5767203"/>
                  <a:pt x="577155" y="6821398"/>
                </a:cubicBezTo>
                <a:lnTo>
                  <a:pt x="553596" y="6881149"/>
                </a:lnTo>
                <a:lnTo>
                  <a:pt x="51760" y="6881149"/>
                </a:lnTo>
                <a:lnTo>
                  <a:pt x="204204" y="6430615"/>
                </a:lnTo>
                <a:cubicBezTo>
                  <a:pt x="491497" y="5506939"/>
                  <a:pt x="646264" y="4524874"/>
                  <a:pt x="646264" y="3506661"/>
                </a:cubicBezTo>
                <a:cubicBezTo>
                  <a:pt x="646264" y="2318747"/>
                  <a:pt x="435609" y="1180033"/>
                  <a:pt x="49617" y="125839"/>
                </a:cubicBezTo>
                <a:lnTo>
                  <a:pt x="0" y="0"/>
                </a:lnTo>
                <a:close/>
              </a:path>
            </a:pathLst>
          </a:cu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a:solidFill>
                <a:srgbClr val="595959"/>
              </a:solidFill>
            </a:endParaRPr>
          </a:p>
        </p:txBody>
      </p:sp>
      <p:sp>
        <p:nvSpPr>
          <p:cNvPr id="11" name="文本框 10"/>
          <p:cNvSpPr txBox="1"/>
          <p:nvPr/>
        </p:nvSpPr>
        <p:spPr>
          <a:xfrm>
            <a:off x="482808" y="892255"/>
            <a:ext cx="2439365" cy="484748"/>
          </a:xfrm>
          <a:prstGeom prst="rect">
            <a:avLst/>
          </a:prstGeom>
          <a:noFill/>
        </p:spPr>
        <p:txBody>
          <a:bodyPr wrap="square" lIns="68580" tIns="34290" rIns="68580" bIns="34290" rtlCol="0">
            <a:spAutoFit/>
          </a:bodyPr>
          <a:lstStyle/>
          <a:p>
            <a:r>
              <a:rPr lang="zh-CN" altLang="en-US" sz="2700" b="1" dirty="0">
                <a:solidFill>
                  <a:schemeClr val="bg1"/>
                </a:solidFill>
                <a:latin typeface="微软雅黑" panose="020B0503020204020204" pitchFamily="34" charset="-122"/>
                <a:ea typeface="微软雅黑" panose="020B0503020204020204" pitchFamily="34" charset="-122"/>
              </a:rPr>
              <a:t>生活的理想</a:t>
            </a:r>
          </a:p>
        </p:txBody>
      </p:sp>
      <p:sp>
        <p:nvSpPr>
          <p:cNvPr id="12" name="文本框 11"/>
          <p:cNvSpPr txBox="1"/>
          <p:nvPr/>
        </p:nvSpPr>
        <p:spPr>
          <a:xfrm>
            <a:off x="1224951" y="1430835"/>
            <a:ext cx="3364634" cy="484748"/>
          </a:xfrm>
          <a:prstGeom prst="rect">
            <a:avLst/>
          </a:prstGeom>
          <a:noFill/>
        </p:spPr>
        <p:txBody>
          <a:bodyPr wrap="square" lIns="68580" tIns="34290" rIns="68580" bIns="34290" rtlCol="0">
            <a:spAutoFit/>
          </a:bodyPr>
          <a:lstStyle/>
          <a:p>
            <a:r>
              <a:rPr lang="zh-CN" altLang="en-US" sz="2700" b="1" dirty="0">
                <a:solidFill>
                  <a:schemeClr val="bg1"/>
                </a:solidFill>
                <a:latin typeface="微软雅黑" panose="020B0503020204020204" pitchFamily="34" charset="-122"/>
                <a:ea typeface="微软雅黑" panose="020B0503020204020204" pitchFamily="34" charset="-122"/>
              </a:rPr>
              <a:t>就是为了</a:t>
            </a:r>
            <a:r>
              <a:rPr lang="zh-CN" altLang="en-US" sz="2700" b="1" dirty="0">
                <a:solidFill>
                  <a:schemeClr val="accent1">
                    <a:lumMod val="50000"/>
                    <a:lumOff val="50000"/>
                  </a:schemeClr>
                </a:solidFill>
                <a:latin typeface="微软雅黑" panose="020B0503020204020204" pitchFamily="34" charset="-122"/>
                <a:ea typeface="微软雅黑" panose="020B0503020204020204" pitchFamily="34" charset="-122"/>
              </a:rPr>
              <a:t>理想的生活</a:t>
            </a:r>
          </a:p>
        </p:txBody>
      </p:sp>
      <p:cxnSp>
        <p:nvCxnSpPr>
          <p:cNvPr id="22" name="直接连接符 21"/>
          <p:cNvCxnSpPr/>
          <p:nvPr/>
        </p:nvCxnSpPr>
        <p:spPr>
          <a:xfrm>
            <a:off x="513825" y="4297680"/>
            <a:ext cx="5715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1"/>
          <p:cNvSpPr>
            <a:spLocks noChangeArrowheads="1"/>
          </p:cNvSpPr>
          <p:nvPr/>
        </p:nvSpPr>
        <p:spPr bwMode="auto">
          <a:xfrm>
            <a:off x="528528" y="3003613"/>
            <a:ext cx="3079927"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lnSpc>
                <a:spcPct val="120000"/>
              </a:lnSpc>
              <a:spcBef>
                <a:spcPct val="20000"/>
              </a:spcBef>
            </a:pPr>
            <a:r>
              <a:rPr lang="zh-CN" altLang="en-US" sz="1200">
                <a:solidFill>
                  <a:schemeClr val="bg1"/>
                </a:solidFill>
                <a:sym typeface="Arial" panose="020B0604020202020204" pitchFamily="34" charset="0"/>
              </a:rPr>
              <a:t>单</a:t>
            </a:r>
            <a:r>
              <a:rPr lang="zh-CN" altLang="en-US" sz="1200" dirty="0">
                <a:solidFill>
                  <a:schemeClr val="bg1"/>
                </a:solidFill>
                <a:sym typeface="Arial" panose="020B0604020202020204" pitchFamily="34" charset="0"/>
              </a:rPr>
              <a:t>击此处编辑您要的内容，建议您在展示时采用微软雅黑字体，本模版所有图形线条及其相应素材均可自由编辑、改色、替换。更多使用说明和作品请详阅模版最末的使用手册。</a:t>
            </a:r>
            <a:endParaRPr lang="en-US" altLang="zh-CN" sz="1200" dirty="0">
              <a:solidFill>
                <a:schemeClr val="bg1"/>
              </a:solidFill>
              <a:sym typeface="Arial" panose="020B0604020202020204" pitchFamily="34" charset="0"/>
            </a:endParaRPr>
          </a:p>
        </p:txBody>
      </p:sp>
      <p:sp>
        <p:nvSpPr>
          <p:cNvPr id="18" name="1"/>
          <p:cNvSpPr>
            <a:spLocks noChangeArrowheads="1"/>
          </p:cNvSpPr>
          <p:nvPr/>
        </p:nvSpPr>
        <p:spPr bwMode="auto">
          <a:xfrm>
            <a:off x="528528" y="2264210"/>
            <a:ext cx="3079927"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nSpc>
                <a:spcPct val="120000"/>
              </a:lnSpc>
              <a:spcBef>
                <a:spcPct val="20000"/>
              </a:spcBef>
            </a:pPr>
            <a:r>
              <a:rPr lang="zh-CN" altLang="en-US" sz="1200" dirty="0">
                <a:solidFill>
                  <a:schemeClr val="bg1"/>
                </a:solidFill>
                <a:latin typeface="微软雅黑" panose="020B0503020204020204" pitchFamily="34" charset="-122"/>
              </a:rPr>
              <a:t>小奕</a:t>
            </a:r>
            <a:r>
              <a:rPr lang="en-US" altLang="zh-CN" sz="1200" dirty="0">
                <a:solidFill>
                  <a:schemeClr val="bg1"/>
                </a:solidFill>
                <a:latin typeface="微软雅黑" panose="020B0503020204020204" pitchFamily="34" charset="-122"/>
              </a:rPr>
              <a:t>PPT</a:t>
            </a:r>
            <a:r>
              <a:rPr lang="zh-CN" altLang="zh-CN" sz="1200" dirty="0">
                <a:solidFill>
                  <a:schemeClr val="bg1"/>
                </a:solidFill>
                <a:latin typeface="微软雅黑" panose="020B0503020204020204" pitchFamily="34" charset="-122"/>
              </a:rPr>
              <a:t>工作室更专业的模板。</a:t>
            </a:r>
            <a:r>
              <a:rPr lang="zh-CN" altLang="en-US" sz="1200" dirty="0">
                <a:solidFill>
                  <a:schemeClr val="bg1"/>
                </a:solidFill>
                <a:latin typeface="微软雅黑" panose="020B0503020204020204" pitchFamily="34" charset="-122"/>
              </a:rPr>
              <a:t>小奕</a:t>
            </a:r>
            <a:r>
              <a:rPr lang="zh-CN" altLang="zh-CN" sz="1200" dirty="0">
                <a:solidFill>
                  <a:schemeClr val="bg1"/>
                </a:solidFill>
                <a:latin typeface="微软雅黑" panose="020B0503020204020204" pitchFamily="34" charset="-122"/>
              </a:rPr>
              <a:t>，色彩纷呈，潮流时尚</a:t>
            </a:r>
            <a:r>
              <a:rPr lang="zh-CN" altLang="en-US" sz="1200" dirty="0">
                <a:solidFill>
                  <a:schemeClr val="bg1"/>
                </a:solidFill>
                <a:latin typeface="微软雅黑" panose="020B0503020204020204" pitchFamily="34" charset="-122"/>
              </a:rPr>
              <a:t>。</a:t>
            </a:r>
            <a:endParaRPr lang="en-US" altLang="zh-CN" sz="1200" dirty="0">
              <a:solidFill>
                <a:schemeClr val="bg1"/>
              </a:solidFill>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5945692" y="1988982"/>
            <a:ext cx="2663834" cy="1398845"/>
          </a:xfrm>
          <a:prstGeom prst="rect">
            <a:avLst/>
          </a:prstGeom>
        </p:spPr>
        <p:txBody>
          <a:bodyPr wrap="square" lIns="68580" tIns="34290" rIns="68580" bIns="34290">
            <a:spAutoFit/>
          </a:bodyPr>
          <a:lstStyle/>
          <a:p>
            <a:pPr marL="214630" indent="-214630">
              <a:lnSpc>
                <a:spcPct val="120000"/>
              </a:lnSpc>
              <a:buClr>
                <a:srgbClr val="404040"/>
              </a:buClr>
              <a:buFont typeface="Wingdings" panose="05000000000000000000" pitchFamily="2" charset="2"/>
              <a:buChar char="n"/>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14630" indent="-214630">
              <a:lnSpc>
                <a:spcPct val="120000"/>
              </a:lnSpc>
              <a:buClr>
                <a:srgbClr val="404040"/>
              </a:buClr>
              <a:buFont typeface="Wingdings" panose="05000000000000000000" pitchFamily="2" charset="2"/>
              <a:buChar char="n"/>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14630" indent="-214630">
              <a:lnSpc>
                <a:spcPct val="120000"/>
              </a:lnSpc>
              <a:buClr>
                <a:srgbClr val="404040"/>
              </a:buClr>
              <a:buFont typeface="Wingdings" panose="05000000000000000000" pitchFamily="2" charset="2"/>
              <a:buChar char="n"/>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14630" indent="-214630">
              <a:lnSpc>
                <a:spcPct val="120000"/>
              </a:lnSpc>
              <a:buClr>
                <a:srgbClr val="404040"/>
              </a:buClr>
              <a:buFont typeface="Wingdings" panose="05000000000000000000" pitchFamily="2" charset="2"/>
              <a:buChar char="n"/>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14630" indent="-214630">
              <a:lnSpc>
                <a:spcPct val="120000"/>
              </a:lnSpc>
              <a:buClr>
                <a:srgbClr val="404040"/>
              </a:buClr>
              <a:buFont typeface="Wingdings" panose="05000000000000000000" pitchFamily="2" charset="2"/>
              <a:buChar char="n"/>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14630" indent="-214630">
              <a:lnSpc>
                <a:spcPct val="120000"/>
              </a:lnSpc>
              <a:buClr>
                <a:srgbClr val="404040"/>
              </a:buClr>
              <a:buFont typeface="Wingdings" panose="05000000000000000000" pitchFamily="2" charset="2"/>
              <a:buChar char="n"/>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矩形 26"/>
          <p:cNvSpPr/>
          <p:nvPr/>
        </p:nvSpPr>
        <p:spPr>
          <a:xfrm>
            <a:off x="5945692" y="1691943"/>
            <a:ext cx="2812135" cy="318549"/>
          </a:xfrm>
          <a:prstGeom prst="rect">
            <a:avLst/>
          </a:prstGeom>
        </p:spPr>
        <p:txBody>
          <a:bodyPr wrap="square" lIns="68580" tIns="34290" rIns="68580" bIns="34290">
            <a:spAutoFit/>
          </a:bodyPr>
          <a:lstStyle/>
          <a:p>
            <a:pPr lvl="0">
              <a:lnSpc>
                <a:spcPct val="120000"/>
              </a:lnSpc>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国外相关文献</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8" name="矩形 27"/>
          <p:cNvSpPr/>
          <p:nvPr/>
        </p:nvSpPr>
        <p:spPr>
          <a:xfrm>
            <a:off x="5945693" y="1105070"/>
            <a:ext cx="2368935" cy="512448"/>
          </a:xfrm>
          <a:prstGeom prst="rect">
            <a:avLst/>
          </a:prstGeom>
        </p:spPr>
        <p:txBody>
          <a:bodyPr wrap="square" lIns="68580" tIns="34290" rIns="68580" bIns="34290">
            <a:spAutoFit/>
          </a:bodyPr>
          <a:lstStyle/>
          <a:p>
            <a:pPr marL="214630" indent="-214630">
              <a:lnSpc>
                <a:spcPct val="120000"/>
              </a:lnSpc>
              <a:buClr>
                <a:srgbClr val="404040"/>
              </a:buClr>
              <a:buFont typeface="Wingdings" panose="05000000000000000000" pitchFamily="2" charset="2"/>
              <a:buChar char="n"/>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14630" indent="-214630">
              <a:lnSpc>
                <a:spcPct val="120000"/>
              </a:lnSpc>
              <a:buClr>
                <a:srgbClr val="404040"/>
              </a:buClr>
              <a:buFont typeface="Wingdings" panose="05000000000000000000" pitchFamily="2" charset="2"/>
              <a:buChar char="n"/>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9" name="矩形 28"/>
          <p:cNvSpPr/>
          <p:nvPr/>
        </p:nvSpPr>
        <p:spPr>
          <a:xfrm>
            <a:off x="5945693" y="813322"/>
            <a:ext cx="2368935" cy="327782"/>
          </a:xfrm>
          <a:prstGeom prst="rect">
            <a:avLst/>
          </a:prstGeom>
        </p:spPr>
        <p:txBody>
          <a:bodyPr wrap="square" lIns="68580" tIns="34290" rIns="68580" bIns="34290">
            <a:spAutoFit/>
          </a:bodyPr>
          <a:lstStyle/>
          <a:p>
            <a:pPr>
              <a:lnSpc>
                <a:spcPct val="120000"/>
              </a:lnSpc>
              <a:defRPr/>
            </a:pPr>
            <a:r>
              <a:rPr lang="zh-CN" altLang="en-US" sz="1400" b="1">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国内相关文献</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0" name="矩形 29"/>
          <p:cNvSpPr/>
          <p:nvPr/>
        </p:nvSpPr>
        <p:spPr>
          <a:xfrm>
            <a:off x="5968553" y="3805012"/>
            <a:ext cx="2663834" cy="734047"/>
          </a:xfrm>
          <a:prstGeom prst="rect">
            <a:avLst/>
          </a:prstGeom>
        </p:spPr>
        <p:txBody>
          <a:bodyPr wrap="square" lIns="68580" tIns="34290" rIns="68580" bIns="34290">
            <a:spAutoFit/>
          </a:bodyPr>
          <a:lstStyle/>
          <a:p>
            <a:pPr marL="214630" indent="-214630">
              <a:lnSpc>
                <a:spcPct val="120000"/>
              </a:lnSpc>
              <a:buClr>
                <a:srgbClr val="404040"/>
              </a:buClr>
              <a:buFont typeface="Wingdings" panose="05000000000000000000" pitchFamily="2" charset="2"/>
              <a:buChar char="n"/>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14630" indent="-214630">
              <a:lnSpc>
                <a:spcPct val="120000"/>
              </a:lnSpc>
              <a:buClr>
                <a:srgbClr val="404040"/>
              </a:buClr>
              <a:buFont typeface="Wingdings" panose="05000000000000000000" pitchFamily="2" charset="2"/>
              <a:buChar char="n"/>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214630" indent="-214630">
              <a:lnSpc>
                <a:spcPct val="120000"/>
              </a:lnSpc>
              <a:buClr>
                <a:srgbClr val="404040"/>
              </a:buClr>
              <a:buFont typeface="Wingdings" panose="05000000000000000000" pitchFamily="2" charset="2"/>
              <a:buChar char="n"/>
              <a:defRPr/>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在此添加相关文献内容</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1" name="矩形 30"/>
          <p:cNvSpPr/>
          <p:nvPr/>
        </p:nvSpPr>
        <p:spPr>
          <a:xfrm>
            <a:off x="5945693" y="3469873"/>
            <a:ext cx="2812135" cy="318549"/>
          </a:xfrm>
          <a:prstGeom prst="rect">
            <a:avLst/>
          </a:prstGeom>
        </p:spPr>
        <p:txBody>
          <a:bodyPr wrap="square" lIns="68580" tIns="34290" rIns="68580" bIns="34290">
            <a:spAutoFit/>
          </a:bodyPr>
          <a:lstStyle/>
          <a:p>
            <a:pPr lvl="0">
              <a:lnSpc>
                <a:spcPct val="120000"/>
              </a:lnSpc>
              <a:defRPr/>
            </a:pPr>
            <a:r>
              <a:rPr lang="zh-CN" altLang="en-US" b="1">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网络相关文献</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2" name="矩形 31"/>
          <p:cNvSpPr/>
          <p:nvPr/>
        </p:nvSpPr>
        <p:spPr>
          <a:xfrm>
            <a:off x="5999032" y="676514"/>
            <a:ext cx="880430" cy="34289"/>
          </a:xfrm>
          <a:prstGeom prst="rect">
            <a:avLst/>
          </a:prstGeom>
          <a:solidFill>
            <a:srgbClr val="4040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287" y="2163"/>
            <a:ext cx="4175960" cy="5139174"/>
          </a:xfrm>
          <a:prstGeom prst="rect">
            <a:avLst/>
          </a:prstGeom>
        </p:spPr>
      </p:pic>
      <p:sp>
        <p:nvSpPr>
          <p:cNvPr id="20" name="矩形 19"/>
          <p:cNvSpPr/>
          <p:nvPr/>
        </p:nvSpPr>
        <p:spPr>
          <a:xfrm>
            <a:off x="940651" y="-9205"/>
            <a:ext cx="4175960" cy="5143499"/>
          </a:xfrm>
          <a:prstGeom prst="rect">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sz="1400">
              <a:solidFill>
                <a:prstClr val="white"/>
              </a:solidFill>
              <a:latin typeface="微软雅黑" panose="020B0503020204020204" pitchFamily="34" charset="-122"/>
              <a:ea typeface="微软雅黑" panose="020B0503020204020204" pitchFamily="34" charset="-122"/>
            </a:endParaRPr>
          </a:p>
        </p:txBody>
      </p:sp>
      <p:sp>
        <p:nvSpPr>
          <p:cNvPr id="21" name="矩形 20"/>
          <p:cNvSpPr/>
          <p:nvPr/>
        </p:nvSpPr>
        <p:spPr>
          <a:xfrm>
            <a:off x="2407787" y="322750"/>
            <a:ext cx="3008684" cy="4479590"/>
          </a:xfrm>
          <a:prstGeom prst="rect">
            <a:avLst/>
          </a:prstGeom>
          <a:solidFill>
            <a:schemeClr val="accent1">
              <a:lumMod val="90000"/>
              <a:lumOff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sz="1400">
              <a:solidFill>
                <a:prstClr val="white"/>
              </a:solidFill>
              <a:latin typeface="微软雅黑" panose="020B0503020204020204" pitchFamily="34" charset="-122"/>
              <a:ea typeface="微软雅黑" panose="020B0503020204020204" pitchFamily="34" charset="-122"/>
            </a:endParaRPr>
          </a:p>
        </p:txBody>
      </p:sp>
      <p:sp>
        <p:nvSpPr>
          <p:cNvPr id="22" name="矩形 21"/>
          <p:cNvSpPr/>
          <p:nvPr/>
        </p:nvSpPr>
        <p:spPr>
          <a:xfrm>
            <a:off x="2579839" y="2069155"/>
            <a:ext cx="3317147" cy="530915"/>
          </a:xfrm>
          <a:prstGeom prst="rect">
            <a:avLst/>
          </a:prstGeom>
        </p:spPr>
        <p:txBody>
          <a:bodyPr wrap="square" lIns="68580" tIns="34290" rIns="68580" bIns="34290">
            <a:spAutoFit/>
          </a:bodyPr>
          <a:lstStyle/>
          <a:p>
            <a:pPr>
              <a:defRPr/>
            </a:pPr>
            <a:r>
              <a:rPr lang="zh-CN" altLang="en-US" sz="3000" b="1" spc="600">
                <a:solidFill>
                  <a:prstClr val="white"/>
                </a:solidFill>
                <a:latin typeface="微软雅黑" panose="020B0503020204020204" pitchFamily="34" charset="-122"/>
                <a:ea typeface="微软雅黑" panose="020B0503020204020204" pitchFamily="34" charset="-122"/>
              </a:rPr>
              <a:t>参考文献</a:t>
            </a:r>
            <a:endParaRPr lang="zh-CN" altLang="en-US" sz="3000" b="1" spc="600" dirty="0">
              <a:solidFill>
                <a:prstClr val="white"/>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2681496" y="1841540"/>
            <a:ext cx="137826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681496" y="3185436"/>
            <a:ext cx="8126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579839" y="2658067"/>
            <a:ext cx="2147359" cy="238527"/>
          </a:xfrm>
          <a:prstGeom prst="rect">
            <a:avLst/>
          </a:prstGeom>
        </p:spPr>
        <p:txBody>
          <a:bodyPr wrap="square" lIns="68580" tIns="34290" rIns="68580" bIns="34290">
            <a:spAutoFit/>
          </a:bodyPr>
          <a:lstStyle/>
          <a:p>
            <a:pPr lvl="0" algn="dist">
              <a:defRPr/>
            </a:pPr>
            <a:r>
              <a:rPr lang="en-US" altLang="zh-CN" sz="1100" spc="45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references</a:t>
            </a:r>
            <a:endParaRPr lang="zh-CN" altLang="en-US" sz="1100" spc="450" dirty="0">
              <a:solidFill>
                <a:schemeClr val="bg1"/>
              </a:solidFill>
              <a:latin typeface="微软雅黑" panose="020B0503020204020204" pitchFamily="34" charset="-122"/>
              <a:ea typeface="微软雅黑" panose="020B0503020204020204" pitchFamily="34" charset="-122"/>
            </a:endParaRPr>
          </a:p>
        </p:txBody>
      </p:sp>
      <p:sp>
        <p:nvSpPr>
          <p:cNvPr id="33" name="signing-contract_66138"/>
          <p:cNvSpPr>
            <a:spLocks noChangeAspect="1"/>
          </p:cNvSpPr>
          <p:nvPr/>
        </p:nvSpPr>
        <p:spPr bwMode="auto">
          <a:xfrm>
            <a:off x="2681496" y="1094969"/>
            <a:ext cx="530498" cy="530196"/>
          </a:xfrm>
          <a:custGeom>
            <a:avLst/>
            <a:gdLst>
              <a:gd name="connsiteX0" fmla="*/ 177088 w 577759"/>
              <a:gd name="connsiteY0" fmla="*/ 396051 h 577432"/>
              <a:gd name="connsiteX1" fmla="*/ 185388 w 577759"/>
              <a:gd name="connsiteY1" fmla="*/ 400653 h 577432"/>
              <a:gd name="connsiteX2" fmla="*/ 178010 w 577759"/>
              <a:gd name="connsiteY2" fmla="*/ 436543 h 577432"/>
              <a:gd name="connsiteX3" fmla="*/ 184466 w 577759"/>
              <a:gd name="connsiteY3" fmla="*/ 440224 h 577432"/>
              <a:gd name="connsiteX4" fmla="*/ 186310 w 577759"/>
              <a:gd name="connsiteY4" fmla="*/ 442985 h 577432"/>
              <a:gd name="connsiteX5" fmla="*/ 201988 w 577759"/>
              <a:gd name="connsiteY5" fmla="*/ 452188 h 577432"/>
              <a:gd name="connsiteX6" fmla="*/ 204755 w 577759"/>
              <a:gd name="connsiteY6" fmla="*/ 458630 h 577432"/>
              <a:gd name="connsiteX7" fmla="*/ 274843 w 577759"/>
              <a:gd name="connsiteY7" fmla="*/ 460470 h 577432"/>
              <a:gd name="connsiteX8" fmla="*/ 274843 w 577759"/>
              <a:gd name="connsiteY8" fmla="*/ 480716 h 577432"/>
              <a:gd name="connsiteX9" fmla="*/ 206599 w 577759"/>
              <a:gd name="connsiteY9" fmla="*/ 478876 h 577432"/>
              <a:gd name="connsiteX10" fmla="*/ 194610 w 577759"/>
              <a:gd name="connsiteY10" fmla="*/ 481636 h 577432"/>
              <a:gd name="connsiteX11" fmla="*/ 183544 w 577759"/>
              <a:gd name="connsiteY11" fmla="*/ 473354 h 577432"/>
              <a:gd name="connsiteX12" fmla="*/ 183544 w 577759"/>
              <a:gd name="connsiteY12" fmla="*/ 466912 h 577432"/>
              <a:gd name="connsiteX13" fmla="*/ 178933 w 577759"/>
              <a:gd name="connsiteY13" fmla="*/ 474274 h 577432"/>
              <a:gd name="connsiteX14" fmla="*/ 161410 w 577759"/>
              <a:gd name="connsiteY14" fmla="*/ 465992 h 577432"/>
              <a:gd name="connsiteX15" fmla="*/ 162333 w 577759"/>
              <a:gd name="connsiteY15" fmla="*/ 464151 h 577432"/>
              <a:gd name="connsiteX16" fmla="*/ 163255 w 577759"/>
              <a:gd name="connsiteY16" fmla="*/ 460470 h 577432"/>
              <a:gd name="connsiteX17" fmla="*/ 156799 w 577759"/>
              <a:gd name="connsiteY17" fmla="*/ 466912 h 577432"/>
              <a:gd name="connsiteX18" fmla="*/ 140199 w 577759"/>
              <a:gd name="connsiteY18" fmla="*/ 456789 h 577432"/>
              <a:gd name="connsiteX19" fmla="*/ 154033 w 577759"/>
              <a:gd name="connsiteY19" fmla="*/ 435623 h 577432"/>
              <a:gd name="connsiteX20" fmla="*/ 103311 w 577759"/>
              <a:gd name="connsiteY20" fmla="*/ 495441 h 577432"/>
              <a:gd name="connsiteX21" fmla="*/ 85789 w 577759"/>
              <a:gd name="connsiteY21" fmla="*/ 485318 h 577432"/>
              <a:gd name="connsiteX22" fmla="*/ 143888 w 577759"/>
              <a:gd name="connsiteY22" fmla="*/ 417217 h 577432"/>
              <a:gd name="connsiteX23" fmla="*/ 177088 w 577759"/>
              <a:gd name="connsiteY23" fmla="*/ 396051 h 577432"/>
              <a:gd name="connsiteX24" fmla="*/ 326592 w 577759"/>
              <a:gd name="connsiteY24" fmla="*/ 382185 h 577432"/>
              <a:gd name="connsiteX25" fmla="*/ 324748 w 577759"/>
              <a:gd name="connsiteY25" fmla="*/ 412582 h 577432"/>
              <a:gd name="connsiteX26" fmla="*/ 340423 w 577759"/>
              <a:gd name="connsiteY26" fmla="*/ 420871 h 577432"/>
              <a:gd name="connsiteX27" fmla="*/ 355177 w 577759"/>
              <a:gd name="connsiteY27" fmla="*/ 430082 h 577432"/>
              <a:gd name="connsiteX28" fmla="*/ 380995 w 577759"/>
              <a:gd name="connsiteY28" fmla="*/ 413503 h 577432"/>
              <a:gd name="connsiteX29" fmla="*/ 356099 w 577759"/>
              <a:gd name="connsiteY29" fmla="*/ 393238 h 577432"/>
              <a:gd name="connsiteX30" fmla="*/ 326592 w 577759"/>
              <a:gd name="connsiteY30" fmla="*/ 382185 h 577432"/>
              <a:gd name="connsiteX31" fmla="*/ 125443 w 577759"/>
              <a:gd name="connsiteY31" fmla="*/ 299294 h 577432"/>
              <a:gd name="connsiteX32" fmla="*/ 224189 w 577759"/>
              <a:gd name="connsiteY32" fmla="*/ 299294 h 577432"/>
              <a:gd name="connsiteX33" fmla="*/ 250029 w 577759"/>
              <a:gd name="connsiteY33" fmla="*/ 326015 h 577432"/>
              <a:gd name="connsiteX34" fmla="*/ 224189 w 577759"/>
              <a:gd name="connsiteY34" fmla="*/ 351815 h 577432"/>
              <a:gd name="connsiteX35" fmla="*/ 125443 w 577759"/>
              <a:gd name="connsiteY35" fmla="*/ 351815 h 577432"/>
              <a:gd name="connsiteX36" fmla="*/ 98680 w 577759"/>
              <a:gd name="connsiteY36" fmla="*/ 326015 h 577432"/>
              <a:gd name="connsiteX37" fmla="*/ 125443 w 577759"/>
              <a:gd name="connsiteY37" fmla="*/ 299294 h 577432"/>
              <a:gd name="connsiteX38" fmla="*/ 125436 w 577759"/>
              <a:gd name="connsiteY38" fmla="*/ 200762 h 577432"/>
              <a:gd name="connsiteX39" fmla="*/ 321952 w 577759"/>
              <a:gd name="connsiteY39" fmla="*/ 200762 h 577432"/>
              <a:gd name="connsiteX40" fmla="*/ 348708 w 577759"/>
              <a:gd name="connsiteY40" fmla="*/ 227483 h 577432"/>
              <a:gd name="connsiteX41" fmla="*/ 321952 w 577759"/>
              <a:gd name="connsiteY41" fmla="*/ 253283 h 577432"/>
              <a:gd name="connsiteX42" fmla="*/ 125436 w 577759"/>
              <a:gd name="connsiteY42" fmla="*/ 253283 h 577432"/>
              <a:gd name="connsiteX43" fmla="*/ 98680 w 577759"/>
              <a:gd name="connsiteY43" fmla="*/ 227483 h 577432"/>
              <a:gd name="connsiteX44" fmla="*/ 125436 w 577759"/>
              <a:gd name="connsiteY44" fmla="*/ 200762 h 577432"/>
              <a:gd name="connsiteX45" fmla="*/ 125436 w 577759"/>
              <a:gd name="connsiteY45" fmla="*/ 103118 h 577432"/>
              <a:gd name="connsiteX46" fmla="*/ 321952 w 577759"/>
              <a:gd name="connsiteY46" fmla="*/ 103118 h 577432"/>
              <a:gd name="connsiteX47" fmla="*/ 348708 w 577759"/>
              <a:gd name="connsiteY47" fmla="*/ 128918 h 577432"/>
              <a:gd name="connsiteX48" fmla="*/ 321952 w 577759"/>
              <a:gd name="connsiteY48" fmla="*/ 155639 h 577432"/>
              <a:gd name="connsiteX49" fmla="*/ 125436 w 577759"/>
              <a:gd name="connsiteY49" fmla="*/ 155639 h 577432"/>
              <a:gd name="connsiteX50" fmla="*/ 98680 w 577759"/>
              <a:gd name="connsiteY50" fmla="*/ 128918 h 577432"/>
              <a:gd name="connsiteX51" fmla="*/ 125436 w 577759"/>
              <a:gd name="connsiteY51" fmla="*/ 103118 h 577432"/>
              <a:gd name="connsiteX52" fmla="*/ 497753 w 577759"/>
              <a:gd name="connsiteY52" fmla="*/ 64639 h 577432"/>
              <a:gd name="connsiteX53" fmla="*/ 537748 w 577759"/>
              <a:gd name="connsiteY53" fmla="*/ 78225 h 577432"/>
              <a:gd name="connsiteX54" fmla="*/ 577398 w 577759"/>
              <a:gd name="connsiteY54" fmla="*/ 121516 h 577432"/>
              <a:gd name="connsiteX55" fmla="*/ 575554 w 577759"/>
              <a:gd name="connsiteY55" fmla="*/ 130727 h 577432"/>
              <a:gd name="connsiteX56" fmla="*/ 411424 w 577759"/>
              <a:gd name="connsiteY56" fmla="*/ 415345 h 577432"/>
              <a:gd name="connsiteX57" fmla="*/ 407735 w 577759"/>
              <a:gd name="connsiteY57" fmla="*/ 419029 h 577432"/>
              <a:gd name="connsiteX58" fmla="*/ 321982 w 577759"/>
              <a:gd name="connsiteY58" fmla="*/ 476137 h 577432"/>
              <a:gd name="connsiteX59" fmla="*/ 308151 w 577759"/>
              <a:gd name="connsiteY59" fmla="*/ 476137 h 577432"/>
              <a:gd name="connsiteX60" fmla="*/ 301696 w 577759"/>
              <a:gd name="connsiteY60" fmla="*/ 464163 h 577432"/>
              <a:gd name="connsiteX61" fmla="*/ 307229 w 577759"/>
              <a:gd name="connsiteY61" fmla="*/ 361921 h 577432"/>
              <a:gd name="connsiteX62" fmla="*/ 309073 w 577759"/>
              <a:gd name="connsiteY62" fmla="*/ 355473 h 577432"/>
              <a:gd name="connsiteX63" fmla="*/ 473203 w 577759"/>
              <a:gd name="connsiteY63" fmla="*/ 71777 h 577432"/>
              <a:gd name="connsiteX64" fmla="*/ 480580 w 577759"/>
              <a:gd name="connsiteY64" fmla="*/ 66250 h 577432"/>
              <a:gd name="connsiteX65" fmla="*/ 497753 w 577759"/>
              <a:gd name="connsiteY65" fmla="*/ 64639 h 577432"/>
              <a:gd name="connsiteX66" fmla="*/ 26751 w 577759"/>
              <a:gd name="connsiteY66" fmla="*/ 0 h 577432"/>
              <a:gd name="connsiteX67" fmla="*/ 420637 w 577759"/>
              <a:gd name="connsiteY67" fmla="*/ 0 h 577432"/>
              <a:gd name="connsiteX68" fmla="*/ 447388 w 577759"/>
              <a:gd name="connsiteY68" fmla="*/ 25786 h 577432"/>
              <a:gd name="connsiteX69" fmla="*/ 447388 w 577759"/>
              <a:gd name="connsiteY69" fmla="*/ 65387 h 577432"/>
              <a:gd name="connsiteX70" fmla="*/ 394808 w 577759"/>
              <a:gd name="connsiteY70" fmla="*/ 156560 h 577432"/>
              <a:gd name="connsiteX71" fmla="*/ 394808 w 577759"/>
              <a:gd name="connsiteY71" fmla="*/ 52494 h 577432"/>
              <a:gd name="connsiteX72" fmla="*/ 52580 w 577759"/>
              <a:gd name="connsiteY72" fmla="*/ 52494 h 577432"/>
              <a:gd name="connsiteX73" fmla="*/ 52580 w 577759"/>
              <a:gd name="connsiteY73" fmla="*/ 524938 h 577432"/>
              <a:gd name="connsiteX74" fmla="*/ 394808 w 577759"/>
              <a:gd name="connsiteY74" fmla="*/ 524938 h 577432"/>
              <a:gd name="connsiteX75" fmla="*/ 394808 w 577759"/>
              <a:gd name="connsiteY75" fmla="*/ 459551 h 577432"/>
              <a:gd name="connsiteX76" fmla="*/ 422482 w 577759"/>
              <a:gd name="connsiteY76" fmla="*/ 441132 h 577432"/>
              <a:gd name="connsiteX77" fmla="*/ 434474 w 577759"/>
              <a:gd name="connsiteY77" fmla="*/ 428239 h 577432"/>
              <a:gd name="connsiteX78" fmla="*/ 447388 w 577759"/>
              <a:gd name="connsiteY78" fmla="*/ 406137 h 577432"/>
              <a:gd name="connsiteX79" fmla="*/ 447388 w 577759"/>
              <a:gd name="connsiteY79" fmla="*/ 550725 h 577432"/>
              <a:gd name="connsiteX80" fmla="*/ 420637 w 577759"/>
              <a:gd name="connsiteY80" fmla="*/ 577432 h 577432"/>
              <a:gd name="connsiteX81" fmla="*/ 26751 w 577759"/>
              <a:gd name="connsiteY81" fmla="*/ 577432 h 577432"/>
              <a:gd name="connsiteX82" fmla="*/ 0 w 577759"/>
              <a:gd name="connsiteY82" fmla="*/ 550725 h 577432"/>
              <a:gd name="connsiteX83" fmla="*/ 0 w 577759"/>
              <a:gd name="connsiteY83" fmla="*/ 25786 h 577432"/>
              <a:gd name="connsiteX84" fmla="*/ 26751 w 577759"/>
              <a:gd name="connsiteY84"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77759" h="577432">
                <a:moveTo>
                  <a:pt x="177088" y="396051"/>
                </a:moveTo>
                <a:cubicBezTo>
                  <a:pt x="179855" y="396051"/>
                  <a:pt x="183544" y="397892"/>
                  <a:pt x="185388" y="400653"/>
                </a:cubicBezTo>
                <a:cubicBezTo>
                  <a:pt x="189999" y="411696"/>
                  <a:pt x="185388" y="423659"/>
                  <a:pt x="178010" y="436543"/>
                </a:cubicBezTo>
                <a:cubicBezTo>
                  <a:pt x="180777" y="436543"/>
                  <a:pt x="182621" y="438384"/>
                  <a:pt x="184466" y="440224"/>
                </a:cubicBezTo>
                <a:cubicBezTo>
                  <a:pt x="185388" y="441145"/>
                  <a:pt x="185388" y="442065"/>
                  <a:pt x="186310" y="442985"/>
                </a:cubicBezTo>
                <a:cubicBezTo>
                  <a:pt x="191844" y="442065"/>
                  <a:pt x="197377" y="444826"/>
                  <a:pt x="201988" y="452188"/>
                </a:cubicBezTo>
                <a:cubicBezTo>
                  <a:pt x="203832" y="454949"/>
                  <a:pt x="204755" y="456789"/>
                  <a:pt x="204755" y="458630"/>
                </a:cubicBezTo>
                <a:cubicBezTo>
                  <a:pt x="229654" y="454028"/>
                  <a:pt x="249943" y="460470"/>
                  <a:pt x="274843" y="460470"/>
                </a:cubicBezTo>
                <a:cubicBezTo>
                  <a:pt x="287754" y="460470"/>
                  <a:pt x="287754" y="480716"/>
                  <a:pt x="274843" y="480716"/>
                </a:cubicBezTo>
                <a:cubicBezTo>
                  <a:pt x="253632" y="480716"/>
                  <a:pt x="226888" y="468753"/>
                  <a:pt x="206599" y="478876"/>
                </a:cubicBezTo>
                <a:cubicBezTo>
                  <a:pt x="202910" y="480716"/>
                  <a:pt x="198299" y="483477"/>
                  <a:pt x="194610" y="481636"/>
                </a:cubicBezTo>
                <a:cubicBezTo>
                  <a:pt x="189999" y="479796"/>
                  <a:pt x="184466" y="478876"/>
                  <a:pt x="183544" y="473354"/>
                </a:cubicBezTo>
                <a:cubicBezTo>
                  <a:pt x="183544" y="470593"/>
                  <a:pt x="183544" y="468753"/>
                  <a:pt x="183544" y="466912"/>
                </a:cubicBezTo>
                <a:cubicBezTo>
                  <a:pt x="181699" y="469673"/>
                  <a:pt x="180777" y="471513"/>
                  <a:pt x="178933" y="474274"/>
                </a:cubicBezTo>
                <a:cubicBezTo>
                  <a:pt x="173399" y="482557"/>
                  <a:pt x="156799" y="477035"/>
                  <a:pt x="161410" y="465992"/>
                </a:cubicBezTo>
                <a:cubicBezTo>
                  <a:pt x="161410" y="465992"/>
                  <a:pt x="161410" y="465072"/>
                  <a:pt x="162333" y="464151"/>
                </a:cubicBezTo>
                <a:cubicBezTo>
                  <a:pt x="162333" y="462311"/>
                  <a:pt x="163255" y="461391"/>
                  <a:pt x="163255" y="460470"/>
                </a:cubicBezTo>
                <a:cubicBezTo>
                  <a:pt x="161410" y="462311"/>
                  <a:pt x="158644" y="464151"/>
                  <a:pt x="156799" y="466912"/>
                </a:cubicBezTo>
                <a:cubicBezTo>
                  <a:pt x="150344" y="477035"/>
                  <a:pt x="132822" y="467832"/>
                  <a:pt x="140199" y="456789"/>
                </a:cubicBezTo>
                <a:cubicBezTo>
                  <a:pt x="144811" y="449427"/>
                  <a:pt x="149422" y="442985"/>
                  <a:pt x="154033" y="435623"/>
                </a:cubicBezTo>
                <a:cubicBezTo>
                  <a:pt x="135588" y="454028"/>
                  <a:pt x="118988" y="474274"/>
                  <a:pt x="103311" y="495441"/>
                </a:cubicBezTo>
                <a:cubicBezTo>
                  <a:pt x="95011" y="504643"/>
                  <a:pt x="78411" y="495441"/>
                  <a:pt x="85789" y="485318"/>
                </a:cubicBezTo>
                <a:cubicBezTo>
                  <a:pt x="104233" y="462311"/>
                  <a:pt x="122677" y="438384"/>
                  <a:pt x="143888" y="417217"/>
                </a:cubicBezTo>
                <a:cubicBezTo>
                  <a:pt x="152188" y="408935"/>
                  <a:pt x="163255" y="396051"/>
                  <a:pt x="177088" y="396051"/>
                </a:cubicBezTo>
                <a:close/>
                <a:moveTo>
                  <a:pt x="326592" y="382185"/>
                </a:moveTo>
                <a:lnTo>
                  <a:pt x="324748" y="412582"/>
                </a:lnTo>
                <a:cubicBezTo>
                  <a:pt x="329358" y="414424"/>
                  <a:pt x="334891" y="417187"/>
                  <a:pt x="340423" y="420871"/>
                </a:cubicBezTo>
                <a:cubicBezTo>
                  <a:pt x="345956" y="423635"/>
                  <a:pt x="350566" y="427319"/>
                  <a:pt x="355177" y="430082"/>
                </a:cubicBezTo>
                <a:lnTo>
                  <a:pt x="380995" y="413503"/>
                </a:lnTo>
                <a:cubicBezTo>
                  <a:pt x="376385" y="407976"/>
                  <a:pt x="369008" y="400607"/>
                  <a:pt x="356099" y="393238"/>
                </a:cubicBezTo>
                <a:cubicBezTo>
                  <a:pt x="343190" y="385869"/>
                  <a:pt x="333047" y="383106"/>
                  <a:pt x="326592" y="382185"/>
                </a:cubicBezTo>
                <a:close/>
                <a:moveTo>
                  <a:pt x="125443" y="299294"/>
                </a:moveTo>
                <a:lnTo>
                  <a:pt x="224189" y="299294"/>
                </a:lnTo>
                <a:cubicBezTo>
                  <a:pt x="238032" y="299294"/>
                  <a:pt x="250029" y="311272"/>
                  <a:pt x="250029" y="326015"/>
                </a:cubicBezTo>
                <a:cubicBezTo>
                  <a:pt x="250029" y="339836"/>
                  <a:pt x="238032" y="351815"/>
                  <a:pt x="224189" y="351815"/>
                </a:cubicBezTo>
                <a:lnTo>
                  <a:pt x="125443" y="351815"/>
                </a:lnTo>
                <a:cubicBezTo>
                  <a:pt x="110677" y="351815"/>
                  <a:pt x="98680" y="339836"/>
                  <a:pt x="98680" y="326015"/>
                </a:cubicBezTo>
                <a:cubicBezTo>
                  <a:pt x="98680" y="311272"/>
                  <a:pt x="110677" y="299294"/>
                  <a:pt x="125443" y="299294"/>
                </a:cubicBezTo>
                <a:close/>
                <a:moveTo>
                  <a:pt x="125436" y="200762"/>
                </a:moveTo>
                <a:lnTo>
                  <a:pt x="321952" y="200762"/>
                </a:lnTo>
                <a:cubicBezTo>
                  <a:pt x="336714" y="200762"/>
                  <a:pt x="348708" y="212740"/>
                  <a:pt x="348708" y="227483"/>
                </a:cubicBezTo>
                <a:cubicBezTo>
                  <a:pt x="348708" y="242226"/>
                  <a:pt x="336714" y="253283"/>
                  <a:pt x="321952" y="253283"/>
                </a:cubicBezTo>
                <a:lnTo>
                  <a:pt x="125436" y="253283"/>
                </a:lnTo>
                <a:cubicBezTo>
                  <a:pt x="110674" y="253283"/>
                  <a:pt x="98680" y="242226"/>
                  <a:pt x="98680" y="227483"/>
                </a:cubicBezTo>
                <a:cubicBezTo>
                  <a:pt x="98680" y="212740"/>
                  <a:pt x="110674" y="200762"/>
                  <a:pt x="125436" y="200762"/>
                </a:cubicBezTo>
                <a:close/>
                <a:moveTo>
                  <a:pt x="125436" y="103118"/>
                </a:moveTo>
                <a:lnTo>
                  <a:pt x="321952" y="103118"/>
                </a:lnTo>
                <a:cubicBezTo>
                  <a:pt x="336714" y="103118"/>
                  <a:pt x="348708" y="114175"/>
                  <a:pt x="348708" y="128918"/>
                </a:cubicBezTo>
                <a:cubicBezTo>
                  <a:pt x="348708" y="143660"/>
                  <a:pt x="336714" y="155639"/>
                  <a:pt x="321952" y="155639"/>
                </a:cubicBezTo>
                <a:lnTo>
                  <a:pt x="125436" y="155639"/>
                </a:lnTo>
                <a:cubicBezTo>
                  <a:pt x="110674" y="155639"/>
                  <a:pt x="98680" y="143660"/>
                  <a:pt x="98680" y="128918"/>
                </a:cubicBezTo>
                <a:cubicBezTo>
                  <a:pt x="98680" y="114175"/>
                  <a:pt x="110674" y="103118"/>
                  <a:pt x="125436" y="103118"/>
                </a:cubicBezTo>
                <a:close/>
                <a:moveTo>
                  <a:pt x="497753" y="64639"/>
                </a:moveTo>
                <a:cubicBezTo>
                  <a:pt x="507550" y="65329"/>
                  <a:pt x="521151" y="68553"/>
                  <a:pt x="537748" y="78225"/>
                </a:cubicBezTo>
                <a:cubicBezTo>
                  <a:pt x="570943" y="97568"/>
                  <a:pt x="576476" y="118753"/>
                  <a:pt x="577398" y="121516"/>
                </a:cubicBezTo>
                <a:cubicBezTo>
                  <a:pt x="578320" y="124279"/>
                  <a:pt x="577398" y="127964"/>
                  <a:pt x="575554" y="130727"/>
                </a:cubicBezTo>
                <a:lnTo>
                  <a:pt x="411424" y="415345"/>
                </a:lnTo>
                <a:cubicBezTo>
                  <a:pt x="410501" y="416266"/>
                  <a:pt x="409579" y="418108"/>
                  <a:pt x="407735" y="419029"/>
                </a:cubicBezTo>
                <a:lnTo>
                  <a:pt x="321982" y="476137"/>
                </a:lnTo>
                <a:cubicBezTo>
                  <a:pt x="317371" y="478900"/>
                  <a:pt x="312761" y="478900"/>
                  <a:pt x="308151" y="476137"/>
                </a:cubicBezTo>
                <a:cubicBezTo>
                  <a:pt x="303540" y="473374"/>
                  <a:pt x="300774" y="468768"/>
                  <a:pt x="301696" y="464163"/>
                </a:cubicBezTo>
                <a:lnTo>
                  <a:pt x="307229" y="361921"/>
                </a:lnTo>
                <a:cubicBezTo>
                  <a:pt x="308151" y="359158"/>
                  <a:pt x="308151" y="357316"/>
                  <a:pt x="309073" y="355473"/>
                </a:cubicBezTo>
                <a:lnTo>
                  <a:pt x="473203" y="71777"/>
                </a:lnTo>
                <a:cubicBezTo>
                  <a:pt x="475047" y="69014"/>
                  <a:pt x="477813" y="67172"/>
                  <a:pt x="480580" y="66250"/>
                </a:cubicBezTo>
                <a:cubicBezTo>
                  <a:pt x="481963" y="65790"/>
                  <a:pt x="487956" y="63948"/>
                  <a:pt x="497753" y="64639"/>
                </a:cubicBezTo>
                <a:close/>
                <a:moveTo>
                  <a:pt x="26751" y="0"/>
                </a:moveTo>
                <a:lnTo>
                  <a:pt x="420637" y="0"/>
                </a:lnTo>
                <a:cubicBezTo>
                  <a:pt x="435396" y="0"/>
                  <a:pt x="447388" y="11972"/>
                  <a:pt x="447388" y="25786"/>
                </a:cubicBezTo>
                <a:lnTo>
                  <a:pt x="447388" y="65387"/>
                </a:lnTo>
                <a:lnTo>
                  <a:pt x="394808" y="156560"/>
                </a:lnTo>
                <a:lnTo>
                  <a:pt x="394808" y="52494"/>
                </a:lnTo>
                <a:lnTo>
                  <a:pt x="52580" y="52494"/>
                </a:lnTo>
                <a:lnTo>
                  <a:pt x="52580" y="524938"/>
                </a:lnTo>
                <a:lnTo>
                  <a:pt x="394808" y="524938"/>
                </a:lnTo>
                <a:lnTo>
                  <a:pt x="394808" y="459551"/>
                </a:lnTo>
                <a:lnTo>
                  <a:pt x="422482" y="441132"/>
                </a:lnTo>
                <a:cubicBezTo>
                  <a:pt x="427094" y="437449"/>
                  <a:pt x="431706" y="432844"/>
                  <a:pt x="434474" y="428239"/>
                </a:cubicBezTo>
                <a:lnTo>
                  <a:pt x="447388" y="406137"/>
                </a:lnTo>
                <a:lnTo>
                  <a:pt x="447388" y="550725"/>
                </a:lnTo>
                <a:cubicBezTo>
                  <a:pt x="447388" y="565460"/>
                  <a:pt x="435396" y="577432"/>
                  <a:pt x="420637" y="577432"/>
                </a:cubicBezTo>
                <a:lnTo>
                  <a:pt x="26751" y="577432"/>
                </a:lnTo>
                <a:cubicBezTo>
                  <a:pt x="11992" y="577432"/>
                  <a:pt x="0" y="565460"/>
                  <a:pt x="0" y="550725"/>
                </a:cubicBezTo>
                <a:lnTo>
                  <a:pt x="0" y="25786"/>
                </a:lnTo>
                <a:cubicBezTo>
                  <a:pt x="0" y="11972"/>
                  <a:pt x="11992" y="0"/>
                  <a:pt x="26751" y="0"/>
                </a:cubicBezTo>
                <a:close/>
              </a:path>
            </a:pathLst>
          </a:custGeom>
          <a:solidFill>
            <a:schemeClr val="bg1"/>
          </a:solidFill>
          <a:ln>
            <a:noFill/>
          </a:ln>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图片 162"/>
          <p:cNvPicPr>
            <a:picLocks noChangeAspect="1"/>
          </p:cNvPicPr>
          <p:nvPr/>
        </p:nvPicPr>
        <p:blipFill rotWithShape="1">
          <a:blip/>
          <a:srcRect l="845" t="5069" r="845" b="11982"/>
          <a:stretch>
            <a:fillRect/>
          </a:stretch>
        </p:blipFill>
        <p:spPr>
          <a:xfrm>
            <a:off x="0" y="0"/>
            <a:ext cx="9144000" cy="5143500"/>
          </a:xfrm>
          <a:prstGeom prst="rect">
            <a:avLst/>
          </a:prstGeom>
        </p:spPr>
      </p:pic>
      <p:sp>
        <p:nvSpPr>
          <p:cNvPr id="161" name="矩形 160"/>
          <p:cNvSpPr/>
          <p:nvPr/>
        </p:nvSpPr>
        <p:spPr>
          <a:xfrm>
            <a:off x="0" y="0"/>
            <a:ext cx="9144000" cy="5143500"/>
          </a:xfrm>
          <a:prstGeom prst="rect">
            <a:avLst/>
          </a:prstGeom>
          <a:gradFill>
            <a:gsLst>
              <a:gs pos="12000">
                <a:schemeClr val="tx1"/>
              </a:gs>
              <a:gs pos="87000">
                <a:schemeClr val="accent1">
                  <a:lumMod val="90000"/>
                  <a:lumOff val="10000"/>
                </a:schemeClr>
              </a:gs>
            </a:gsLst>
            <a:lin ang="2700000" scaled="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sz="1400">
              <a:solidFill>
                <a:prstClr val="white"/>
              </a:solidFill>
              <a:latin typeface="等线" panose="02010600030101010101" charset="-122"/>
              <a:ea typeface="等线" panose="02010600030101010101" charset="-122"/>
            </a:endParaRPr>
          </a:p>
        </p:txBody>
      </p:sp>
      <p:sp>
        <p:nvSpPr>
          <p:cNvPr id="171" name="矩形 170"/>
          <p:cNvSpPr/>
          <p:nvPr/>
        </p:nvSpPr>
        <p:spPr>
          <a:xfrm>
            <a:off x="714375" y="401836"/>
            <a:ext cx="7715250" cy="4339829"/>
          </a:xfrm>
          <a:prstGeom prst="rect">
            <a:avLst/>
          </a:prstGeom>
          <a:noFill/>
          <a:ln w="22225"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sz="1400">
              <a:solidFill>
                <a:prstClr val="white"/>
              </a:solidFill>
              <a:latin typeface="等线" panose="02010600030101010101" charset="-122"/>
              <a:ea typeface="等线" panose="02010600030101010101" charset="-122"/>
            </a:endParaRPr>
          </a:p>
        </p:txBody>
      </p:sp>
      <p:sp>
        <p:nvSpPr>
          <p:cNvPr id="14" name="文本框 13"/>
          <p:cNvSpPr txBox="1"/>
          <p:nvPr/>
        </p:nvSpPr>
        <p:spPr>
          <a:xfrm>
            <a:off x="1323239" y="1248928"/>
            <a:ext cx="1390650" cy="1177245"/>
          </a:xfrm>
          <a:prstGeom prst="rect">
            <a:avLst/>
          </a:prstGeom>
          <a:noFill/>
          <a:effectLst/>
        </p:spPr>
        <p:txBody>
          <a:bodyPr wrap="square" lIns="68580" tIns="34290" rIns="68580" bIns="34290" rtlCol="0">
            <a:spAutoFit/>
          </a:bodyPr>
          <a:lstStyle/>
          <a:p>
            <a:pPr algn="ctr">
              <a:defRPr/>
            </a:pPr>
            <a:r>
              <a:rPr lang="zh-CN" altLang="en-US" sz="7200" dirty="0">
                <a:solidFill>
                  <a:prstClr val="white"/>
                </a:solidFill>
                <a:latin typeface="汉仪尚巍手书W" panose="00020600040101010101" pitchFamily="18" charset="-122"/>
                <a:ea typeface="汉仪尚巍手书W" panose="00020600040101010101" pitchFamily="18" charset="-122"/>
              </a:rPr>
              <a:t>与</a:t>
            </a:r>
          </a:p>
        </p:txBody>
      </p:sp>
      <p:sp>
        <p:nvSpPr>
          <p:cNvPr id="15" name="文本框 14"/>
          <p:cNvSpPr txBox="1"/>
          <p:nvPr/>
        </p:nvSpPr>
        <p:spPr>
          <a:xfrm>
            <a:off x="2119964" y="1464521"/>
            <a:ext cx="1390650" cy="830997"/>
          </a:xfrm>
          <a:prstGeom prst="rect">
            <a:avLst/>
          </a:prstGeom>
          <a:noFill/>
          <a:effectLst/>
        </p:spPr>
        <p:txBody>
          <a:bodyPr wrap="square" lIns="68580" tIns="34290" rIns="68580" bIns="34290" rtlCol="0">
            <a:spAutoFit/>
          </a:bodyPr>
          <a:lstStyle/>
          <a:p>
            <a:pPr algn="ctr">
              <a:defRPr/>
            </a:pPr>
            <a:r>
              <a:rPr lang="zh-CN" altLang="en-US" sz="5000" dirty="0">
                <a:solidFill>
                  <a:prstClr val="white"/>
                </a:solidFill>
                <a:latin typeface="汉仪尚巍手书W" panose="00020600040101010101" pitchFamily="18" charset="-122"/>
                <a:ea typeface="汉仪尚巍手书W" panose="00020600040101010101" pitchFamily="18" charset="-122"/>
              </a:rPr>
              <a:t>有</a:t>
            </a:r>
          </a:p>
        </p:txBody>
      </p:sp>
      <p:sp>
        <p:nvSpPr>
          <p:cNvPr id="16" name="文本框 15"/>
          <p:cNvSpPr txBox="1"/>
          <p:nvPr/>
        </p:nvSpPr>
        <p:spPr>
          <a:xfrm>
            <a:off x="2891811" y="1184677"/>
            <a:ext cx="1390650" cy="1223412"/>
          </a:xfrm>
          <a:prstGeom prst="rect">
            <a:avLst/>
          </a:prstGeom>
          <a:noFill/>
          <a:effectLst/>
        </p:spPr>
        <p:txBody>
          <a:bodyPr wrap="square" lIns="68580" tIns="34290" rIns="68580" bIns="34290" rtlCol="0">
            <a:spAutoFit/>
          </a:bodyPr>
          <a:lstStyle/>
          <a:p>
            <a:pPr algn="ctr">
              <a:defRPr/>
            </a:pPr>
            <a:r>
              <a:rPr lang="zh-CN" altLang="en-US" sz="7200" dirty="0">
                <a:solidFill>
                  <a:prstClr val="white"/>
                </a:solidFill>
                <a:latin typeface="汉仪尚巍手书W" panose="00020600040101010101" pitchFamily="18" charset="-122"/>
                <a:ea typeface="汉仪尚巍手书W" panose="00020600040101010101" pitchFamily="18" charset="-122"/>
              </a:rPr>
              <a:t>肝</a:t>
            </a:r>
          </a:p>
        </p:txBody>
      </p:sp>
      <p:sp>
        <p:nvSpPr>
          <p:cNvPr id="17" name="文本框 16"/>
          <p:cNvSpPr txBox="1"/>
          <p:nvPr/>
        </p:nvSpPr>
        <p:spPr>
          <a:xfrm>
            <a:off x="3560903" y="1445131"/>
            <a:ext cx="1390650" cy="761747"/>
          </a:xfrm>
          <a:prstGeom prst="rect">
            <a:avLst/>
          </a:prstGeom>
          <a:noFill/>
          <a:effectLst/>
        </p:spPr>
        <p:txBody>
          <a:bodyPr wrap="square" lIns="68580" tIns="34290" rIns="68580" bIns="34290" rtlCol="0">
            <a:spAutoFit/>
          </a:bodyPr>
          <a:lstStyle/>
          <a:p>
            <a:pPr algn="ctr">
              <a:defRPr/>
            </a:pPr>
            <a:r>
              <a:rPr lang="zh-CN" altLang="en-US" sz="4500" dirty="0">
                <a:solidFill>
                  <a:prstClr val="white"/>
                </a:solidFill>
                <a:latin typeface="汉仪尚巍手书W" panose="00020600040101010101" pitchFamily="18" charset="-122"/>
                <a:ea typeface="汉仪尚巍手书W" panose="00020600040101010101" pitchFamily="18" charset="-122"/>
              </a:rPr>
              <a:t>胆</a:t>
            </a:r>
          </a:p>
        </p:txBody>
      </p:sp>
      <p:sp>
        <p:nvSpPr>
          <p:cNvPr id="18" name="文本框 17"/>
          <p:cNvSpPr txBox="1"/>
          <p:nvPr/>
        </p:nvSpPr>
        <p:spPr>
          <a:xfrm>
            <a:off x="4181584" y="1383730"/>
            <a:ext cx="1390650" cy="992579"/>
          </a:xfrm>
          <a:prstGeom prst="rect">
            <a:avLst/>
          </a:prstGeom>
          <a:noFill/>
          <a:effectLst/>
        </p:spPr>
        <p:txBody>
          <a:bodyPr wrap="square" lIns="68580" tIns="34290" rIns="68580" bIns="34290" rtlCol="0">
            <a:spAutoFit/>
          </a:bodyPr>
          <a:lstStyle/>
          <a:p>
            <a:pPr algn="ctr">
              <a:defRPr/>
            </a:pPr>
            <a:r>
              <a:rPr lang="zh-CN" altLang="en-US" sz="6000" dirty="0">
                <a:solidFill>
                  <a:prstClr val="white"/>
                </a:solidFill>
                <a:latin typeface="汉仪尚巍手书W" panose="00020600040101010101" pitchFamily="18" charset="-122"/>
                <a:ea typeface="汉仪尚巍手书W" panose="00020600040101010101" pitchFamily="18" charset="-122"/>
              </a:rPr>
              <a:t>人</a:t>
            </a:r>
          </a:p>
        </p:txBody>
      </p:sp>
      <p:sp>
        <p:nvSpPr>
          <p:cNvPr id="19" name="文本框 18"/>
          <p:cNvSpPr txBox="1"/>
          <p:nvPr/>
        </p:nvSpPr>
        <p:spPr>
          <a:xfrm>
            <a:off x="4970864" y="1108866"/>
            <a:ext cx="1390650" cy="1281120"/>
          </a:xfrm>
          <a:prstGeom prst="rect">
            <a:avLst/>
          </a:prstGeom>
          <a:noFill/>
          <a:effectLst/>
        </p:spPr>
        <p:txBody>
          <a:bodyPr wrap="square" lIns="68580" tIns="34290" rIns="68580" bIns="34290" rtlCol="0">
            <a:spAutoFit/>
          </a:bodyPr>
          <a:lstStyle/>
          <a:p>
            <a:pPr algn="ctr">
              <a:defRPr/>
            </a:pPr>
            <a:r>
              <a:rPr lang="zh-CN" altLang="en-US" sz="7900" dirty="0">
                <a:solidFill>
                  <a:prstClr val="white"/>
                </a:solidFill>
                <a:latin typeface="汉仪尚巍手书W" panose="00020600040101010101" pitchFamily="18" charset="-122"/>
                <a:ea typeface="汉仪尚巍手书W" panose="00020600040101010101" pitchFamily="18" charset="-122"/>
              </a:rPr>
              <a:t>共</a:t>
            </a:r>
          </a:p>
        </p:txBody>
      </p:sp>
      <p:sp>
        <p:nvSpPr>
          <p:cNvPr id="20" name="文本框 19"/>
          <p:cNvSpPr txBox="1"/>
          <p:nvPr/>
        </p:nvSpPr>
        <p:spPr>
          <a:xfrm>
            <a:off x="5658993" y="1463318"/>
            <a:ext cx="1390650" cy="830997"/>
          </a:xfrm>
          <a:prstGeom prst="rect">
            <a:avLst/>
          </a:prstGeom>
          <a:noFill/>
          <a:effectLst/>
        </p:spPr>
        <p:txBody>
          <a:bodyPr wrap="square" lIns="68580" tIns="34290" rIns="68580" bIns="34290" rtlCol="0">
            <a:spAutoFit/>
          </a:bodyPr>
          <a:lstStyle/>
          <a:p>
            <a:pPr algn="ctr">
              <a:defRPr/>
            </a:pPr>
            <a:r>
              <a:rPr lang="zh-CN" altLang="en-US" sz="5000" dirty="0">
                <a:solidFill>
                  <a:prstClr val="white"/>
                </a:solidFill>
                <a:latin typeface="汉仪尚巍手书W" panose="00020600040101010101" pitchFamily="18" charset="-122"/>
                <a:ea typeface="汉仪尚巍手书W" panose="00020600040101010101" pitchFamily="18" charset="-122"/>
              </a:rPr>
              <a:t>事</a:t>
            </a:r>
          </a:p>
        </p:txBody>
      </p:sp>
      <p:sp>
        <p:nvSpPr>
          <p:cNvPr id="22" name="文本框 21"/>
          <p:cNvSpPr txBox="1"/>
          <p:nvPr/>
        </p:nvSpPr>
        <p:spPr>
          <a:xfrm>
            <a:off x="2059919" y="2091916"/>
            <a:ext cx="1390650" cy="1281120"/>
          </a:xfrm>
          <a:prstGeom prst="rect">
            <a:avLst/>
          </a:prstGeom>
          <a:noFill/>
          <a:effectLst/>
        </p:spPr>
        <p:txBody>
          <a:bodyPr wrap="square" lIns="68580" tIns="34290" rIns="68580" bIns="34290" rtlCol="0">
            <a:spAutoFit/>
          </a:bodyPr>
          <a:lstStyle/>
          <a:p>
            <a:pPr algn="ctr">
              <a:defRPr/>
            </a:pPr>
            <a:r>
              <a:rPr lang="zh-CN" altLang="en-US" sz="7900" dirty="0">
                <a:solidFill>
                  <a:prstClr val="white"/>
                </a:solidFill>
                <a:latin typeface="汉仪尚巍手书W" panose="00020600040101010101" pitchFamily="18" charset="-122"/>
                <a:ea typeface="汉仪尚巍手书W" panose="00020600040101010101" pitchFamily="18" charset="-122"/>
              </a:rPr>
              <a:t>从</a:t>
            </a:r>
          </a:p>
        </p:txBody>
      </p:sp>
      <p:sp>
        <p:nvSpPr>
          <p:cNvPr id="23" name="文本框 22"/>
          <p:cNvSpPr txBox="1"/>
          <p:nvPr/>
        </p:nvSpPr>
        <p:spPr>
          <a:xfrm>
            <a:off x="2794941" y="2433864"/>
            <a:ext cx="1390650" cy="900247"/>
          </a:xfrm>
          <a:prstGeom prst="rect">
            <a:avLst/>
          </a:prstGeom>
          <a:noFill/>
          <a:effectLst/>
        </p:spPr>
        <p:txBody>
          <a:bodyPr wrap="square" lIns="68580" tIns="34290" rIns="68580" bIns="34290" rtlCol="0">
            <a:spAutoFit/>
          </a:bodyPr>
          <a:lstStyle/>
          <a:p>
            <a:pPr algn="ctr">
              <a:defRPr/>
            </a:pPr>
            <a:r>
              <a:rPr lang="zh-CN" altLang="en-US" sz="5400" dirty="0">
                <a:solidFill>
                  <a:prstClr val="white"/>
                </a:solidFill>
                <a:latin typeface="汉仪尚巍手书W" panose="00020600040101010101" pitchFamily="18" charset="-122"/>
                <a:ea typeface="汉仪尚巍手书W" panose="00020600040101010101" pitchFamily="18" charset="-122"/>
              </a:rPr>
              <a:t>无</a:t>
            </a:r>
          </a:p>
        </p:txBody>
      </p:sp>
      <p:sp>
        <p:nvSpPr>
          <p:cNvPr id="24" name="文本框 23"/>
          <p:cNvSpPr txBox="1"/>
          <p:nvPr/>
        </p:nvSpPr>
        <p:spPr>
          <a:xfrm>
            <a:off x="3542433" y="2084523"/>
            <a:ext cx="1390650" cy="1396536"/>
          </a:xfrm>
          <a:prstGeom prst="rect">
            <a:avLst/>
          </a:prstGeom>
          <a:noFill/>
          <a:effectLst/>
        </p:spPr>
        <p:txBody>
          <a:bodyPr wrap="square" lIns="68580" tIns="34290" rIns="68580" bIns="34290" rtlCol="0">
            <a:spAutoFit/>
          </a:bodyPr>
          <a:lstStyle/>
          <a:p>
            <a:pPr algn="ctr">
              <a:defRPr/>
            </a:pPr>
            <a:r>
              <a:rPr lang="zh-CN" altLang="en-US" sz="8600" dirty="0">
                <a:solidFill>
                  <a:prstClr val="white"/>
                </a:solidFill>
                <a:latin typeface="汉仪尚巍手书W" panose="00020600040101010101" pitchFamily="18" charset="-122"/>
                <a:ea typeface="汉仪尚巍手书W" panose="00020600040101010101" pitchFamily="18" charset="-122"/>
              </a:rPr>
              <a:t>字</a:t>
            </a:r>
          </a:p>
        </p:txBody>
      </p:sp>
      <p:sp>
        <p:nvSpPr>
          <p:cNvPr id="25" name="文本框 24"/>
          <p:cNvSpPr txBox="1"/>
          <p:nvPr/>
        </p:nvSpPr>
        <p:spPr>
          <a:xfrm>
            <a:off x="4187184" y="2424847"/>
            <a:ext cx="1390650" cy="830997"/>
          </a:xfrm>
          <a:prstGeom prst="rect">
            <a:avLst/>
          </a:prstGeom>
          <a:noFill/>
          <a:effectLst/>
        </p:spPr>
        <p:txBody>
          <a:bodyPr wrap="square" lIns="68580" tIns="34290" rIns="68580" bIns="34290" rtlCol="0">
            <a:spAutoFit/>
          </a:bodyPr>
          <a:lstStyle/>
          <a:p>
            <a:pPr algn="ctr">
              <a:defRPr/>
            </a:pPr>
            <a:r>
              <a:rPr lang="zh-CN" altLang="en-US" sz="5000" dirty="0">
                <a:solidFill>
                  <a:prstClr val="white"/>
                </a:solidFill>
                <a:latin typeface="汉仪尚巍手书W" panose="00020600040101010101" pitchFamily="18" charset="-122"/>
                <a:ea typeface="汉仪尚巍手书W" panose="00020600040101010101" pitchFamily="18" charset="-122"/>
              </a:rPr>
              <a:t>句</a:t>
            </a:r>
          </a:p>
        </p:txBody>
      </p:sp>
      <p:sp>
        <p:nvSpPr>
          <p:cNvPr id="26" name="文本框 25"/>
          <p:cNvSpPr txBox="1"/>
          <p:nvPr/>
        </p:nvSpPr>
        <p:spPr>
          <a:xfrm>
            <a:off x="4885847" y="2207446"/>
            <a:ext cx="1390650" cy="1177245"/>
          </a:xfrm>
          <a:prstGeom prst="rect">
            <a:avLst/>
          </a:prstGeom>
          <a:noFill/>
          <a:effectLst/>
        </p:spPr>
        <p:txBody>
          <a:bodyPr wrap="square" lIns="68580" tIns="34290" rIns="68580" bIns="34290" rtlCol="0">
            <a:spAutoFit/>
          </a:bodyPr>
          <a:lstStyle/>
          <a:p>
            <a:pPr algn="ctr">
              <a:defRPr/>
            </a:pPr>
            <a:r>
              <a:rPr lang="zh-CN" altLang="en-US" sz="7200" dirty="0">
                <a:solidFill>
                  <a:prstClr val="white"/>
                </a:solidFill>
                <a:latin typeface="汉仪尚巍手书W" panose="00020600040101010101" pitchFamily="18" charset="-122"/>
                <a:ea typeface="汉仪尚巍手书W" panose="00020600040101010101" pitchFamily="18" charset="-122"/>
              </a:rPr>
              <a:t>处</a:t>
            </a:r>
          </a:p>
        </p:txBody>
      </p:sp>
      <p:sp>
        <p:nvSpPr>
          <p:cNvPr id="27" name="文本框 26"/>
          <p:cNvSpPr txBox="1"/>
          <p:nvPr/>
        </p:nvSpPr>
        <p:spPr>
          <a:xfrm>
            <a:off x="5617804" y="2335637"/>
            <a:ext cx="1390650" cy="900247"/>
          </a:xfrm>
          <a:prstGeom prst="rect">
            <a:avLst/>
          </a:prstGeom>
          <a:noFill/>
          <a:effectLst/>
        </p:spPr>
        <p:txBody>
          <a:bodyPr wrap="square" lIns="68580" tIns="34290" rIns="68580" bIns="34290" rtlCol="0">
            <a:spAutoFit/>
          </a:bodyPr>
          <a:lstStyle/>
          <a:p>
            <a:pPr algn="ctr">
              <a:defRPr/>
            </a:pPr>
            <a:r>
              <a:rPr lang="zh-CN" altLang="en-US" sz="5400" dirty="0">
                <a:solidFill>
                  <a:prstClr val="white"/>
                </a:solidFill>
                <a:latin typeface="汉仪尚巍手书W" panose="00020600040101010101" pitchFamily="18" charset="-122"/>
                <a:ea typeface="汉仪尚巍手书W" panose="00020600040101010101" pitchFamily="18" charset="-122"/>
              </a:rPr>
              <a:t>读</a:t>
            </a:r>
          </a:p>
        </p:txBody>
      </p:sp>
      <p:sp>
        <p:nvSpPr>
          <p:cNvPr id="28" name="文本框 27"/>
          <p:cNvSpPr txBox="1"/>
          <p:nvPr/>
        </p:nvSpPr>
        <p:spPr>
          <a:xfrm>
            <a:off x="6319252" y="2179372"/>
            <a:ext cx="1390650" cy="1281120"/>
          </a:xfrm>
          <a:prstGeom prst="rect">
            <a:avLst/>
          </a:prstGeom>
          <a:noFill/>
          <a:effectLst/>
        </p:spPr>
        <p:txBody>
          <a:bodyPr wrap="square" lIns="68580" tIns="34290" rIns="68580" bIns="34290" rtlCol="0">
            <a:spAutoFit/>
          </a:bodyPr>
          <a:lstStyle/>
          <a:p>
            <a:pPr algn="ctr">
              <a:defRPr/>
            </a:pPr>
            <a:r>
              <a:rPr lang="zh-CN" altLang="en-US" sz="7900" dirty="0">
                <a:solidFill>
                  <a:prstClr val="white"/>
                </a:solidFill>
                <a:latin typeface="汉仪尚巍手书W" panose="00020600040101010101" pitchFamily="18" charset="-122"/>
                <a:ea typeface="汉仪尚巍手书W" panose="00020600040101010101" pitchFamily="18" charset="-122"/>
              </a:rPr>
              <a:t>书</a:t>
            </a:r>
          </a:p>
        </p:txBody>
      </p:sp>
      <p:sp>
        <p:nvSpPr>
          <p:cNvPr id="29" name="矩形 28"/>
          <p:cNvSpPr/>
          <p:nvPr/>
        </p:nvSpPr>
        <p:spPr>
          <a:xfrm>
            <a:off x="1992086" y="3823712"/>
            <a:ext cx="5159829" cy="512448"/>
          </a:xfrm>
          <a:prstGeom prst="rect">
            <a:avLst/>
          </a:prstGeom>
        </p:spPr>
        <p:txBody>
          <a:bodyPr wrap="square" lIns="68580" tIns="34290" rIns="68580" bIns="34290">
            <a:spAutoFit/>
          </a:bodyPr>
          <a:lstStyle/>
          <a:p>
            <a:pPr algn="ctr">
              <a:lnSpc>
                <a:spcPct val="120000"/>
              </a:lnSpc>
              <a:defRPr/>
            </a:pPr>
            <a:r>
              <a:rPr lang="zh-CN" altLang="en-US" sz="1200">
                <a:solidFill>
                  <a:prstClr val="white"/>
                </a:solidFill>
                <a:latin typeface="思源黑体 CN ExtraLight" panose="020B0200000000000000" pitchFamily="34" charset="-122"/>
                <a:ea typeface="思源黑体 CN ExtraLight" panose="020B0200000000000000" pitchFamily="34" charset="-122"/>
              </a:rPr>
              <a:t>实现</a:t>
            </a:r>
            <a:r>
              <a:rPr lang="zh-CN" altLang="en-US" sz="1200" dirty="0">
                <a:solidFill>
                  <a:prstClr val="white"/>
                </a:solidFill>
                <a:latin typeface="思源黑体 CN ExtraLight" panose="020B0200000000000000" pitchFamily="34" charset="-122"/>
                <a:ea typeface="思源黑体 CN ExtraLight" panose="020B0200000000000000" pitchFamily="34" charset="-122"/>
              </a:rPr>
              <a:t>目标的道路也许很漫长，无论如何，我将继续努力，与大家一起共同见证我们银行更加美好的未来。</a:t>
            </a:r>
          </a:p>
        </p:txBody>
      </p:sp>
      <p:sp>
        <p:nvSpPr>
          <p:cNvPr id="21" name="等腰三角形 20"/>
          <p:cNvSpPr/>
          <p:nvPr/>
        </p:nvSpPr>
        <p:spPr>
          <a:xfrm>
            <a:off x="3757420" y="3383611"/>
            <a:ext cx="160713" cy="1385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defRPr/>
            </a:pPr>
            <a:endParaRPr lang="zh-CN" altLang="en-US" sz="1400">
              <a:solidFill>
                <a:prstClr val="white"/>
              </a:solidFill>
              <a:latin typeface="Calibri" panose="020F0502020204030204"/>
              <a:ea typeface="宋体" panose="02010600030101010101" pitchFamily="2" charset="-122"/>
            </a:endParaRPr>
          </a:p>
        </p:txBody>
      </p:sp>
      <p:sp>
        <p:nvSpPr>
          <p:cNvPr id="30" name="1"/>
          <p:cNvSpPr txBox="1">
            <a:spLocks noChangeArrowheads="1"/>
          </p:cNvSpPr>
          <p:nvPr/>
        </p:nvSpPr>
        <p:spPr bwMode="auto">
          <a:xfrm>
            <a:off x="3853808" y="3361722"/>
            <a:ext cx="157744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lgn="ctr" defTabSz="911860">
              <a:defRPr/>
            </a:pPr>
            <a:r>
              <a:rPr lang="en-US" altLang="zh-CN" sz="1100" dirty="0">
                <a:solidFill>
                  <a:prstClr val="white"/>
                </a:solidFill>
                <a:latin typeface="微软雅黑" panose="020B0503020204020204" pitchFamily="34" charset="-122"/>
              </a:rPr>
              <a:t>【</a:t>
            </a:r>
            <a:r>
              <a:rPr lang="zh-CN" altLang="en-US" sz="1100" dirty="0">
                <a:solidFill>
                  <a:prstClr val="white"/>
                </a:solidFill>
                <a:latin typeface="微软雅黑" panose="020B0503020204020204" pitchFamily="34" charset="-122"/>
              </a:rPr>
              <a:t>汉仪尚巍手</a:t>
            </a:r>
            <a:r>
              <a:rPr lang="en-US" altLang="zh-CN" sz="1100" dirty="0">
                <a:solidFill>
                  <a:prstClr val="white"/>
                </a:solidFill>
                <a:latin typeface="微软雅黑" panose="020B0503020204020204" pitchFamily="34" charset="-122"/>
              </a:rPr>
              <a:t>】</a:t>
            </a:r>
            <a:r>
              <a:rPr lang="zh-CN" altLang="en-US" sz="1100" dirty="0">
                <a:solidFill>
                  <a:prstClr val="white"/>
                </a:solidFill>
                <a:latin typeface="微软雅黑" panose="020B0503020204020204" pitchFamily="34" charset="-122"/>
              </a:rPr>
              <a:t>书字体</a:t>
            </a:r>
            <a:endParaRPr lang="zh-CN" altLang="zh-CN" sz="1100" dirty="0">
              <a:solidFill>
                <a:prstClr val="white"/>
              </a:solidFill>
              <a:latin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直角三角形 346"/>
          <p:cNvSpPr/>
          <p:nvPr/>
        </p:nvSpPr>
        <p:spPr>
          <a:xfrm rot="16200000">
            <a:off x="6427481" y="2409082"/>
            <a:ext cx="2751138" cy="275113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p:nvSpPr>
        <p:spPr>
          <a:xfrm rot="5400000">
            <a:off x="-28260" y="0"/>
            <a:ext cx="2751138" cy="275113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49235" y="598468"/>
            <a:ext cx="8851889" cy="3954390"/>
            <a:chOff x="149236" y="598468"/>
            <a:chExt cx="8834372" cy="3946565"/>
          </a:xfrm>
        </p:grpSpPr>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t="20218" b="20218"/>
            <a:stretch>
              <a:fillRect/>
            </a:stretch>
          </p:blipFill>
          <p:spPr>
            <a:xfrm>
              <a:off x="149236" y="598469"/>
              <a:ext cx="8834372" cy="3946564"/>
            </a:xfrm>
            <a:prstGeom prst="rect">
              <a:avLst/>
            </a:prstGeom>
          </p:spPr>
        </p:pic>
        <p:sp>
          <p:nvSpPr>
            <p:cNvPr id="93" name="矩形 92"/>
            <p:cNvSpPr/>
            <p:nvPr/>
          </p:nvSpPr>
          <p:spPr>
            <a:xfrm>
              <a:off x="149236" y="598468"/>
              <a:ext cx="8834372" cy="3946564"/>
            </a:xfrm>
            <a:prstGeom prst="rect">
              <a:avLst/>
            </a:prstGeom>
            <a:solidFill>
              <a:schemeClr val="bg1">
                <a:alpha val="80000"/>
              </a:schemeClr>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894687" y="1959857"/>
            <a:ext cx="5393600" cy="70788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zh-CN" altLang="en-US" sz="4000" b="1" dirty="0">
                <a:solidFill>
                  <a:schemeClr val="accent1"/>
                </a:solidFill>
                <a:latin typeface="+mj-ea"/>
                <a:sym typeface="Calibri" panose="020F0502020204030204" pitchFamily="34" charset="0"/>
              </a:rPr>
              <a:t>感谢各位专家批评指正</a:t>
            </a:r>
          </a:p>
        </p:txBody>
      </p:sp>
      <p:sp>
        <p:nvSpPr>
          <p:cNvPr id="63" name="文本框 6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592725" y="2734418"/>
            <a:ext cx="5997525" cy="307777"/>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1400" spc="300" dirty="0">
                <a:solidFill>
                  <a:srgbClr val="212834"/>
                </a:solidFill>
                <a:latin typeface="方正准圆简体" panose="03000509000000000000" pitchFamily="65" charset="-122"/>
                <a:ea typeface="方正准圆简体" panose="03000509000000000000" pitchFamily="65" charset="-122"/>
                <a:sym typeface="Calibri" panose="020F0502020204030204" pitchFamily="34" charset="0"/>
              </a:rPr>
              <a:t>Thank you for the criticism of the experts</a:t>
            </a:r>
          </a:p>
        </p:txBody>
      </p:sp>
      <p:cxnSp>
        <p:nvCxnSpPr>
          <p:cNvPr id="65" name="直接连接符 64"/>
          <p:cNvCxnSpPr/>
          <p:nvPr/>
        </p:nvCxnSpPr>
        <p:spPr>
          <a:xfrm>
            <a:off x="4411462" y="3082046"/>
            <a:ext cx="27954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2695012" y="3267911"/>
            <a:ext cx="351052" cy="35105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68" name="文本框 6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3032769" y="3311186"/>
            <a:ext cx="2071900" cy="30670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514350" fontAlgn="base">
              <a:spcBef>
                <a:spcPct val="0"/>
              </a:spcBef>
              <a:spcAft>
                <a:spcPct val="0"/>
              </a:spcAft>
              <a:tabLst>
                <a:tab pos="2149475" algn="l"/>
              </a:tabLst>
            </a:pPr>
            <a:r>
              <a:rPr lang="zh-CN" altLang="en-US"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日期：</a:t>
            </a:r>
            <a:r>
              <a:rPr lang="en-US" altLang="zh-CN"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2020.4.15</a:t>
            </a:r>
            <a:endParaRPr lang="zh-CN" altLang="en-US"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endParaRPr>
          </a:p>
        </p:txBody>
      </p:sp>
      <p:sp>
        <p:nvSpPr>
          <p:cNvPr id="69" name="椭圆 68"/>
          <p:cNvSpPr/>
          <p:nvPr/>
        </p:nvSpPr>
        <p:spPr>
          <a:xfrm>
            <a:off x="4753617" y="3264859"/>
            <a:ext cx="351052" cy="35105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accent1"/>
              </a:solidFill>
            </a:endParaRPr>
          </a:p>
        </p:txBody>
      </p:sp>
      <p:sp>
        <p:nvSpPr>
          <p:cNvPr id="70" name="文本框 6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5091374" y="3308134"/>
            <a:ext cx="2071900" cy="30670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defTabSz="514350" fontAlgn="base">
              <a:spcBef>
                <a:spcPct val="0"/>
              </a:spcBef>
              <a:spcAft>
                <a:spcPct val="0"/>
              </a:spcAft>
              <a:tabLst>
                <a:tab pos="2149475" algn="l"/>
              </a:tabLst>
            </a:pPr>
            <a:r>
              <a:rPr lang="zh-CN" altLang="en-US" sz="140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答辩人：</a:t>
            </a:r>
            <a:r>
              <a:rPr lang="en-US" altLang="zh-CN" sz="140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rPr>
              <a:t>xiazaii</a:t>
            </a:r>
            <a:endParaRPr lang="zh-CN" altLang="en-US" sz="1400" dirty="0">
              <a:solidFill>
                <a:schemeClr val="accent1"/>
              </a:solidFill>
              <a:latin typeface="方正准圆简体" panose="03000509000000000000" pitchFamily="65" charset="-122"/>
              <a:ea typeface="方正准圆简体" panose="03000509000000000000" pitchFamily="65" charset="-122"/>
              <a:sym typeface="Calibri" panose="020F0502020204030204" pitchFamily="34" charset="0"/>
            </a:endParaRPr>
          </a:p>
        </p:txBody>
      </p:sp>
      <p:grpSp>
        <p:nvGrpSpPr>
          <p:cNvPr id="72" name="Group 59"/>
          <p:cNvGrpSpPr>
            <a:grpSpLocks noChangeAspect="1"/>
          </p:cNvGrpSpPr>
          <p:nvPr/>
        </p:nvGrpSpPr>
        <p:grpSpPr bwMode="auto">
          <a:xfrm>
            <a:off x="2759141" y="3323138"/>
            <a:ext cx="218168" cy="238153"/>
            <a:chOff x="1066" y="1985"/>
            <a:chExt cx="262" cy="286"/>
          </a:xfrm>
          <a:solidFill>
            <a:schemeClr val="bg1"/>
          </a:solidFill>
        </p:grpSpPr>
        <p:sp>
          <p:nvSpPr>
            <p:cNvPr id="74" name="Freeform 60"/>
            <p:cNvSpPr>
              <a:spLocks noEditPoints="1"/>
            </p:cNvSpPr>
            <p:nvPr/>
          </p:nvSpPr>
          <p:spPr bwMode="auto">
            <a:xfrm>
              <a:off x="1066" y="2005"/>
              <a:ext cx="262" cy="266"/>
            </a:xfrm>
            <a:custGeom>
              <a:avLst/>
              <a:gdLst>
                <a:gd name="T0" fmla="*/ 572 w 642"/>
                <a:gd name="T1" fmla="*/ 655 h 655"/>
                <a:gd name="T2" fmla="*/ 70 w 642"/>
                <a:gd name="T3" fmla="*/ 655 h 655"/>
                <a:gd name="T4" fmla="*/ 19 w 642"/>
                <a:gd name="T5" fmla="*/ 630 h 655"/>
                <a:gd name="T6" fmla="*/ 0 w 642"/>
                <a:gd name="T7" fmla="*/ 575 h 655"/>
                <a:gd name="T8" fmla="*/ 0 w 642"/>
                <a:gd name="T9" fmla="*/ 80 h 655"/>
                <a:gd name="T10" fmla="*/ 19 w 642"/>
                <a:gd name="T11" fmla="*/ 25 h 655"/>
                <a:gd name="T12" fmla="*/ 70 w 642"/>
                <a:gd name="T13" fmla="*/ 0 h 655"/>
                <a:gd name="T14" fmla="*/ 93 w 642"/>
                <a:gd name="T15" fmla="*/ 0 h 655"/>
                <a:gd name="T16" fmla="*/ 111 w 642"/>
                <a:gd name="T17" fmla="*/ 18 h 655"/>
                <a:gd name="T18" fmla="*/ 93 w 642"/>
                <a:gd name="T19" fmla="*/ 36 h 655"/>
                <a:gd name="T20" fmla="*/ 70 w 642"/>
                <a:gd name="T21" fmla="*/ 36 h 655"/>
                <a:gd name="T22" fmla="*/ 47 w 642"/>
                <a:gd name="T23" fmla="*/ 48 h 655"/>
                <a:gd name="T24" fmla="*/ 36 w 642"/>
                <a:gd name="T25" fmla="*/ 80 h 655"/>
                <a:gd name="T26" fmla="*/ 36 w 642"/>
                <a:gd name="T27" fmla="*/ 575 h 655"/>
                <a:gd name="T28" fmla="*/ 47 w 642"/>
                <a:gd name="T29" fmla="*/ 607 h 655"/>
                <a:gd name="T30" fmla="*/ 70 w 642"/>
                <a:gd name="T31" fmla="*/ 619 h 655"/>
                <a:gd name="T32" fmla="*/ 572 w 642"/>
                <a:gd name="T33" fmla="*/ 619 h 655"/>
                <a:gd name="T34" fmla="*/ 595 w 642"/>
                <a:gd name="T35" fmla="*/ 607 h 655"/>
                <a:gd name="T36" fmla="*/ 606 w 642"/>
                <a:gd name="T37" fmla="*/ 575 h 655"/>
                <a:gd name="T38" fmla="*/ 606 w 642"/>
                <a:gd name="T39" fmla="*/ 80 h 655"/>
                <a:gd name="T40" fmla="*/ 595 w 642"/>
                <a:gd name="T41" fmla="*/ 48 h 655"/>
                <a:gd name="T42" fmla="*/ 572 w 642"/>
                <a:gd name="T43" fmla="*/ 36 h 655"/>
                <a:gd name="T44" fmla="*/ 547 w 642"/>
                <a:gd name="T45" fmla="*/ 36 h 655"/>
                <a:gd name="T46" fmla="*/ 529 w 642"/>
                <a:gd name="T47" fmla="*/ 18 h 655"/>
                <a:gd name="T48" fmla="*/ 547 w 642"/>
                <a:gd name="T49" fmla="*/ 0 h 655"/>
                <a:gd name="T50" fmla="*/ 572 w 642"/>
                <a:gd name="T51" fmla="*/ 0 h 655"/>
                <a:gd name="T52" fmla="*/ 622 w 642"/>
                <a:gd name="T53" fmla="*/ 25 h 655"/>
                <a:gd name="T54" fmla="*/ 642 w 642"/>
                <a:gd name="T55" fmla="*/ 80 h 655"/>
                <a:gd name="T56" fmla="*/ 642 w 642"/>
                <a:gd name="T57" fmla="*/ 575 h 655"/>
                <a:gd name="T58" fmla="*/ 622 w 642"/>
                <a:gd name="T59" fmla="*/ 630 h 655"/>
                <a:gd name="T60" fmla="*/ 572 w 642"/>
                <a:gd name="T61" fmla="*/ 655 h 655"/>
                <a:gd name="T62" fmla="*/ 418 w 642"/>
                <a:gd name="T63" fmla="*/ 36 h 655"/>
                <a:gd name="T64" fmla="*/ 224 w 642"/>
                <a:gd name="T65" fmla="*/ 36 h 655"/>
                <a:gd name="T66" fmla="*/ 206 w 642"/>
                <a:gd name="T67" fmla="*/ 18 h 655"/>
                <a:gd name="T68" fmla="*/ 224 w 642"/>
                <a:gd name="T69" fmla="*/ 0 h 655"/>
                <a:gd name="T70" fmla="*/ 418 w 642"/>
                <a:gd name="T71" fmla="*/ 0 h 655"/>
                <a:gd name="T72" fmla="*/ 436 w 642"/>
                <a:gd name="T73" fmla="*/ 18 h 655"/>
                <a:gd name="T74" fmla="*/ 418 w 642"/>
                <a:gd name="T75" fmla="*/ 3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55">
                  <a:moveTo>
                    <a:pt x="572" y="655"/>
                  </a:moveTo>
                  <a:cubicBezTo>
                    <a:pt x="70" y="655"/>
                    <a:pt x="70" y="655"/>
                    <a:pt x="70" y="655"/>
                  </a:cubicBezTo>
                  <a:cubicBezTo>
                    <a:pt x="51" y="655"/>
                    <a:pt x="33" y="646"/>
                    <a:pt x="19" y="630"/>
                  </a:cubicBezTo>
                  <a:cubicBezTo>
                    <a:pt x="7" y="615"/>
                    <a:pt x="0" y="596"/>
                    <a:pt x="0" y="575"/>
                  </a:cubicBezTo>
                  <a:cubicBezTo>
                    <a:pt x="0" y="80"/>
                    <a:pt x="0" y="80"/>
                    <a:pt x="0" y="80"/>
                  </a:cubicBezTo>
                  <a:cubicBezTo>
                    <a:pt x="0" y="60"/>
                    <a:pt x="7" y="40"/>
                    <a:pt x="19" y="25"/>
                  </a:cubicBezTo>
                  <a:cubicBezTo>
                    <a:pt x="33" y="9"/>
                    <a:pt x="51" y="0"/>
                    <a:pt x="70" y="0"/>
                  </a:cubicBezTo>
                  <a:cubicBezTo>
                    <a:pt x="93" y="0"/>
                    <a:pt x="93" y="0"/>
                    <a:pt x="93" y="0"/>
                  </a:cubicBezTo>
                  <a:cubicBezTo>
                    <a:pt x="103" y="0"/>
                    <a:pt x="111" y="8"/>
                    <a:pt x="111" y="18"/>
                  </a:cubicBezTo>
                  <a:cubicBezTo>
                    <a:pt x="111" y="28"/>
                    <a:pt x="103" y="36"/>
                    <a:pt x="93" y="36"/>
                  </a:cubicBezTo>
                  <a:cubicBezTo>
                    <a:pt x="70" y="36"/>
                    <a:pt x="70" y="36"/>
                    <a:pt x="70" y="36"/>
                  </a:cubicBezTo>
                  <a:cubicBezTo>
                    <a:pt x="61" y="36"/>
                    <a:pt x="53" y="40"/>
                    <a:pt x="47" y="48"/>
                  </a:cubicBezTo>
                  <a:cubicBezTo>
                    <a:pt x="40" y="56"/>
                    <a:pt x="36" y="68"/>
                    <a:pt x="36" y="80"/>
                  </a:cubicBezTo>
                  <a:cubicBezTo>
                    <a:pt x="36" y="575"/>
                    <a:pt x="36" y="575"/>
                    <a:pt x="36" y="575"/>
                  </a:cubicBezTo>
                  <a:cubicBezTo>
                    <a:pt x="36" y="587"/>
                    <a:pt x="40" y="599"/>
                    <a:pt x="47" y="607"/>
                  </a:cubicBezTo>
                  <a:cubicBezTo>
                    <a:pt x="53" y="615"/>
                    <a:pt x="61" y="619"/>
                    <a:pt x="70" y="619"/>
                  </a:cubicBezTo>
                  <a:cubicBezTo>
                    <a:pt x="572" y="619"/>
                    <a:pt x="572" y="619"/>
                    <a:pt x="572" y="619"/>
                  </a:cubicBezTo>
                  <a:cubicBezTo>
                    <a:pt x="580" y="619"/>
                    <a:pt x="588" y="615"/>
                    <a:pt x="595" y="607"/>
                  </a:cubicBezTo>
                  <a:cubicBezTo>
                    <a:pt x="602" y="599"/>
                    <a:pt x="606" y="587"/>
                    <a:pt x="606" y="575"/>
                  </a:cubicBezTo>
                  <a:cubicBezTo>
                    <a:pt x="606" y="80"/>
                    <a:pt x="606" y="80"/>
                    <a:pt x="606" y="80"/>
                  </a:cubicBezTo>
                  <a:cubicBezTo>
                    <a:pt x="606" y="68"/>
                    <a:pt x="602" y="56"/>
                    <a:pt x="595" y="48"/>
                  </a:cubicBezTo>
                  <a:cubicBezTo>
                    <a:pt x="588" y="40"/>
                    <a:pt x="580" y="36"/>
                    <a:pt x="572" y="36"/>
                  </a:cubicBezTo>
                  <a:cubicBezTo>
                    <a:pt x="547" y="36"/>
                    <a:pt x="547" y="36"/>
                    <a:pt x="547" y="36"/>
                  </a:cubicBezTo>
                  <a:cubicBezTo>
                    <a:pt x="537" y="36"/>
                    <a:pt x="529" y="28"/>
                    <a:pt x="529" y="18"/>
                  </a:cubicBezTo>
                  <a:cubicBezTo>
                    <a:pt x="529" y="8"/>
                    <a:pt x="537" y="0"/>
                    <a:pt x="547" y="0"/>
                  </a:cubicBezTo>
                  <a:cubicBezTo>
                    <a:pt x="572" y="0"/>
                    <a:pt x="572" y="0"/>
                    <a:pt x="572" y="0"/>
                  </a:cubicBezTo>
                  <a:cubicBezTo>
                    <a:pt x="591" y="0"/>
                    <a:pt x="609" y="9"/>
                    <a:pt x="622" y="25"/>
                  </a:cubicBezTo>
                  <a:cubicBezTo>
                    <a:pt x="635" y="40"/>
                    <a:pt x="642" y="60"/>
                    <a:pt x="642" y="80"/>
                  </a:cubicBezTo>
                  <a:cubicBezTo>
                    <a:pt x="642" y="575"/>
                    <a:pt x="642" y="575"/>
                    <a:pt x="642" y="575"/>
                  </a:cubicBezTo>
                  <a:cubicBezTo>
                    <a:pt x="642" y="596"/>
                    <a:pt x="635" y="615"/>
                    <a:pt x="622" y="630"/>
                  </a:cubicBezTo>
                  <a:cubicBezTo>
                    <a:pt x="609" y="646"/>
                    <a:pt x="591" y="655"/>
                    <a:pt x="572" y="655"/>
                  </a:cubicBezTo>
                  <a:close/>
                  <a:moveTo>
                    <a:pt x="418" y="36"/>
                  </a:moveTo>
                  <a:cubicBezTo>
                    <a:pt x="224" y="36"/>
                    <a:pt x="224" y="36"/>
                    <a:pt x="224" y="36"/>
                  </a:cubicBezTo>
                  <a:cubicBezTo>
                    <a:pt x="214" y="36"/>
                    <a:pt x="206" y="28"/>
                    <a:pt x="206" y="18"/>
                  </a:cubicBezTo>
                  <a:cubicBezTo>
                    <a:pt x="206" y="8"/>
                    <a:pt x="214" y="0"/>
                    <a:pt x="224" y="0"/>
                  </a:cubicBezTo>
                  <a:cubicBezTo>
                    <a:pt x="418" y="0"/>
                    <a:pt x="418" y="0"/>
                    <a:pt x="418" y="0"/>
                  </a:cubicBezTo>
                  <a:cubicBezTo>
                    <a:pt x="428" y="0"/>
                    <a:pt x="436" y="8"/>
                    <a:pt x="436" y="18"/>
                  </a:cubicBezTo>
                  <a:cubicBezTo>
                    <a:pt x="436" y="28"/>
                    <a:pt x="428" y="36"/>
                    <a:pt x="4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75" name="Freeform 61"/>
            <p:cNvSpPr>
              <a:spLocks noEditPoints="1"/>
            </p:cNvSpPr>
            <p:nvPr/>
          </p:nvSpPr>
          <p:spPr bwMode="auto">
            <a:xfrm>
              <a:off x="1124" y="1985"/>
              <a:ext cx="146" cy="64"/>
            </a:xfrm>
            <a:custGeom>
              <a:avLst/>
              <a:gdLst>
                <a:gd name="T0" fmla="*/ 18 w 357"/>
                <a:gd name="T1" fmla="*/ 0 h 157"/>
                <a:gd name="T2" fmla="*/ 36 w 357"/>
                <a:gd name="T3" fmla="*/ 18 h 157"/>
                <a:gd name="T4" fmla="*/ 36 w 357"/>
                <a:gd name="T5" fmla="*/ 139 h 157"/>
                <a:gd name="T6" fmla="*/ 18 w 357"/>
                <a:gd name="T7" fmla="*/ 157 h 157"/>
                <a:gd name="T8" fmla="*/ 0 w 357"/>
                <a:gd name="T9" fmla="*/ 139 h 157"/>
                <a:gd name="T10" fmla="*/ 0 w 357"/>
                <a:gd name="T11" fmla="*/ 18 h 157"/>
                <a:gd name="T12" fmla="*/ 18 w 357"/>
                <a:gd name="T13" fmla="*/ 0 h 157"/>
                <a:gd name="T14" fmla="*/ 339 w 357"/>
                <a:gd name="T15" fmla="*/ 0 h 157"/>
                <a:gd name="T16" fmla="*/ 357 w 357"/>
                <a:gd name="T17" fmla="*/ 18 h 157"/>
                <a:gd name="T18" fmla="*/ 357 w 357"/>
                <a:gd name="T19" fmla="*/ 139 h 157"/>
                <a:gd name="T20" fmla="*/ 339 w 357"/>
                <a:gd name="T21" fmla="*/ 157 h 157"/>
                <a:gd name="T22" fmla="*/ 321 w 357"/>
                <a:gd name="T23" fmla="*/ 139 h 157"/>
                <a:gd name="T24" fmla="*/ 321 w 357"/>
                <a:gd name="T25" fmla="*/ 18 h 157"/>
                <a:gd name="T26" fmla="*/ 339 w 357"/>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157">
                  <a:moveTo>
                    <a:pt x="18" y="0"/>
                  </a:moveTo>
                  <a:cubicBezTo>
                    <a:pt x="28" y="0"/>
                    <a:pt x="36" y="8"/>
                    <a:pt x="36" y="18"/>
                  </a:cubicBezTo>
                  <a:cubicBezTo>
                    <a:pt x="36" y="139"/>
                    <a:pt x="36" y="139"/>
                    <a:pt x="36" y="139"/>
                  </a:cubicBezTo>
                  <a:cubicBezTo>
                    <a:pt x="36" y="149"/>
                    <a:pt x="28" y="157"/>
                    <a:pt x="18" y="157"/>
                  </a:cubicBezTo>
                  <a:cubicBezTo>
                    <a:pt x="8" y="157"/>
                    <a:pt x="0" y="149"/>
                    <a:pt x="0" y="139"/>
                  </a:cubicBezTo>
                  <a:cubicBezTo>
                    <a:pt x="0" y="18"/>
                    <a:pt x="0" y="18"/>
                    <a:pt x="0" y="18"/>
                  </a:cubicBezTo>
                  <a:cubicBezTo>
                    <a:pt x="0" y="8"/>
                    <a:pt x="8" y="0"/>
                    <a:pt x="18" y="0"/>
                  </a:cubicBezTo>
                  <a:close/>
                  <a:moveTo>
                    <a:pt x="339" y="0"/>
                  </a:moveTo>
                  <a:cubicBezTo>
                    <a:pt x="349" y="0"/>
                    <a:pt x="357" y="8"/>
                    <a:pt x="357" y="18"/>
                  </a:cubicBezTo>
                  <a:cubicBezTo>
                    <a:pt x="357" y="139"/>
                    <a:pt x="357" y="139"/>
                    <a:pt x="357" y="139"/>
                  </a:cubicBezTo>
                  <a:cubicBezTo>
                    <a:pt x="357" y="149"/>
                    <a:pt x="349" y="157"/>
                    <a:pt x="339" y="157"/>
                  </a:cubicBezTo>
                  <a:cubicBezTo>
                    <a:pt x="329" y="157"/>
                    <a:pt x="321" y="149"/>
                    <a:pt x="321" y="139"/>
                  </a:cubicBezTo>
                  <a:cubicBezTo>
                    <a:pt x="321" y="18"/>
                    <a:pt x="321" y="18"/>
                    <a:pt x="321" y="18"/>
                  </a:cubicBezTo>
                  <a:cubicBezTo>
                    <a:pt x="321" y="8"/>
                    <a:pt x="329"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76" name="Freeform 62"/>
            <p:cNvSpPr>
              <a:spLocks noEditPoints="1"/>
            </p:cNvSpPr>
            <p:nvPr/>
          </p:nvSpPr>
          <p:spPr bwMode="auto">
            <a:xfrm>
              <a:off x="1074" y="2044"/>
              <a:ext cx="246" cy="183"/>
            </a:xfrm>
            <a:custGeom>
              <a:avLst/>
              <a:gdLst>
                <a:gd name="T0" fmla="*/ 0 w 603"/>
                <a:gd name="T1" fmla="*/ 18 h 450"/>
                <a:gd name="T2" fmla="*/ 18 w 603"/>
                <a:gd name="T3" fmla="*/ 0 h 450"/>
                <a:gd name="T4" fmla="*/ 585 w 603"/>
                <a:gd name="T5" fmla="*/ 0 h 450"/>
                <a:gd name="T6" fmla="*/ 603 w 603"/>
                <a:gd name="T7" fmla="*/ 18 h 450"/>
                <a:gd name="T8" fmla="*/ 585 w 603"/>
                <a:gd name="T9" fmla="*/ 36 h 450"/>
                <a:gd name="T10" fmla="*/ 18 w 603"/>
                <a:gd name="T11" fmla="*/ 36 h 450"/>
                <a:gd name="T12" fmla="*/ 0 w 603"/>
                <a:gd name="T13" fmla="*/ 18 h 450"/>
                <a:gd name="T14" fmla="*/ 306 w 603"/>
                <a:gd name="T15" fmla="*/ 450 h 450"/>
                <a:gd name="T16" fmla="*/ 184 w 603"/>
                <a:gd name="T17" fmla="*/ 400 h 450"/>
                <a:gd name="T18" fmla="*/ 134 w 603"/>
                <a:gd name="T19" fmla="*/ 279 h 450"/>
                <a:gd name="T20" fmla="*/ 184 w 603"/>
                <a:gd name="T21" fmla="*/ 158 h 450"/>
                <a:gd name="T22" fmla="*/ 306 w 603"/>
                <a:gd name="T23" fmla="*/ 107 h 450"/>
                <a:gd name="T24" fmla="*/ 324 w 603"/>
                <a:gd name="T25" fmla="*/ 125 h 450"/>
                <a:gd name="T26" fmla="*/ 306 w 603"/>
                <a:gd name="T27" fmla="*/ 143 h 450"/>
                <a:gd name="T28" fmla="*/ 170 w 603"/>
                <a:gd name="T29" fmla="*/ 279 h 450"/>
                <a:gd name="T30" fmla="*/ 306 w 603"/>
                <a:gd name="T31" fmla="*/ 414 h 450"/>
                <a:gd name="T32" fmla="*/ 441 w 603"/>
                <a:gd name="T33" fmla="*/ 279 h 450"/>
                <a:gd name="T34" fmla="*/ 459 w 603"/>
                <a:gd name="T35" fmla="*/ 261 h 450"/>
                <a:gd name="T36" fmla="*/ 477 w 603"/>
                <a:gd name="T37" fmla="*/ 279 h 450"/>
                <a:gd name="T38" fmla="*/ 427 w 603"/>
                <a:gd name="T39" fmla="*/ 400 h 450"/>
                <a:gd name="T40" fmla="*/ 306 w 603"/>
                <a:gd name="T4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3" h="450">
                  <a:moveTo>
                    <a:pt x="0" y="18"/>
                  </a:moveTo>
                  <a:cubicBezTo>
                    <a:pt x="0" y="8"/>
                    <a:pt x="8" y="0"/>
                    <a:pt x="18" y="0"/>
                  </a:cubicBezTo>
                  <a:cubicBezTo>
                    <a:pt x="585" y="0"/>
                    <a:pt x="585" y="0"/>
                    <a:pt x="585" y="0"/>
                  </a:cubicBezTo>
                  <a:cubicBezTo>
                    <a:pt x="595" y="0"/>
                    <a:pt x="603" y="8"/>
                    <a:pt x="603" y="18"/>
                  </a:cubicBezTo>
                  <a:cubicBezTo>
                    <a:pt x="603" y="28"/>
                    <a:pt x="595" y="36"/>
                    <a:pt x="585" y="36"/>
                  </a:cubicBezTo>
                  <a:cubicBezTo>
                    <a:pt x="18" y="36"/>
                    <a:pt x="18" y="36"/>
                    <a:pt x="18" y="36"/>
                  </a:cubicBezTo>
                  <a:cubicBezTo>
                    <a:pt x="8" y="36"/>
                    <a:pt x="0" y="28"/>
                    <a:pt x="0" y="18"/>
                  </a:cubicBezTo>
                  <a:close/>
                  <a:moveTo>
                    <a:pt x="306" y="450"/>
                  </a:moveTo>
                  <a:cubicBezTo>
                    <a:pt x="260" y="450"/>
                    <a:pt x="217" y="433"/>
                    <a:pt x="184" y="400"/>
                  </a:cubicBezTo>
                  <a:cubicBezTo>
                    <a:pt x="152" y="368"/>
                    <a:pt x="134" y="325"/>
                    <a:pt x="134" y="279"/>
                  </a:cubicBezTo>
                  <a:cubicBezTo>
                    <a:pt x="134" y="233"/>
                    <a:pt x="152" y="190"/>
                    <a:pt x="184" y="158"/>
                  </a:cubicBezTo>
                  <a:cubicBezTo>
                    <a:pt x="217" y="125"/>
                    <a:pt x="260" y="107"/>
                    <a:pt x="306" y="107"/>
                  </a:cubicBezTo>
                  <a:cubicBezTo>
                    <a:pt x="316" y="107"/>
                    <a:pt x="324" y="115"/>
                    <a:pt x="324" y="125"/>
                  </a:cubicBezTo>
                  <a:cubicBezTo>
                    <a:pt x="324" y="135"/>
                    <a:pt x="316" y="143"/>
                    <a:pt x="306" y="143"/>
                  </a:cubicBezTo>
                  <a:cubicBezTo>
                    <a:pt x="231" y="143"/>
                    <a:pt x="170" y="204"/>
                    <a:pt x="170" y="279"/>
                  </a:cubicBezTo>
                  <a:cubicBezTo>
                    <a:pt x="170" y="354"/>
                    <a:pt x="231" y="414"/>
                    <a:pt x="306" y="414"/>
                  </a:cubicBezTo>
                  <a:cubicBezTo>
                    <a:pt x="380" y="414"/>
                    <a:pt x="441" y="354"/>
                    <a:pt x="441" y="279"/>
                  </a:cubicBezTo>
                  <a:cubicBezTo>
                    <a:pt x="441" y="269"/>
                    <a:pt x="449" y="261"/>
                    <a:pt x="459" y="261"/>
                  </a:cubicBezTo>
                  <a:cubicBezTo>
                    <a:pt x="469" y="261"/>
                    <a:pt x="477" y="269"/>
                    <a:pt x="477" y="279"/>
                  </a:cubicBezTo>
                  <a:cubicBezTo>
                    <a:pt x="477" y="325"/>
                    <a:pt x="459" y="368"/>
                    <a:pt x="427" y="400"/>
                  </a:cubicBezTo>
                  <a:cubicBezTo>
                    <a:pt x="395" y="433"/>
                    <a:pt x="351" y="450"/>
                    <a:pt x="306" y="4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sp>
          <p:nvSpPr>
            <p:cNvPr id="77" name="Freeform 63"/>
            <p:cNvSpPr/>
            <p:nvPr/>
          </p:nvSpPr>
          <p:spPr bwMode="auto">
            <a:xfrm>
              <a:off x="1193" y="2088"/>
              <a:ext cx="53" cy="72"/>
            </a:xfrm>
            <a:custGeom>
              <a:avLst/>
              <a:gdLst>
                <a:gd name="T0" fmla="*/ 113 w 131"/>
                <a:gd name="T1" fmla="*/ 176 h 176"/>
                <a:gd name="T2" fmla="*/ 18 w 131"/>
                <a:gd name="T3" fmla="*/ 176 h 176"/>
                <a:gd name="T4" fmla="*/ 0 w 131"/>
                <a:gd name="T5" fmla="*/ 158 h 176"/>
                <a:gd name="T6" fmla="*/ 0 w 131"/>
                <a:gd name="T7" fmla="*/ 18 h 176"/>
                <a:gd name="T8" fmla="*/ 18 w 131"/>
                <a:gd name="T9" fmla="*/ 0 h 176"/>
                <a:gd name="T10" fmla="*/ 36 w 131"/>
                <a:gd name="T11" fmla="*/ 18 h 176"/>
                <a:gd name="T12" fmla="*/ 36 w 131"/>
                <a:gd name="T13" fmla="*/ 140 h 176"/>
                <a:gd name="T14" fmla="*/ 113 w 131"/>
                <a:gd name="T15" fmla="*/ 140 h 176"/>
                <a:gd name="T16" fmla="*/ 131 w 131"/>
                <a:gd name="T17" fmla="*/ 158 h 176"/>
                <a:gd name="T18" fmla="*/ 113 w 131"/>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6">
                  <a:moveTo>
                    <a:pt x="113" y="176"/>
                  </a:moveTo>
                  <a:cubicBezTo>
                    <a:pt x="18" y="176"/>
                    <a:pt x="18" y="176"/>
                    <a:pt x="18" y="176"/>
                  </a:cubicBezTo>
                  <a:cubicBezTo>
                    <a:pt x="8" y="176"/>
                    <a:pt x="0" y="168"/>
                    <a:pt x="0" y="158"/>
                  </a:cubicBezTo>
                  <a:cubicBezTo>
                    <a:pt x="0" y="18"/>
                    <a:pt x="0" y="18"/>
                    <a:pt x="0" y="18"/>
                  </a:cubicBezTo>
                  <a:cubicBezTo>
                    <a:pt x="0" y="8"/>
                    <a:pt x="8" y="0"/>
                    <a:pt x="18" y="0"/>
                  </a:cubicBezTo>
                  <a:cubicBezTo>
                    <a:pt x="28" y="0"/>
                    <a:pt x="36" y="8"/>
                    <a:pt x="36" y="18"/>
                  </a:cubicBezTo>
                  <a:cubicBezTo>
                    <a:pt x="36" y="140"/>
                    <a:pt x="36" y="140"/>
                    <a:pt x="36" y="140"/>
                  </a:cubicBezTo>
                  <a:cubicBezTo>
                    <a:pt x="113" y="140"/>
                    <a:pt x="113" y="140"/>
                    <a:pt x="113" y="140"/>
                  </a:cubicBezTo>
                  <a:cubicBezTo>
                    <a:pt x="123" y="140"/>
                    <a:pt x="131" y="148"/>
                    <a:pt x="131" y="158"/>
                  </a:cubicBezTo>
                  <a:cubicBezTo>
                    <a:pt x="131" y="168"/>
                    <a:pt x="123" y="176"/>
                    <a:pt x="11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accent1"/>
                </a:solidFill>
              </a:endParaRPr>
            </a:p>
          </p:txBody>
        </p:sp>
      </p:grpSp>
      <p:grpSp>
        <p:nvGrpSpPr>
          <p:cNvPr id="79" name="Group 66"/>
          <p:cNvGrpSpPr>
            <a:grpSpLocks noChangeAspect="1"/>
          </p:cNvGrpSpPr>
          <p:nvPr/>
        </p:nvGrpSpPr>
        <p:grpSpPr bwMode="auto">
          <a:xfrm>
            <a:off x="4833100" y="3338400"/>
            <a:ext cx="192087" cy="207963"/>
            <a:chOff x="2111" y="2322"/>
            <a:chExt cx="121" cy="131"/>
          </a:xfrm>
          <a:solidFill>
            <a:schemeClr val="bg1"/>
          </a:solidFill>
        </p:grpSpPr>
        <p:sp>
          <p:nvSpPr>
            <p:cNvPr id="81" name="Freeform 67"/>
            <p:cNvSpPr/>
            <p:nvPr/>
          </p:nvSpPr>
          <p:spPr bwMode="auto">
            <a:xfrm>
              <a:off x="2159" y="2350"/>
              <a:ext cx="40" cy="37"/>
            </a:xfrm>
            <a:custGeom>
              <a:avLst/>
              <a:gdLst>
                <a:gd name="T0" fmla="*/ 89 w 213"/>
                <a:gd name="T1" fmla="*/ 19 h 198"/>
                <a:gd name="T2" fmla="*/ 196 w 213"/>
                <a:gd name="T3" fmla="*/ 143 h 198"/>
                <a:gd name="T4" fmla="*/ 208 w 213"/>
                <a:gd name="T5" fmla="*/ 189 h 198"/>
                <a:gd name="T6" fmla="*/ 206 w 213"/>
                <a:gd name="T7" fmla="*/ 191 h 198"/>
                <a:gd name="T8" fmla="*/ 158 w 213"/>
                <a:gd name="T9" fmla="*/ 186 h 198"/>
                <a:gd name="T10" fmla="*/ 22 w 213"/>
                <a:gd name="T11" fmla="*/ 92 h 198"/>
                <a:gd name="T12" fmla="*/ 13 w 213"/>
                <a:gd name="T13" fmla="*/ 44 h 198"/>
                <a:gd name="T14" fmla="*/ 40 w 213"/>
                <a:gd name="T15" fmla="*/ 15 h 198"/>
                <a:gd name="T16" fmla="*/ 89 w 213"/>
                <a:gd name="T17"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89" y="19"/>
                  </a:moveTo>
                  <a:cubicBezTo>
                    <a:pt x="196" y="143"/>
                    <a:pt x="196" y="143"/>
                    <a:pt x="196" y="143"/>
                  </a:cubicBezTo>
                  <a:cubicBezTo>
                    <a:pt x="210" y="160"/>
                    <a:pt x="213" y="183"/>
                    <a:pt x="208" y="189"/>
                  </a:cubicBezTo>
                  <a:cubicBezTo>
                    <a:pt x="206" y="191"/>
                    <a:pt x="206" y="191"/>
                    <a:pt x="206" y="191"/>
                  </a:cubicBezTo>
                  <a:cubicBezTo>
                    <a:pt x="200" y="197"/>
                    <a:pt x="176" y="198"/>
                    <a:pt x="158" y="186"/>
                  </a:cubicBezTo>
                  <a:cubicBezTo>
                    <a:pt x="22" y="92"/>
                    <a:pt x="22" y="92"/>
                    <a:pt x="22" y="92"/>
                  </a:cubicBezTo>
                  <a:cubicBezTo>
                    <a:pt x="4" y="80"/>
                    <a:pt x="0" y="58"/>
                    <a:pt x="13" y="44"/>
                  </a:cubicBezTo>
                  <a:cubicBezTo>
                    <a:pt x="40" y="15"/>
                    <a:pt x="40" y="15"/>
                    <a:pt x="40" y="15"/>
                  </a:cubicBezTo>
                  <a:cubicBezTo>
                    <a:pt x="53" y="0"/>
                    <a:pt x="74" y="2"/>
                    <a:pt x="89" y="19"/>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1"/>
                </a:solidFill>
              </a:endParaRPr>
            </a:p>
          </p:txBody>
        </p:sp>
        <p:sp>
          <p:nvSpPr>
            <p:cNvPr id="82" name="Freeform 68"/>
            <p:cNvSpPr>
              <a:spLocks noEditPoints="1"/>
            </p:cNvSpPr>
            <p:nvPr/>
          </p:nvSpPr>
          <p:spPr bwMode="auto">
            <a:xfrm>
              <a:off x="2129" y="2322"/>
              <a:ext cx="71" cy="90"/>
            </a:xfrm>
            <a:custGeom>
              <a:avLst/>
              <a:gdLst>
                <a:gd name="T0" fmla="*/ 142 w 381"/>
                <a:gd name="T1" fmla="*/ 449 h 481"/>
                <a:gd name="T2" fmla="*/ 348 w 381"/>
                <a:gd name="T3" fmla="*/ 236 h 481"/>
                <a:gd name="T4" fmla="*/ 374 w 381"/>
                <a:gd name="T5" fmla="*/ 235 h 481"/>
                <a:gd name="T6" fmla="*/ 374 w 381"/>
                <a:gd name="T7" fmla="*/ 260 h 481"/>
                <a:gd name="T8" fmla="*/ 168 w 381"/>
                <a:gd name="T9" fmla="*/ 474 h 481"/>
                <a:gd name="T10" fmla="*/ 142 w 381"/>
                <a:gd name="T11" fmla="*/ 474 h 481"/>
                <a:gd name="T12" fmla="*/ 142 w 381"/>
                <a:gd name="T13" fmla="*/ 449 h 481"/>
                <a:gd name="T14" fmla="*/ 122 w 381"/>
                <a:gd name="T15" fmla="*/ 245 h 481"/>
                <a:gd name="T16" fmla="*/ 0 w 381"/>
                <a:gd name="T17" fmla="*/ 123 h 481"/>
                <a:gd name="T18" fmla="*/ 20 w 381"/>
                <a:gd name="T19" fmla="*/ 56 h 481"/>
                <a:gd name="T20" fmla="*/ 45 w 381"/>
                <a:gd name="T21" fmla="*/ 51 h 481"/>
                <a:gd name="T22" fmla="*/ 50 w 381"/>
                <a:gd name="T23" fmla="*/ 76 h 481"/>
                <a:gd name="T24" fmla="*/ 36 w 381"/>
                <a:gd name="T25" fmla="*/ 123 h 481"/>
                <a:gd name="T26" fmla="*/ 122 w 381"/>
                <a:gd name="T27" fmla="*/ 209 h 481"/>
                <a:gd name="T28" fmla="*/ 209 w 381"/>
                <a:gd name="T29" fmla="*/ 123 h 481"/>
                <a:gd name="T30" fmla="*/ 133 w 381"/>
                <a:gd name="T31" fmla="*/ 37 h 481"/>
                <a:gd name="T32" fmla="*/ 117 w 381"/>
                <a:gd name="T33" fmla="*/ 17 h 481"/>
                <a:gd name="T34" fmla="*/ 137 w 381"/>
                <a:gd name="T35" fmla="*/ 2 h 481"/>
                <a:gd name="T36" fmla="*/ 245 w 381"/>
                <a:gd name="T37" fmla="*/ 123 h 481"/>
                <a:gd name="T38" fmla="*/ 122 w 381"/>
                <a:gd name="T39" fmla="*/ 245 h 481"/>
                <a:gd name="T40" fmla="*/ 67 w 381"/>
                <a:gd name="T41" fmla="*/ 52 h 481"/>
                <a:gd name="T42" fmla="*/ 52 w 381"/>
                <a:gd name="T43" fmla="*/ 44 h 481"/>
                <a:gd name="T44" fmla="*/ 58 w 381"/>
                <a:gd name="T45" fmla="*/ 19 h 481"/>
                <a:gd name="T46" fmla="*/ 81 w 381"/>
                <a:gd name="T47" fmla="*/ 8 h 481"/>
                <a:gd name="T48" fmla="*/ 104 w 381"/>
                <a:gd name="T49" fmla="*/ 19 h 481"/>
                <a:gd name="T50" fmla="*/ 93 w 381"/>
                <a:gd name="T51" fmla="*/ 42 h 481"/>
                <a:gd name="T52" fmla="*/ 77 w 381"/>
                <a:gd name="T53" fmla="*/ 50 h 481"/>
                <a:gd name="T54" fmla="*/ 67 w 381"/>
                <a:gd name="T55" fmla="*/ 5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81">
                  <a:moveTo>
                    <a:pt x="142" y="449"/>
                  </a:moveTo>
                  <a:cubicBezTo>
                    <a:pt x="348" y="236"/>
                    <a:pt x="348" y="236"/>
                    <a:pt x="348" y="236"/>
                  </a:cubicBezTo>
                  <a:cubicBezTo>
                    <a:pt x="355" y="228"/>
                    <a:pt x="366" y="228"/>
                    <a:pt x="374" y="235"/>
                  </a:cubicBezTo>
                  <a:cubicBezTo>
                    <a:pt x="381" y="242"/>
                    <a:pt x="381" y="253"/>
                    <a:pt x="374" y="260"/>
                  </a:cubicBezTo>
                  <a:cubicBezTo>
                    <a:pt x="168" y="474"/>
                    <a:pt x="168" y="474"/>
                    <a:pt x="168" y="474"/>
                  </a:cubicBezTo>
                  <a:cubicBezTo>
                    <a:pt x="161" y="481"/>
                    <a:pt x="150" y="481"/>
                    <a:pt x="142" y="474"/>
                  </a:cubicBezTo>
                  <a:cubicBezTo>
                    <a:pt x="135" y="467"/>
                    <a:pt x="135" y="456"/>
                    <a:pt x="142" y="449"/>
                  </a:cubicBezTo>
                  <a:close/>
                  <a:moveTo>
                    <a:pt x="122" y="245"/>
                  </a:moveTo>
                  <a:cubicBezTo>
                    <a:pt x="55" y="245"/>
                    <a:pt x="0" y="190"/>
                    <a:pt x="0" y="123"/>
                  </a:cubicBezTo>
                  <a:cubicBezTo>
                    <a:pt x="0" y="99"/>
                    <a:pt x="7" y="76"/>
                    <a:pt x="20" y="56"/>
                  </a:cubicBezTo>
                  <a:cubicBezTo>
                    <a:pt x="26" y="48"/>
                    <a:pt x="37" y="45"/>
                    <a:pt x="45" y="51"/>
                  </a:cubicBezTo>
                  <a:cubicBezTo>
                    <a:pt x="53" y="56"/>
                    <a:pt x="56" y="67"/>
                    <a:pt x="50" y="76"/>
                  </a:cubicBezTo>
                  <a:cubicBezTo>
                    <a:pt x="41" y="90"/>
                    <a:pt x="36" y="106"/>
                    <a:pt x="36" y="123"/>
                  </a:cubicBezTo>
                  <a:cubicBezTo>
                    <a:pt x="36" y="171"/>
                    <a:pt x="75" y="209"/>
                    <a:pt x="122" y="209"/>
                  </a:cubicBezTo>
                  <a:cubicBezTo>
                    <a:pt x="170" y="209"/>
                    <a:pt x="209" y="171"/>
                    <a:pt x="209" y="123"/>
                  </a:cubicBezTo>
                  <a:cubicBezTo>
                    <a:pt x="209" y="79"/>
                    <a:pt x="176" y="42"/>
                    <a:pt x="133" y="37"/>
                  </a:cubicBezTo>
                  <a:cubicBezTo>
                    <a:pt x="123" y="36"/>
                    <a:pt x="116" y="27"/>
                    <a:pt x="117" y="17"/>
                  </a:cubicBezTo>
                  <a:cubicBezTo>
                    <a:pt x="118" y="7"/>
                    <a:pt x="127" y="0"/>
                    <a:pt x="137" y="2"/>
                  </a:cubicBezTo>
                  <a:cubicBezTo>
                    <a:pt x="198" y="9"/>
                    <a:pt x="245" y="61"/>
                    <a:pt x="245" y="123"/>
                  </a:cubicBezTo>
                  <a:cubicBezTo>
                    <a:pt x="245" y="190"/>
                    <a:pt x="190" y="245"/>
                    <a:pt x="122" y="245"/>
                  </a:cubicBezTo>
                  <a:close/>
                  <a:moveTo>
                    <a:pt x="67" y="52"/>
                  </a:moveTo>
                  <a:cubicBezTo>
                    <a:pt x="61" y="52"/>
                    <a:pt x="55" y="50"/>
                    <a:pt x="52" y="44"/>
                  </a:cubicBezTo>
                  <a:cubicBezTo>
                    <a:pt x="47" y="36"/>
                    <a:pt x="49" y="25"/>
                    <a:pt x="58" y="19"/>
                  </a:cubicBezTo>
                  <a:cubicBezTo>
                    <a:pt x="65" y="15"/>
                    <a:pt x="73" y="11"/>
                    <a:pt x="81" y="8"/>
                  </a:cubicBezTo>
                  <a:cubicBezTo>
                    <a:pt x="91" y="5"/>
                    <a:pt x="101" y="9"/>
                    <a:pt x="104" y="19"/>
                  </a:cubicBezTo>
                  <a:cubicBezTo>
                    <a:pt x="107" y="28"/>
                    <a:pt x="103" y="38"/>
                    <a:pt x="93" y="42"/>
                  </a:cubicBezTo>
                  <a:cubicBezTo>
                    <a:pt x="87" y="44"/>
                    <a:pt x="82" y="47"/>
                    <a:pt x="77" y="50"/>
                  </a:cubicBezTo>
                  <a:cubicBezTo>
                    <a:pt x="74" y="52"/>
                    <a:pt x="71" y="52"/>
                    <a:pt x="67" y="52"/>
                  </a:cubicBezTo>
                  <a:close/>
                </a:path>
              </a:pathLst>
            </a:custGeom>
            <a:grpFill/>
            <a:ln w="9525">
              <a:noFill/>
              <a:round/>
            </a:ln>
          </p:spPr>
          <p:txBody>
            <a:bodyPr vert="horz" wrap="square" lIns="91440" tIns="45720" rIns="91440" bIns="45720" numCol="1" anchor="t" anchorCtr="0" compatLnSpc="1"/>
            <a:lstStyle/>
            <a:p>
              <a:endParaRPr lang="zh-CN" altLang="en-US">
                <a:solidFill>
                  <a:schemeClr val="accent1"/>
                </a:solidFill>
              </a:endParaRPr>
            </a:p>
          </p:txBody>
        </p:sp>
        <p:sp>
          <p:nvSpPr>
            <p:cNvPr id="83" name="Freeform 69"/>
            <p:cNvSpPr>
              <a:spLocks noEditPoints="1"/>
            </p:cNvSpPr>
            <p:nvPr/>
          </p:nvSpPr>
          <p:spPr bwMode="auto">
            <a:xfrm>
              <a:off x="2111" y="2406"/>
              <a:ext cx="121" cy="47"/>
            </a:xfrm>
            <a:custGeom>
              <a:avLst/>
              <a:gdLst>
                <a:gd name="T0" fmla="*/ 597 w 648"/>
                <a:gd name="T1" fmla="*/ 249 h 249"/>
                <a:gd name="T2" fmla="*/ 50 w 648"/>
                <a:gd name="T3" fmla="*/ 249 h 249"/>
                <a:gd name="T4" fmla="*/ 0 w 648"/>
                <a:gd name="T5" fmla="*/ 198 h 249"/>
                <a:gd name="T6" fmla="*/ 0 w 648"/>
                <a:gd name="T7" fmla="*/ 50 h 249"/>
                <a:gd name="T8" fmla="*/ 50 w 648"/>
                <a:gd name="T9" fmla="*/ 0 h 249"/>
                <a:gd name="T10" fmla="*/ 597 w 648"/>
                <a:gd name="T11" fmla="*/ 0 h 249"/>
                <a:gd name="T12" fmla="*/ 648 w 648"/>
                <a:gd name="T13" fmla="*/ 50 h 249"/>
                <a:gd name="T14" fmla="*/ 648 w 648"/>
                <a:gd name="T15" fmla="*/ 198 h 249"/>
                <a:gd name="T16" fmla="*/ 597 w 648"/>
                <a:gd name="T17" fmla="*/ 249 h 249"/>
                <a:gd name="T18" fmla="*/ 50 w 648"/>
                <a:gd name="T19" fmla="*/ 35 h 249"/>
                <a:gd name="T20" fmla="*/ 36 w 648"/>
                <a:gd name="T21" fmla="*/ 50 h 249"/>
                <a:gd name="T22" fmla="*/ 36 w 648"/>
                <a:gd name="T23" fmla="*/ 198 h 249"/>
                <a:gd name="T24" fmla="*/ 50 w 648"/>
                <a:gd name="T25" fmla="*/ 213 h 249"/>
                <a:gd name="T26" fmla="*/ 597 w 648"/>
                <a:gd name="T27" fmla="*/ 213 h 249"/>
                <a:gd name="T28" fmla="*/ 612 w 648"/>
                <a:gd name="T29" fmla="*/ 198 h 249"/>
                <a:gd name="T30" fmla="*/ 612 w 648"/>
                <a:gd name="T31" fmla="*/ 50 h 249"/>
                <a:gd name="T32" fmla="*/ 597 w 648"/>
                <a:gd name="T33" fmla="*/ 35 h 249"/>
                <a:gd name="T34" fmla="*/ 50 w 648"/>
                <a:gd name="T35"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8" h="249">
                  <a:moveTo>
                    <a:pt x="597" y="249"/>
                  </a:moveTo>
                  <a:cubicBezTo>
                    <a:pt x="50" y="249"/>
                    <a:pt x="50" y="249"/>
                    <a:pt x="50" y="249"/>
                  </a:cubicBezTo>
                  <a:cubicBezTo>
                    <a:pt x="22" y="249"/>
                    <a:pt x="0" y="226"/>
                    <a:pt x="0" y="198"/>
                  </a:cubicBezTo>
                  <a:cubicBezTo>
                    <a:pt x="0" y="50"/>
                    <a:pt x="0" y="50"/>
                    <a:pt x="0" y="50"/>
                  </a:cubicBezTo>
                  <a:cubicBezTo>
                    <a:pt x="0" y="22"/>
                    <a:pt x="22" y="0"/>
                    <a:pt x="50" y="0"/>
                  </a:cubicBezTo>
                  <a:cubicBezTo>
                    <a:pt x="597" y="0"/>
                    <a:pt x="597" y="0"/>
                    <a:pt x="597" y="0"/>
                  </a:cubicBezTo>
                  <a:cubicBezTo>
                    <a:pt x="625" y="0"/>
                    <a:pt x="648" y="22"/>
                    <a:pt x="648" y="50"/>
                  </a:cubicBezTo>
                  <a:cubicBezTo>
                    <a:pt x="648" y="198"/>
                    <a:pt x="648" y="198"/>
                    <a:pt x="648" y="198"/>
                  </a:cubicBezTo>
                  <a:cubicBezTo>
                    <a:pt x="648" y="226"/>
                    <a:pt x="625" y="249"/>
                    <a:pt x="597" y="249"/>
                  </a:cubicBezTo>
                  <a:close/>
                  <a:moveTo>
                    <a:pt x="50" y="35"/>
                  </a:moveTo>
                  <a:cubicBezTo>
                    <a:pt x="42" y="35"/>
                    <a:pt x="36" y="42"/>
                    <a:pt x="36" y="50"/>
                  </a:cubicBezTo>
                  <a:cubicBezTo>
                    <a:pt x="36" y="198"/>
                    <a:pt x="36" y="198"/>
                    <a:pt x="36" y="198"/>
                  </a:cubicBezTo>
                  <a:cubicBezTo>
                    <a:pt x="36" y="206"/>
                    <a:pt x="42" y="213"/>
                    <a:pt x="50" y="213"/>
                  </a:cubicBezTo>
                  <a:cubicBezTo>
                    <a:pt x="597" y="213"/>
                    <a:pt x="597" y="213"/>
                    <a:pt x="597" y="213"/>
                  </a:cubicBezTo>
                  <a:cubicBezTo>
                    <a:pt x="605" y="213"/>
                    <a:pt x="612" y="206"/>
                    <a:pt x="612" y="198"/>
                  </a:cubicBezTo>
                  <a:cubicBezTo>
                    <a:pt x="612" y="50"/>
                    <a:pt x="612" y="50"/>
                    <a:pt x="612" y="50"/>
                  </a:cubicBezTo>
                  <a:cubicBezTo>
                    <a:pt x="612" y="42"/>
                    <a:pt x="605" y="35"/>
                    <a:pt x="597" y="35"/>
                  </a:cubicBezTo>
                  <a:lnTo>
                    <a:pt x="50" y="35"/>
                  </a:lnTo>
                  <a:close/>
                </a:path>
              </a:pathLst>
            </a:custGeom>
            <a:grpFill/>
            <a:ln w="9525">
              <a:noFill/>
              <a:round/>
            </a:ln>
          </p:spPr>
          <p:txBody>
            <a:bodyPr vert="horz" wrap="square" lIns="91440" tIns="45720" rIns="91440" bIns="45720" numCol="1" anchor="t" anchorCtr="0" compatLnSpc="1"/>
            <a:lstStyle/>
            <a:p>
              <a:endParaRPr lang="zh-CN" altLang="en-US">
                <a:solidFill>
                  <a:schemeClr val="accent1"/>
                </a:solidFill>
              </a:endParaRPr>
            </a:p>
          </p:txBody>
        </p:sp>
      </p:grpSp>
      <p:grpSp>
        <p:nvGrpSpPr>
          <p:cNvPr id="3" name="组合 2"/>
          <p:cNvGrpSpPr/>
          <p:nvPr/>
        </p:nvGrpSpPr>
        <p:grpSpPr>
          <a:xfrm>
            <a:off x="3302807" y="1034911"/>
            <a:ext cx="2457878" cy="799669"/>
            <a:chOff x="3302807" y="1034911"/>
            <a:chExt cx="2457878" cy="799669"/>
          </a:xfrm>
          <a:solidFill>
            <a:schemeClr val="accent1"/>
          </a:solidFill>
        </p:grpSpPr>
        <p:sp>
          <p:nvSpPr>
            <p:cNvPr id="278" name="íṡḷîḍê"/>
            <p:cNvSpPr/>
            <p:nvPr/>
          </p:nvSpPr>
          <p:spPr bwMode="auto">
            <a:xfrm>
              <a:off x="3518669" y="1287918"/>
              <a:ext cx="364442" cy="336408"/>
            </a:xfrm>
            <a:custGeom>
              <a:avLst/>
              <a:gdLst>
                <a:gd name="T0" fmla="*/ 154 w 159"/>
                <a:gd name="T1" fmla="*/ 43 h 146"/>
                <a:gd name="T2" fmla="*/ 133 w 159"/>
                <a:gd name="T3" fmla="*/ 41 h 146"/>
                <a:gd name="T4" fmla="*/ 159 w 159"/>
                <a:gd name="T5" fmla="*/ 25 h 146"/>
                <a:gd name="T6" fmla="*/ 133 w 159"/>
                <a:gd name="T7" fmla="*/ 24 h 146"/>
                <a:gd name="T8" fmla="*/ 97 w 159"/>
                <a:gd name="T9" fmla="*/ 38 h 146"/>
                <a:gd name="T10" fmla="*/ 106 w 159"/>
                <a:gd name="T11" fmla="*/ 24 h 146"/>
                <a:gd name="T12" fmla="*/ 72 w 159"/>
                <a:gd name="T13" fmla="*/ 34 h 146"/>
                <a:gd name="T14" fmla="*/ 66 w 159"/>
                <a:gd name="T15" fmla="*/ 36 h 146"/>
                <a:gd name="T16" fmla="*/ 0 w 159"/>
                <a:gd name="T17" fmla="*/ 23 h 146"/>
                <a:gd name="T18" fmla="*/ 28 w 159"/>
                <a:gd name="T19" fmla="*/ 34 h 146"/>
                <a:gd name="T20" fmla="*/ 30 w 159"/>
                <a:gd name="T21" fmla="*/ 41 h 146"/>
                <a:gd name="T22" fmla="*/ 11 w 159"/>
                <a:gd name="T23" fmla="*/ 40 h 146"/>
                <a:gd name="T24" fmla="*/ 41 w 159"/>
                <a:gd name="T25" fmla="*/ 60 h 146"/>
                <a:gd name="T26" fmla="*/ 24 w 159"/>
                <a:gd name="T27" fmla="*/ 60 h 146"/>
                <a:gd name="T28" fmla="*/ 46 w 159"/>
                <a:gd name="T29" fmla="*/ 79 h 146"/>
                <a:gd name="T30" fmla="*/ 35 w 159"/>
                <a:gd name="T31" fmla="*/ 78 h 146"/>
                <a:gd name="T32" fmla="*/ 54 w 159"/>
                <a:gd name="T33" fmla="*/ 92 h 146"/>
                <a:gd name="T34" fmla="*/ 54 w 159"/>
                <a:gd name="T35" fmla="*/ 96 h 146"/>
                <a:gd name="T36" fmla="*/ 46 w 159"/>
                <a:gd name="T37" fmla="*/ 96 h 146"/>
                <a:gd name="T38" fmla="*/ 64 w 159"/>
                <a:gd name="T39" fmla="*/ 108 h 146"/>
                <a:gd name="T40" fmla="*/ 64 w 159"/>
                <a:gd name="T41" fmla="*/ 114 h 146"/>
                <a:gd name="T42" fmla="*/ 60 w 159"/>
                <a:gd name="T43" fmla="*/ 115 h 146"/>
                <a:gd name="T44" fmla="*/ 81 w 159"/>
                <a:gd name="T45" fmla="*/ 146 h 146"/>
                <a:gd name="T46" fmla="*/ 103 w 159"/>
                <a:gd name="T47" fmla="*/ 117 h 146"/>
                <a:gd name="T48" fmla="*/ 98 w 159"/>
                <a:gd name="T49" fmla="*/ 114 h 146"/>
                <a:gd name="T50" fmla="*/ 99 w 159"/>
                <a:gd name="T51" fmla="*/ 107 h 146"/>
                <a:gd name="T52" fmla="*/ 115 w 159"/>
                <a:gd name="T53" fmla="*/ 97 h 146"/>
                <a:gd name="T54" fmla="*/ 112 w 159"/>
                <a:gd name="T55" fmla="*/ 92 h 146"/>
                <a:gd name="T56" fmla="*/ 131 w 159"/>
                <a:gd name="T57" fmla="*/ 79 h 146"/>
                <a:gd name="T58" fmla="*/ 119 w 159"/>
                <a:gd name="T59" fmla="*/ 79 h 146"/>
                <a:gd name="T60" fmla="*/ 117 w 159"/>
                <a:gd name="T61" fmla="*/ 75 h 146"/>
                <a:gd name="T62" fmla="*/ 141 w 159"/>
                <a:gd name="T63" fmla="*/ 59 h 146"/>
                <a:gd name="T64" fmla="*/ 125 w 159"/>
                <a:gd name="T65" fmla="*/ 58 h 146"/>
                <a:gd name="T66" fmla="*/ 124 w 159"/>
                <a:gd name="T67" fmla="*/ 54 h 146"/>
                <a:gd name="T68" fmla="*/ 154 w 159"/>
                <a:gd name="T69"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146">
                  <a:moveTo>
                    <a:pt x="154" y="43"/>
                  </a:moveTo>
                  <a:cubicBezTo>
                    <a:pt x="133" y="41"/>
                    <a:pt x="133" y="41"/>
                    <a:pt x="133" y="41"/>
                  </a:cubicBezTo>
                  <a:cubicBezTo>
                    <a:pt x="137" y="34"/>
                    <a:pt x="155" y="37"/>
                    <a:pt x="159" y="25"/>
                  </a:cubicBezTo>
                  <a:cubicBezTo>
                    <a:pt x="133" y="24"/>
                    <a:pt x="133" y="24"/>
                    <a:pt x="133" y="24"/>
                  </a:cubicBezTo>
                  <a:cubicBezTo>
                    <a:pt x="114" y="21"/>
                    <a:pt x="107" y="39"/>
                    <a:pt x="97" y="38"/>
                  </a:cubicBezTo>
                  <a:cubicBezTo>
                    <a:pt x="88" y="29"/>
                    <a:pt x="100" y="28"/>
                    <a:pt x="106" y="24"/>
                  </a:cubicBezTo>
                  <a:cubicBezTo>
                    <a:pt x="80" y="0"/>
                    <a:pt x="72" y="32"/>
                    <a:pt x="72" y="34"/>
                  </a:cubicBezTo>
                  <a:cubicBezTo>
                    <a:pt x="71" y="37"/>
                    <a:pt x="68" y="38"/>
                    <a:pt x="66" y="36"/>
                  </a:cubicBezTo>
                  <a:cubicBezTo>
                    <a:pt x="58" y="12"/>
                    <a:pt x="33" y="22"/>
                    <a:pt x="0" y="23"/>
                  </a:cubicBezTo>
                  <a:cubicBezTo>
                    <a:pt x="8" y="31"/>
                    <a:pt x="17" y="32"/>
                    <a:pt x="28" y="34"/>
                  </a:cubicBezTo>
                  <a:cubicBezTo>
                    <a:pt x="30" y="36"/>
                    <a:pt x="32" y="38"/>
                    <a:pt x="30" y="41"/>
                  </a:cubicBezTo>
                  <a:cubicBezTo>
                    <a:pt x="11" y="40"/>
                    <a:pt x="11" y="40"/>
                    <a:pt x="11" y="40"/>
                  </a:cubicBezTo>
                  <a:cubicBezTo>
                    <a:pt x="19" y="58"/>
                    <a:pt x="35" y="49"/>
                    <a:pt x="41" y="60"/>
                  </a:cubicBezTo>
                  <a:cubicBezTo>
                    <a:pt x="24" y="60"/>
                    <a:pt x="24" y="60"/>
                    <a:pt x="24" y="60"/>
                  </a:cubicBezTo>
                  <a:cubicBezTo>
                    <a:pt x="25" y="75"/>
                    <a:pt x="41" y="68"/>
                    <a:pt x="46" y="79"/>
                  </a:cubicBezTo>
                  <a:cubicBezTo>
                    <a:pt x="35" y="78"/>
                    <a:pt x="35" y="78"/>
                    <a:pt x="35" y="78"/>
                  </a:cubicBezTo>
                  <a:cubicBezTo>
                    <a:pt x="40" y="90"/>
                    <a:pt x="48" y="91"/>
                    <a:pt x="54" y="92"/>
                  </a:cubicBezTo>
                  <a:cubicBezTo>
                    <a:pt x="54" y="96"/>
                    <a:pt x="54" y="96"/>
                    <a:pt x="54" y="96"/>
                  </a:cubicBezTo>
                  <a:cubicBezTo>
                    <a:pt x="46" y="96"/>
                    <a:pt x="46" y="96"/>
                    <a:pt x="46" y="96"/>
                  </a:cubicBezTo>
                  <a:cubicBezTo>
                    <a:pt x="46" y="104"/>
                    <a:pt x="57" y="109"/>
                    <a:pt x="64" y="108"/>
                  </a:cubicBezTo>
                  <a:cubicBezTo>
                    <a:pt x="64" y="114"/>
                    <a:pt x="64" y="114"/>
                    <a:pt x="64" y="114"/>
                  </a:cubicBezTo>
                  <a:cubicBezTo>
                    <a:pt x="60" y="115"/>
                    <a:pt x="60" y="115"/>
                    <a:pt x="60" y="115"/>
                  </a:cubicBezTo>
                  <a:cubicBezTo>
                    <a:pt x="81" y="146"/>
                    <a:pt x="81" y="146"/>
                    <a:pt x="81" y="146"/>
                  </a:cubicBezTo>
                  <a:cubicBezTo>
                    <a:pt x="103" y="117"/>
                    <a:pt x="103" y="117"/>
                    <a:pt x="103" y="117"/>
                  </a:cubicBezTo>
                  <a:cubicBezTo>
                    <a:pt x="98" y="114"/>
                    <a:pt x="98" y="114"/>
                    <a:pt x="98" y="114"/>
                  </a:cubicBezTo>
                  <a:cubicBezTo>
                    <a:pt x="99" y="107"/>
                    <a:pt x="99" y="107"/>
                    <a:pt x="99" y="107"/>
                  </a:cubicBezTo>
                  <a:cubicBezTo>
                    <a:pt x="105" y="108"/>
                    <a:pt x="111" y="106"/>
                    <a:pt x="115" y="97"/>
                  </a:cubicBezTo>
                  <a:cubicBezTo>
                    <a:pt x="114" y="95"/>
                    <a:pt x="99" y="99"/>
                    <a:pt x="112" y="92"/>
                  </a:cubicBezTo>
                  <a:cubicBezTo>
                    <a:pt x="120" y="91"/>
                    <a:pt x="125" y="85"/>
                    <a:pt x="131" y="79"/>
                  </a:cubicBezTo>
                  <a:cubicBezTo>
                    <a:pt x="119" y="79"/>
                    <a:pt x="119" y="79"/>
                    <a:pt x="119" y="79"/>
                  </a:cubicBezTo>
                  <a:cubicBezTo>
                    <a:pt x="117" y="78"/>
                    <a:pt x="116" y="76"/>
                    <a:pt x="117" y="75"/>
                  </a:cubicBezTo>
                  <a:cubicBezTo>
                    <a:pt x="125" y="74"/>
                    <a:pt x="137" y="70"/>
                    <a:pt x="141" y="59"/>
                  </a:cubicBezTo>
                  <a:cubicBezTo>
                    <a:pt x="125" y="58"/>
                    <a:pt x="125" y="58"/>
                    <a:pt x="125" y="58"/>
                  </a:cubicBezTo>
                  <a:cubicBezTo>
                    <a:pt x="122" y="57"/>
                    <a:pt x="123" y="55"/>
                    <a:pt x="124" y="54"/>
                  </a:cubicBezTo>
                  <a:cubicBezTo>
                    <a:pt x="134" y="54"/>
                    <a:pt x="145" y="50"/>
                    <a:pt x="1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79" name="íŝḻiḍè"/>
            <p:cNvSpPr/>
            <p:nvPr/>
          </p:nvSpPr>
          <p:spPr bwMode="auto">
            <a:xfrm>
              <a:off x="3344157" y="1504480"/>
              <a:ext cx="93914" cy="74290"/>
            </a:xfrm>
            <a:custGeom>
              <a:avLst/>
              <a:gdLst>
                <a:gd name="T0" fmla="*/ 6 w 41"/>
                <a:gd name="T1" fmla="*/ 15 h 32"/>
                <a:gd name="T2" fmla="*/ 9 w 41"/>
                <a:gd name="T3" fmla="*/ 16 h 32"/>
                <a:gd name="T4" fmla="*/ 37 w 41"/>
                <a:gd name="T5" fmla="*/ 18 h 32"/>
                <a:gd name="T6" fmla="*/ 41 w 41"/>
                <a:gd name="T7" fmla="*/ 16 h 32"/>
                <a:gd name="T8" fmla="*/ 32 w 41"/>
                <a:gd name="T9" fmla="*/ 0 h 32"/>
                <a:gd name="T10" fmla="*/ 28 w 41"/>
                <a:gd name="T11" fmla="*/ 1 h 32"/>
                <a:gd name="T12" fmla="*/ 35 w 41"/>
                <a:gd name="T13" fmla="*/ 14 h 32"/>
                <a:gd name="T14" fmla="*/ 30 w 41"/>
                <a:gd name="T15" fmla="*/ 13 h 32"/>
                <a:gd name="T16" fmla="*/ 4 w 41"/>
                <a:gd name="T17" fmla="*/ 12 h 32"/>
                <a:gd name="T18" fmla="*/ 0 w 41"/>
                <a:gd name="T19" fmla="*/ 14 h 32"/>
                <a:gd name="T20" fmla="*/ 10 w 41"/>
                <a:gd name="T21" fmla="*/ 32 h 32"/>
                <a:gd name="T22" fmla="*/ 14 w 41"/>
                <a:gd name="T23" fmla="*/ 30 h 32"/>
                <a:gd name="T24" fmla="*/ 6 w 41"/>
                <a:gd name="T2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2">
                  <a:moveTo>
                    <a:pt x="6" y="15"/>
                  </a:moveTo>
                  <a:cubicBezTo>
                    <a:pt x="9" y="16"/>
                    <a:pt x="9" y="16"/>
                    <a:pt x="9" y="16"/>
                  </a:cubicBezTo>
                  <a:cubicBezTo>
                    <a:pt x="37" y="18"/>
                    <a:pt x="37" y="18"/>
                    <a:pt x="37" y="18"/>
                  </a:cubicBezTo>
                  <a:cubicBezTo>
                    <a:pt x="41" y="16"/>
                    <a:pt x="41" y="16"/>
                    <a:pt x="41" y="16"/>
                  </a:cubicBezTo>
                  <a:cubicBezTo>
                    <a:pt x="32" y="0"/>
                    <a:pt x="32" y="0"/>
                    <a:pt x="32" y="0"/>
                  </a:cubicBezTo>
                  <a:cubicBezTo>
                    <a:pt x="28" y="1"/>
                    <a:pt x="28" y="1"/>
                    <a:pt x="28" y="1"/>
                  </a:cubicBezTo>
                  <a:cubicBezTo>
                    <a:pt x="35" y="14"/>
                    <a:pt x="35" y="14"/>
                    <a:pt x="35" y="14"/>
                  </a:cubicBezTo>
                  <a:cubicBezTo>
                    <a:pt x="34" y="14"/>
                    <a:pt x="32" y="14"/>
                    <a:pt x="30" y="13"/>
                  </a:cubicBezTo>
                  <a:cubicBezTo>
                    <a:pt x="4" y="12"/>
                    <a:pt x="4" y="12"/>
                    <a:pt x="4" y="12"/>
                  </a:cubicBezTo>
                  <a:cubicBezTo>
                    <a:pt x="0" y="14"/>
                    <a:pt x="0" y="14"/>
                    <a:pt x="0" y="14"/>
                  </a:cubicBezTo>
                  <a:cubicBezTo>
                    <a:pt x="10" y="32"/>
                    <a:pt x="10" y="32"/>
                    <a:pt x="10" y="32"/>
                  </a:cubicBezTo>
                  <a:cubicBezTo>
                    <a:pt x="14" y="30"/>
                    <a:pt x="14" y="30"/>
                    <a:pt x="14" y="30"/>
                  </a:cubicBezTo>
                  <a:lnTo>
                    <a:pt x="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0" name="îS1iďê"/>
            <p:cNvSpPr/>
            <p:nvPr/>
          </p:nvSpPr>
          <p:spPr bwMode="auto">
            <a:xfrm>
              <a:off x="3369388" y="1550736"/>
              <a:ext cx="91811" cy="71487"/>
            </a:xfrm>
            <a:custGeom>
              <a:avLst/>
              <a:gdLst>
                <a:gd name="T0" fmla="*/ 128 w 131"/>
                <a:gd name="T1" fmla="*/ 46 h 102"/>
                <a:gd name="T2" fmla="*/ 85 w 131"/>
                <a:gd name="T3" fmla="*/ 66 h 102"/>
                <a:gd name="T4" fmla="*/ 66 w 131"/>
                <a:gd name="T5" fmla="*/ 30 h 102"/>
                <a:gd name="T6" fmla="*/ 108 w 131"/>
                <a:gd name="T7" fmla="*/ 10 h 102"/>
                <a:gd name="T8" fmla="*/ 105 w 131"/>
                <a:gd name="T9" fmla="*/ 0 h 102"/>
                <a:gd name="T10" fmla="*/ 0 w 131"/>
                <a:gd name="T11" fmla="*/ 46 h 102"/>
                <a:gd name="T12" fmla="*/ 7 w 131"/>
                <a:gd name="T13" fmla="*/ 56 h 102"/>
                <a:gd name="T14" fmla="*/ 56 w 131"/>
                <a:gd name="T15" fmla="*/ 33 h 102"/>
                <a:gd name="T16" fmla="*/ 72 w 131"/>
                <a:gd name="T17" fmla="*/ 73 h 102"/>
                <a:gd name="T18" fmla="*/ 23 w 131"/>
                <a:gd name="T19" fmla="*/ 92 h 102"/>
                <a:gd name="T20" fmla="*/ 30 w 131"/>
                <a:gd name="T21" fmla="*/ 102 h 102"/>
                <a:gd name="T22" fmla="*/ 131 w 131"/>
                <a:gd name="T23" fmla="*/ 56 h 102"/>
                <a:gd name="T24" fmla="*/ 128 w 131"/>
                <a:gd name="T25"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128" y="46"/>
                  </a:moveTo>
                  <a:lnTo>
                    <a:pt x="85" y="66"/>
                  </a:lnTo>
                  <a:lnTo>
                    <a:pt x="66" y="30"/>
                  </a:lnTo>
                  <a:lnTo>
                    <a:pt x="108" y="10"/>
                  </a:lnTo>
                  <a:lnTo>
                    <a:pt x="105" y="0"/>
                  </a:lnTo>
                  <a:lnTo>
                    <a:pt x="0" y="46"/>
                  </a:lnTo>
                  <a:lnTo>
                    <a:pt x="7" y="56"/>
                  </a:lnTo>
                  <a:lnTo>
                    <a:pt x="56" y="33"/>
                  </a:lnTo>
                  <a:lnTo>
                    <a:pt x="72" y="73"/>
                  </a:lnTo>
                  <a:lnTo>
                    <a:pt x="23" y="92"/>
                  </a:lnTo>
                  <a:lnTo>
                    <a:pt x="30" y="102"/>
                  </a:lnTo>
                  <a:lnTo>
                    <a:pt x="131" y="56"/>
                  </a:lnTo>
                  <a:lnTo>
                    <a:pt x="12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1" name="i$ḷíḓe"/>
            <p:cNvSpPr/>
            <p:nvPr/>
          </p:nvSpPr>
          <p:spPr bwMode="auto">
            <a:xfrm>
              <a:off x="3394618" y="1599095"/>
              <a:ext cx="91811" cy="71487"/>
            </a:xfrm>
            <a:custGeom>
              <a:avLst/>
              <a:gdLst>
                <a:gd name="T0" fmla="*/ 72 w 131"/>
                <a:gd name="T1" fmla="*/ 76 h 102"/>
                <a:gd name="T2" fmla="*/ 85 w 131"/>
                <a:gd name="T3" fmla="*/ 69 h 102"/>
                <a:gd name="T4" fmla="*/ 66 w 131"/>
                <a:gd name="T5" fmla="*/ 30 h 102"/>
                <a:gd name="T6" fmla="*/ 98 w 131"/>
                <a:gd name="T7" fmla="*/ 17 h 102"/>
                <a:gd name="T8" fmla="*/ 118 w 131"/>
                <a:gd name="T9" fmla="*/ 56 h 102"/>
                <a:gd name="T10" fmla="*/ 131 w 131"/>
                <a:gd name="T11" fmla="*/ 53 h 102"/>
                <a:gd name="T12" fmla="*/ 105 w 131"/>
                <a:gd name="T13" fmla="*/ 0 h 102"/>
                <a:gd name="T14" fmla="*/ 0 w 131"/>
                <a:gd name="T15" fmla="*/ 50 h 102"/>
                <a:gd name="T16" fmla="*/ 30 w 131"/>
                <a:gd name="T17" fmla="*/ 102 h 102"/>
                <a:gd name="T18" fmla="*/ 39 w 131"/>
                <a:gd name="T19" fmla="*/ 96 h 102"/>
                <a:gd name="T20" fmla="*/ 20 w 131"/>
                <a:gd name="T21" fmla="*/ 53 h 102"/>
                <a:gd name="T22" fmla="*/ 52 w 131"/>
                <a:gd name="T23" fmla="*/ 36 h 102"/>
                <a:gd name="T24" fmla="*/ 72 w 131"/>
                <a:gd name="T25"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72" y="76"/>
                  </a:moveTo>
                  <a:lnTo>
                    <a:pt x="85" y="69"/>
                  </a:lnTo>
                  <a:lnTo>
                    <a:pt x="66" y="30"/>
                  </a:lnTo>
                  <a:lnTo>
                    <a:pt x="98" y="17"/>
                  </a:lnTo>
                  <a:lnTo>
                    <a:pt x="118" y="56"/>
                  </a:lnTo>
                  <a:lnTo>
                    <a:pt x="131" y="53"/>
                  </a:lnTo>
                  <a:lnTo>
                    <a:pt x="105" y="0"/>
                  </a:lnTo>
                  <a:lnTo>
                    <a:pt x="0" y="50"/>
                  </a:lnTo>
                  <a:lnTo>
                    <a:pt x="30" y="102"/>
                  </a:lnTo>
                  <a:lnTo>
                    <a:pt x="39" y="96"/>
                  </a:lnTo>
                  <a:lnTo>
                    <a:pt x="20" y="53"/>
                  </a:lnTo>
                  <a:lnTo>
                    <a:pt x="52" y="36"/>
                  </a:lnTo>
                  <a:lnTo>
                    <a:pt x="72"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2" name="îş1íḍé"/>
            <p:cNvSpPr/>
            <p:nvPr/>
          </p:nvSpPr>
          <p:spPr bwMode="auto">
            <a:xfrm>
              <a:off x="3431063" y="1647453"/>
              <a:ext cx="73589" cy="53265"/>
            </a:xfrm>
            <a:custGeom>
              <a:avLst/>
              <a:gdLst>
                <a:gd name="T0" fmla="*/ 32 w 32"/>
                <a:gd name="T1" fmla="*/ 3 h 23"/>
                <a:gd name="T2" fmla="*/ 30 w 32"/>
                <a:gd name="T3" fmla="*/ 0 h 23"/>
                <a:gd name="T4" fmla="*/ 13 w 32"/>
                <a:gd name="T5" fmla="*/ 16 h 23"/>
                <a:gd name="T6" fmla="*/ 10 w 32"/>
                <a:gd name="T7" fmla="*/ 19 h 23"/>
                <a:gd name="T8" fmla="*/ 7 w 32"/>
                <a:gd name="T9" fmla="*/ 20 h 23"/>
                <a:gd name="T10" fmla="*/ 5 w 32"/>
                <a:gd name="T11" fmla="*/ 19 h 23"/>
                <a:gd name="T12" fmla="*/ 4 w 32"/>
                <a:gd name="T13" fmla="*/ 16 h 23"/>
                <a:gd name="T14" fmla="*/ 7 w 32"/>
                <a:gd name="T15" fmla="*/ 11 h 23"/>
                <a:gd name="T16" fmla="*/ 5 w 32"/>
                <a:gd name="T17" fmla="*/ 10 h 23"/>
                <a:gd name="T18" fmla="*/ 0 w 32"/>
                <a:gd name="T19" fmla="*/ 16 h 23"/>
                <a:gd name="T20" fmla="*/ 2 w 32"/>
                <a:gd name="T21" fmla="*/ 21 h 23"/>
                <a:gd name="T22" fmla="*/ 6 w 32"/>
                <a:gd name="T23" fmla="*/ 23 h 23"/>
                <a:gd name="T24" fmla="*/ 10 w 32"/>
                <a:gd name="T25" fmla="*/ 22 h 23"/>
                <a:gd name="T26" fmla="*/ 15 w 32"/>
                <a:gd name="T27" fmla="*/ 18 h 23"/>
                <a:gd name="T28" fmla="*/ 32 w 32"/>
                <a:gd name="T2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3">
                  <a:moveTo>
                    <a:pt x="32" y="3"/>
                  </a:moveTo>
                  <a:cubicBezTo>
                    <a:pt x="30" y="0"/>
                    <a:pt x="30" y="0"/>
                    <a:pt x="30" y="0"/>
                  </a:cubicBezTo>
                  <a:cubicBezTo>
                    <a:pt x="13" y="16"/>
                    <a:pt x="13" y="16"/>
                    <a:pt x="13" y="16"/>
                  </a:cubicBezTo>
                  <a:cubicBezTo>
                    <a:pt x="11" y="18"/>
                    <a:pt x="10" y="19"/>
                    <a:pt x="10" y="19"/>
                  </a:cubicBezTo>
                  <a:cubicBezTo>
                    <a:pt x="9" y="19"/>
                    <a:pt x="8" y="20"/>
                    <a:pt x="7" y="20"/>
                  </a:cubicBezTo>
                  <a:cubicBezTo>
                    <a:pt x="6" y="20"/>
                    <a:pt x="6" y="19"/>
                    <a:pt x="5" y="19"/>
                  </a:cubicBezTo>
                  <a:cubicBezTo>
                    <a:pt x="4" y="18"/>
                    <a:pt x="4" y="17"/>
                    <a:pt x="4" y="16"/>
                  </a:cubicBezTo>
                  <a:cubicBezTo>
                    <a:pt x="4" y="15"/>
                    <a:pt x="6" y="13"/>
                    <a:pt x="7" y="11"/>
                  </a:cubicBezTo>
                  <a:cubicBezTo>
                    <a:pt x="5" y="10"/>
                    <a:pt x="5" y="10"/>
                    <a:pt x="5" y="10"/>
                  </a:cubicBezTo>
                  <a:cubicBezTo>
                    <a:pt x="2" y="12"/>
                    <a:pt x="1" y="14"/>
                    <a:pt x="0" y="16"/>
                  </a:cubicBezTo>
                  <a:cubicBezTo>
                    <a:pt x="0" y="18"/>
                    <a:pt x="1" y="20"/>
                    <a:pt x="2" y="21"/>
                  </a:cubicBezTo>
                  <a:cubicBezTo>
                    <a:pt x="3" y="22"/>
                    <a:pt x="4" y="23"/>
                    <a:pt x="6" y="23"/>
                  </a:cubicBezTo>
                  <a:cubicBezTo>
                    <a:pt x="7" y="23"/>
                    <a:pt x="9" y="23"/>
                    <a:pt x="10" y="22"/>
                  </a:cubicBezTo>
                  <a:cubicBezTo>
                    <a:pt x="12" y="22"/>
                    <a:pt x="13" y="20"/>
                    <a:pt x="15" y="18"/>
                  </a:cubicBezTo>
                  <a:lnTo>
                    <a:pt x="3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3" name="išḻïde"/>
            <p:cNvSpPr/>
            <p:nvPr/>
          </p:nvSpPr>
          <p:spPr bwMode="auto">
            <a:xfrm>
              <a:off x="3465404" y="1659368"/>
              <a:ext cx="60273" cy="59572"/>
            </a:xfrm>
            <a:custGeom>
              <a:avLst/>
              <a:gdLst>
                <a:gd name="T0" fmla="*/ 79 w 86"/>
                <a:gd name="T1" fmla="*/ 0 h 85"/>
                <a:gd name="T2" fmla="*/ 0 w 86"/>
                <a:gd name="T3" fmla="*/ 79 h 85"/>
                <a:gd name="T4" fmla="*/ 7 w 86"/>
                <a:gd name="T5" fmla="*/ 85 h 85"/>
                <a:gd name="T6" fmla="*/ 86 w 86"/>
                <a:gd name="T7" fmla="*/ 6 h 85"/>
                <a:gd name="T8" fmla="*/ 79 w 86"/>
                <a:gd name="T9" fmla="*/ 0 h 85"/>
              </a:gdLst>
              <a:ahLst/>
              <a:cxnLst>
                <a:cxn ang="0">
                  <a:pos x="T0" y="T1"/>
                </a:cxn>
                <a:cxn ang="0">
                  <a:pos x="T2" y="T3"/>
                </a:cxn>
                <a:cxn ang="0">
                  <a:pos x="T4" y="T5"/>
                </a:cxn>
                <a:cxn ang="0">
                  <a:pos x="T6" y="T7"/>
                </a:cxn>
                <a:cxn ang="0">
                  <a:pos x="T8" y="T9"/>
                </a:cxn>
              </a:cxnLst>
              <a:rect l="0" t="0" r="r" b="b"/>
              <a:pathLst>
                <a:path w="86" h="85">
                  <a:moveTo>
                    <a:pt x="79" y="0"/>
                  </a:moveTo>
                  <a:lnTo>
                    <a:pt x="0" y="79"/>
                  </a:lnTo>
                  <a:lnTo>
                    <a:pt x="7" y="85"/>
                  </a:lnTo>
                  <a:lnTo>
                    <a:pt x="86" y="6"/>
                  </a:lnTo>
                  <a:lnTo>
                    <a:pt x="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4" name="ís1ïḓè"/>
            <p:cNvSpPr/>
            <p:nvPr/>
          </p:nvSpPr>
          <p:spPr bwMode="auto">
            <a:xfrm>
              <a:off x="3477319" y="1675487"/>
              <a:ext cx="73589" cy="80598"/>
            </a:xfrm>
            <a:custGeom>
              <a:avLst/>
              <a:gdLst>
                <a:gd name="T0" fmla="*/ 29 w 32"/>
                <a:gd name="T1" fmla="*/ 0 h 35"/>
                <a:gd name="T2" fmla="*/ 0 w 32"/>
                <a:gd name="T3" fmla="*/ 21 h 35"/>
                <a:gd name="T4" fmla="*/ 3 w 32"/>
                <a:gd name="T5" fmla="*/ 23 h 35"/>
                <a:gd name="T6" fmla="*/ 12 w 32"/>
                <a:gd name="T7" fmla="*/ 17 h 35"/>
                <a:gd name="T8" fmla="*/ 20 w 32"/>
                <a:gd name="T9" fmla="*/ 23 h 35"/>
                <a:gd name="T10" fmla="*/ 16 w 32"/>
                <a:gd name="T11" fmla="*/ 33 h 35"/>
                <a:gd name="T12" fmla="*/ 19 w 32"/>
                <a:gd name="T13" fmla="*/ 35 h 35"/>
                <a:gd name="T14" fmla="*/ 32 w 32"/>
                <a:gd name="T15" fmla="*/ 3 h 35"/>
                <a:gd name="T16" fmla="*/ 29 w 32"/>
                <a:gd name="T17" fmla="*/ 0 h 35"/>
                <a:gd name="T18" fmla="*/ 25 w 32"/>
                <a:gd name="T19" fmla="*/ 11 h 35"/>
                <a:gd name="T20" fmla="*/ 22 w 32"/>
                <a:gd name="T21" fmla="*/ 20 h 35"/>
                <a:gd name="T22" fmla="*/ 15 w 32"/>
                <a:gd name="T23" fmla="*/ 15 h 35"/>
                <a:gd name="T24" fmla="*/ 23 w 32"/>
                <a:gd name="T25" fmla="*/ 8 h 35"/>
                <a:gd name="T26" fmla="*/ 28 w 32"/>
                <a:gd name="T27" fmla="*/ 4 h 35"/>
                <a:gd name="T28" fmla="*/ 25 w 32"/>
                <a:gd name="T2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5">
                  <a:moveTo>
                    <a:pt x="29" y="0"/>
                  </a:moveTo>
                  <a:cubicBezTo>
                    <a:pt x="0" y="21"/>
                    <a:pt x="0" y="21"/>
                    <a:pt x="0" y="21"/>
                  </a:cubicBezTo>
                  <a:cubicBezTo>
                    <a:pt x="3" y="23"/>
                    <a:pt x="3" y="23"/>
                    <a:pt x="3" y="23"/>
                  </a:cubicBezTo>
                  <a:cubicBezTo>
                    <a:pt x="12" y="17"/>
                    <a:pt x="12" y="17"/>
                    <a:pt x="12" y="17"/>
                  </a:cubicBezTo>
                  <a:cubicBezTo>
                    <a:pt x="20" y="23"/>
                    <a:pt x="20" y="23"/>
                    <a:pt x="20" y="23"/>
                  </a:cubicBezTo>
                  <a:cubicBezTo>
                    <a:pt x="16" y="33"/>
                    <a:pt x="16" y="33"/>
                    <a:pt x="16" y="33"/>
                  </a:cubicBezTo>
                  <a:cubicBezTo>
                    <a:pt x="19" y="35"/>
                    <a:pt x="19" y="35"/>
                    <a:pt x="19" y="35"/>
                  </a:cubicBezTo>
                  <a:cubicBezTo>
                    <a:pt x="32" y="3"/>
                    <a:pt x="32" y="3"/>
                    <a:pt x="32" y="3"/>
                  </a:cubicBezTo>
                  <a:lnTo>
                    <a:pt x="29" y="0"/>
                  </a:lnTo>
                  <a:close/>
                  <a:moveTo>
                    <a:pt x="25" y="11"/>
                  </a:moveTo>
                  <a:cubicBezTo>
                    <a:pt x="22" y="20"/>
                    <a:pt x="22" y="20"/>
                    <a:pt x="22" y="20"/>
                  </a:cubicBezTo>
                  <a:cubicBezTo>
                    <a:pt x="15" y="15"/>
                    <a:pt x="15" y="15"/>
                    <a:pt x="15" y="15"/>
                  </a:cubicBezTo>
                  <a:cubicBezTo>
                    <a:pt x="23" y="8"/>
                    <a:pt x="23" y="8"/>
                    <a:pt x="23" y="8"/>
                  </a:cubicBezTo>
                  <a:cubicBezTo>
                    <a:pt x="25" y="7"/>
                    <a:pt x="27" y="6"/>
                    <a:pt x="28" y="4"/>
                  </a:cubicBezTo>
                  <a:cubicBezTo>
                    <a:pt x="28" y="6"/>
                    <a:pt x="27" y="8"/>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5" name="ïṩlïďê"/>
            <p:cNvSpPr/>
            <p:nvPr/>
          </p:nvSpPr>
          <p:spPr bwMode="auto">
            <a:xfrm>
              <a:off x="3529882" y="1688803"/>
              <a:ext cx="80598" cy="87606"/>
            </a:xfrm>
            <a:custGeom>
              <a:avLst/>
              <a:gdLst>
                <a:gd name="T0" fmla="*/ 108 w 115"/>
                <a:gd name="T1" fmla="*/ 27 h 125"/>
                <a:gd name="T2" fmla="*/ 62 w 115"/>
                <a:gd name="T3" fmla="*/ 102 h 125"/>
                <a:gd name="T4" fmla="*/ 69 w 115"/>
                <a:gd name="T5" fmla="*/ 7 h 125"/>
                <a:gd name="T6" fmla="*/ 59 w 115"/>
                <a:gd name="T7" fmla="*/ 0 h 125"/>
                <a:gd name="T8" fmla="*/ 0 w 115"/>
                <a:gd name="T9" fmla="*/ 96 h 125"/>
                <a:gd name="T10" fmla="*/ 10 w 115"/>
                <a:gd name="T11" fmla="*/ 99 h 125"/>
                <a:gd name="T12" fmla="*/ 56 w 115"/>
                <a:gd name="T13" fmla="*/ 27 h 125"/>
                <a:gd name="T14" fmla="*/ 49 w 115"/>
                <a:gd name="T15" fmla="*/ 122 h 125"/>
                <a:gd name="T16" fmla="*/ 59 w 115"/>
                <a:gd name="T17" fmla="*/ 125 h 125"/>
                <a:gd name="T18" fmla="*/ 115 w 115"/>
                <a:gd name="T19" fmla="*/ 33 h 125"/>
                <a:gd name="T20" fmla="*/ 108 w 115"/>
                <a:gd name="T21"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25">
                  <a:moveTo>
                    <a:pt x="108" y="27"/>
                  </a:moveTo>
                  <a:lnTo>
                    <a:pt x="62" y="102"/>
                  </a:lnTo>
                  <a:lnTo>
                    <a:pt x="69" y="7"/>
                  </a:lnTo>
                  <a:lnTo>
                    <a:pt x="59" y="0"/>
                  </a:lnTo>
                  <a:lnTo>
                    <a:pt x="0" y="96"/>
                  </a:lnTo>
                  <a:lnTo>
                    <a:pt x="10" y="99"/>
                  </a:lnTo>
                  <a:lnTo>
                    <a:pt x="56" y="27"/>
                  </a:lnTo>
                  <a:lnTo>
                    <a:pt x="49" y="122"/>
                  </a:lnTo>
                  <a:lnTo>
                    <a:pt x="59" y="125"/>
                  </a:lnTo>
                  <a:lnTo>
                    <a:pt x="115" y="33"/>
                  </a:lnTo>
                  <a:lnTo>
                    <a:pt x="10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6" name="íSliḋê"/>
            <p:cNvSpPr/>
            <p:nvPr/>
          </p:nvSpPr>
          <p:spPr bwMode="auto">
            <a:xfrm>
              <a:off x="3594360" y="1714735"/>
              <a:ext cx="56769" cy="77794"/>
            </a:xfrm>
            <a:custGeom>
              <a:avLst/>
              <a:gdLst>
                <a:gd name="T0" fmla="*/ 19 w 25"/>
                <a:gd name="T1" fmla="*/ 1 h 34"/>
                <a:gd name="T2" fmla="*/ 13 w 25"/>
                <a:gd name="T3" fmla="*/ 1 h 34"/>
                <a:gd name="T4" fmla="*/ 8 w 25"/>
                <a:gd name="T5" fmla="*/ 5 h 34"/>
                <a:gd name="T6" fmla="*/ 3 w 25"/>
                <a:gd name="T7" fmla="*/ 13 h 34"/>
                <a:gd name="T8" fmla="*/ 1 w 25"/>
                <a:gd name="T9" fmla="*/ 22 h 34"/>
                <a:gd name="T10" fmla="*/ 2 w 25"/>
                <a:gd name="T11" fmla="*/ 29 h 34"/>
                <a:gd name="T12" fmla="*/ 6 w 25"/>
                <a:gd name="T13" fmla="*/ 33 h 34"/>
                <a:gd name="T14" fmla="*/ 11 w 25"/>
                <a:gd name="T15" fmla="*/ 33 h 34"/>
                <a:gd name="T16" fmla="*/ 17 w 25"/>
                <a:gd name="T17" fmla="*/ 31 h 34"/>
                <a:gd name="T18" fmla="*/ 21 w 25"/>
                <a:gd name="T19" fmla="*/ 20 h 34"/>
                <a:gd name="T20" fmla="*/ 13 w 25"/>
                <a:gd name="T21" fmla="*/ 17 h 34"/>
                <a:gd name="T22" fmla="*/ 11 w 25"/>
                <a:gd name="T23" fmla="*/ 20 h 34"/>
                <a:gd name="T24" fmla="*/ 17 w 25"/>
                <a:gd name="T25" fmla="*/ 22 h 34"/>
                <a:gd name="T26" fmla="*/ 15 w 25"/>
                <a:gd name="T27" fmla="*/ 28 h 34"/>
                <a:gd name="T28" fmla="*/ 12 w 25"/>
                <a:gd name="T29" fmla="*/ 29 h 34"/>
                <a:gd name="T30" fmla="*/ 8 w 25"/>
                <a:gd name="T31" fmla="*/ 29 h 34"/>
                <a:gd name="T32" fmla="*/ 5 w 25"/>
                <a:gd name="T33" fmla="*/ 26 h 34"/>
                <a:gd name="T34" fmla="*/ 4 w 25"/>
                <a:gd name="T35" fmla="*/ 21 h 34"/>
                <a:gd name="T36" fmla="*/ 6 w 25"/>
                <a:gd name="T37" fmla="*/ 14 h 34"/>
                <a:gd name="T38" fmla="*/ 9 w 25"/>
                <a:gd name="T39" fmla="*/ 8 h 34"/>
                <a:gd name="T40" fmla="*/ 11 w 25"/>
                <a:gd name="T41" fmla="*/ 5 h 34"/>
                <a:gd name="T42" fmla="*/ 15 w 25"/>
                <a:gd name="T43" fmla="*/ 4 h 34"/>
                <a:gd name="T44" fmla="*/ 18 w 25"/>
                <a:gd name="T45" fmla="*/ 4 h 34"/>
                <a:gd name="T46" fmla="*/ 20 w 25"/>
                <a:gd name="T47" fmla="*/ 6 h 34"/>
                <a:gd name="T48" fmla="*/ 21 w 25"/>
                <a:gd name="T49" fmla="*/ 9 h 34"/>
                <a:gd name="T50" fmla="*/ 21 w 25"/>
                <a:gd name="T51" fmla="*/ 13 h 34"/>
                <a:gd name="T52" fmla="*/ 24 w 25"/>
                <a:gd name="T53" fmla="*/ 13 h 34"/>
                <a:gd name="T54" fmla="*/ 24 w 25"/>
                <a:gd name="T55" fmla="*/ 7 h 34"/>
                <a:gd name="T56" fmla="*/ 23 w 25"/>
                <a:gd name="T57" fmla="*/ 3 h 34"/>
                <a:gd name="T58" fmla="*/ 19 w 25"/>
                <a:gd name="T5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34">
                  <a:moveTo>
                    <a:pt x="19" y="1"/>
                  </a:moveTo>
                  <a:cubicBezTo>
                    <a:pt x="18" y="0"/>
                    <a:pt x="15" y="0"/>
                    <a:pt x="13" y="1"/>
                  </a:cubicBezTo>
                  <a:cubicBezTo>
                    <a:pt x="11" y="1"/>
                    <a:pt x="9" y="3"/>
                    <a:pt x="8" y="5"/>
                  </a:cubicBezTo>
                  <a:cubicBezTo>
                    <a:pt x="6" y="7"/>
                    <a:pt x="4" y="10"/>
                    <a:pt x="3" y="13"/>
                  </a:cubicBezTo>
                  <a:cubicBezTo>
                    <a:pt x="2" y="16"/>
                    <a:pt x="1" y="19"/>
                    <a:pt x="1" y="22"/>
                  </a:cubicBezTo>
                  <a:cubicBezTo>
                    <a:pt x="0" y="25"/>
                    <a:pt x="1" y="27"/>
                    <a:pt x="2" y="29"/>
                  </a:cubicBezTo>
                  <a:cubicBezTo>
                    <a:pt x="3" y="31"/>
                    <a:pt x="4" y="32"/>
                    <a:pt x="6" y="33"/>
                  </a:cubicBezTo>
                  <a:cubicBezTo>
                    <a:pt x="8" y="34"/>
                    <a:pt x="9" y="34"/>
                    <a:pt x="11" y="33"/>
                  </a:cubicBezTo>
                  <a:cubicBezTo>
                    <a:pt x="13" y="33"/>
                    <a:pt x="15" y="32"/>
                    <a:pt x="17" y="31"/>
                  </a:cubicBezTo>
                  <a:cubicBezTo>
                    <a:pt x="21" y="20"/>
                    <a:pt x="21" y="20"/>
                    <a:pt x="21" y="20"/>
                  </a:cubicBezTo>
                  <a:cubicBezTo>
                    <a:pt x="13" y="17"/>
                    <a:pt x="13" y="17"/>
                    <a:pt x="13" y="17"/>
                  </a:cubicBezTo>
                  <a:cubicBezTo>
                    <a:pt x="11" y="20"/>
                    <a:pt x="11" y="20"/>
                    <a:pt x="11" y="20"/>
                  </a:cubicBezTo>
                  <a:cubicBezTo>
                    <a:pt x="17" y="22"/>
                    <a:pt x="17" y="22"/>
                    <a:pt x="17" y="22"/>
                  </a:cubicBezTo>
                  <a:cubicBezTo>
                    <a:pt x="15" y="28"/>
                    <a:pt x="15" y="28"/>
                    <a:pt x="15" y="28"/>
                  </a:cubicBezTo>
                  <a:cubicBezTo>
                    <a:pt x="14" y="29"/>
                    <a:pt x="13" y="29"/>
                    <a:pt x="12" y="29"/>
                  </a:cubicBezTo>
                  <a:cubicBezTo>
                    <a:pt x="10" y="30"/>
                    <a:pt x="9" y="30"/>
                    <a:pt x="8" y="29"/>
                  </a:cubicBezTo>
                  <a:cubicBezTo>
                    <a:pt x="6" y="29"/>
                    <a:pt x="5" y="28"/>
                    <a:pt x="5" y="26"/>
                  </a:cubicBezTo>
                  <a:cubicBezTo>
                    <a:pt x="4" y="25"/>
                    <a:pt x="3" y="23"/>
                    <a:pt x="4" y="21"/>
                  </a:cubicBezTo>
                  <a:cubicBezTo>
                    <a:pt x="4" y="19"/>
                    <a:pt x="4" y="17"/>
                    <a:pt x="6" y="14"/>
                  </a:cubicBezTo>
                  <a:cubicBezTo>
                    <a:pt x="7" y="12"/>
                    <a:pt x="8" y="10"/>
                    <a:pt x="9" y="8"/>
                  </a:cubicBezTo>
                  <a:cubicBezTo>
                    <a:pt x="10" y="7"/>
                    <a:pt x="11" y="6"/>
                    <a:pt x="11" y="5"/>
                  </a:cubicBezTo>
                  <a:cubicBezTo>
                    <a:pt x="12" y="5"/>
                    <a:pt x="13" y="4"/>
                    <a:pt x="15" y="4"/>
                  </a:cubicBezTo>
                  <a:cubicBezTo>
                    <a:pt x="16" y="4"/>
                    <a:pt x="17" y="4"/>
                    <a:pt x="18" y="4"/>
                  </a:cubicBezTo>
                  <a:cubicBezTo>
                    <a:pt x="19" y="5"/>
                    <a:pt x="20" y="5"/>
                    <a:pt x="20" y="6"/>
                  </a:cubicBezTo>
                  <a:cubicBezTo>
                    <a:pt x="21" y="7"/>
                    <a:pt x="21" y="8"/>
                    <a:pt x="21" y="9"/>
                  </a:cubicBezTo>
                  <a:cubicBezTo>
                    <a:pt x="22" y="10"/>
                    <a:pt x="21" y="11"/>
                    <a:pt x="21" y="13"/>
                  </a:cubicBezTo>
                  <a:cubicBezTo>
                    <a:pt x="24" y="13"/>
                    <a:pt x="24" y="13"/>
                    <a:pt x="24" y="13"/>
                  </a:cubicBezTo>
                  <a:cubicBezTo>
                    <a:pt x="24" y="11"/>
                    <a:pt x="25" y="9"/>
                    <a:pt x="24" y="7"/>
                  </a:cubicBezTo>
                  <a:cubicBezTo>
                    <a:pt x="24" y="6"/>
                    <a:pt x="24" y="4"/>
                    <a:pt x="23" y="3"/>
                  </a:cubicBezTo>
                  <a:cubicBezTo>
                    <a:pt x="22" y="2"/>
                    <a:pt x="21" y="1"/>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7" name="ísļîdè"/>
            <p:cNvSpPr/>
            <p:nvPr/>
          </p:nvSpPr>
          <p:spPr bwMode="auto">
            <a:xfrm>
              <a:off x="3681266" y="1716837"/>
              <a:ext cx="45555" cy="78495"/>
            </a:xfrm>
            <a:custGeom>
              <a:avLst/>
              <a:gdLst>
                <a:gd name="T0" fmla="*/ 17 w 20"/>
                <a:gd name="T1" fmla="*/ 19 h 34"/>
                <a:gd name="T2" fmla="*/ 15 w 20"/>
                <a:gd name="T3" fmla="*/ 27 h 34"/>
                <a:gd name="T4" fmla="*/ 10 w 20"/>
                <a:gd name="T5" fmla="*/ 30 h 34"/>
                <a:gd name="T6" fmla="*/ 7 w 20"/>
                <a:gd name="T7" fmla="*/ 29 h 34"/>
                <a:gd name="T8" fmla="*/ 4 w 20"/>
                <a:gd name="T9" fmla="*/ 25 h 34"/>
                <a:gd name="T10" fmla="*/ 4 w 20"/>
                <a:gd name="T11" fmla="*/ 19 h 34"/>
                <a:gd name="T12" fmla="*/ 4 w 20"/>
                <a:gd name="T13" fmla="*/ 0 h 34"/>
                <a:gd name="T14" fmla="*/ 0 w 20"/>
                <a:gd name="T15" fmla="*/ 0 h 34"/>
                <a:gd name="T16" fmla="*/ 0 w 20"/>
                <a:gd name="T17" fmla="*/ 19 h 34"/>
                <a:gd name="T18" fmla="*/ 1 w 20"/>
                <a:gd name="T19" fmla="*/ 27 h 34"/>
                <a:gd name="T20" fmla="*/ 5 w 20"/>
                <a:gd name="T21" fmla="*/ 32 h 34"/>
                <a:gd name="T22" fmla="*/ 10 w 20"/>
                <a:gd name="T23" fmla="*/ 34 h 34"/>
                <a:gd name="T24" fmla="*/ 16 w 20"/>
                <a:gd name="T25" fmla="*/ 32 h 34"/>
                <a:gd name="T26" fmla="*/ 19 w 20"/>
                <a:gd name="T27" fmla="*/ 27 h 34"/>
                <a:gd name="T28" fmla="*/ 20 w 20"/>
                <a:gd name="T29" fmla="*/ 19 h 34"/>
                <a:gd name="T30" fmla="*/ 20 w 20"/>
                <a:gd name="T31" fmla="*/ 0 h 34"/>
                <a:gd name="T32" fmla="*/ 17 w 20"/>
                <a:gd name="T33" fmla="*/ 0 h 34"/>
                <a:gd name="T34" fmla="*/ 17 w 20"/>
                <a:gd name="T3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4">
                  <a:moveTo>
                    <a:pt x="17" y="19"/>
                  </a:moveTo>
                  <a:cubicBezTo>
                    <a:pt x="17" y="23"/>
                    <a:pt x="16" y="26"/>
                    <a:pt x="15" y="27"/>
                  </a:cubicBezTo>
                  <a:cubicBezTo>
                    <a:pt x="14" y="29"/>
                    <a:pt x="13" y="30"/>
                    <a:pt x="10" y="30"/>
                  </a:cubicBezTo>
                  <a:cubicBezTo>
                    <a:pt x="9" y="30"/>
                    <a:pt x="8" y="29"/>
                    <a:pt x="7" y="29"/>
                  </a:cubicBezTo>
                  <a:cubicBezTo>
                    <a:pt x="6" y="28"/>
                    <a:pt x="5" y="27"/>
                    <a:pt x="4" y="25"/>
                  </a:cubicBezTo>
                  <a:cubicBezTo>
                    <a:pt x="4" y="24"/>
                    <a:pt x="4" y="22"/>
                    <a:pt x="4" y="19"/>
                  </a:cubicBezTo>
                  <a:cubicBezTo>
                    <a:pt x="4" y="0"/>
                    <a:pt x="4" y="0"/>
                    <a:pt x="4" y="0"/>
                  </a:cubicBezTo>
                  <a:cubicBezTo>
                    <a:pt x="0" y="0"/>
                    <a:pt x="0" y="0"/>
                    <a:pt x="0" y="0"/>
                  </a:cubicBezTo>
                  <a:cubicBezTo>
                    <a:pt x="0" y="19"/>
                    <a:pt x="0" y="19"/>
                    <a:pt x="0" y="19"/>
                  </a:cubicBezTo>
                  <a:cubicBezTo>
                    <a:pt x="0" y="23"/>
                    <a:pt x="1" y="25"/>
                    <a:pt x="1" y="27"/>
                  </a:cubicBezTo>
                  <a:cubicBezTo>
                    <a:pt x="2" y="29"/>
                    <a:pt x="3" y="31"/>
                    <a:pt x="5" y="32"/>
                  </a:cubicBezTo>
                  <a:cubicBezTo>
                    <a:pt x="6" y="33"/>
                    <a:pt x="8" y="34"/>
                    <a:pt x="10" y="34"/>
                  </a:cubicBezTo>
                  <a:cubicBezTo>
                    <a:pt x="13" y="34"/>
                    <a:pt x="15" y="33"/>
                    <a:pt x="16" y="32"/>
                  </a:cubicBezTo>
                  <a:cubicBezTo>
                    <a:pt x="18" y="31"/>
                    <a:pt x="19" y="29"/>
                    <a:pt x="19" y="27"/>
                  </a:cubicBezTo>
                  <a:cubicBezTo>
                    <a:pt x="20" y="25"/>
                    <a:pt x="20" y="22"/>
                    <a:pt x="20" y="19"/>
                  </a:cubicBezTo>
                  <a:cubicBezTo>
                    <a:pt x="20" y="0"/>
                    <a:pt x="20" y="0"/>
                    <a:pt x="20" y="0"/>
                  </a:cubicBezTo>
                  <a:cubicBezTo>
                    <a:pt x="17" y="0"/>
                    <a:pt x="17" y="0"/>
                    <a:pt x="17" y="0"/>
                  </a:cubicBezTo>
                  <a:lnTo>
                    <a:pt x="17"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8" name="îSlíḋé"/>
            <p:cNvSpPr/>
            <p:nvPr/>
          </p:nvSpPr>
          <p:spPr bwMode="auto">
            <a:xfrm>
              <a:off x="3733829" y="1709829"/>
              <a:ext cx="55367" cy="80598"/>
            </a:xfrm>
            <a:custGeom>
              <a:avLst/>
              <a:gdLst>
                <a:gd name="T0" fmla="*/ 53 w 79"/>
                <a:gd name="T1" fmla="*/ 0 h 115"/>
                <a:gd name="T2" fmla="*/ 62 w 79"/>
                <a:gd name="T3" fmla="*/ 86 h 115"/>
                <a:gd name="T4" fmla="*/ 10 w 79"/>
                <a:gd name="T5" fmla="*/ 3 h 115"/>
                <a:gd name="T6" fmla="*/ 0 w 79"/>
                <a:gd name="T7" fmla="*/ 7 h 115"/>
                <a:gd name="T8" fmla="*/ 13 w 79"/>
                <a:gd name="T9" fmla="*/ 115 h 115"/>
                <a:gd name="T10" fmla="*/ 23 w 79"/>
                <a:gd name="T11" fmla="*/ 115 h 115"/>
                <a:gd name="T12" fmla="*/ 13 w 79"/>
                <a:gd name="T13" fmla="*/ 30 h 115"/>
                <a:gd name="T14" fmla="*/ 66 w 79"/>
                <a:gd name="T15" fmla="*/ 109 h 115"/>
                <a:gd name="T16" fmla="*/ 79 w 79"/>
                <a:gd name="T17" fmla="*/ 109 h 115"/>
                <a:gd name="T18" fmla="*/ 62 w 79"/>
                <a:gd name="T19" fmla="*/ 0 h 115"/>
                <a:gd name="T20" fmla="*/ 53 w 79"/>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5">
                  <a:moveTo>
                    <a:pt x="53" y="0"/>
                  </a:moveTo>
                  <a:lnTo>
                    <a:pt x="62" y="86"/>
                  </a:lnTo>
                  <a:lnTo>
                    <a:pt x="10" y="3"/>
                  </a:lnTo>
                  <a:lnTo>
                    <a:pt x="0" y="7"/>
                  </a:lnTo>
                  <a:lnTo>
                    <a:pt x="13" y="115"/>
                  </a:lnTo>
                  <a:lnTo>
                    <a:pt x="23" y="115"/>
                  </a:lnTo>
                  <a:lnTo>
                    <a:pt x="13" y="30"/>
                  </a:lnTo>
                  <a:lnTo>
                    <a:pt x="66" y="109"/>
                  </a:lnTo>
                  <a:lnTo>
                    <a:pt x="79" y="109"/>
                  </a:lnTo>
                  <a:lnTo>
                    <a:pt x="62" y="0"/>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89" name="íŝ1ïḓê"/>
            <p:cNvSpPr/>
            <p:nvPr/>
          </p:nvSpPr>
          <p:spPr bwMode="auto">
            <a:xfrm>
              <a:off x="3782188" y="1695812"/>
              <a:ext cx="32239" cy="76393"/>
            </a:xfrm>
            <a:custGeom>
              <a:avLst/>
              <a:gdLst>
                <a:gd name="T0" fmla="*/ 0 w 46"/>
                <a:gd name="T1" fmla="*/ 4 h 109"/>
                <a:gd name="T2" fmla="*/ 36 w 46"/>
                <a:gd name="T3" fmla="*/ 109 h 109"/>
                <a:gd name="T4" fmla="*/ 46 w 46"/>
                <a:gd name="T5" fmla="*/ 106 h 109"/>
                <a:gd name="T6" fmla="*/ 10 w 46"/>
                <a:gd name="T7" fmla="*/ 0 h 109"/>
                <a:gd name="T8" fmla="*/ 0 w 46"/>
                <a:gd name="T9" fmla="*/ 4 h 109"/>
              </a:gdLst>
              <a:ahLst/>
              <a:cxnLst>
                <a:cxn ang="0">
                  <a:pos x="T0" y="T1"/>
                </a:cxn>
                <a:cxn ang="0">
                  <a:pos x="T2" y="T3"/>
                </a:cxn>
                <a:cxn ang="0">
                  <a:pos x="T4" y="T5"/>
                </a:cxn>
                <a:cxn ang="0">
                  <a:pos x="T6" y="T7"/>
                </a:cxn>
                <a:cxn ang="0">
                  <a:pos x="T8" y="T9"/>
                </a:cxn>
              </a:cxnLst>
              <a:rect l="0" t="0" r="r" b="b"/>
              <a:pathLst>
                <a:path w="46" h="109">
                  <a:moveTo>
                    <a:pt x="0" y="4"/>
                  </a:moveTo>
                  <a:lnTo>
                    <a:pt x="36" y="109"/>
                  </a:lnTo>
                  <a:lnTo>
                    <a:pt x="46" y="106"/>
                  </a:lnTo>
                  <a:lnTo>
                    <a:pt x="10"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0" name="ï$ľíḑè"/>
            <p:cNvSpPr/>
            <p:nvPr/>
          </p:nvSpPr>
          <p:spPr bwMode="auto">
            <a:xfrm>
              <a:off x="3793401" y="1679692"/>
              <a:ext cx="55367" cy="83401"/>
            </a:xfrm>
            <a:custGeom>
              <a:avLst/>
              <a:gdLst>
                <a:gd name="T0" fmla="*/ 17 w 24"/>
                <a:gd name="T1" fmla="*/ 1 h 36"/>
                <a:gd name="T2" fmla="*/ 20 w 24"/>
                <a:gd name="T3" fmla="*/ 26 h 36"/>
                <a:gd name="T4" fmla="*/ 21 w 24"/>
                <a:gd name="T5" fmla="*/ 32 h 36"/>
                <a:gd name="T6" fmla="*/ 18 w 24"/>
                <a:gd name="T7" fmla="*/ 27 h 36"/>
                <a:gd name="T8" fmla="*/ 3 w 24"/>
                <a:gd name="T9" fmla="*/ 7 h 36"/>
                <a:gd name="T10" fmla="*/ 0 w 24"/>
                <a:gd name="T11" fmla="*/ 8 h 36"/>
                <a:gd name="T12" fmla="*/ 21 w 24"/>
                <a:gd name="T13" fmla="*/ 36 h 36"/>
                <a:gd name="T14" fmla="*/ 24 w 24"/>
                <a:gd name="T15" fmla="*/ 35 h 36"/>
                <a:gd name="T16" fmla="*/ 19 w 24"/>
                <a:gd name="T17" fmla="*/ 0 h 36"/>
                <a:gd name="T18" fmla="*/ 17 w 24"/>
                <a:gd name="T1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6">
                  <a:moveTo>
                    <a:pt x="17" y="1"/>
                  </a:moveTo>
                  <a:cubicBezTo>
                    <a:pt x="20" y="26"/>
                    <a:pt x="20" y="26"/>
                    <a:pt x="20" y="26"/>
                  </a:cubicBezTo>
                  <a:cubicBezTo>
                    <a:pt x="20" y="28"/>
                    <a:pt x="21" y="30"/>
                    <a:pt x="21" y="32"/>
                  </a:cubicBezTo>
                  <a:cubicBezTo>
                    <a:pt x="20" y="30"/>
                    <a:pt x="19" y="29"/>
                    <a:pt x="18" y="27"/>
                  </a:cubicBezTo>
                  <a:cubicBezTo>
                    <a:pt x="3" y="7"/>
                    <a:pt x="3" y="7"/>
                    <a:pt x="3" y="7"/>
                  </a:cubicBezTo>
                  <a:cubicBezTo>
                    <a:pt x="0" y="8"/>
                    <a:pt x="0" y="8"/>
                    <a:pt x="0" y="8"/>
                  </a:cubicBezTo>
                  <a:cubicBezTo>
                    <a:pt x="21" y="36"/>
                    <a:pt x="21" y="36"/>
                    <a:pt x="21" y="36"/>
                  </a:cubicBezTo>
                  <a:cubicBezTo>
                    <a:pt x="24" y="35"/>
                    <a:pt x="24" y="35"/>
                    <a:pt x="24" y="35"/>
                  </a:cubicBezTo>
                  <a:cubicBezTo>
                    <a:pt x="19" y="0"/>
                    <a:pt x="19" y="0"/>
                    <a:pt x="19" y="0"/>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1" name="ïṧ1íḓè"/>
            <p:cNvSpPr/>
            <p:nvPr/>
          </p:nvSpPr>
          <p:spPr bwMode="auto">
            <a:xfrm>
              <a:off x="3843863" y="1661470"/>
              <a:ext cx="68683" cy="78495"/>
            </a:xfrm>
            <a:custGeom>
              <a:avLst/>
              <a:gdLst>
                <a:gd name="T0" fmla="*/ 62 w 98"/>
                <a:gd name="T1" fmla="*/ 99 h 112"/>
                <a:gd name="T2" fmla="*/ 40 w 98"/>
                <a:gd name="T3" fmla="*/ 66 h 112"/>
                <a:gd name="T4" fmla="*/ 66 w 98"/>
                <a:gd name="T5" fmla="*/ 49 h 112"/>
                <a:gd name="T6" fmla="*/ 59 w 98"/>
                <a:gd name="T7" fmla="*/ 39 h 112"/>
                <a:gd name="T8" fmla="*/ 33 w 98"/>
                <a:gd name="T9" fmla="*/ 56 h 112"/>
                <a:gd name="T10" fmla="*/ 13 w 98"/>
                <a:gd name="T11" fmla="*/ 26 h 112"/>
                <a:gd name="T12" fmla="*/ 40 w 98"/>
                <a:gd name="T13" fmla="*/ 10 h 112"/>
                <a:gd name="T14" fmla="*/ 33 w 98"/>
                <a:gd name="T15" fmla="*/ 0 h 112"/>
                <a:gd name="T16" fmla="*/ 0 w 98"/>
                <a:gd name="T17" fmla="*/ 20 h 112"/>
                <a:gd name="T18" fmla="*/ 62 w 98"/>
                <a:gd name="T19" fmla="*/ 112 h 112"/>
                <a:gd name="T20" fmla="*/ 98 w 98"/>
                <a:gd name="T21" fmla="*/ 92 h 112"/>
                <a:gd name="T22" fmla="*/ 89 w 98"/>
                <a:gd name="T23" fmla="*/ 79 h 112"/>
                <a:gd name="T24" fmla="*/ 62 w 98"/>
                <a:gd name="T25" fmla="*/ 9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62" y="99"/>
                  </a:moveTo>
                  <a:lnTo>
                    <a:pt x="40" y="66"/>
                  </a:lnTo>
                  <a:lnTo>
                    <a:pt x="66" y="49"/>
                  </a:lnTo>
                  <a:lnTo>
                    <a:pt x="59" y="39"/>
                  </a:lnTo>
                  <a:lnTo>
                    <a:pt x="33" y="56"/>
                  </a:lnTo>
                  <a:lnTo>
                    <a:pt x="13" y="26"/>
                  </a:lnTo>
                  <a:lnTo>
                    <a:pt x="40" y="10"/>
                  </a:lnTo>
                  <a:lnTo>
                    <a:pt x="33" y="0"/>
                  </a:lnTo>
                  <a:lnTo>
                    <a:pt x="0" y="20"/>
                  </a:lnTo>
                  <a:lnTo>
                    <a:pt x="62" y="112"/>
                  </a:lnTo>
                  <a:lnTo>
                    <a:pt x="98" y="92"/>
                  </a:lnTo>
                  <a:lnTo>
                    <a:pt x="89" y="79"/>
                  </a:lnTo>
                  <a:lnTo>
                    <a:pt x="62"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2" name="işļïḑê"/>
            <p:cNvSpPr/>
            <p:nvPr/>
          </p:nvSpPr>
          <p:spPr bwMode="auto">
            <a:xfrm>
              <a:off x="3876102" y="1636239"/>
              <a:ext cx="82700" cy="78495"/>
            </a:xfrm>
            <a:custGeom>
              <a:avLst/>
              <a:gdLst>
                <a:gd name="T0" fmla="*/ 22 w 36"/>
                <a:gd name="T1" fmla="*/ 16 h 34"/>
                <a:gd name="T2" fmla="*/ 20 w 36"/>
                <a:gd name="T3" fmla="*/ 16 h 34"/>
                <a:gd name="T4" fmla="*/ 22 w 36"/>
                <a:gd name="T5" fmla="*/ 11 h 34"/>
                <a:gd name="T6" fmla="*/ 19 w 36"/>
                <a:gd name="T7" fmla="*/ 5 h 34"/>
                <a:gd name="T8" fmla="*/ 15 w 36"/>
                <a:gd name="T9" fmla="*/ 2 h 34"/>
                <a:gd name="T10" fmla="*/ 12 w 36"/>
                <a:gd name="T11" fmla="*/ 0 h 34"/>
                <a:gd name="T12" fmla="*/ 8 w 36"/>
                <a:gd name="T13" fmla="*/ 2 h 34"/>
                <a:gd name="T14" fmla="*/ 0 w 36"/>
                <a:gd name="T15" fmla="*/ 7 h 34"/>
                <a:gd name="T16" fmla="*/ 21 w 36"/>
                <a:gd name="T17" fmla="*/ 34 h 34"/>
                <a:gd name="T18" fmla="*/ 23 w 36"/>
                <a:gd name="T19" fmla="*/ 33 h 34"/>
                <a:gd name="T20" fmla="*/ 14 w 36"/>
                <a:gd name="T21" fmla="*/ 21 h 34"/>
                <a:gd name="T22" fmla="*/ 16 w 36"/>
                <a:gd name="T23" fmla="*/ 19 h 34"/>
                <a:gd name="T24" fmla="*/ 18 w 36"/>
                <a:gd name="T25" fmla="*/ 18 h 34"/>
                <a:gd name="T26" fmla="*/ 19 w 36"/>
                <a:gd name="T27" fmla="*/ 18 h 34"/>
                <a:gd name="T28" fmla="*/ 22 w 36"/>
                <a:gd name="T29" fmla="*/ 19 h 34"/>
                <a:gd name="T30" fmla="*/ 26 w 36"/>
                <a:gd name="T31" fmla="*/ 22 h 34"/>
                <a:gd name="T32" fmla="*/ 33 w 36"/>
                <a:gd name="T33" fmla="*/ 26 h 34"/>
                <a:gd name="T34" fmla="*/ 36 w 36"/>
                <a:gd name="T35" fmla="*/ 24 h 34"/>
                <a:gd name="T36" fmla="*/ 27 w 36"/>
                <a:gd name="T37" fmla="*/ 19 h 34"/>
                <a:gd name="T38" fmla="*/ 22 w 36"/>
                <a:gd name="T39" fmla="*/ 16 h 34"/>
                <a:gd name="T40" fmla="*/ 18 w 36"/>
                <a:gd name="T41" fmla="*/ 12 h 34"/>
                <a:gd name="T42" fmla="*/ 16 w 36"/>
                <a:gd name="T43" fmla="*/ 14 h 34"/>
                <a:gd name="T44" fmla="*/ 12 w 36"/>
                <a:gd name="T45" fmla="*/ 18 h 34"/>
                <a:gd name="T46" fmla="*/ 5 w 36"/>
                <a:gd name="T47" fmla="*/ 9 h 34"/>
                <a:gd name="T48" fmla="*/ 10 w 36"/>
                <a:gd name="T49" fmla="*/ 5 h 34"/>
                <a:gd name="T50" fmla="*/ 14 w 36"/>
                <a:gd name="T51" fmla="*/ 4 h 34"/>
                <a:gd name="T52" fmla="*/ 17 w 36"/>
                <a:gd name="T53" fmla="*/ 7 h 34"/>
                <a:gd name="T54" fmla="*/ 18 w 36"/>
                <a:gd name="T55" fmla="*/ 10 h 34"/>
                <a:gd name="T56" fmla="*/ 18 w 36"/>
                <a:gd name="T5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4">
                  <a:moveTo>
                    <a:pt x="22" y="16"/>
                  </a:moveTo>
                  <a:cubicBezTo>
                    <a:pt x="22" y="16"/>
                    <a:pt x="21" y="16"/>
                    <a:pt x="20" y="16"/>
                  </a:cubicBezTo>
                  <a:cubicBezTo>
                    <a:pt x="21" y="14"/>
                    <a:pt x="22" y="13"/>
                    <a:pt x="22" y="11"/>
                  </a:cubicBezTo>
                  <a:cubicBezTo>
                    <a:pt x="22" y="9"/>
                    <a:pt x="21" y="7"/>
                    <a:pt x="19" y="5"/>
                  </a:cubicBezTo>
                  <a:cubicBezTo>
                    <a:pt x="18" y="4"/>
                    <a:pt x="17" y="3"/>
                    <a:pt x="15" y="2"/>
                  </a:cubicBezTo>
                  <a:cubicBezTo>
                    <a:pt x="14" y="1"/>
                    <a:pt x="13" y="0"/>
                    <a:pt x="12" y="0"/>
                  </a:cubicBezTo>
                  <a:cubicBezTo>
                    <a:pt x="11" y="0"/>
                    <a:pt x="9" y="1"/>
                    <a:pt x="8" y="2"/>
                  </a:cubicBezTo>
                  <a:cubicBezTo>
                    <a:pt x="0" y="7"/>
                    <a:pt x="0" y="7"/>
                    <a:pt x="0" y="7"/>
                  </a:cubicBezTo>
                  <a:cubicBezTo>
                    <a:pt x="21" y="34"/>
                    <a:pt x="21" y="34"/>
                    <a:pt x="21" y="34"/>
                  </a:cubicBezTo>
                  <a:cubicBezTo>
                    <a:pt x="23" y="33"/>
                    <a:pt x="23" y="33"/>
                    <a:pt x="23" y="33"/>
                  </a:cubicBezTo>
                  <a:cubicBezTo>
                    <a:pt x="14" y="21"/>
                    <a:pt x="14" y="21"/>
                    <a:pt x="14" y="21"/>
                  </a:cubicBezTo>
                  <a:cubicBezTo>
                    <a:pt x="16" y="19"/>
                    <a:pt x="16" y="19"/>
                    <a:pt x="16" y="19"/>
                  </a:cubicBezTo>
                  <a:cubicBezTo>
                    <a:pt x="17" y="19"/>
                    <a:pt x="17" y="18"/>
                    <a:pt x="18" y="18"/>
                  </a:cubicBezTo>
                  <a:cubicBezTo>
                    <a:pt x="18" y="18"/>
                    <a:pt x="19" y="18"/>
                    <a:pt x="19" y="18"/>
                  </a:cubicBezTo>
                  <a:cubicBezTo>
                    <a:pt x="20" y="18"/>
                    <a:pt x="21" y="19"/>
                    <a:pt x="22" y="19"/>
                  </a:cubicBezTo>
                  <a:cubicBezTo>
                    <a:pt x="23" y="20"/>
                    <a:pt x="24" y="21"/>
                    <a:pt x="26" y="22"/>
                  </a:cubicBezTo>
                  <a:cubicBezTo>
                    <a:pt x="33" y="26"/>
                    <a:pt x="33" y="26"/>
                    <a:pt x="33" y="26"/>
                  </a:cubicBezTo>
                  <a:cubicBezTo>
                    <a:pt x="36" y="24"/>
                    <a:pt x="36" y="24"/>
                    <a:pt x="36" y="24"/>
                  </a:cubicBezTo>
                  <a:cubicBezTo>
                    <a:pt x="27" y="19"/>
                    <a:pt x="27" y="19"/>
                    <a:pt x="27" y="19"/>
                  </a:cubicBezTo>
                  <a:cubicBezTo>
                    <a:pt x="25" y="18"/>
                    <a:pt x="24" y="17"/>
                    <a:pt x="22" y="16"/>
                  </a:cubicBezTo>
                  <a:close/>
                  <a:moveTo>
                    <a:pt x="18" y="12"/>
                  </a:moveTo>
                  <a:cubicBezTo>
                    <a:pt x="18" y="13"/>
                    <a:pt x="17" y="14"/>
                    <a:pt x="16" y="14"/>
                  </a:cubicBezTo>
                  <a:cubicBezTo>
                    <a:pt x="12" y="18"/>
                    <a:pt x="12" y="18"/>
                    <a:pt x="12" y="18"/>
                  </a:cubicBezTo>
                  <a:cubicBezTo>
                    <a:pt x="5" y="9"/>
                    <a:pt x="5" y="9"/>
                    <a:pt x="5" y="9"/>
                  </a:cubicBezTo>
                  <a:cubicBezTo>
                    <a:pt x="10" y="5"/>
                    <a:pt x="10" y="5"/>
                    <a:pt x="10" y="5"/>
                  </a:cubicBezTo>
                  <a:cubicBezTo>
                    <a:pt x="11" y="4"/>
                    <a:pt x="13" y="4"/>
                    <a:pt x="14" y="4"/>
                  </a:cubicBezTo>
                  <a:cubicBezTo>
                    <a:pt x="15" y="5"/>
                    <a:pt x="16" y="6"/>
                    <a:pt x="17" y="7"/>
                  </a:cubicBezTo>
                  <a:cubicBezTo>
                    <a:pt x="18" y="8"/>
                    <a:pt x="18" y="9"/>
                    <a:pt x="18" y="10"/>
                  </a:cubicBezTo>
                  <a:cubicBezTo>
                    <a:pt x="19" y="11"/>
                    <a:pt x="19" y="11"/>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3" name="îŝ1îdé"/>
            <p:cNvSpPr/>
            <p:nvPr/>
          </p:nvSpPr>
          <p:spPr bwMode="auto">
            <a:xfrm>
              <a:off x="3915349" y="1611009"/>
              <a:ext cx="77794" cy="61675"/>
            </a:xfrm>
            <a:custGeom>
              <a:avLst/>
              <a:gdLst>
                <a:gd name="T0" fmla="*/ 28 w 34"/>
                <a:gd name="T1" fmla="*/ 10 h 27"/>
                <a:gd name="T2" fmla="*/ 24 w 34"/>
                <a:gd name="T3" fmla="*/ 8 h 27"/>
                <a:gd name="T4" fmla="*/ 19 w 34"/>
                <a:gd name="T5" fmla="*/ 9 h 27"/>
                <a:gd name="T6" fmla="*/ 14 w 34"/>
                <a:gd name="T7" fmla="*/ 12 h 27"/>
                <a:gd name="T8" fmla="*/ 10 w 34"/>
                <a:gd name="T9" fmla="*/ 14 h 27"/>
                <a:gd name="T10" fmla="*/ 7 w 34"/>
                <a:gd name="T11" fmla="*/ 13 h 27"/>
                <a:gd name="T12" fmla="*/ 4 w 34"/>
                <a:gd name="T13" fmla="*/ 10 h 27"/>
                <a:gd name="T14" fmla="*/ 5 w 34"/>
                <a:gd name="T15" fmla="*/ 6 h 27"/>
                <a:gd name="T16" fmla="*/ 9 w 34"/>
                <a:gd name="T17" fmla="*/ 4 h 27"/>
                <a:gd name="T18" fmla="*/ 14 w 34"/>
                <a:gd name="T19" fmla="*/ 5 h 27"/>
                <a:gd name="T20" fmla="*/ 15 w 34"/>
                <a:gd name="T21" fmla="*/ 3 h 27"/>
                <a:gd name="T22" fmla="*/ 10 w 34"/>
                <a:gd name="T23" fmla="*/ 1 h 27"/>
                <a:gd name="T24" fmla="*/ 5 w 34"/>
                <a:gd name="T25" fmla="*/ 1 h 27"/>
                <a:gd name="T26" fmla="*/ 2 w 34"/>
                <a:gd name="T27" fmla="*/ 4 h 27"/>
                <a:gd name="T28" fmla="*/ 0 w 34"/>
                <a:gd name="T29" fmla="*/ 8 h 27"/>
                <a:gd name="T30" fmla="*/ 2 w 34"/>
                <a:gd name="T31" fmla="*/ 13 h 27"/>
                <a:gd name="T32" fmla="*/ 5 w 34"/>
                <a:gd name="T33" fmla="*/ 16 h 27"/>
                <a:gd name="T34" fmla="*/ 9 w 34"/>
                <a:gd name="T35" fmla="*/ 18 h 27"/>
                <a:gd name="T36" fmla="*/ 14 w 34"/>
                <a:gd name="T37" fmla="*/ 17 h 27"/>
                <a:gd name="T38" fmla="*/ 18 w 34"/>
                <a:gd name="T39" fmla="*/ 15 h 27"/>
                <a:gd name="T40" fmla="*/ 21 w 34"/>
                <a:gd name="T41" fmla="*/ 12 h 27"/>
                <a:gd name="T42" fmla="*/ 24 w 34"/>
                <a:gd name="T43" fmla="*/ 11 h 27"/>
                <a:gd name="T44" fmla="*/ 27 w 34"/>
                <a:gd name="T45" fmla="*/ 12 h 27"/>
                <a:gd name="T46" fmla="*/ 29 w 34"/>
                <a:gd name="T47" fmla="*/ 14 h 27"/>
                <a:gd name="T48" fmla="*/ 30 w 34"/>
                <a:gd name="T49" fmla="*/ 17 h 27"/>
                <a:gd name="T50" fmla="*/ 29 w 34"/>
                <a:gd name="T51" fmla="*/ 20 h 27"/>
                <a:gd name="T52" fmla="*/ 26 w 34"/>
                <a:gd name="T53" fmla="*/ 22 h 27"/>
                <a:gd name="T54" fmla="*/ 23 w 34"/>
                <a:gd name="T55" fmla="*/ 23 h 27"/>
                <a:gd name="T56" fmla="*/ 19 w 34"/>
                <a:gd name="T57" fmla="*/ 22 h 27"/>
                <a:gd name="T58" fmla="*/ 17 w 34"/>
                <a:gd name="T59" fmla="*/ 24 h 27"/>
                <a:gd name="T60" fmla="*/ 23 w 34"/>
                <a:gd name="T61" fmla="*/ 26 h 27"/>
                <a:gd name="T62" fmla="*/ 29 w 34"/>
                <a:gd name="T63" fmla="*/ 26 h 27"/>
                <a:gd name="T64" fmla="*/ 33 w 34"/>
                <a:gd name="T65" fmla="*/ 22 h 27"/>
                <a:gd name="T66" fmla="*/ 34 w 34"/>
                <a:gd name="T67" fmla="*/ 18 h 27"/>
                <a:gd name="T68" fmla="*/ 32 w 34"/>
                <a:gd name="T69" fmla="*/ 13 h 27"/>
                <a:gd name="T70" fmla="*/ 28 w 34"/>
                <a:gd name="T7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27">
                  <a:moveTo>
                    <a:pt x="28" y="10"/>
                  </a:moveTo>
                  <a:cubicBezTo>
                    <a:pt x="27" y="9"/>
                    <a:pt x="25" y="8"/>
                    <a:pt x="24" y="8"/>
                  </a:cubicBezTo>
                  <a:cubicBezTo>
                    <a:pt x="22" y="8"/>
                    <a:pt x="20" y="8"/>
                    <a:pt x="19" y="9"/>
                  </a:cubicBezTo>
                  <a:cubicBezTo>
                    <a:pt x="18" y="9"/>
                    <a:pt x="16" y="10"/>
                    <a:pt x="14" y="12"/>
                  </a:cubicBezTo>
                  <a:cubicBezTo>
                    <a:pt x="12" y="13"/>
                    <a:pt x="11" y="14"/>
                    <a:pt x="10" y="14"/>
                  </a:cubicBezTo>
                  <a:cubicBezTo>
                    <a:pt x="9" y="14"/>
                    <a:pt x="8" y="14"/>
                    <a:pt x="7" y="13"/>
                  </a:cubicBezTo>
                  <a:cubicBezTo>
                    <a:pt x="5" y="13"/>
                    <a:pt x="5" y="12"/>
                    <a:pt x="4" y="10"/>
                  </a:cubicBezTo>
                  <a:cubicBezTo>
                    <a:pt x="4" y="9"/>
                    <a:pt x="4" y="8"/>
                    <a:pt x="5" y="6"/>
                  </a:cubicBezTo>
                  <a:cubicBezTo>
                    <a:pt x="6" y="5"/>
                    <a:pt x="7" y="4"/>
                    <a:pt x="9" y="4"/>
                  </a:cubicBezTo>
                  <a:cubicBezTo>
                    <a:pt x="10" y="4"/>
                    <a:pt x="12" y="4"/>
                    <a:pt x="14" y="5"/>
                  </a:cubicBezTo>
                  <a:cubicBezTo>
                    <a:pt x="15" y="3"/>
                    <a:pt x="15" y="3"/>
                    <a:pt x="15" y="3"/>
                  </a:cubicBezTo>
                  <a:cubicBezTo>
                    <a:pt x="13" y="2"/>
                    <a:pt x="12" y="1"/>
                    <a:pt x="10" y="1"/>
                  </a:cubicBezTo>
                  <a:cubicBezTo>
                    <a:pt x="8" y="0"/>
                    <a:pt x="6" y="1"/>
                    <a:pt x="5" y="1"/>
                  </a:cubicBezTo>
                  <a:cubicBezTo>
                    <a:pt x="4" y="2"/>
                    <a:pt x="2" y="3"/>
                    <a:pt x="2" y="4"/>
                  </a:cubicBezTo>
                  <a:cubicBezTo>
                    <a:pt x="1" y="6"/>
                    <a:pt x="0" y="7"/>
                    <a:pt x="0" y="8"/>
                  </a:cubicBezTo>
                  <a:cubicBezTo>
                    <a:pt x="0" y="10"/>
                    <a:pt x="1" y="11"/>
                    <a:pt x="2" y="13"/>
                  </a:cubicBezTo>
                  <a:cubicBezTo>
                    <a:pt x="3" y="14"/>
                    <a:pt x="4" y="15"/>
                    <a:pt x="5" y="16"/>
                  </a:cubicBezTo>
                  <a:cubicBezTo>
                    <a:pt x="7" y="17"/>
                    <a:pt x="8" y="17"/>
                    <a:pt x="9" y="18"/>
                  </a:cubicBezTo>
                  <a:cubicBezTo>
                    <a:pt x="11" y="18"/>
                    <a:pt x="12" y="18"/>
                    <a:pt x="14" y="17"/>
                  </a:cubicBezTo>
                  <a:cubicBezTo>
                    <a:pt x="15" y="17"/>
                    <a:pt x="16" y="16"/>
                    <a:pt x="18" y="15"/>
                  </a:cubicBezTo>
                  <a:cubicBezTo>
                    <a:pt x="20" y="13"/>
                    <a:pt x="21" y="12"/>
                    <a:pt x="21" y="12"/>
                  </a:cubicBezTo>
                  <a:cubicBezTo>
                    <a:pt x="22" y="12"/>
                    <a:pt x="23" y="11"/>
                    <a:pt x="24" y="11"/>
                  </a:cubicBezTo>
                  <a:cubicBezTo>
                    <a:pt x="25" y="11"/>
                    <a:pt x="26" y="12"/>
                    <a:pt x="27" y="12"/>
                  </a:cubicBezTo>
                  <a:cubicBezTo>
                    <a:pt x="28" y="13"/>
                    <a:pt x="29" y="14"/>
                    <a:pt x="29" y="14"/>
                  </a:cubicBezTo>
                  <a:cubicBezTo>
                    <a:pt x="30" y="15"/>
                    <a:pt x="30" y="16"/>
                    <a:pt x="30" y="17"/>
                  </a:cubicBezTo>
                  <a:cubicBezTo>
                    <a:pt x="30" y="18"/>
                    <a:pt x="30" y="19"/>
                    <a:pt x="29" y="20"/>
                  </a:cubicBezTo>
                  <a:cubicBezTo>
                    <a:pt x="28" y="21"/>
                    <a:pt x="27" y="22"/>
                    <a:pt x="26" y="22"/>
                  </a:cubicBezTo>
                  <a:cubicBezTo>
                    <a:pt x="25" y="23"/>
                    <a:pt x="24" y="23"/>
                    <a:pt x="23" y="23"/>
                  </a:cubicBezTo>
                  <a:cubicBezTo>
                    <a:pt x="21" y="23"/>
                    <a:pt x="20" y="22"/>
                    <a:pt x="19" y="22"/>
                  </a:cubicBezTo>
                  <a:cubicBezTo>
                    <a:pt x="17" y="24"/>
                    <a:pt x="17" y="24"/>
                    <a:pt x="17" y="24"/>
                  </a:cubicBezTo>
                  <a:cubicBezTo>
                    <a:pt x="19" y="25"/>
                    <a:pt x="21" y="26"/>
                    <a:pt x="23" y="26"/>
                  </a:cubicBezTo>
                  <a:cubicBezTo>
                    <a:pt x="25" y="27"/>
                    <a:pt x="27" y="26"/>
                    <a:pt x="29" y="26"/>
                  </a:cubicBezTo>
                  <a:cubicBezTo>
                    <a:pt x="30" y="25"/>
                    <a:pt x="31" y="24"/>
                    <a:pt x="33" y="22"/>
                  </a:cubicBezTo>
                  <a:cubicBezTo>
                    <a:pt x="33" y="21"/>
                    <a:pt x="34" y="19"/>
                    <a:pt x="34" y="18"/>
                  </a:cubicBezTo>
                  <a:cubicBezTo>
                    <a:pt x="34" y="16"/>
                    <a:pt x="33" y="15"/>
                    <a:pt x="32" y="13"/>
                  </a:cubicBezTo>
                  <a:cubicBezTo>
                    <a:pt x="31" y="12"/>
                    <a:pt x="30" y="11"/>
                    <a:pt x="2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4" name="iṩlîḍe"/>
            <p:cNvSpPr/>
            <p:nvPr/>
          </p:nvSpPr>
          <p:spPr bwMode="auto">
            <a:xfrm>
              <a:off x="3940580" y="1585778"/>
              <a:ext cx="75692" cy="43453"/>
            </a:xfrm>
            <a:custGeom>
              <a:avLst/>
              <a:gdLst>
                <a:gd name="T0" fmla="*/ 0 w 108"/>
                <a:gd name="T1" fmla="*/ 9 h 62"/>
                <a:gd name="T2" fmla="*/ 101 w 108"/>
                <a:gd name="T3" fmla="*/ 62 h 62"/>
                <a:gd name="T4" fmla="*/ 108 w 108"/>
                <a:gd name="T5" fmla="*/ 52 h 62"/>
                <a:gd name="T6" fmla="*/ 6 w 108"/>
                <a:gd name="T7" fmla="*/ 0 h 62"/>
                <a:gd name="T8" fmla="*/ 0 w 108"/>
                <a:gd name="T9" fmla="*/ 9 h 62"/>
              </a:gdLst>
              <a:ahLst/>
              <a:cxnLst>
                <a:cxn ang="0">
                  <a:pos x="T0" y="T1"/>
                </a:cxn>
                <a:cxn ang="0">
                  <a:pos x="T2" y="T3"/>
                </a:cxn>
                <a:cxn ang="0">
                  <a:pos x="T4" y="T5"/>
                </a:cxn>
                <a:cxn ang="0">
                  <a:pos x="T6" y="T7"/>
                </a:cxn>
                <a:cxn ang="0">
                  <a:pos x="T8" y="T9"/>
                </a:cxn>
              </a:cxnLst>
              <a:rect l="0" t="0" r="r" b="b"/>
              <a:pathLst>
                <a:path w="108" h="62">
                  <a:moveTo>
                    <a:pt x="0" y="9"/>
                  </a:moveTo>
                  <a:lnTo>
                    <a:pt x="101" y="62"/>
                  </a:lnTo>
                  <a:lnTo>
                    <a:pt x="108" y="52"/>
                  </a:lnTo>
                  <a:lnTo>
                    <a:pt x="6"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5" name="ïṣlíḋe"/>
            <p:cNvSpPr/>
            <p:nvPr/>
          </p:nvSpPr>
          <p:spPr bwMode="auto">
            <a:xfrm>
              <a:off x="3951793" y="1539522"/>
              <a:ext cx="82700" cy="55367"/>
            </a:xfrm>
            <a:custGeom>
              <a:avLst/>
              <a:gdLst>
                <a:gd name="T0" fmla="*/ 39 w 118"/>
                <a:gd name="T1" fmla="*/ 6 h 79"/>
                <a:gd name="T2" fmla="*/ 26 w 118"/>
                <a:gd name="T3" fmla="*/ 0 h 79"/>
                <a:gd name="T4" fmla="*/ 0 w 118"/>
                <a:gd name="T5" fmla="*/ 52 h 79"/>
                <a:gd name="T6" fmla="*/ 13 w 118"/>
                <a:gd name="T7" fmla="*/ 59 h 79"/>
                <a:gd name="T8" fmla="*/ 23 w 118"/>
                <a:gd name="T9" fmla="*/ 36 h 79"/>
                <a:gd name="T10" fmla="*/ 115 w 118"/>
                <a:gd name="T11" fmla="*/ 79 h 79"/>
                <a:gd name="T12" fmla="*/ 118 w 118"/>
                <a:gd name="T13" fmla="*/ 69 h 79"/>
                <a:gd name="T14" fmla="*/ 26 w 118"/>
                <a:gd name="T15" fmla="*/ 29 h 79"/>
                <a:gd name="T16" fmla="*/ 39 w 118"/>
                <a:gd name="T17"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79">
                  <a:moveTo>
                    <a:pt x="39" y="6"/>
                  </a:moveTo>
                  <a:lnTo>
                    <a:pt x="26" y="0"/>
                  </a:lnTo>
                  <a:lnTo>
                    <a:pt x="0" y="52"/>
                  </a:lnTo>
                  <a:lnTo>
                    <a:pt x="13" y="59"/>
                  </a:lnTo>
                  <a:lnTo>
                    <a:pt x="23" y="36"/>
                  </a:lnTo>
                  <a:lnTo>
                    <a:pt x="115" y="79"/>
                  </a:lnTo>
                  <a:lnTo>
                    <a:pt x="118" y="69"/>
                  </a:lnTo>
                  <a:lnTo>
                    <a:pt x="26" y="29"/>
                  </a:lnTo>
                  <a:lnTo>
                    <a:pt x="3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6" name="ísļiďè"/>
            <p:cNvSpPr/>
            <p:nvPr/>
          </p:nvSpPr>
          <p:spPr bwMode="auto">
            <a:xfrm>
              <a:off x="3573335" y="1604000"/>
              <a:ext cx="39248" cy="52564"/>
            </a:xfrm>
            <a:custGeom>
              <a:avLst/>
              <a:gdLst>
                <a:gd name="T0" fmla="*/ 17 w 17"/>
                <a:gd name="T1" fmla="*/ 1 h 23"/>
                <a:gd name="T2" fmla="*/ 17 w 17"/>
                <a:gd name="T3" fmla="*/ 0 h 23"/>
                <a:gd name="T4" fmla="*/ 10 w 17"/>
                <a:gd name="T5" fmla="*/ 0 h 23"/>
                <a:gd name="T6" fmla="*/ 10 w 17"/>
                <a:gd name="T7" fmla="*/ 1 h 23"/>
                <a:gd name="T8" fmla="*/ 12 w 17"/>
                <a:gd name="T9" fmla="*/ 1 h 23"/>
                <a:gd name="T10" fmla="*/ 13 w 17"/>
                <a:gd name="T11" fmla="*/ 2 h 23"/>
                <a:gd name="T12" fmla="*/ 13 w 17"/>
                <a:gd name="T13" fmla="*/ 3 h 23"/>
                <a:gd name="T14" fmla="*/ 11 w 17"/>
                <a:gd name="T15" fmla="*/ 5 h 23"/>
                <a:gd name="T16" fmla="*/ 5 w 17"/>
                <a:gd name="T17" fmla="*/ 16 h 23"/>
                <a:gd name="T18" fmla="*/ 3 w 17"/>
                <a:gd name="T19" fmla="*/ 18 h 23"/>
                <a:gd name="T20" fmla="*/ 2 w 17"/>
                <a:gd name="T21" fmla="*/ 19 h 23"/>
                <a:gd name="T22" fmla="*/ 0 w 17"/>
                <a:gd name="T23" fmla="*/ 18 h 23"/>
                <a:gd name="T24" fmla="*/ 0 w 17"/>
                <a:gd name="T25" fmla="*/ 19 h 23"/>
                <a:gd name="T26" fmla="*/ 8 w 17"/>
                <a:gd name="T27" fmla="*/ 23 h 23"/>
                <a:gd name="T28" fmla="*/ 8 w 17"/>
                <a:gd name="T29" fmla="*/ 22 h 23"/>
                <a:gd name="T30" fmla="*/ 6 w 17"/>
                <a:gd name="T31" fmla="*/ 21 h 23"/>
                <a:gd name="T32" fmla="*/ 6 w 17"/>
                <a:gd name="T33" fmla="*/ 20 h 23"/>
                <a:gd name="T34" fmla="*/ 7 w 17"/>
                <a:gd name="T35" fmla="*/ 18 h 23"/>
                <a:gd name="T36" fmla="*/ 17 w 17"/>
                <a:gd name="T3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3">
                  <a:moveTo>
                    <a:pt x="17" y="1"/>
                  </a:moveTo>
                  <a:cubicBezTo>
                    <a:pt x="17" y="0"/>
                    <a:pt x="17" y="0"/>
                    <a:pt x="17" y="0"/>
                  </a:cubicBezTo>
                  <a:cubicBezTo>
                    <a:pt x="10" y="0"/>
                    <a:pt x="10" y="0"/>
                    <a:pt x="10" y="0"/>
                  </a:cubicBezTo>
                  <a:cubicBezTo>
                    <a:pt x="10" y="1"/>
                    <a:pt x="10" y="1"/>
                    <a:pt x="10" y="1"/>
                  </a:cubicBezTo>
                  <a:cubicBezTo>
                    <a:pt x="11" y="1"/>
                    <a:pt x="12" y="1"/>
                    <a:pt x="12" y="1"/>
                  </a:cubicBezTo>
                  <a:cubicBezTo>
                    <a:pt x="12" y="1"/>
                    <a:pt x="13" y="1"/>
                    <a:pt x="13" y="2"/>
                  </a:cubicBezTo>
                  <a:cubicBezTo>
                    <a:pt x="13" y="2"/>
                    <a:pt x="13" y="2"/>
                    <a:pt x="13" y="3"/>
                  </a:cubicBezTo>
                  <a:cubicBezTo>
                    <a:pt x="13" y="3"/>
                    <a:pt x="12" y="4"/>
                    <a:pt x="11" y="5"/>
                  </a:cubicBezTo>
                  <a:cubicBezTo>
                    <a:pt x="5" y="16"/>
                    <a:pt x="5" y="16"/>
                    <a:pt x="5" y="16"/>
                  </a:cubicBezTo>
                  <a:cubicBezTo>
                    <a:pt x="4" y="18"/>
                    <a:pt x="4" y="18"/>
                    <a:pt x="3" y="18"/>
                  </a:cubicBezTo>
                  <a:cubicBezTo>
                    <a:pt x="3" y="19"/>
                    <a:pt x="3" y="19"/>
                    <a:pt x="2" y="19"/>
                  </a:cubicBezTo>
                  <a:cubicBezTo>
                    <a:pt x="2" y="19"/>
                    <a:pt x="1" y="18"/>
                    <a:pt x="0" y="18"/>
                  </a:cubicBezTo>
                  <a:cubicBezTo>
                    <a:pt x="0" y="19"/>
                    <a:pt x="0" y="19"/>
                    <a:pt x="0" y="19"/>
                  </a:cubicBezTo>
                  <a:cubicBezTo>
                    <a:pt x="8" y="23"/>
                    <a:pt x="8" y="23"/>
                    <a:pt x="8" y="23"/>
                  </a:cubicBezTo>
                  <a:cubicBezTo>
                    <a:pt x="8" y="22"/>
                    <a:pt x="8" y="22"/>
                    <a:pt x="8" y="22"/>
                  </a:cubicBezTo>
                  <a:cubicBezTo>
                    <a:pt x="7" y="22"/>
                    <a:pt x="7" y="21"/>
                    <a:pt x="6" y="21"/>
                  </a:cubicBezTo>
                  <a:cubicBezTo>
                    <a:pt x="6" y="21"/>
                    <a:pt x="6" y="20"/>
                    <a:pt x="6" y="20"/>
                  </a:cubicBezTo>
                  <a:cubicBezTo>
                    <a:pt x="6" y="20"/>
                    <a:pt x="7" y="19"/>
                    <a:pt x="7" y="18"/>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7" name="íṡlïde"/>
            <p:cNvSpPr/>
            <p:nvPr/>
          </p:nvSpPr>
          <p:spPr bwMode="auto">
            <a:xfrm>
              <a:off x="3646924" y="1622223"/>
              <a:ext cx="34342" cy="57470"/>
            </a:xfrm>
            <a:custGeom>
              <a:avLst/>
              <a:gdLst>
                <a:gd name="T0" fmla="*/ 9 w 15"/>
                <a:gd name="T1" fmla="*/ 1 h 25"/>
                <a:gd name="T2" fmla="*/ 4 w 15"/>
                <a:gd name="T3" fmla="*/ 2 h 25"/>
                <a:gd name="T4" fmla="*/ 2 w 15"/>
                <a:gd name="T5" fmla="*/ 5 h 25"/>
                <a:gd name="T6" fmla="*/ 2 w 15"/>
                <a:gd name="T7" fmla="*/ 8 h 25"/>
                <a:gd name="T8" fmla="*/ 5 w 15"/>
                <a:gd name="T9" fmla="*/ 12 h 25"/>
                <a:gd name="T10" fmla="*/ 1 w 15"/>
                <a:gd name="T11" fmla="*/ 15 h 25"/>
                <a:gd name="T12" fmla="*/ 0 w 15"/>
                <a:gd name="T13" fmla="*/ 18 h 25"/>
                <a:gd name="T14" fmla="*/ 1 w 15"/>
                <a:gd name="T15" fmla="*/ 22 h 25"/>
                <a:gd name="T16" fmla="*/ 6 w 15"/>
                <a:gd name="T17" fmla="*/ 25 h 25"/>
                <a:gd name="T18" fmla="*/ 11 w 15"/>
                <a:gd name="T19" fmla="*/ 24 h 25"/>
                <a:gd name="T20" fmla="*/ 14 w 15"/>
                <a:gd name="T21" fmla="*/ 20 h 25"/>
                <a:gd name="T22" fmla="*/ 13 w 15"/>
                <a:gd name="T23" fmla="*/ 16 h 25"/>
                <a:gd name="T24" fmla="*/ 9 w 15"/>
                <a:gd name="T25" fmla="*/ 12 h 25"/>
                <a:gd name="T26" fmla="*/ 14 w 15"/>
                <a:gd name="T27" fmla="*/ 9 h 25"/>
                <a:gd name="T28" fmla="*/ 15 w 15"/>
                <a:gd name="T29" fmla="*/ 7 h 25"/>
                <a:gd name="T30" fmla="*/ 14 w 15"/>
                <a:gd name="T31" fmla="*/ 3 h 25"/>
                <a:gd name="T32" fmla="*/ 9 w 15"/>
                <a:gd name="T33" fmla="*/ 1 h 25"/>
                <a:gd name="T34" fmla="*/ 11 w 15"/>
                <a:gd name="T35" fmla="*/ 19 h 25"/>
                <a:gd name="T36" fmla="*/ 11 w 15"/>
                <a:gd name="T37" fmla="*/ 21 h 25"/>
                <a:gd name="T38" fmla="*/ 10 w 15"/>
                <a:gd name="T39" fmla="*/ 23 h 25"/>
                <a:gd name="T40" fmla="*/ 6 w 15"/>
                <a:gd name="T41" fmla="*/ 24 h 25"/>
                <a:gd name="T42" fmla="*/ 3 w 15"/>
                <a:gd name="T43" fmla="*/ 22 h 25"/>
                <a:gd name="T44" fmla="*/ 3 w 15"/>
                <a:gd name="T45" fmla="*/ 18 h 25"/>
                <a:gd name="T46" fmla="*/ 4 w 15"/>
                <a:gd name="T47" fmla="*/ 15 h 25"/>
                <a:gd name="T48" fmla="*/ 6 w 15"/>
                <a:gd name="T49" fmla="*/ 13 h 25"/>
                <a:gd name="T50" fmla="*/ 11 w 15"/>
                <a:gd name="T51" fmla="*/ 19 h 25"/>
                <a:gd name="T52" fmla="*/ 12 w 15"/>
                <a:gd name="T53" fmla="*/ 8 h 25"/>
                <a:gd name="T54" fmla="*/ 8 w 15"/>
                <a:gd name="T55" fmla="*/ 11 h 25"/>
                <a:gd name="T56" fmla="*/ 6 w 15"/>
                <a:gd name="T57" fmla="*/ 8 h 25"/>
                <a:gd name="T58" fmla="*/ 5 w 15"/>
                <a:gd name="T59" fmla="*/ 6 h 25"/>
                <a:gd name="T60" fmla="*/ 5 w 15"/>
                <a:gd name="T61" fmla="*/ 5 h 25"/>
                <a:gd name="T62" fmla="*/ 6 w 15"/>
                <a:gd name="T63" fmla="*/ 2 h 25"/>
                <a:gd name="T64" fmla="*/ 9 w 15"/>
                <a:gd name="T65" fmla="*/ 2 h 25"/>
                <a:gd name="T66" fmla="*/ 12 w 15"/>
                <a:gd name="T67" fmla="*/ 3 h 25"/>
                <a:gd name="T68" fmla="*/ 12 w 15"/>
                <a:gd name="T69" fmla="*/ 6 h 25"/>
                <a:gd name="T70" fmla="*/ 12 w 15"/>
                <a:gd name="T7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5">
                  <a:moveTo>
                    <a:pt x="9" y="1"/>
                  </a:moveTo>
                  <a:cubicBezTo>
                    <a:pt x="7" y="0"/>
                    <a:pt x="6" y="1"/>
                    <a:pt x="4" y="2"/>
                  </a:cubicBezTo>
                  <a:cubicBezTo>
                    <a:pt x="3" y="3"/>
                    <a:pt x="2" y="4"/>
                    <a:pt x="2" y="5"/>
                  </a:cubicBezTo>
                  <a:cubicBezTo>
                    <a:pt x="2" y="6"/>
                    <a:pt x="2" y="7"/>
                    <a:pt x="2" y="8"/>
                  </a:cubicBezTo>
                  <a:cubicBezTo>
                    <a:pt x="3" y="9"/>
                    <a:pt x="4" y="11"/>
                    <a:pt x="5" y="12"/>
                  </a:cubicBezTo>
                  <a:cubicBezTo>
                    <a:pt x="4" y="13"/>
                    <a:pt x="2" y="14"/>
                    <a:pt x="1" y="15"/>
                  </a:cubicBezTo>
                  <a:cubicBezTo>
                    <a:pt x="0" y="16"/>
                    <a:pt x="0" y="17"/>
                    <a:pt x="0" y="18"/>
                  </a:cubicBezTo>
                  <a:cubicBezTo>
                    <a:pt x="0" y="19"/>
                    <a:pt x="0" y="21"/>
                    <a:pt x="1" y="22"/>
                  </a:cubicBezTo>
                  <a:cubicBezTo>
                    <a:pt x="2" y="24"/>
                    <a:pt x="4" y="24"/>
                    <a:pt x="6" y="25"/>
                  </a:cubicBezTo>
                  <a:cubicBezTo>
                    <a:pt x="8" y="25"/>
                    <a:pt x="10" y="25"/>
                    <a:pt x="11" y="24"/>
                  </a:cubicBezTo>
                  <a:cubicBezTo>
                    <a:pt x="13" y="23"/>
                    <a:pt x="14" y="21"/>
                    <a:pt x="14" y="20"/>
                  </a:cubicBezTo>
                  <a:cubicBezTo>
                    <a:pt x="14" y="18"/>
                    <a:pt x="14" y="17"/>
                    <a:pt x="13" y="16"/>
                  </a:cubicBezTo>
                  <a:cubicBezTo>
                    <a:pt x="12" y="15"/>
                    <a:pt x="11" y="14"/>
                    <a:pt x="9" y="12"/>
                  </a:cubicBezTo>
                  <a:cubicBezTo>
                    <a:pt x="11" y="11"/>
                    <a:pt x="13" y="10"/>
                    <a:pt x="14" y="9"/>
                  </a:cubicBezTo>
                  <a:cubicBezTo>
                    <a:pt x="14" y="8"/>
                    <a:pt x="15" y="7"/>
                    <a:pt x="15" y="7"/>
                  </a:cubicBezTo>
                  <a:cubicBezTo>
                    <a:pt x="15" y="5"/>
                    <a:pt x="15" y="4"/>
                    <a:pt x="14" y="3"/>
                  </a:cubicBezTo>
                  <a:cubicBezTo>
                    <a:pt x="13" y="2"/>
                    <a:pt x="11" y="1"/>
                    <a:pt x="9" y="1"/>
                  </a:cubicBezTo>
                  <a:close/>
                  <a:moveTo>
                    <a:pt x="11" y="19"/>
                  </a:moveTo>
                  <a:cubicBezTo>
                    <a:pt x="11" y="19"/>
                    <a:pt x="11" y="20"/>
                    <a:pt x="11" y="21"/>
                  </a:cubicBezTo>
                  <a:cubicBezTo>
                    <a:pt x="11" y="22"/>
                    <a:pt x="10" y="23"/>
                    <a:pt x="10" y="23"/>
                  </a:cubicBezTo>
                  <a:cubicBezTo>
                    <a:pt x="9" y="24"/>
                    <a:pt x="8" y="24"/>
                    <a:pt x="6" y="24"/>
                  </a:cubicBezTo>
                  <a:cubicBezTo>
                    <a:pt x="5" y="24"/>
                    <a:pt x="4" y="23"/>
                    <a:pt x="3" y="22"/>
                  </a:cubicBezTo>
                  <a:cubicBezTo>
                    <a:pt x="3" y="21"/>
                    <a:pt x="2" y="20"/>
                    <a:pt x="3" y="18"/>
                  </a:cubicBezTo>
                  <a:cubicBezTo>
                    <a:pt x="3" y="17"/>
                    <a:pt x="3" y="16"/>
                    <a:pt x="4" y="15"/>
                  </a:cubicBezTo>
                  <a:cubicBezTo>
                    <a:pt x="4" y="15"/>
                    <a:pt x="5" y="14"/>
                    <a:pt x="6" y="13"/>
                  </a:cubicBezTo>
                  <a:cubicBezTo>
                    <a:pt x="9" y="15"/>
                    <a:pt x="10" y="17"/>
                    <a:pt x="11" y="19"/>
                  </a:cubicBezTo>
                  <a:close/>
                  <a:moveTo>
                    <a:pt x="12" y="8"/>
                  </a:moveTo>
                  <a:cubicBezTo>
                    <a:pt x="11" y="9"/>
                    <a:pt x="10" y="10"/>
                    <a:pt x="8" y="11"/>
                  </a:cubicBezTo>
                  <a:cubicBezTo>
                    <a:pt x="6" y="8"/>
                    <a:pt x="6" y="8"/>
                    <a:pt x="6" y="8"/>
                  </a:cubicBezTo>
                  <a:cubicBezTo>
                    <a:pt x="5" y="8"/>
                    <a:pt x="5" y="7"/>
                    <a:pt x="5" y="6"/>
                  </a:cubicBezTo>
                  <a:cubicBezTo>
                    <a:pt x="5" y="6"/>
                    <a:pt x="4" y="5"/>
                    <a:pt x="5" y="5"/>
                  </a:cubicBezTo>
                  <a:cubicBezTo>
                    <a:pt x="5" y="4"/>
                    <a:pt x="5" y="3"/>
                    <a:pt x="6" y="2"/>
                  </a:cubicBezTo>
                  <a:cubicBezTo>
                    <a:pt x="7" y="2"/>
                    <a:pt x="8" y="2"/>
                    <a:pt x="9" y="2"/>
                  </a:cubicBezTo>
                  <a:cubicBezTo>
                    <a:pt x="10" y="2"/>
                    <a:pt x="11" y="2"/>
                    <a:pt x="12" y="3"/>
                  </a:cubicBezTo>
                  <a:cubicBezTo>
                    <a:pt x="12" y="4"/>
                    <a:pt x="13" y="5"/>
                    <a:pt x="12" y="6"/>
                  </a:cubicBezTo>
                  <a:cubicBezTo>
                    <a:pt x="12" y="7"/>
                    <a:pt x="12"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8" name="iṩlide"/>
            <p:cNvSpPr/>
            <p:nvPr/>
          </p:nvSpPr>
          <p:spPr bwMode="auto">
            <a:xfrm>
              <a:off x="3717710" y="1622223"/>
              <a:ext cx="37145" cy="60273"/>
            </a:xfrm>
            <a:custGeom>
              <a:avLst/>
              <a:gdLst>
                <a:gd name="T0" fmla="*/ 15 w 16"/>
                <a:gd name="T1" fmla="*/ 16 h 26"/>
                <a:gd name="T2" fmla="*/ 15 w 16"/>
                <a:gd name="T3" fmla="*/ 9 h 26"/>
                <a:gd name="T4" fmla="*/ 12 w 16"/>
                <a:gd name="T5" fmla="*/ 2 h 26"/>
                <a:gd name="T6" fmla="*/ 6 w 16"/>
                <a:gd name="T7" fmla="*/ 1 h 26"/>
                <a:gd name="T8" fmla="*/ 1 w 16"/>
                <a:gd name="T9" fmla="*/ 4 h 26"/>
                <a:gd name="T10" fmla="*/ 0 w 16"/>
                <a:gd name="T11" fmla="*/ 10 h 26"/>
                <a:gd name="T12" fmla="*/ 3 w 16"/>
                <a:gd name="T13" fmla="*/ 15 h 26"/>
                <a:gd name="T14" fmla="*/ 8 w 16"/>
                <a:gd name="T15" fmla="*/ 16 h 26"/>
                <a:gd name="T16" fmla="*/ 12 w 16"/>
                <a:gd name="T17" fmla="*/ 13 h 26"/>
                <a:gd name="T18" fmla="*/ 11 w 16"/>
                <a:gd name="T19" fmla="*/ 19 h 26"/>
                <a:gd name="T20" fmla="*/ 8 w 16"/>
                <a:gd name="T21" fmla="*/ 23 h 26"/>
                <a:gd name="T22" fmla="*/ 4 w 16"/>
                <a:gd name="T23" fmla="*/ 25 h 26"/>
                <a:gd name="T24" fmla="*/ 4 w 16"/>
                <a:gd name="T25" fmla="*/ 26 h 26"/>
                <a:gd name="T26" fmla="*/ 5 w 16"/>
                <a:gd name="T27" fmla="*/ 26 h 26"/>
                <a:gd name="T28" fmla="*/ 11 w 16"/>
                <a:gd name="T29" fmla="*/ 23 h 26"/>
                <a:gd name="T30" fmla="*/ 15 w 16"/>
                <a:gd name="T31" fmla="*/ 16 h 26"/>
                <a:gd name="T32" fmla="*/ 11 w 16"/>
                <a:gd name="T33" fmla="*/ 13 h 26"/>
                <a:gd name="T34" fmla="*/ 9 w 16"/>
                <a:gd name="T35" fmla="*/ 14 h 26"/>
                <a:gd name="T36" fmla="*/ 6 w 16"/>
                <a:gd name="T37" fmla="*/ 13 h 26"/>
                <a:gd name="T38" fmla="*/ 3 w 16"/>
                <a:gd name="T39" fmla="*/ 8 h 26"/>
                <a:gd name="T40" fmla="*/ 3 w 16"/>
                <a:gd name="T41" fmla="*/ 4 h 26"/>
                <a:gd name="T42" fmla="*/ 6 w 16"/>
                <a:gd name="T43" fmla="*/ 2 h 26"/>
                <a:gd name="T44" fmla="*/ 8 w 16"/>
                <a:gd name="T45" fmla="*/ 2 h 26"/>
                <a:gd name="T46" fmla="*/ 11 w 16"/>
                <a:gd name="T47" fmla="*/ 5 h 26"/>
                <a:gd name="T48" fmla="*/ 12 w 16"/>
                <a:gd name="T49" fmla="*/ 8 h 26"/>
                <a:gd name="T50" fmla="*/ 12 w 16"/>
                <a:gd name="T51" fmla="*/ 12 h 26"/>
                <a:gd name="T52" fmla="*/ 11 w 16"/>
                <a:gd name="T5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6">
                  <a:moveTo>
                    <a:pt x="15" y="16"/>
                  </a:moveTo>
                  <a:cubicBezTo>
                    <a:pt x="16" y="14"/>
                    <a:pt x="16" y="11"/>
                    <a:pt x="15" y="9"/>
                  </a:cubicBezTo>
                  <a:cubicBezTo>
                    <a:pt x="15" y="6"/>
                    <a:pt x="14" y="4"/>
                    <a:pt x="12" y="2"/>
                  </a:cubicBezTo>
                  <a:cubicBezTo>
                    <a:pt x="10" y="1"/>
                    <a:pt x="8" y="0"/>
                    <a:pt x="6" y="1"/>
                  </a:cubicBezTo>
                  <a:cubicBezTo>
                    <a:pt x="4" y="1"/>
                    <a:pt x="2" y="2"/>
                    <a:pt x="1" y="4"/>
                  </a:cubicBezTo>
                  <a:cubicBezTo>
                    <a:pt x="0" y="6"/>
                    <a:pt x="0" y="8"/>
                    <a:pt x="0" y="10"/>
                  </a:cubicBezTo>
                  <a:cubicBezTo>
                    <a:pt x="1" y="12"/>
                    <a:pt x="1" y="14"/>
                    <a:pt x="3" y="15"/>
                  </a:cubicBezTo>
                  <a:cubicBezTo>
                    <a:pt x="4" y="16"/>
                    <a:pt x="6" y="16"/>
                    <a:pt x="8" y="16"/>
                  </a:cubicBezTo>
                  <a:cubicBezTo>
                    <a:pt x="9" y="16"/>
                    <a:pt x="11" y="15"/>
                    <a:pt x="12" y="13"/>
                  </a:cubicBezTo>
                  <a:cubicBezTo>
                    <a:pt x="12" y="15"/>
                    <a:pt x="12" y="17"/>
                    <a:pt x="11" y="19"/>
                  </a:cubicBezTo>
                  <a:cubicBezTo>
                    <a:pt x="10" y="21"/>
                    <a:pt x="9" y="22"/>
                    <a:pt x="8" y="23"/>
                  </a:cubicBezTo>
                  <a:cubicBezTo>
                    <a:pt x="6" y="24"/>
                    <a:pt x="5" y="25"/>
                    <a:pt x="4" y="25"/>
                  </a:cubicBezTo>
                  <a:cubicBezTo>
                    <a:pt x="4" y="26"/>
                    <a:pt x="4" y="26"/>
                    <a:pt x="4" y="26"/>
                  </a:cubicBezTo>
                  <a:cubicBezTo>
                    <a:pt x="5" y="26"/>
                    <a:pt x="5" y="26"/>
                    <a:pt x="5" y="26"/>
                  </a:cubicBezTo>
                  <a:cubicBezTo>
                    <a:pt x="7" y="25"/>
                    <a:pt x="9" y="24"/>
                    <a:pt x="11" y="23"/>
                  </a:cubicBezTo>
                  <a:cubicBezTo>
                    <a:pt x="13" y="21"/>
                    <a:pt x="14" y="19"/>
                    <a:pt x="15" y="16"/>
                  </a:cubicBezTo>
                  <a:close/>
                  <a:moveTo>
                    <a:pt x="11" y="13"/>
                  </a:moveTo>
                  <a:cubicBezTo>
                    <a:pt x="10" y="14"/>
                    <a:pt x="9" y="14"/>
                    <a:pt x="9" y="14"/>
                  </a:cubicBezTo>
                  <a:cubicBezTo>
                    <a:pt x="8" y="14"/>
                    <a:pt x="7" y="14"/>
                    <a:pt x="6" y="13"/>
                  </a:cubicBezTo>
                  <a:cubicBezTo>
                    <a:pt x="4" y="12"/>
                    <a:pt x="3" y="10"/>
                    <a:pt x="3" y="8"/>
                  </a:cubicBezTo>
                  <a:cubicBezTo>
                    <a:pt x="3" y="6"/>
                    <a:pt x="3" y="5"/>
                    <a:pt x="3" y="4"/>
                  </a:cubicBezTo>
                  <a:cubicBezTo>
                    <a:pt x="4" y="3"/>
                    <a:pt x="5" y="2"/>
                    <a:pt x="6" y="2"/>
                  </a:cubicBezTo>
                  <a:cubicBezTo>
                    <a:pt x="7" y="2"/>
                    <a:pt x="8" y="2"/>
                    <a:pt x="8" y="2"/>
                  </a:cubicBezTo>
                  <a:cubicBezTo>
                    <a:pt x="9" y="3"/>
                    <a:pt x="10" y="4"/>
                    <a:pt x="11" y="5"/>
                  </a:cubicBezTo>
                  <a:cubicBezTo>
                    <a:pt x="11" y="6"/>
                    <a:pt x="12" y="7"/>
                    <a:pt x="12" y="8"/>
                  </a:cubicBezTo>
                  <a:cubicBezTo>
                    <a:pt x="12" y="9"/>
                    <a:pt x="12" y="10"/>
                    <a:pt x="12" y="12"/>
                  </a:cubicBezTo>
                  <a:cubicBezTo>
                    <a:pt x="12" y="13"/>
                    <a:pt x="11"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299" name="îs1ïde"/>
            <p:cNvSpPr/>
            <p:nvPr/>
          </p:nvSpPr>
          <p:spPr bwMode="auto">
            <a:xfrm>
              <a:off x="3782188" y="1613112"/>
              <a:ext cx="32239" cy="57470"/>
            </a:xfrm>
            <a:custGeom>
              <a:avLst/>
              <a:gdLst>
                <a:gd name="T0" fmla="*/ 11 w 14"/>
                <a:gd name="T1" fmla="*/ 24 h 25"/>
                <a:gd name="T2" fmla="*/ 14 w 14"/>
                <a:gd name="T3" fmla="*/ 0 h 25"/>
                <a:gd name="T4" fmla="*/ 14 w 14"/>
                <a:gd name="T5" fmla="*/ 0 h 25"/>
                <a:gd name="T6" fmla="*/ 1 w 14"/>
                <a:gd name="T7" fmla="*/ 2 h 25"/>
                <a:gd name="T8" fmla="*/ 0 w 14"/>
                <a:gd name="T9" fmla="*/ 8 h 25"/>
                <a:gd name="T10" fmla="*/ 0 w 14"/>
                <a:gd name="T11" fmla="*/ 8 h 25"/>
                <a:gd name="T12" fmla="*/ 2 w 14"/>
                <a:gd name="T13" fmla="*/ 5 h 25"/>
                <a:gd name="T14" fmla="*/ 5 w 14"/>
                <a:gd name="T15" fmla="*/ 4 h 25"/>
                <a:gd name="T16" fmla="*/ 12 w 14"/>
                <a:gd name="T17" fmla="*/ 3 h 25"/>
                <a:gd name="T18" fmla="*/ 9 w 14"/>
                <a:gd name="T19" fmla="*/ 25 h 25"/>
                <a:gd name="T20" fmla="*/ 11 w 14"/>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5">
                  <a:moveTo>
                    <a:pt x="11" y="24"/>
                  </a:moveTo>
                  <a:cubicBezTo>
                    <a:pt x="14" y="0"/>
                    <a:pt x="14" y="0"/>
                    <a:pt x="14" y="0"/>
                  </a:cubicBezTo>
                  <a:cubicBezTo>
                    <a:pt x="14" y="0"/>
                    <a:pt x="14" y="0"/>
                    <a:pt x="14" y="0"/>
                  </a:cubicBezTo>
                  <a:cubicBezTo>
                    <a:pt x="1" y="2"/>
                    <a:pt x="1" y="2"/>
                    <a:pt x="1" y="2"/>
                  </a:cubicBezTo>
                  <a:cubicBezTo>
                    <a:pt x="0" y="8"/>
                    <a:pt x="0" y="8"/>
                    <a:pt x="0" y="8"/>
                  </a:cubicBezTo>
                  <a:cubicBezTo>
                    <a:pt x="0" y="8"/>
                    <a:pt x="0" y="8"/>
                    <a:pt x="0" y="8"/>
                  </a:cubicBezTo>
                  <a:cubicBezTo>
                    <a:pt x="1" y="7"/>
                    <a:pt x="1" y="6"/>
                    <a:pt x="2" y="5"/>
                  </a:cubicBezTo>
                  <a:cubicBezTo>
                    <a:pt x="3" y="5"/>
                    <a:pt x="4" y="4"/>
                    <a:pt x="5" y="4"/>
                  </a:cubicBezTo>
                  <a:cubicBezTo>
                    <a:pt x="12" y="3"/>
                    <a:pt x="12" y="3"/>
                    <a:pt x="12" y="3"/>
                  </a:cubicBezTo>
                  <a:cubicBezTo>
                    <a:pt x="9" y="25"/>
                    <a:pt x="9" y="25"/>
                    <a:pt x="9" y="25"/>
                  </a:cubicBezTo>
                  <a:lnTo>
                    <a:pt x="1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0" name="i$ľïḑe"/>
            <p:cNvSpPr/>
            <p:nvPr/>
          </p:nvSpPr>
          <p:spPr bwMode="auto">
            <a:xfrm>
              <a:off x="3349063" y="1294926"/>
              <a:ext cx="34342" cy="23128"/>
            </a:xfrm>
            <a:custGeom>
              <a:avLst/>
              <a:gdLst>
                <a:gd name="T0" fmla="*/ 8 w 15"/>
                <a:gd name="T1" fmla="*/ 7 h 10"/>
                <a:gd name="T2" fmla="*/ 12 w 15"/>
                <a:gd name="T3" fmla="*/ 10 h 10"/>
                <a:gd name="T4" fmla="*/ 14 w 15"/>
                <a:gd name="T5" fmla="*/ 3 h 10"/>
                <a:gd name="T6" fmla="*/ 10 w 15"/>
                <a:gd name="T7" fmla="*/ 0 h 10"/>
                <a:gd name="T8" fmla="*/ 0 w 15"/>
                <a:gd name="T9" fmla="*/ 2 h 10"/>
                <a:gd name="T10" fmla="*/ 8 w 15"/>
                <a:gd name="T11" fmla="*/ 7 h 10"/>
              </a:gdLst>
              <a:ahLst/>
              <a:cxnLst>
                <a:cxn ang="0">
                  <a:pos x="T0" y="T1"/>
                </a:cxn>
                <a:cxn ang="0">
                  <a:pos x="T2" y="T3"/>
                </a:cxn>
                <a:cxn ang="0">
                  <a:pos x="T4" y="T5"/>
                </a:cxn>
                <a:cxn ang="0">
                  <a:pos x="T6" y="T7"/>
                </a:cxn>
                <a:cxn ang="0">
                  <a:pos x="T8" y="T9"/>
                </a:cxn>
                <a:cxn ang="0">
                  <a:pos x="T10" y="T11"/>
                </a:cxn>
              </a:cxnLst>
              <a:rect l="0" t="0" r="r" b="b"/>
              <a:pathLst>
                <a:path w="15" h="10">
                  <a:moveTo>
                    <a:pt x="8" y="7"/>
                  </a:moveTo>
                  <a:cubicBezTo>
                    <a:pt x="12" y="10"/>
                    <a:pt x="12" y="10"/>
                    <a:pt x="12" y="10"/>
                  </a:cubicBezTo>
                  <a:cubicBezTo>
                    <a:pt x="12" y="7"/>
                    <a:pt x="15" y="5"/>
                    <a:pt x="14" y="3"/>
                  </a:cubicBezTo>
                  <a:cubicBezTo>
                    <a:pt x="10" y="0"/>
                    <a:pt x="10" y="0"/>
                    <a:pt x="10" y="0"/>
                  </a:cubicBezTo>
                  <a:cubicBezTo>
                    <a:pt x="7" y="0"/>
                    <a:pt x="3" y="0"/>
                    <a:pt x="0" y="2"/>
                  </a:cubicBezTo>
                  <a:cubicBezTo>
                    <a:pt x="1" y="4"/>
                    <a:pt x="4" y="8"/>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1" name="iŝļíḍè"/>
            <p:cNvSpPr/>
            <p:nvPr/>
          </p:nvSpPr>
          <p:spPr bwMode="auto">
            <a:xfrm>
              <a:off x="3378499" y="1327165"/>
              <a:ext cx="27333" cy="18923"/>
            </a:xfrm>
            <a:custGeom>
              <a:avLst/>
              <a:gdLst>
                <a:gd name="T0" fmla="*/ 7 w 12"/>
                <a:gd name="T1" fmla="*/ 7 h 8"/>
                <a:gd name="T2" fmla="*/ 9 w 12"/>
                <a:gd name="T3" fmla="*/ 8 h 8"/>
                <a:gd name="T4" fmla="*/ 12 w 12"/>
                <a:gd name="T5" fmla="*/ 6 h 8"/>
                <a:gd name="T6" fmla="*/ 11 w 12"/>
                <a:gd name="T7" fmla="*/ 2 h 8"/>
                <a:gd name="T8" fmla="*/ 8 w 12"/>
                <a:gd name="T9" fmla="*/ 0 h 8"/>
                <a:gd name="T10" fmla="*/ 0 w 12"/>
                <a:gd name="T11" fmla="*/ 3 h 8"/>
                <a:gd name="T12" fmla="*/ 7 w 1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7" y="7"/>
                  </a:moveTo>
                  <a:cubicBezTo>
                    <a:pt x="9" y="8"/>
                    <a:pt x="9" y="8"/>
                    <a:pt x="9" y="8"/>
                  </a:cubicBezTo>
                  <a:cubicBezTo>
                    <a:pt x="10" y="8"/>
                    <a:pt x="11" y="6"/>
                    <a:pt x="12" y="6"/>
                  </a:cubicBezTo>
                  <a:cubicBezTo>
                    <a:pt x="12" y="4"/>
                    <a:pt x="11" y="2"/>
                    <a:pt x="11" y="2"/>
                  </a:cubicBezTo>
                  <a:cubicBezTo>
                    <a:pt x="11" y="0"/>
                    <a:pt x="9" y="1"/>
                    <a:pt x="8" y="0"/>
                  </a:cubicBezTo>
                  <a:cubicBezTo>
                    <a:pt x="5" y="1"/>
                    <a:pt x="1" y="0"/>
                    <a:pt x="0" y="3"/>
                  </a:cubicBezTo>
                  <a:cubicBezTo>
                    <a:pt x="2" y="5"/>
                    <a:pt x="5" y="6"/>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2" name="íṩḻîḋê"/>
            <p:cNvSpPr/>
            <p:nvPr/>
          </p:nvSpPr>
          <p:spPr bwMode="auto">
            <a:xfrm>
              <a:off x="3394618" y="1244465"/>
              <a:ext cx="100922" cy="166101"/>
            </a:xfrm>
            <a:custGeom>
              <a:avLst/>
              <a:gdLst>
                <a:gd name="T0" fmla="*/ 9 w 44"/>
                <a:gd name="T1" fmla="*/ 32 h 72"/>
                <a:gd name="T2" fmla="*/ 12 w 44"/>
                <a:gd name="T3" fmla="*/ 31 h 72"/>
                <a:gd name="T4" fmla="*/ 15 w 44"/>
                <a:gd name="T5" fmla="*/ 33 h 72"/>
                <a:gd name="T6" fmla="*/ 13 w 44"/>
                <a:gd name="T7" fmla="*/ 44 h 72"/>
                <a:gd name="T8" fmla="*/ 8 w 44"/>
                <a:gd name="T9" fmla="*/ 41 h 72"/>
                <a:gd name="T10" fmla="*/ 14 w 44"/>
                <a:gd name="T11" fmla="*/ 68 h 72"/>
                <a:gd name="T12" fmla="*/ 26 w 44"/>
                <a:gd name="T13" fmla="*/ 72 h 72"/>
                <a:gd name="T14" fmla="*/ 27 w 44"/>
                <a:gd name="T15" fmla="*/ 69 h 72"/>
                <a:gd name="T16" fmla="*/ 15 w 44"/>
                <a:gd name="T17" fmla="*/ 52 h 72"/>
                <a:gd name="T18" fmla="*/ 21 w 44"/>
                <a:gd name="T19" fmla="*/ 49 h 72"/>
                <a:gd name="T20" fmla="*/ 21 w 44"/>
                <a:gd name="T21" fmla="*/ 40 h 72"/>
                <a:gd name="T22" fmla="*/ 26 w 44"/>
                <a:gd name="T23" fmla="*/ 45 h 72"/>
                <a:gd name="T24" fmla="*/ 19 w 44"/>
                <a:gd name="T25" fmla="*/ 31 h 72"/>
                <a:gd name="T26" fmla="*/ 19 w 44"/>
                <a:gd name="T27" fmla="*/ 21 h 72"/>
                <a:gd name="T28" fmla="*/ 30 w 44"/>
                <a:gd name="T29" fmla="*/ 30 h 72"/>
                <a:gd name="T30" fmla="*/ 26 w 44"/>
                <a:gd name="T31" fmla="*/ 19 h 72"/>
                <a:gd name="T32" fmla="*/ 29 w 44"/>
                <a:gd name="T33" fmla="*/ 16 h 72"/>
                <a:gd name="T34" fmla="*/ 43 w 44"/>
                <a:gd name="T35" fmla="*/ 28 h 72"/>
                <a:gd name="T36" fmla="*/ 29 w 44"/>
                <a:gd name="T37" fmla="*/ 8 h 72"/>
                <a:gd name="T38" fmla="*/ 24 w 44"/>
                <a:gd name="T39" fmla="*/ 6 h 72"/>
                <a:gd name="T40" fmla="*/ 24 w 44"/>
                <a:gd name="T41" fmla="*/ 13 h 72"/>
                <a:gd name="T42" fmla="*/ 17 w 44"/>
                <a:gd name="T43" fmla="*/ 11 h 72"/>
                <a:gd name="T44" fmla="*/ 16 w 44"/>
                <a:gd name="T45" fmla="*/ 0 h 72"/>
                <a:gd name="T46" fmla="*/ 14 w 44"/>
                <a:gd name="T47" fmla="*/ 6 h 72"/>
                <a:gd name="T48" fmla="*/ 9 w 44"/>
                <a:gd name="T49" fmla="*/ 8 h 72"/>
                <a:gd name="T50" fmla="*/ 16 w 44"/>
                <a:gd name="T51" fmla="*/ 16 h 72"/>
                <a:gd name="T52" fmla="*/ 16 w 44"/>
                <a:gd name="T53" fmla="*/ 25 h 72"/>
                <a:gd name="T54" fmla="*/ 11 w 44"/>
                <a:gd name="T55" fmla="*/ 20 h 72"/>
                <a:gd name="T56" fmla="*/ 0 w 44"/>
                <a:gd name="T57" fmla="*/ 19 h 72"/>
                <a:gd name="T58" fmla="*/ 9 w 44"/>
                <a:gd name="T59" fmla="*/ 28 h 72"/>
                <a:gd name="T60" fmla="*/ 9 w 44"/>
                <a:gd name="T6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72">
                  <a:moveTo>
                    <a:pt x="9" y="32"/>
                  </a:moveTo>
                  <a:cubicBezTo>
                    <a:pt x="10" y="33"/>
                    <a:pt x="11" y="32"/>
                    <a:pt x="12" y="31"/>
                  </a:cubicBezTo>
                  <a:cubicBezTo>
                    <a:pt x="15" y="33"/>
                    <a:pt x="15" y="33"/>
                    <a:pt x="15" y="33"/>
                  </a:cubicBezTo>
                  <a:cubicBezTo>
                    <a:pt x="16" y="37"/>
                    <a:pt x="15" y="41"/>
                    <a:pt x="13" y="44"/>
                  </a:cubicBezTo>
                  <a:cubicBezTo>
                    <a:pt x="11" y="46"/>
                    <a:pt x="10" y="42"/>
                    <a:pt x="8" y="41"/>
                  </a:cubicBezTo>
                  <a:cubicBezTo>
                    <a:pt x="10" y="50"/>
                    <a:pt x="15" y="60"/>
                    <a:pt x="14" y="68"/>
                  </a:cubicBezTo>
                  <a:cubicBezTo>
                    <a:pt x="20" y="72"/>
                    <a:pt x="24" y="72"/>
                    <a:pt x="26" y="72"/>
                  </a:cubicBezTo>
                  <a:cubicBezTo>
                    <a:pt x="27" y="69"/>
                    <a:pt x="27" y="69"/>
                    <a:pt x="27" y="69"/>
                  </a:cubicBezTo>
                  <a:cubicBezTo>
                    <a:pt x="19" y="64"/>
                    <a:pt x="16" y="54"/>
                    <a:pt x="15" y="52"/>
                  </a:cubicBezTo>
                  <a:cubicBezTo>
                    <a:pt x="21" y="49"/>
                    <a:pt x="21" y="49"/>
                    <a:pt x="21" y="49"/>
                  </a:cubicBezTo>
                  <a:cubicBezTo>
                    <a:pt x="21" y="46"/>
                    <a:pt x="20" y="41"/>
                    <a:pt x="21" y="40"/>
                  </a:cubicBezTo>
                  <a:cubicBezTo>
                    <a:pt x="24" y="41"/>
                    <a:pt x="25" y="43"/>
                    <a:pt x="26" y="45"/>
                  </a:cubicBezTo>
                  <a:cubicBezTo>
                    <a:pt x="33" y="42"/>
                    <a:pt x="22" y="36"/>
                    <a:pt x="19" y="31"/>
                  </a:cubicBezTo>
                  <a:cubicBezTo>
                    <a:pt x="19" y="27"/>
                    <a:pt x="19" y="24"/>
                    <a:pt x="19" y="21"/>
                  </a:cubicBezTo>
                  <a:cubicBezTo>
                    <a:pt x="23" y="22"/>
                    <a:pt x="27" y="27"/>
                    <a:pt x="30" y="30"/>
                  </a:cubicBezTo>
                  <a:cubicBezTo>
                    <a:pt x="33" y="27"/>
                    <a:pt x="27" y="23"/>
                    <a:pt x="26" y="19"/>
                  </a:cubicBezTo>
                  <a:cubicBezTo>
                    <a:pt x="25" y="17"/>
                    <a:pt x="27" y="17"/>
                    <a:pt x="29" y="16"/>
                  </a:cubicBezTo>
                  <a:cubicBezTo>
                    <a:pt x="43" y="28"/>
                    <a:pt x="43" y="28"/>
                    <a:pt x="43" y="28"/>
                  </a:cubicBezTo>
                  <a:cubicBezTo>
                    <a:pt x="44" y="21"/>
                    <a:pt x="34" y="15"/>
                    <a:pt x="29" y="8"/>
                  </a:cubicBezTo>
                  <a:cubicBezTo>
                    <a:pt x="30" y="6"/>
                    <a:pt x="29" y="4"/>
                    <a:pt x="24" y="6"/>
                  </a:cubicBezTo>
                  <a:cubicBezTo>
                    <a:pt x="22" y="6"/>
                    <a:pt x="19" y="7"/>
                    <a:pt x="24" y="13"/>
                  </a:cubicBezTo>
                  <a:cubicBezTo>
                    <a:pt x="21" y="17"/>
                    <a:pt x="19" y="12"/>
                    <a:pt x="17" y="11"/>
                  </a:cubicBezTo>
                  <a:cubicBezTo>
                    <a:pt x="18" y="6"/>
                    <a:pt x="20" y="1"/>
                    <a:pt x="16" y="0"/>
                  </a:cubicBezTo>
                  <a:cubicBezTo>
                    <a:pt x="16" y="2"/>
                    <a:pt x="16" y="4"/>
                    <a:pt x="14" y="6"/>
                  </a:cubicBezTo>
                  <a:cubicBezTo>
                    <a:pt x="9" y="8"/>
                    <a:pt x="9" y="8"/>
                    <a:pt x="9" y="8"/>
                  </a:cubicBezTo>
                  <a:cubicBezTo>
                    <a:pt x="9" y="10"/>
                    <a:pt x="14" y="13"/>
                    <a:pt x="16" y="16"/>
                  </a:cubicBezTo>
                  <a:cubicBezTo>
                    <a:pt x="17" y="20"/>
                    <a:pt x="16" y="23"/>
                    <a:pt x="16" y="25"/>
                  </a:cubicBezTo>
                  <a:cubicBezTo>
                    <a:pt x="12" y="27"/>
                    <a:pt x="13" y="22"/>
                    <a:pt x="11" y="20"/>
                  </a:cubicBezTo>
                  <a:cubicBezTo>
                    <a:pt x="7" y="17"/>
                    <a:pt x="2" y="18"/>
                    <a:pt x="0" y="19"/>
                  </a:cubicBezTo>
                  <a:cubicBezTo>
                    <a:pt x="9" y="28"/>
                    <a:pt x="9" y="28"/>
                    <a:pt x="9" y="28"/>
                  </a:cubicBezTo>
                  <a:cubicBezTo>
                    <a:pt x="9" y="29"/>
                    <a:pt x="6" y="32"/>
                    <a:pt x="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3" name="íṡľiḑê"/>
            <p:cNvSpPr/>
            <p:nvPr/>
          </p:nvSpPr>
          <p:spPr bwMode="auto">
            <a:xfrm>
              <a:off x="3589455" y="1092381"/>
              <a:ext cx="30137" cy="30137"/>
            </a:xfrm>
            <a:custGeom>
              <a:avLst/>
              <a:gdLst>
                <a:gd name="T0" fmla="*/ 2 w 13"/>
                <a:gd name="T1" fmla="*/ 13 h 13"/>
                <a:gd name="T2" fmla="*/ 9 w 13"/>
                <a:gd name="T3" fmla="*/ 13 h 13"/>
                <a:gd name="T4" fmla="*/ 3 w 13"/>
                <a:gd name="T5" fmla="*/ 0 h 13"/>
                <a:gd name="T6" fmla="*/ 2 w 13"/>
                <a:gd name="T7" fmla="*/ 8 h 13"/>
                <a:gd name="T8" fmla="*/ 2 w 13"/>
                <a:gd name="T9" fmla="*/ 13 h 13"/>
              </a:gdLst>
              <a:ahLst/>
              <a:cxnLst>
                <a:cxn ang="0">
                  <a:pos x="T0" y="T1"/>
                </a:cxn>
                <a:cxn ang="0">
                  <a:pos x="T2" y="T3"/>
                </a:cxn>
                <a:cxn ang="0">
                  <a:pos x="T4" y="T5"/>
                </a:cxn>
                <a:cxn ang="0">
                  <a:pos x="T6" y="T7"/>
                </a:cxn>
                <a:cxn ang="0">
                  <a:pos x="T8" y="T9"/>
                </a:cxn>
              </a:cxnLst>
              <a:rect l="0" t="0" r="r" b="b"/>
              <a:pathLst>
                <a:path w="13" h="13">
                  <a:moveTo>
                    <a:pt x="2" y="13"/>
                  </a:moveTo>
                  <a:cubicBezTo>
                    <a:pt x="4" y="13"/>
                    <a:pt x="6" y="13"/>
                    <a:pt x="9" y="13"/>
                  </a:cubicBezTo>
                  <a:cubicBezTo>
                    <a:pt x="13" y="8"/>
                    <a:pt x="6" y="3"/>
                    <a:pt x="3" y="0"/>
                  </a:cubicBezTo>
                  <a:cubicBezTo>
                    <a:pt x="0" y="1"/>
                    <a:pt x="2" y="6"/>
                    <a:pt x="2" y="8"/>
                  </a:cubicBezTo>
                  <a:cubicBezTo>
                    <a:pt x="2" y="9"/>
                    <a:pt x="1" y="11"/>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4" name="iṥļiḓe"/>
            <p:cNvSpPr/>
            <p:nvPr/>
          </p:nvSpPr>
          <p:spPr bwMode="auto">
            <a:xfrm>
              <a:off x="3578241" y="1138637"/>
              <a:ext cx="18222" cy="25231"/>
            </a:xfrm>
            <a:custGeom>
              <a:avLst/>
              <a:gdLst>
                <a:gd name="T0" fmla="*/ 2 w 8"/>
                <a:gd name="T1" fmla="*/ 11 h 11"/>
                <a:gd name="T2" fmla="*/ 8 w 8"/>
                <a:gd name="T3" fmla="*/ 9 h 11"/>
                <a:gd name="T4" fmla="*/ 7 w 8"/>
                <a:gd name="T5" fmla="*/ 4 h 11"/>
                <a:gd name="T6" fmla="*/ 3 w 8"/>
                <a:gd name="T7" fmla="*/ 0 h 11"/>
                <a:gd name="T8" fmla="*/ 1 w 8"/>
                <a:gd name="T9" fmla="*/ 5 h 11"/>
                <a:gd name="T10" fmla="*/ 2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2" y="11"/>
                  </a:moveTo>
                  <a:cubicBezTo>
                    <a:pt x="4" y="11"/>
                    <a:pt x="6" y="10"/>
                    <a:pt x="8" y="9"/>
                  </a:cubicBezTo>
                  <a:cubicBezTo>
                    <a:pt x="8" y="7"/>
                    <a:pt x="8" y="6"/>
                    <a:pt x="7" y="4"/>
                  </a:cubicBezTo>
                  <a:cubicBezTo>
                    <a:pt x="6" y="3"/>
                    <a:pt x="5" y="1"/>
                    <a:pt x="3" y="0"/>
                  </a:cubicBezTo>
                  <a:cubicBezTo>
                    <a:pt x="3" y="0"/>
                    <a:pt x="0" y="1"/>
                    <a:pt x="1" y="5"/>
                  </a:cubicBezTo>
                  <a:cubicBezTo>
                    <a:pt x="2" y="8"/>
                    <a:pt x="2" y="9"/>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5" name="iŝ1îḋé"/>
            <p:cNvSpPr/>
            <p:nvPr/>
          </p:nvSpPr>
          <p:spPr bwMode="auto">
            <a:xfrm>
              <a:off x="3628702" y="1117611"/>
              <a:ext cx="41350" cy="39248"/>
            </a:xfrm>
            <a:custGeom>
              <a:avLst/>
              <a:gdLst>
                <a:gd name="T0" fmla="*/ 5 w 18"/>
                <a:gd name="T1" fmla="*/ 11 h 17"/>
                <a:gd name="T2" fmla="*/ 7 w 18"/>
                <a:gd name="T3" fmla="*/ 11 h 17"/>
                <a:gd name="T4" fmla="*/ 7 w 18"/>
                <a:gd name="T5" fmla="*/ 17 h 17"/>
                <a:gd name="T6" fmla="*/ 8 w 18"/>
                <a:gd name="T7" fmla="*/ 17 h 17"/>
                <a:gd name="T8" fmla="*/ 12 w 18"/>
                <a:gd name="T9" fmla="*/ 14 h 17"/>
                <a:gd name="T10" fmla="*/ 13 w 18"/>
                <a:gd name="T11" fmla="*/ 12 h 17"/>
                <a:gd name="T12" fmla="*/ 17 w 18"/>
                <a:gd name="T13" fmla="*/ 7 h 17"/>
                <a:gd name="T14" fmla="*/ 13 w 18"/>
                <a:gd name="T15" fmla="*/ 0 h 17"/>
                <a:gd name="T16" fmla="*/ 2 w 18"/>
                <a:gd name="T17" fmla="*/ 3 h 17"/>
                <a:gd name="T18" fmla="*/ 5 w 18"/>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5" y="11"/>
                  </a:moveTo>
                  <a:cubicBezTo>
                    <a:pt x="7" y="11"/>
                    <a:pt x="7" y="11"/>
                    <a:pt x="7" y="11"/>
                  </a:cubicBezTo>
                  <a:cubicBezTo>
                    <a:pt x="7" y="13"/>
                    <a:pt x="7" y="15"/>
                    <a:pt x="7" y="17"/>
                  </a:cubicBezTo>
                  <a:cubicBezTo>
                    <a:pt x="8" y="17"/>
                    <a:pt x="8" y="17"/>
                    <a:pt x="8" y="17"/>
                  </a:cubicBezTo>
                  <a:cubicBezTo>
                    <a:pt x="9" y="15"/>
                    <a:pt x="11" y="15"/>
                    <a:pt x="12" y="14"/>
                  </a:cubicBezTo>
                  <a:cubicBezTo>
                    <a:pt x="13" y="12"/>
                    <a:pt x="13" y="12"/>
                    <a:pt x="13" y="12"/>
                  </a:cubicBezTo>
                  <a:cubicBezTo>
                    <a:pt x="17" y="7"/>
                    <a:pt x="17" y="7"/>
                    <a:pt x="17" y="7"/>
                  </a:cubicBezTo>
                  <a:cubicBezTo>
                    <a:pt x="18" y="5"/>
                    <a:pt x="17" y="2"/>
                    <a:pt x="13" y="0"/>
                  </a:cubicBezTo>
                  <a:cubicBezTo>
                    <a:pt x="10" y="1"/>
                    <a:pt x="7" y="2"/>
                    <a:pt x="2" y="3"/>
                  </a:cubicBezTo>
                  <a:cubicBezTo>
                    <a:pt x="0" y="7"/>
                    <a:pt x="3" y="10"/>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6" name="iṩḷiḓè"/>
            <p:cNvSpPr/>
            <p:nvPr/>
          </p:nvSpPr>
          <p:spPr bwMode="auto">
            <a:xfrm>
              <a:off x="3628702" y="1154756"/>
              <a:ext cx="38547" cy="29436"/>
            </a:xfrm>
            <a:custGeom>
              <a:avLst/>
              <a:gdLst>
                <a:gd name="T0" fmla="*/ 6 w 17"/>
                <a:gd name="T1" fmla="*/ 13 h 13"/>
                <a:gd name="T2" fmla="*/ 15 w 17"/>
                <a:gd name="T3" fmla="*/ 4 h 13"/>
                <a:gd name="T4" fmla="*/ 16 w 17"/>
                <a:gd name="T5" fmla="*/ 0 h 13"/>
                <a:gd name="T6" fmla="*/ 1 w 17"/>
                <a:gd name="T7" fmla="*/ 5 h 13"/>
                <a:gd name="T8" fmla="*/ 6 w 17"/>
                <a:gd name="T9" fmla="*/ 13 h 13"/>
              </a:gdLst>
              <a:ahLst/>
              <a:cxnLst>
                <a:cxn ang="0">
                  <a:pos x="T0" y="T1"/>
                </a:cxn>
                <a:cxn ang="0">
                  <a:pos x="T2" y="T3"/>
                </a:cxn>
                <a:cxn ang="0">
                  <a:pos x="T4" y="T5"/>
                </a:cxn>
                <a:cxn ang="0">
                  <a:pos x="T6" y="T7"/>
                </a:cxn>
                <a:cxn ang="0">
                  <a:pos x="T8" y="T9"/>
                </a:cxn>
              </a:cxnLst>
              <a:rect l="0" t="0" r="r" b="b"/>
              <a:pathLst>
                <a:path w="17" h="13">
                  <a:moveTo>
                    <a:pt x="6" y="13"/>
                  </a:moveTo>
                  <a:cubicBezTo>
                    <a:pt x="9" y="10"/>
                    <a:pt x="13" y="8"/>
                    <a:pt x="15" y="4"/>
                  </a:cubicBezTo>
                  <a:cubicBezTo>
                    <a:pt x="16" y="3"/>
                    <a:pt x="17" y="2"/>
                    <a:pt x="16" y="0"/>
                  </a:cubicBezTo>
                  <a:cubicBezTo>
                    <a:pt x="11" y="0"/>
                    <a:pt x="6" y="5"/>
                    <a:pt x="1" y="5"/>
                  </a:cubicBezTo>
                  <a:cubicBezTo>
                    <a:pt x="0" y="10"/>
                    <a:pt x="4" y="11"/>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7" name="îṥ1ïďé"/>
            <p:cNvSpPr/>
            <p:nvPr/>
          </p:nvSpPr>
          <p:spPr bwMode="auto">
            <a:xfrm>
              <a:off x="3548104" y="1165970"/>
              <a:ext cx="53265" cy="73589"/>
            </a:xfrm>
            <a:custGeom>
              <a:avLst/>
              <a:gdLst>
                <a:gd name="T0" fmla="*/ 7 w 23"/>
                <a:gd name="T1" fmla="*/ 32 h 32"/>
                <a:gd name="T2" fmla="*/ 23 w 23"/>
                <a:gd name="T3" fmla="*/ 0 h 32"/>
                <a:gd name="T4" fmla="*/ 3 w 23"/>
                <a:gd name="T5" fmla="*/ 23 h 32"/>
                <a:gd name="T6" fmla="*/ 7 w 23"/>
                <a:gd name="T7" fmla="*/ 32 h 32"/>
              </a:gdLst>
              <a:ahLst/>
              <a:cxnLst>
                <a:cxn ang="0">
                  <a:pos x="T0" y="T1"/>
                </a:cxn>
                <a:cxn ang="0">
                  <a:pos x="T2" y="T3"/>
                </a:cxn>
                <a:cxn ang="0">
                  <a:pos x="T4" y="T5"/>
                </a:cxn>
                <a:cxn ang="0">
                  <a:pos x="T6" y="T7"/>
                </a:cxn>
              </a:cxnLst>
              <a:rect l="0" t="0" r="r" b="b"/>
              <a:pathLst>
                <a:path w="23" h="32">
                  <a:moveTo>
                    <a:pt x="7" y="32"/>
                  </a:moveTo>
                  <a:cubicBezTo>
                    <a:pt x="13" y="23"/>
                    <a:pt x="20" y="11"/>
                    <a:pt x="23" y="0"/>
                  </a:cubicBezTo>
                  <a:cubicBezTo>
                    <a:pt x="17" y="9"/>
                    <a:pt x="11" y="18"/>
                    <a:pt x="3" y="23"/>
                  </a:cubicBezTo>
                  <a:cubicBezTo>
                    <a:pt x="0" y="28"/>
                    <a:pt x="6" y="31"/>
                    <a:pt x="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8" name="iSḷiḍé"/>
            <p:cNvSpPr/>
            <p:nvPr/>
          </p:nvSpPr>
          <p:spPr bwMode="auto">
            <a:xfrm>
              <a:off x="3773077" y="1117611"/>
              <a:ext cx="93914" cy="101623"/>
            </a:xfrm>
            <a:custGeom>
              <a:avLst/>
              <a:gdLst>
                <a:gd name="T0" fmla="*/ 9 w 41"/>
                <a:gd name="T1" fmla="*/ 38 h 44"/>
                <a:gd name="T2" fmla="*/ 22 w 41"/>
                <a:gd name="T3" fmla="*/ 33 h 44"/>
                <a:gd name="T4" fmla="*/ 12 w 41"/>
                <a:gd name="T5" fmla="*/ 44 h 44"/>
                <a:gd name="T6" fmla="*/ 29 w 41"/>
                <a:gd name="T7" fmla="*/ 31 h 44"/>
                <a:gd name="T8" fmla="*/ 39 w 41"/>
                <a:gd name="T9" fmla="*/ 26 h 44"/>
                <a:gd name="T10" fmla="*/ 40 w 41"/>
                <a:gd name="T11" fmla="*/ 22 h 44"/>
                <a:gd name="T12" fmla="*/ 39 w 41"/>
                <a:gd name="T13" fmla="*/ 22 h 44"/>
                <a:gd name="T14" fmla="*/ 36 w 41"/>
                <a:gd name="T15" fmla="*/ 24 h 44"/>
                <a:gd name="T16" fmla="*/ 34 w 41"/>
                <a:gd name="T17" fmla="*/ 23 h 44"/>
                <a:gd name="T18" fmla="*/ 37 w 41"/>
                <a:gd name="T19" fmla="*/ 18 h 44"/>
                <a:gd name="T20" fmla="*/ 40 w 41"/>
                <a:gd name="T21" fmla="*/ 14 h 44"/>
                <a:gd name="T22" fmla="*/ 37 w 41"/>
                <a:gd name="T23" fmla="*/ 0 h 44"/>
                <a:gd name="T24" fmla="*/ 29 w 41"/>
                <a:gd name="T25" fmla="*/ 23 h 44"/>
                <a:gd name="T26" fmla="*/ 23 w 41"/>
                <a:gd name="T27" fmla="*/ 27 h 44"/>
                <a:gd name="T28" fmla="*/ 6 w 41"/>
                <a:gd name="T29" fmla="*/ 29 h 44"/>
                <a:gd name="T30" fmla="*/ 4 w 41"/>
                <a:gd name="T31" fmla="*/ 28 h 44"/>
                <a:gd name="T32" fmla="*/ 6 w 41"/>
                <a:gd name="T33" fmla="*/ 37 h 44"/>
                <a:gd name="T34" fmla="*/ 9 w 41"/>
                <a:gd name="T35"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4">
                  <a:moveTo>
                    <a:pt x="9" y="38"/>
                  </a:moveTo>
                  <a:cubicBezTo>
                    <a:pt x="14" y="36"/>
                    <a:pt x="18" y="33"/>
                    <a:pt x="22" y="33"/>
                  </a:cubicBezTo>
                  <a:cubicBezTo>
                    <a:pt x="22" y="37"/>
                    <a:pt x="15" y="41"/>
                    <a:pt x="12" y="44"/>
                  </a:cubicBezTo>
                  <a:cubicBezTo>
                    <a:pt x="22" y="43"/>
                    <a:pt x="26" y="37"/>
                    <a:pt x="29" y="31"/>
                  </a:cubicBezTo>
                  <a:cubicBezTo>
                    <a:pt x="32" y="28"/>
                    <a:pt x="36" y="27"/>
                    <a:pt x="39" y="26"/>
                  </a:cubicBezTo>
                  <a:cubicBezTo>
                    <a:pt x="40" y="25"/>
                    <a:pt x="41" y="25"/>
                    <a:pt x="40" y="22"/>
                  </a:cubicBezTo>
                  <a:cubicBezTo>
                    <a:pt x="40" y="22"/>
                    <a:pt x="39" y="22"/>
                    <a:pt x="39" y="22"/>
                  </a:cubicBezTo>
                  <a:cubicBezTo>
                    <a:pt x="38" y="23"/>
                    <a:pt x="37" y="24"/>
                    <a:pt x="36" y="24"/>
                  </a:cubicBezTo>
                  <a:cubicBezTo>
                    <a:pt x="35" y="25"/>
                    <a:pt x="33" y="25"/>
                    <a:pt x="34" y="23"/>
                  </a:cubicBezTo>
                  <a:cubicBezTo>
                    <a:pt x="35" y="21"/>
                    <a:pt x="36" y="19"/>
                    <a:pt x="37" y="18"/>
                  </a:cubicBezTo>
                  <a:cubicBezTo>
                    <a:pt x="40" y="14"/>
                    <a:pt x="40" y="14"/>
                    <a:pt x="40" y="14"/>
                  </a:cubicBezTo>
                  <a:cubicBezTo>
                    <a:pt x="40" y="11"/>
                    <a:pt x="40" y="3"/>
                    <a:pt x="37" y="0"/>
                  </a:cubicBezTo>
                  <a:cubicBezTo>
                    <a:pt x="33" y="3"/>
                    <a:pt x="31" y="15"/>
                    <a:pt x="29" y="23"/>
                  </a:cubicBezTo>
                  <a:cubicBezTo>
                    <a:pt x="27" y="27"/>
                    <a:pt x="25" y="27"/>
                    <a:pt x="23" y="27"/>
                  </a:cubicBezTo>
                  <a:cubicBezTo>
                    <a:pt x="18" y="28"/>
                    <a:pt x="10" y="30"/>
                    <a:pt x="6" y="29"/>
                  </a:cubicBezTo>
                  <a:cubicBezTo>
                    <a:pt x="4" y="28"/>
                    <a:pt x="4" y="28"/>
                    <a:pt x="4" y="28"/>
                  </a:cubicBezTo>
                  <a:cubicBezTo>
                    <a:pt x="0" y="32"/>
                    <a:pt x="5" y="35"/>
                    <a:pt x="6" y="37"/>
                  </a:cubicBezTo>
                  <a:lnTo>
                    <a:pt x="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09" name="îşļíďê"/>
            <p:cNvSpPr/>
            <p:nvPr/>
          </p:nvSpPr>
          <p:spPr bwMode="auto">
            <a:xfrm>
              <a:off x="3846666" y="1210123"/>
              <a:ext cx="22427" cy="32239"/>
            </a:xfrm>
            <a:custGeom>
              <a:avLst/>
              <a:gdLst>
                <a:gd name="T0" fmla="*/ 4 w 10"/>
                <a:gd name="T1" fmla="*/ 14 h 14"/>
                <a:gd name="T2" fmla="*/ 9 w 10"/>
                <a:gd name="T3" fmla="*/ 12 h 14"/>
                <a:gd name="T4" fmla="*/ 2 w 10"/>
                <a:gd name="T5" fmla="*/ 0 h 14"/>
                <a:gd name="T6" fmla="*/ 1 w 10"/>
                <a:gd name="T7" fmla="*/ 10 h 14"/>
                <a:gd name="T8" fmla="*/ 4 w 10"/>
                <a:gd name="T9" fmla="*/ 14 h 14"/>
              </a:gdLst>
              <a:ahLst/>
              <a:cxnLst>
                <a:cxn ang="0">
                  <a:pos x="T0" y="T1"/>
                </a:cxn>
                <a:cxn ang="0">
                  <a:pos x="T2" y="T3"/>
                </a:cxn>
                <a:cxn ang="0">
                  <a:pos x="T4" y="T5"/>
                </a:cxn>
                <a:cxn ang="0">
                  <a:pos x="T6" y="T7"/>
                </a:cxn>
                <a:cxn ang="0">
                  <a:pos x="T8" y="T9"/>
                </a:cxn>
              </a:cxnLst>
              <a:rect l="0" t="0" r="r" b="b"/>
              <a:pathLst>
                <a:path w="10" h="14">
                  <a:moveTo>
                    <a:pt x="4" y="14"/>
                  </a:moveTo>
                  <a:cubicBezTo>
                    <a:pt x="6" y="14"/>
                    <a:pt x="7" y="14"/>
                    <a:pt x="9" y="12"/>
                  </a:cubicBezTo>
                  <a:cubicBezTo>
                    <a:pt x="10" y="7"/>
                    <a:pt x="8" y="2"/>
                    <a:pt x="2" y="0"/>
                  </a:cubicBezTo>
                  <a:cubicBezTo>
                    <a:pt x="0" y="3"/>
                    <a:pt x="2" y="6"/>
                    <a:pt x="1" y="10"/>
                  </a:cubicBezTo>
                  <a:cubicBezTo>
                    <a:pt x="0" y="13"/>
                    <a:pt x="3" y="12"/>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0" name="îš1íḍê"/>
            <p:cNvSpPr/>
            <p:nvPr/>
          </p:nvSpPr>
          <p:spPr bwMode="auto">
            <a:xfrm>
              <a:off x="3944785" y="1278806"/>
              <a:ext cx="21025" cy="21025"/>
            </a:xfrm>
            <a:custGeom>
              <a:avLst/>
              <a:gdLst>
                <a:gd name="T0" fmla="*/ 7 w 9"/>
                <a:gd name="T1" fmla="*/ 6 h 9"/>
                <a:gd name="T2" fmla="*/ 8 w 9"/>
                <a:gd name="T3" fmla="*/ 1 h 9"/>
                <a:gd name="T4" fmla="*/ 2 w 9"/>
                <a:gd name="T5" fmla="*/ 2 h 9"/>
                <a:gd name="T6" fmla="*/ 0 w 9"/>
                <a:gd name="T7" fmla="*/ 6 h 9"/>
                <a:gd name="T8" fmla="*/ 7 w 9"/>
                <a:gd name="T9" fmla="*/ 6 h 9"/>
              </a:gdLst>
              <a:ahLst/>
              <a:cxnLst>
                <a:cxn ang="0">
                  <a:pos x="T0" y="T1"/>
                </a:cxn>
                <a:cxn ang="0">
                  <a:pos x="T2" y="T3"/>
                </a:cxn>
                <a:cxn ang="0">
                  <a:pos x="T4" y="T5"/>
                </a:cxn>
                <a:cxn ang="0">
                  <a:pos x="T6" y="T7"/>
                </a:cxn>
                <a:cxn ang="0">
                  <a:pos x="T8" y="T9"/>
                </a:cxn>
              </a:cxnLst>
              <a:rect l="0" t="0" r="r" b="b"/>
              <a:pathLst>
                <a:path w="9" h="9">
                  <a:moveTo>
                    <a:pt x="7" y="6"/>
                  </a:moveTo>
                  <a:cubicBezTo>
                    <a:pt x="8" y="4"/>
                    <a:pt x="9" y="2"/>
                    <a:pt x="8" y="1"/>
                  </a:cubicBezTo>
                  <a:cubicBezTo>
                    <a:pt x="6" y="0"/>
                    <a:pt x="4" y="2"/>
                    <a:pt x="2" y="2"/>
                  </a:cubicBezTo>
                  <a:cubicBezTo>
                    <a:pt x="0" y="3"/>
                    <a:pt x="0" y="5"/>
                    <a:pt x="0" y="6"/>
                  </a:cubicBezTo>
                  <a:cubicBezTo>
                    <a:pt x="1" y="9"/>
                    <a:pt x="4" y="8"/>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1" name="íŝliḓê"/>
            <p:cNvSpPr/>
            <p:nvPr/>
          </p:nvSpPr>
          <p:spPr bwMode="auto">
            <a:xfrm>
              <a:off x="3910443" y="1308943"/>
              <a:ext cx="61675" cy="62376"/>
            </a:xfrm>
            <a:custGeom>
              <a:avLst/>
              <a:gdLst>
                <a:gd name="T0" fmla="*/ 6 w 27"/>
                <a:gd name="T1" fmla="*/ 10 h 27"/>
                <a:gd name="T2" fmla="*/ 14 w 27"/>
                <a:gd name="T3" fmla="*/ 14 h 27"/>
                <a:gd name="T4" fmla="*/ 9 w 27"/>
                <a:gd name="T5" fmla="*/ 18 h 27"/>
                <a:gd name="T6" fmla="*/ 4 w 27"/>
                <a:gd name="T7" fmla="*/ 16 h 27"/>
                <a:gd name="T8" fmla="*/ 2 w 27"/>
                <a:gd name="T9" fmla="*/ 17 h 27"/>
                <a:gd name="T10" fmla="*/ 8 w 27"/>
                <a:gd name="T11" fmla="*/ 27 h 27"/>
                <a:gd name="T12" fmla="*/ 22 w 27"/>
                <a:gd name="T13" fmla="*/ 17 h 27"/>
                <a:gd name="T14" fmla="*/ 25 w 27"/>
                <a:gd name="T15" fmla="*/ 18 h 27"/>
                <a:gd name="T16" fmla="*/ 26 w 27"/>
                <a:gd name="T17" fmla="*/ 16 h 27"/>
                <a:gd name="T18" fmla="*/ 24 w 27"/>
                <a:gd name="T19" fmla="*/ 14 h 27"/>
                <a:gd name="T20" fmla="*/ 24 w 27"/>
                <a:gd name="T21" fmla="*/ 11 h 27"/>
                <a:gd name="T22" fmla="*/ 23 w 27"/>
                <a:gd name="T23" fmla="*/ 9 h 27"/>
                <a:gd name="T24" fmla="*/ 19 w 27"/>
                <a:gd name="T25" fmla="*/ 12 h 27"/>
                <a:gd name="T26" fmla="*/ 11 w 27"/>
                <a:gd name="T27" fmla="*/ 7 h 27"/>
                <a:gd name="T28" fmla="*/ 4 w 27"/>
                <a:gd name="T29" fmla="*/ 2 h 27"/>
                <a:gd name="T30" fmla="*/ 0 w 27"/>
                <a:gd name="T31" fmla="*/ 3 h 27"/>
                <a:gd name="T32" fmla="*/ 6 w 27"/>
                <a:gd name="T3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6" y="10"/>
                  </a:moveTo>
                  <a:cubicBezTo>
                    <a:pt x="9" y="11"/>
                    <a:pt x="12" y="12"/>
                    <a:pt x="14" y="14"/>
                  </a:cubicBezTo>
                  <a:cubicBezTo>
                    <a:pt x="14" y="15"/>
                    <a:pt x="11" y="17"/>
                    <a:pt x="9" y="18"/>
                  </a:cubicBezTo>
                  <a:cubicBezTo>
                    <a:pt x="7" y="19"/>
                    <a:pt x="6" y="16"/>
                    <a:pt x="4" y="16"/>
                  </a:cubicBezTo>
                  <a:cubicBezTo>
                    <a:pt x="3" y="15"/>
                    <a:pt x="2" y="15"/>
                    <a:pt x="2" y="17"/>
                  </a:cubicBezTo>
                  <a:cubicBezTo>
                    <a:pt x="4" y="20"/>
                    <a:pt x="4" y="25"/>
                    <a:pt x="8" y="27"/>
                  </a:cubicBezTo>
                  <a:cubicBezTo>
                    <a:pt x="13" y="23"/>
                    <a:pt x="17" y="20"/>
                    <a:pt x="22" y="17"/>
                  </a:cubicBezTo>
                  <a:cubicBezTo>
                    <a:pt x="25" y="18"/>
                    <a:pt x="25" y="18"/>
                    <a:pt x="25" y="18"/>
                  </a:cubicBezTo>
                  <a:cubicBezTo>
                    <a:pt x="26" y="18"/>
                    <a:pt x="27" y="17"/>
                    <a:pt x="26" y="16"/>
                  </a:cubicBezTo>
                  <a:cubicBezTo>
                    <a:pt x="26" y="16"/>
                    <a:pt x="25" y="14"/>
                    <a:pt x="24" y="14"/>
                  </a:cubicBezTo>
                  <a:cubicBezTo>
                    <a:pt x="24" y="11"/>
                    <a:pt x="24" y="11"/>
                    <a:pt x="24" y="11"/>
                  </a:cubicBezTo>
                  <a:cubicBezTo>
                    <a:pt x="23" y="9"/>
                    <a:pt x="23" y="9"/>
                    <a:pt x="23" y="9"/>
                  </a:cubicBezTo>
                  <a:cubicBezTo>
                    <a:pt x="22" y="10"/>
                    <a:pt x="20" y="11"/>
                    <a:pt x="19" y="12"/>
                  </a:cubicBezTo>
                  <a:cubicBezTo>
                    <a:pt x="16" y="10"/>
                    <a:pt x="13" y="9"/>
                    <a:pt x="11" y="7"/>
                  </a:cubicBezTo>
                  <a:cubicBezTo>
                    <a:pt x="8" y="6"/>
                    <a:pt x="6" y="4"/>
                    <a:pt x="4" y="2"/>
                  </a:cubicBezTo>
                  <a:cubicBezTo>
                    <a:pt x="1" y="0"/>
                    <a:pt x="0" y="1"/>
                    <a:pt x="0" y="3"/>
                  </a:cubicBezTo>
                  <a:cubicBezTo>
                    <a:pt x="0" y="9"/>
                    <a:pt x="3" y="10"/>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2" name="iṡļiḍe"/>
            <p:cNvSpPr/>
            <p:nvPr/>
          </p:nvSpPr>
          <p:spPr bwMode="auto">
            <a:xfrm>
              <a:off x="3935674" y="1271798"/>
              <a:ext cx="124051" cy="76393"/>
            </a:xfrm>
            <a:custGeom>
              <a:avLst/>
              <a:gdLst>
                <a:gd name="T0" fmla="*/ 52 w 54"/>
                <a:gd name="T1" fmla="*/ 10 h 33"/>
                <a:gd name="T2" fmla="*/ 41 w 54"/>
                <a:gd name="T3" fmla="*/ 13 h 33"/>
                <a:gd name="T4" fmla="*/ 37 w 54"/>
                <a:gd name="T5" fmla="*/ 11 h 33"/>
                <a:gd name="T6" fmla="*/ 35 w 54"/>
                <a:gd name="T7" fmla="*/ 12 h 33"/>
                <a:gd name="T8" fmla="*/ 29 w 54"/>
                <a:gd name="T9" fmla="*/ 15 h 33"/>
                <a:gd name="T10" fmla="*/ 28 w 54"/>
                <a:gd name="T11" fmla="*/ 13 h 33"/>
                <a:gd name="T12" fmla="*/ 23 w 54"/>
                <a:gd name="T13" fmla="*/ 15 h 33"/>
                <a:gd name="T14" fmla="*/ 19 w 54"/>
                <a:gd name="T15" fmla="*/ 15 h 33"/>
                <a:gd name="T16" fmla="*/ 26 w 54"/>
                <a:gd name="T17" fmla="*/ 0 h 33"/>
                <a:gd name="T18" fmla="*/ 19 w 54"/>
                <a:gd name="T19" fmla="*/ 6 h 33"/>
                <a:gd name="T20" fmla="*/ 14 w 54"/>
                <a:gd name="T21" fmla="*/ 10 h 33"/>
                <a:gd name="T22" fmla="*/ 10 w 54"/>
                <a:gd name="T23" fmla="*/ 15 h 33"/>
                <a:gd name="T24" fmla="*/ 17 w 54"/>
                <a:gd name="T25" fmla="*/ 16 h 33"/>
                <a:gd name="T26" fmla="*/ 24 w 54"/>
                <a:gd name="T27" fmla="*/ 19 h 33"/>
                <a:gd name="T28" fmla="*/ 23 w 54"/>
                <a:gd name="T29" fmla="*/ 23 h 33"/>
                <a:gd name="T30" fmla="*/ 3 w 54"/>
                <a:gd name="T31" fmla="*/ 13 h 33"/>
                <a:gd name="T32" fmla="*/ 0 w 54"/>
                <a:gd name="T33" fmla="*/ 15 h 33"/>
                <a:gd name="T34" fmla="*/ 4 w 54"/>
                <a:gd name="T35" fmla="*/ 21 h 33"/>
                <a:gd name="T36" fmla="*/ 8 w 54"/>
                <a:gd name="T37" fmla="*/ 22 h 33"/>
                <a:gd name="T38" fmla="*/ 24 w 54"/>
                <a:gd name="T39" fmla="*/ 27 h 33"/>
                <a:gd name="T40" fmla="*/ 14 w 54"/>
                <a:gd name="T41" fmla="*/ 26 h 33"/>
                <a:gd name="T42" fmla="*/ 21 w 54"/>
                <a:gd name="T43" fmla="*/ 30 h 33"/>
                <a:gd name="T44" fmla="*/ 29 w 54"/>
                <a:gd name="T45" fmla="*/ 33 h 33"/>
                <a:gd name="T46" fmla="*/ 34 w 54"/>
                <a:gd name="T47" fmla="*/ 28 h 33"/>
                <a:gd name="T48" fmla="*/ 45 w 54"/>
                <a:gd name="T49" fmla="*/ 28 h 33"/>
                <a:gd name="T50" fmla="*/ 46 w 54"/>
                <a:gd name="T51" fmla="*/ 23 h 33"/>
                <a:gd name="T52" fmla="*/ 42 w 54"/>
                <a:gd name="T53" fmla="*/ 19 h 33"/>
                <a:gd name="T54" fmla="*/ 43 w 54"/>
                <a:gd name="T55" fmla="*/ 18 h 33"/>
                <a:gd name="T56" fmla="*/ 50 w 54"/>
                <a:gd name="T57" fmla="*/ 17 h 33"/>
                <a:gd name="T58" fmla="*/ 52 w 54"/>
                <a:gd name="T59" fmla="*/ 10 h 33"/>
                <a:gd name="T60" fmla="*/ 38 w 54"/>
                <a:gd name="T61" fmla="*/ 23 h 33"/>
                <a:gd name="T62" fmla="*/ 30 w 54"/>
                <a:gd name="T63" fmla="*/ 24 h 33"/>
                <a:gd name="T64" fmla="*/ 33 w 54"/>
                <a:gd name="T65" fmla="*/ 23 h 33"/>
                <a:gd name="T66" fmla="*/ 35 w 54"/>
                <a:gd name="T67" fmla="*/ 21 h 33"/>
                <a:gd name="T68" fmla="*/ 31 w 54"/>
                <a:gd name="T69" fmla="*/ 20 h 33"/>
                <a:gd name="T70" fmla="*/ 30 w 54"/>
                <a:gd name="T71" fmla="*/ 19 h 33"/>
                <a:gd name="T72" fmla="*/ 33 w 54"/>
                <a:gd name="T73" fmla="*/ 17 h 33"/>
                <a:gd name="T74" fmla="*/ 37 w 54"/>
                <a:gd name="T75" fmla="*/ 17 h 33"/>
                <a:gd name="T76" fmla="*/ 38 w 54"/>
                <a:gd name="T7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33">
                  <a:moveTo>
                    <a:pt x="52" y="10"/>
                  </a:moveTo>
                  <a:cubicBezTo>
                    <a:pt x="49" y="11"/>
                    <a:pt x="45" y="11"/>
                    <a:pt x="41" y="13"/>
                  </a:cubicBezTo>
                  <a:cubicBezTo>
                    <a:pt x="39" y="13"/>
                    <a:pt x="38" y="12"/>
                    <a:pt x="37" y="11"/>
                  </a:cubicBezTo>
                  <a:cubicBezTo>
                    <a:pt x="35" y="11"/>
                    <a:pt x="34" y="11"/>
                    <a:pt x="35" y="12"/>
                  </a:cubicBezTo>
                  <a:cubicBezTo>
                    <a:pt x="33" y="14"/>
                    <a:pt x="31" y="15"/>
                    <a:pt x="29" y="15"/>
                  </a:cubicBezTo>
                  <a:cubicBezTo>
                    <a:pt x="28" y="13"/>
                    <a:pt x="28" y="13"/>
                    <a:pt x="28" y="13"/>
                  </a:cubicBezTo>
                  <a:cubicBezTo>
                    <a:pt x="25" y="12"/>
                    <a:pt x="25" y="14"/>
                    <a:pt x="23" y="15"/>
                  </a:cubicBezTo>
                  <a:cubicBezTo>
                    <a:pt x="23" y="14"/>
                    <a:pt x="19" y="16"/>
                    <a:pt x="19" y="15"/>
                  </a:cubicBezTo>
                  <a:cubicBezTo>
                    <a:pt x="21" y="11"/>
                    <a:pt x="26" y="5"/>
                    <a:pt x="26" y="0"/>
                  </a:cubicBezTo>
                  <a:cubicBezTo>
                    <a:pt x="23" y="0"/>
                    <a:pt x="22" y="3"/>
                    <a:pt x="19" y="6"/>
                  </a:cubicBezTo>
                  <a:cubicBezTo>
                    <a:pt x="14" y="10"/>
                    <a:pt x="14" y="10"/>
                    <a:pt x="14" y="10"/>
                  </a:cubicBezTo>
                  <a:cubicBezTo>
                    <a:pt x="12" y="12"/>
                    <a:pt x="10" y="13"/>
                    <a:pt x="10" y="15"/>
                  </a:cubicBezTo>
                  <a:cubicBezTo>
                    <a:pt x="12" y="15"/>
                    <a:pt x="14" y="16"/>
                    <a:pt x="17" y="16"/>
                  </a:cubicBezTo>
                  <a:cubicBezTo>
                    <a:pt x="20" y="18"/>
                    <a:pt x="21" y="19"/>
                    <a:pt x="24" y="19"/>
                  </a:cubicBezTo>
                  <a:cubicBezTo>
                    <a:pt x="25" y="21"/>
                    <a:pt x="24" y="22"/>
                    <a:pt x="23" y="23"/>
                  </a:cubicBezTo>
                  <a:cubicBezTo>
                    <a:pt x="16" y="20"/>
                    <a:pt x="9" y="16"/>
                    <a:pt x="3" y="13"/>
                  </a:cubicBezTo>
                  <a:cubicBezTo>
                    <a:pt x="1" y="13"/>
                    <a:pt x="1" y="14"/>
                    <a:pt x="0" y="15"/>
                  </a:cubicBezTo>
                  <a:cubicBezTo>
                    <a:pt x="2" y="17"/>
                    <a:pt x="3" y="20"/>
                    <a:pt x="4" y="21"/>
                  </a:cubicBezTo>
                  <a:cubicBezTo>
                    <a:pt x="8" y="22"/>
                    <a:pt x="8" y="22"/>
                    <a:pt x="8" y="22"/>
                  </a:cubicBezTo>
                  <a:cubicBezTo>
                    <a:pt x="9" y="22"/>
                    <a:pt x="20" y="25"/>
                    <a:pt x="24" y="27"/>
                  </a:cubicBezTo>
                  <a:cubicBezTo>
                    <a:pt x="23" y="29"/>
                    <a:pt x="15" y="25"/>
                    <a:pt x="14" y="26"/>
                  </a:cubicBezTo>
                  <a:cubicBezTo>
                    <a:pt x="16" y="29"/>
                    <a:pt x="19" y="28"/>
                    <a:pt x="21" y="30"/>
                  </a:cubicBezTo>
                  <a:cubicBezTo>
                    <a:pt x="24" y="31"/>
                    <a:pt x="27" y="32"/>
                    <a:pt x="29" y="33"/>
                  </a:cubicBezTo>
                  <a:cubicBezTo>
                    <a:pt x="31" y="31"/>
                    <a:pt x="32" y="28"/>
                    <a:pt x="34" y="28"/>
                  </a:cubicBezTo>
                  <a:cubicBezTo>
                    <a:pt x="37" y="28"/>
                    <a:pt x="42" y="30"/>
                    <a:pt x="45" y="28"/>
                  </a:cubicBezTo>
                  <a:cubicBezTo>
                    <a:pt x="45" y="26"/>
                    <a:pt x="46" y="24"/>
                    <a:pt x="46" y="23"/>
                  </a:cubicBezTo>
                  <a:cubicBezTo>
                    <a:pt x="45" y="21"/>
                    <a:pt x="42" y="20"/>
                    <a:pt x="42" y="19"/>
                  </a:cubicBezTo>
                  <a:cubicBezTo>
                    <a:pt x="42" y="19"/>
                    <a:pt x="42" y="18"/>
                    <a:pt x="43" y="18"/>
                  </a:cubicBezTo>
                  <a:cubicBezTo>
                    <a:pt x="46" y="18"/>
                    <a:pt x="48" y="18"/>
                    <a:pt x="50" y="17"/>
                  </a:cubicBezTo>
                  <a:cubicBezTo>
                    <a:pt x="51" y="18"/>
                    <a:pt x="54" y="12"/>
                    <a:pt x="52" y="10"/>
                  </a:cubicBezTo>
                  <a:close/>
                  <a:moveTo>
                    <a:pt x="38" y="23"/>
                  </a:moveTo>
                  <a:cubicBezTo>
                    <a:pt x="36" y="24"/>
                    <a:pt x="33" y="24"/>
                    <a:pt x="30" y="24"/>
                  </a:cubicBezTo>
                  <a:cubicBezTo>
                    <a:pt x="29" y="23"/>
                    <a:pt x="32" y="23"/>
                    <a:pt x="33" y="23"/>
                  </a:cubicBezTo>
                  <a:cubicBezTo>
                    <a:pt x="34" y="22"/>
                    <a:pt x="34" y="22"/>
                    <a:pt x="35" y="21"/>
                  </a:cubicBezTo>
                  <a:cubicBezTo>
                    <a:pt x="34" y="20"/>
                    <a:pt x="33" y="19"/>
                    <a:pt x="31" y="20"/>
                  </a:cubicBezTo>
                  <a:cubicBezTo>
                    <a:pt x="30" y="20"/>
                    <a:pt x="29" y="19"/>
                    <a:pt x="30" y="19"/>
                  </a:cubicBezTo>
                  <a:cubicBezTo>
                    <a:pt x="31" y="19"/>
                    <a:pt x="32" y="18"/>
                    <a:pt x="33" y="17"/>
                  </a:cubicBezTo>
                  <a:cubicBezTo>
                    <a:pt x="34" y="17"/>
                    <a:pt x="35" y="17"/>
                    <a:pt x="37" y="17"/>
                  </a:cubicBezTo>
                  <a:cubicBezTo>
                    <a:pt x="37" y="19"/>
                    <a:pt x="39" y="21"/>
                    <a:pt x="3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3" name="ï$ļïdé"/>
            <p:cNvSpPr/>
            <p:nvPr/>
          </p:nvSpPr>
          <p:spPr bwMode="auto">
            <a:xfrm>
              <a:off x="3302807" y="1034911"/>
              <a:ext cx="795464" cy="799669"/>
            </a:xfrm>
            <a:custGeom>
              <a:avLst/>
              <a:gdLst>
                <a:gd name="T0" fmla="*/ 174 w 347"/>
                <a:gd name="T1" fmla="*/ 0 h 347"/>
                <a:gd name="T2" fmla="*/ 0 w 347"/>
                <a:gd name="T3" fmla="*/ 173 h 347"/>
                <a:gd name="T4" fmla="*/ 174 w 347"/>
                <a:gd name="T5" fmla="*/ 347 h 347"/>
                <a:gd name="T6" fmla="*/ 347 w 347"/>
                <a:gd name="T7" fmla="*/ 173 h 347"/>
                <a:gd name="T8" fmla="*/ 174 w 347"/>
                <a:gd name="T9" fmla="*/ 0 h 347"/>
                <a:gd name="T10" fmla="*/ 174 w 347"/>
                <a:gd name="T11" fmla="*/ 343 h 347"/>
                <a:gd name="T12" fmla="*/ 4 w 347"/>
                <a:gd name="T13" fmla="*/ 173 h 347"/>
                <a:gd name="T14" fmla="*/ 174 w 347"/>
                <a:gd name="T15" fmla="*/ 4 h 347"/>
                <a:gd name="T16" fmla="*/ 343 w 347"/>
                <a:gd name="T17" fmla="*/ 173 h 347"/>
                <a:gd name="T18" fmla="*/ 174 w 347"/>
                <a:gd name="T19" fmla="*/ 34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4" y="0"/>
                  </a:moveTo>
                  <a:cubicBezTo>
                    <a:pt x="78" y="0"/>
                    <a:pt x="0" y="78"/>
                    <a:pt x="0" y="173"/>
                  </a:cubicBezTo>
                  <a:cubicBezTo>
                    <a:pt x="0" y="269"/>
                    <a:pt x="78" y="347"/>
                    <a:pt x="174" y="347"/>
                  </a:cubicBezTo>
                  <a:cubicBezTo>
                    <a:pt x="269" y="347"/>
                    <a:pt x="347" y="269"/>
                    <a:pt x="347" y="173"/>
                  </a:cubicBezTo>
                  <a:cubicBezTo>
                    <a:pt x="347" y="78"/>
                    <a:pt x="269" y="0"/>
                    <a:pt x="174" y="0"/>
                  </a:cubicBezTo>
                  <a:close/>
                  <a:moveTo>
                    <a:pt x="174" y="343"/>
                  </a:moveTo>
                  <a:cubicBezTo>
                    <a:pt x="80" y="343"/>
                    <a:pt x="4" y="267"/>
                    <a:pt x="4" y="173"/>
                  </a:cubicBezTo>
                  <a:cubicBezTo>
                    <a:pt x="4" y="80"/>
                    <a:pt x="80" y="4"/>
                    <a:pt x="174" y="4"/>
                  </a:cubicBezTo>
                  <a:cubicBezTo>
                    <a:pt x="267" y="4"/>
                    <a:pt x="343" y="80"/>
                    <a:pt x="343" y="173"/>
                  </a:cubicBezTo>
                  <a:cubicBezTo>
                    <a:pt x="343" y="267"/>
                    <a:pt x="267" y="343"/>
                    <a:pt x="17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4" name="íšlíḓe"/>
            <p:cNvSpPr/>
            <p:nvPr/>
          </p:nvSpPr>
          <p:spPr bwMode="auto">
            <a:xfrm>
              <a:off x="3481524" y="1212226"/>
              <a:ext cx="440834" cy="377758"/>
            </a:xfrm>
            <a:custGeom>
              <a:avLst/>
              <a:gdLst>
                <a:gd name="T0" fmla="*/ 28 w 192"/>
                <a:gd name="T1" fmla="*/ 164 h 164"/>
                <a:gd name="T2" fmla="*/ 31 w 192"/>
                <a:gd name="T3" fmla="*/ 164 h 164"/>
                <a:gd name="T4" fmla="*/ 2 w 192"/>
                <a:gd name="T5" fmla="*/ 96 h 164"/>
                <a:gd name="T6" fmla="*/ 96 w 192"/>
                <a:gd name="T7" fmla="*/ 2 h 164"/>
                <a:gd name="T8" fmla="*/ 190 w 192"/>
                <a:gd name="T9" fmla="*/ 96 h 164"/>
                <a:gd name="T10" fmla="*/ 160 w 192"/>
                <a:gd name="T11" fmla="*/ 164 h 164"/>
                <a:gd name="T12" fmla="*/ 163 w 192"/>
                <a:gd name="T13" fmla="*/ 164 h 164"/>
                <a:gd name="T14" fmla="*/ 192 w 192"/>
                <a:gd name="T15" fmla="*/ 96 h 164"/>
                <a:gd name="T16" fmla="*/ 96 w 192"/>
                <a:gd name="T17" fmla="*/ 0 h 164"/>
                <a:gd name="T18" fmla="*/ 0 w 192"/>
                <a:gd name="T19" fmla="*/ 96 h 164"/>
                <a:gd name="T20" fmla="*/ 28 w 192"/>
                <a:gd name="T2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64">
                  <a:moveTo>
                    <a:pt x="28" y="164"/>
                  </a:moveTo>
                  <a:cubicBezTo>
                    <a:pt x="31" y="164"/>
                    <a:pt x="31" y="164"/>
                    <a:pt x="31" y="164"/>
                  </a:cubicBezTo>
                  <a:cubicBezTo>
                    <a:pt x="13" y="147"/>
                    <a:pt x="2" y="123"/>
                    <a:pt x="2" y="96"/>
                  </a:cubicBezTo>
                  <a:cubicBezTo>
                    <a:pt x="2" y="45"/>
                    <a:pt x="44" y="2"/>
                    <a:pt x="96" y="2"/>
                  </a:cubicBezTo>
                  <a:cubicBezTo>
                    <a:pt x="147" y="2"/>
                    <a:pt x="190" y="45"/>
                    <a:pt x="190" y="96"/>
                  </a:cubicBezTo>
                  <a:cubicBezTo>
                    <a:pt x="190" y="123"/>
                    <a:pt x="178" y="147"/>
                    <a:pt x="160" y="164"/>
                  </a:cubicBezTo>
                  <a:cubicBezTo>
                    <a:pt x="163" y="164"/>
                    <a:pt x="163" y="164"/>
                    <a:pt x="163" y="164"/>
                  </a:cubicBezTo>
                  <a:cubicBezTo>
                    <a:pt x="181" y="147"/>
                    <a:pt x="192" y="123"/>
                    <a:pt x="192" y="96"/>
                  </a:cubicBezTo>
                  <a:cubicBezTo>
                    <a:pt x="192" y="43"/>
                    <a:pt x="148" y="0"/>
                    <a:pt x="96" y="0"/>
                  </a:cubicBezTo>
                  <a:cubicBezTo>
                    <a:pt x="43" y="0"/>
                    <a:pt x="0" y="43"/>
                    <a:pt x="0" y="96"/>
                  </a:cubicBezTo>
                  <a:cubicBezTo>
                    <a:pt x="0" y="123"/>
                    <a:pt x="11" y="147"/>
                    <a:pt x="28"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5" name="ïṣļïḍê"/>
            <p:cNvSpPr/>
            <p:nvPr/>
          </p:nvSpPr>
          <p:spPr bwMode="auto">
            <a:xfrm>
              <a:off x="3972118" y="1573864"/>
              <a:ext cx="85504" cy="46256"/>
            </a:xfrm>
            <a:custGeom>
              <a:avLst/>
              <a:gdLst>
                <a:gd name="T0" fmla="*/ 36 w 37"/>
                <a:gd name="T1" fmla="*/ 20 h 20"/>
                <a:gd name="T2" fmla="*/ 22 w 37"/>
                <a:gd name="T3" fmla="*/ 16 h 20"/>
                <a:gd name="T4" fmla="*/ 0 w 37"/>
                <a:gd name="T5" fmla="*/ 20 h 20"/>
                <a:gd name="T6" fmla="*/ 1 w 37"/>
                <a:gd name="T7" fmla="*/ 16 h 20"/>
                <a:gd name="T8" fmla="*/ 12 w 37"/>
                <a:gd name="T9" fmla="*/ 14 h 20"/>
                <a:gd name="T10" fmla="*/ 19 w 37"/>
                <a:gd name="T11" fmla="*/ 14 h 20"/>
                <a:gd name="T12" fmla="*/ 13 w 37"/>
                <a:gd name="T13" fmla="*/ 10 h 20"/>
                <a:gd name="T14" fmla="*/ 5 w 37"/>
                <a:gd name="T15" fmla="*/ 3 h 20"/>
                <a:gd name="T16" fmla="*/ 6 w 37"/>
                <a:gd name="T17" fmla="*/ 0 h 20"/>
                <a:gd name="T18" fmla="*/ 23 w 37"/>
                <a:gd name="T19" fmla="*/ 13 h 20"/>
                <a:gd name="T20" fmla="*/ 37 w 37"/>
                <a:gd name="T21" fmla="*/ 17 h 20"/>
                <a:gd name="T22" fmla="*/ 36 w 37"/>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36" y="20"/>
                  </a:moveTo>
                  <a:cubicBezTo>
                    <a:pt x="22" y="16"/>
                    <a:pt x="22" y="16"/>
                    <a:pt x="22" y="16"/>
                  </a:cubicBezTo>
                  <a:cubicBezTo>
                    <a:pt x="0" y="20"/>
                    <a:pt x="0" y="20"/>
                    <a:pt x="0" y="20"/>
                  </a:cubicBezTo>
                  <a:cubicBezTo>
                    <a:pt x="1" y="16"/>
                    <a:pt x="1" y="16"/>
                    <a:pt x="1" y="16"/>
                  </a:cubicBezTo>
                  <a:cubicBezTo>
                    <a:pt x="12" y="14"/>
                    <a:pt x="12" y="14"/>
                    <a:pt x="12" y="14"/>
                  </a:cubicBezTo>
                  <a:cubicBezTo>
                    <a:pt x="14" y="14"/>
                    <a:pt x="17" y="14"/>
                    <a:pt x="19" y="14"/>
                  </a:cubicBezTo>
                  <a:cubicBezTo>
                    <a:pt x="17" y="13"/>
                    <a:pt x="15" y="11"/>
                    <a:pt x="13" y="10"/>
                  </a:cubicBezTo>
                  <a:cubicBezTo>
                    <a:pt x="5" y="3"/>
                    <a:pt x="5" y="3"/>
                    <a:pt x="5" y="3"/>
                  </a:cubicBezTo>
                  <a:cubicBezTo>
                    <a:pt x="6" y="0"/>
                    <a:pt x="6" y="0"/>
                    <a:pt x="6" y="0"/>
                  </a:cubicBezTo>
                  <a:cubicBezTo>
                    <a:pt x="23" y="13"/>
                    <a:pt x="23" y="13"/>
                    <a:pt x="23" y="13"/>
                  </a:cubicBezTo>
                  <a:cubicBezTo>
                    <a:pt x="37" y="17"/>
                    <a:pt x="37" y="17"/>
                    <a:pt x="37" y="17"/>
                  </a:cubicBez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6" name="ís1íḍe"/>
            <p:cNvSpPr/>
            <p:nvPr/>
          </p:nvSpPr>
          <p:spPr bwMode="auto">
            <a:xfrm>
              <a:off x="4302919" y="1198209"/>
              <a:ext cx="54666" cy="94615"/>
            </a:xfrm>
            <a:custGeom>
              <a:avLst/>
              <a:gdLst>
                <a:gd name="T0" fmla="*/ 20 w 24"/>
                <a:gd name="T1" fmla="*/ 28 h 41"/>
                <a:gd name="T2" fmla="*/ 14 w 24"/>
                <a:gd name="T3" fmla="*/ 9 h 41"/>
                <a:gd name="T4" fmla="*/ 4 w 24"/>
                <a:gd name="T5" fmla="*/ 10 h 41"/>
                <a:gd name="T6" fmla="*/ 5 w 24"/>
                <a:gd name="T7" fmla="*/ 32 h 41"/>
                <a:gd name="T8" fmla="*/ 20 w 24"/>
                <a:gd name="T9" fmla="*/ 28 h 41"/>
              </a:gdLst>
              <a:ahLst/>
              <a:cxnLst>
                <a:cxn ang="0">
                  <a:pos x="T0" y="T1"/>
                </a:cxn>
                <a:cxn ang="0">
                  <a:pos x="T2" y="T3"/>
                </a:cxn>
                <a:cxn ang="0">
                  <a:pos x="T4" y="T5"/>
                </a:cxn>
                <a:cxn ang="0">
                  <a:pos x="T6" y="T7"/>
                </a:cxn>
                <a:cxn ang="0">
                  <a:pos x="T8" y="T9"/>
                </a:cxn>
              </a:cxnLst>
              <a:rect l="0" t="0" r="r" b="b"/>
              <a:pathLst>
                <a:path w="24" h="41">
                  <a:moveTo>
                    <a:pt x="20" y="28"/>
                  </a:moveTo>
                  <a:cubicBezTo>
                    <a:pt x="24" y="20"/>
                    <a:pt x="14" y="9"/>
                    <a:pt x="14" y="9"/>
                  </a:cubicBezTo>
                  <a:cubicBezTo>
                    <a:pt x="14" y="9"/>
                    <a:pt x="8" y="0"/>
                    <a:pt x="4" y="10"/>
                  </a:cubicBezTo>
                  <a:cubicBezTo>
                    <a:pt x="0" y="20"/>
                    <a:pt x="0" y="23"/>
                    <a:pt x="5" y="32"/>
                  </a:cubicBezTo>
                  <a:cubicBezTo>
                    <a:pt x="9" y="41"/>
                    <a:pt x="16" y="35"/>
                    <a:pt x="2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7" name="íşlïḋe"/>
            <p:cNvSpPr/>
            <p:nvPr/>
          </p:nvSpPr>
          <p:spPr bwMode="auto">
            <a:xfrm>
              <a:off x="4279791" y="1281610"/>
              <a:ext cx="57470" cy="91811"/>
            </a:xfrm>
            <a:custGeom>
              <a:avLst/>
              <a:gdLst>
                <a:gd name="T0" fmla="*/ 4 w 25"/>
                <a:gd name="T1" fmla="*/ 34 h 40"/>
                <a:gd name="T2" fmla="*/ 13 w 25"/>
                <a:gd name="T3" fmla="*/ 36 h 40"/>
                <a:gd name="T4" fmla="*/ 21 w 25"/>
                <a:gd name="T5" fmla="*/ 17 h 40"/>
                <a:gd name="T6" fmla="*/ 14 w 25"/>
                <a:gd name="T7" fmla="*/ 10 h 40"/>
                <a:gd name="T8" fmla="*/ 10 w 25"/>
                <a:gd name="T9" fmla="*/ 4 h 40"/>
                <a:gd name="T10" fmla="*/ 0 w 25"/>
                <a:gd name="T11" fmla="*/ 13 h 40"/>
                <a:gd name="T12" fmla="*/ 5 w 25"/>
                <a:gd name="T13" fmla="*/ 25 h 40"/>
                <a:gd name="T14" fmla="*/ 4 w 25"/>
                <a:gd name="T15" fmla="*/ 3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4" y="34"/>
                  </a:moveTo>
                  <a:cubicBezTo>
                    <a:pt x="4" y="34"/>
                    <a:pt x="2" y="40"/>
                    <a:pt x="13" y="36"/>
                  </a:cubicBezTo>
                  <a:cubicBezTo>
                    <a:pt x="23" y="31"/>
                    <a:pt x="25" y="21"/>
                    <a:pt x="21" y="17"/>
                  </a:cubicBezTo>
                  <a:cubicBezTo>
                    <a:pt x="18" y="12"/>
                    <a:pt x="14" y="10"/>
                    <a:pt x="14" y="10"/>
                  </a:cubicBezTo>
                  <a:cubicBezTo>
                    <a:pt x="14" y="10"/>
                    <a:pt x="11" y="8"/>
                    <a:pt x="10" y="4"/>
                  </a:cubicBezTo>
                  <a:cubicBezTo>
                    <a:pt x="9" y="0"/>
                    <a:pt x="1" y="9"/>
                    <a:pt x="0" y="13"/>
                  </a:cubicBezTo>
                  <a:cubicBezTo>
                    <a:pt x="0" y="18"/>
                    <a:pt x="1" y="20"/>
                    <a:pt x="5" y="25"/>
                  </a:cubicBezTo>
                  <a:cubicBezTo>
                    <a:pt x="8" y="30"/>
                    <a:pt x="4" y="34"/>
                    <a:pt x="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8" name="iŝļîḍé"/>
            <p:cNvSpPr/>
            <p:nvPr/>
          </p:nvSpPr>
          <p:spPr bwMode="auto">
            <a:xfrm>
              <a:off x="4231432" y="1248670"/>
              <a:ext cx="330100" cy="295058"/>
            </a:xfrm>
            <a:custGeom>
              <a:avLst/>
              <a:gdLst>
                <a:gd name="T0" fmla="*/ 138 w 144"/>
                <a:gd name="T1" fmla="*/ 24 h 128"/>
                <a:gd name="T2" fmla="*/ 135 w 144"/>
                <a:gd name="T3" fmla="*/ 20 h 128"/>
                <a:gd name="T4" fmla="*/ 126 w 144"/>
                <a:gd name="T5" fmla="*/ 23 h 128"/>
                <a:gd name="T6" fmla="*/ 117 w 144"/>
                <a:gd name="T7" fmla="*/ 29 h 128"/>
                <a:gd name="T8" fmla="*/ 120 w 144"/>
                <a:gd name="T9" fmla="*/ 23 h 128"/>
                <a:gd name="T10" fmla="*/ 131 w 144"/>
                <a:gd name="T11" fmla="*/ 15 h 128"/>
                <a:gd name="T12" fmla="*/ 138 w 144"/>
                <a:gd name="T13" fmla="*/ 9 h 128"/>
                <a:gd name="T14" fmla="*/ 127 w 144"/>
                <a:gd name="T15" fmla="*/ 5 h 128"/>
                <a:gd name="T16" fmla="*/ 112 w 144"/>
                <a:gd name="T17" fmla="*/ 5 h 128"/>
                <a:gd name="T18" fmla="*/ 102 w 144"/>
                <a:gd name="T19" fmla="*/ 8 h 128"/>
                <a:gd name="T20" fmla="*/ 100 w 144"/>
                <a:gd name="T21" fmla="*/ 24 h 128"/>
                <a:gd name="T22" fmla="*/ 88 w 144"/>
                <a:gd name="T23" fmla="*/ 33 h 128"/>
                <a:gd name="T24" fmla="*/ 83 w 144"/>
                <a:gd name="T25" fmla="*/ 31 h 128"/>
                <a:gd name="T26" fmla="*/ 91 w 144"/>
                <a:gd name="T27" fmla="*/ 26 h 128"/>
                <a:gd name="T28" fmla="*/ 91 w 144"/>
                <a:gd name="T29" fmla="*/ 21 h 128"/>
                <a:gd name="T30" fmla="*/ 82 w 144"/>
                <a:gd name="T31" fmla="*/ 10 h 128"/>
                <a:gd name="T32" fmla="*/ 70 w 144"/>
                <a:gd name="T33" fmla="*/ 12 h 128"/>
                <a:gd name="T34" fmla="*/ 63 w 144"/>
                <a:gd name="T35" fmla="*/ 30 h 128"/>
                <a:gd name="T36" fmla="*/ 58 w 144"/>
                <a:gd name="T37" fmla="*/ 42 h 128"/>
                <a:gd name="T38" fmla="*/ 58 w 144"/>
                <a:gd name="T39" fmla="*/ 52 h 128"/>
                <a:gd name="T40" fmla="*/ 39 w 144"/>
                <a:gd name="T41" fmla="*/ 61 h 128"/>
                <a:gd name="T42" fmla="*/ 35 w 144"/>
                <a:gd name="T43" fmla="*/ 58 h 128"/>
                <a:gd name="T44" fmla="*/ 9 w 144"/>
                <a:gd name="T45" fmla="*/ 90 h 128"/>
                <a:gd name="T46" fmla="*/ 3 w 144"/>
                <a:gd name="T47" fmla="*/ 115 h 128"/>
                <a:gd name="T48" fmla="*/ 20 w 144"/>
                <a:gd name="T49" fmla="*/ 114 h 128"/>
                <a:gd name="T50" fmla="*/ 33 w 144"/>
                <a:gd name="T51" fmla="*/ 82 h 128"/>
                <a:gd name="T52" fmla="*/ 42 w 144"/>
                <a:gd name="T53" fmla="*/ 80 h 128"/>
                <a:gd name="T54" fmla="*/ 56 w 144"/>
                <a:gd name="T55" fmla="*/ 73 h 128"/>
                <a:gd name="T56" fmla="*/ 58 w 144"/>
                <a:gd name="T57" fmla="*/ 79 h 128"/>
                <a:gd name="T58" fmla="*/ 58 w 144"/>
                <a:gd name="T59" fmla="*/ 89 h 128"/>
                <a:gd name="T60" fmla="*/ 76 w 144"/>
                <a:gd name="T61" fmla="*/ 70 h 128"/>
                <a:gd name="T62" fmla="*/ 77 w 144"/>
                <a:gd name="T63" fmla="*/ 60 h 128"/>
                <a:gd name="T64" fmla="*/ 95 w 144"/>
                <a:gd name="T65" fmla="*/ 42 h 128"/>
                <a:gd name="T66" fmla="*/ 95 w 144"/>
                <a:gd name="T67" fmla="*/ 53 h 128"/>
                <a:gd name="T68" fmla="*/ 96 w 144"/>
                <a:gd name="T69" fmla="*/ 67 h 128"/>
                <a:gd name="T70" fmla="*/ 113 w 144"/>
                <a:gd name="T71" fmla="*/ 50 h 128"/>
                <a:gd name="T72" fmla="*/ 116 w 144"/>
                <a:gd name="T73" fmla="*/ 50 h 128"/>
                <a:gd name="T74" fmla="*/ 117 w 144"/>
                <a:gd name="T75" fmla="*/ 87 h 128"/>
                <a:gd name="T76" fmla="*/ 135 w 144"/>
                <a:gd name="T77" fmla="*/ 66 h 128"/>
                <a:gd name="T78" fmla="*/ 134 w 144"/>
                <a:gd name="T79" fmla="*/ 40 h 128"/>
                <a:gd name="T80" fmla="*/ 144 w 144"/>
                <a:gd name="T81" fmla="*/ 28 h 128"/>
                <a:gd name="T82" fmla="*/ 138 w 144"/>
                <a:gd name="T8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28">
                  <a:moveTo>
                    <a:pt x="138" y="24"/>
                  </a:moveTo>
                  <a:cubicBezTo>
                    <a:pt x="138" y="24"/>
                    <a:pt x="135" y="23"/>
                    <a:pt x="135" y="20"/>
                  </a:cubicBezTo>
                  <a:cubicBezTo>
                    <a:pt x="135" y="20"/>
                    <a:pt x="130" y="17"/>
                    <a:pt x="126" y="23"/>
                  </a:cubicBezTo>
                  <a:cubicBezTo>
                    <a:pt x="122" y="28"/>
                    <a:pt x="120" y="30"/>
                    <a:pt x="117" y="29"/>
                  </a:cubicBezTo>
                  <a:cubicBezTo>
                    <a:pt x="114" y="28"/>
                    <a:pt x="118" y="25"/>
                    <a:pt x="120" y="23"/>
                  </a:cubicBezTo>
                  <a:cubicBezTo>
                    <a:pt x="123" y="22"/>
                    <a:pt x="127" y="16"/>
                    <a:pt x="131" y="15"/>
                  </a:cubicBezTo>
                  <a:cubicBezTo>
                    <a:pt x="136" y="14"/>
                    <a:pt x="138" y="14"/>
                    <a:pt x="138" y="9"/>
                  </a:cubicBezTo>
                  <a:cubicBezTo>
                    <a:pt x="138" y="5"/>
                    <a:pt x="137" y="0"/>
                    <a:pt x="127" y="5"/>
                  </a:cubicBezTo>
                  <a:cubicBezTo>
                    <a:pt x="117" y="10"/>
                    <a:pt x="114" y="9"/>
                    <a:pt x="112" y="5"/>
                  </a:cubicBezTo>
                  <a:cubicBezTo>
                    <a:pt x="109" y="0"/>
                    <a:pt x="103" y="1"/>
                    <a:pt x="102" y="8"/>
                  </a:cubicBezTo>
                  <a:cubicBezTo>
                    <a:pt x="102" y="16"/>
                    <a:pt x="100" y="24"/>
                    <a:pt x="100" y="24"/>
                  </a:cubicBezTo>
                  <a:cubicBezTo>
                    <a:pt x="88" y="33"/>
                    <a:pt x="88" y="33"/>
                    <a:pt x="88" y="33"/>
                  </a:cubicBezTo>
                  <a:cubicBezTo>
                    <a:pt x="88" y="33"/>
                    <a:pt x="79" y="34"/>
                    <a:pt x="83" y="31"/>
                  </a:cubicBezTo>
                  <a:cubicBezTo>
                    <a:pt x="87" y="27"/>
                    <a:pt x="91" y="26"/>
                    <a:pt x="91" y="26"/>
                  </a:cubicBezTo>
                  <a:cubicBezTo>
                    <a:pt x="91" y="21"/>
                    <a:pt x="91" y="21"/>
                    <a:pt x="91" y="21"/>
                  </a:cubicBezTo>
                  <a:cubicBezTo>
                    <a:pt x="91" y="21"/>
                    <a:pt x="84" y="15"/>
                    <a:pt x="82" y="10"/>
                  </a:cubicBezTo>
                  <a:cubicBezTo>
                    <a:pt x="80" y="4"/>
                    <a:pt x="71" y="2"/>
                    <a:pt x="70" y="12"/>
                  </a:cubicBezTo>
                  <a:cubicBezTo>
                    <a:pt x="69" y="22"/>
                    <a:pt x="68" y="27"/>
                    <a:pt x="63" y="30"/>
                  </a:cubicBezTo>
                  <a:cubicBezTo>
                    <a:pt x="58" y="34"/>
                    <a:pt x="48" y="39"/>
                    <a:pt x="58" y="42"/>
                  </a:cubicBezTo>
                  <a:cubicBezTo>
                    <a:pt x="67" y="45"/>
                    <a:pt x="61" y="48"/>
                    <a:pt x="58" y="52"/>
                  </a:cubicBezTo>
                  <a:cubicBezTo>
                    <a:pt x="54" y="56"/>
                    <a:pt x="42" y="65"/>
                    <a:pt x="39" y="61"/>
                  </a:cubicBezTo>
                  <a:cubicBezTo>
                    <a:pt x="35" y="58"/>
                    <a:pt x="35" y="58"/>
                    <a:pt x="35" y="58"/>
                  </a:cubicBezTo>
                  <a:cubicBezTo>
                    <a:pt x="35" y="58"/>
                    <a:pt x="18" y="82"/>
                    <a:pt x="9" y="90"/>
                  </a:cubicBezTo>
                  <a:cubicBezTo>
                    <a:pt x="1" y="97"/>
                    <a:pt x="0" y="105"/>
                    <a:pt x="3" y="115"/>
                  </a:cubicBezTo>
                  <a:cubicBezTo>
                    <a:pt x="5" y="126"/>
                    <a:pt x="17" y="128"/>
                    <a:pt x="20" y="114"/>
                  </a:cubicBezTo>
                  <a:cubicBezTo>
                    <a:pt x="22" y="100"/>
                    <a:pt x="29" y="88"/>
                    <a:pt x="33" y="82"/>
                  </a:cubicBezTo>
                  <a:cubicBezTo>
                    <a:pt x="37" y="75"/>
                    <a:pt x="42" y="80"/>
                    <a:pt x="42" y="80"/>
                  </a:cubicBezTo>
                  <a:cubicBezTo>
                    <a:pt x="42" y="80"/>
                    <a:pt x="51" y="80"/>
                    <a:pt x="56" y="73"/>
                  </a:cubicBezTo>
                  <a:cubicBezTo>
                    <a:pt x="60" y="66"/>
                    <a:pt x="60" y="76"/>
                    <a:pt x="58" y="79"/>
                  </a:cubicBezTo>
                  <a:cubicBezTo>
                    <a:pt x="56" y="82"/>
                    <a:pt x="49" y="89"/>
                    <a:pt x="58" y="89"/>
                  </a:cubicBezTo>
                  <a:cubicBezTo>
                    <a:pt x="66" y="89"/>
                    <a:pt x="73" y="80"/>
                    <a:pt x="76" y="70"/>
                  </a:cubicBezTo>
                  <a:cubicBezTo>
                    <a:pt x="77" y="60"/>
                    <a:pt x="77" y="60"/>
                    <a:pt x="77" y="60"/>
                  </a:cubicBezTo>
                  <a:cubicBezTo>
                    <a:pt x="77" y="60"/>
                    <a:pt x="88" y="47"/>
                    <a:pt x="95" y="42"/>
                  </a:cubicBezTo>
                  <a:cubicBezTo>
                    <a:pt x="95" y="53"/>
                    <a:pt x="95" y="53"/>
                    <a:pt x="95" y="53"/>
                  </a:cubicBezTo>
                  <a:cubicBezTo>
                    <a:pt x="95" y="53"/>
                    <a:pt x="86" y="65"/>
                    <a:pt x="96" y="67"/>
                  </a:cubicBezTo>
                  <a:cubicBezTo>
                    <a:pt x="106" y="69"/>
                    <a:pt x="110" y="61"/>
                    <a:pt x="113" y="50"/>
                  </a:cubicBezTo>
                  <a:cubicBezTo>
                    <a:pt x="116" y="50"/>
                    <a:pt x="116" y="50"/>
                    <a:pt x="116" y="50"/>
                  </a:cubicBezTo>
                  <a:cubicBezTo>
                    <a:pt x="117" y="87"/>
                    <a:pt x="117" y="87"/>
                    <a:pt x="117" y="87"/>
                  </a:cubicBezTo>
                  <a:cubicBezTo>
                    <a:pt x="117" y="87"/>
                    <a:pt x="132" y="87"/>
                    <a:pt x="135" y="66"/>
                  </a:cubicBezTo>
                  <a:cubicBezTo>
                    <a:pt x="134" y="40"/>
                    <a:pt x="134" y="40"/>
                    <a:pt x="134" y="40"/>
                  </a:cubicBezTo>
                  <a:cubicBezTo>
                    <a:pt x="134" y="40"/>
                    <a:pt x="143" y="34"/>
                    <a:pt x="144" y="28"/>
                  </a:cubicBezTo>
                  <a:cubicBezTo>
                    <a:pt x="144" y="23"/>
                    <a:pt x="138" y="24"/>
                    <a:pt x="1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19" name="íṧḷídé"/>
            <p:cNvSpPr/>
            <p:nvPr/>
          </p:nvSpPr>
          <p:spPr bwMode="auto">
            <a:xfrm>
              <a:off x="4768283" y="1194004"/>
              <a:ext cx="52564" cy="82700"/>
            </a:xfrm>
            <a:custGeom>
              <a:avLst/>
              <a:gdLst>
                <a:gd name="T0" fmla="*/ 10 w 23"/>
                <a:gd name="T1" fmla="*/ 6 h 36"/>
                <a:gd name="T2" fmla="*/ 3 w 23"/>
                <a:gd name="T3" fmla="*/ 10 h 36"/>
                <a:gd name="T4" fmla="*/ 3 w 23"/>
                <a:gd name="T5" fmla="*/ 30 h 36"/>
                <a:gd name="T6" fmla="*/ 19 w 23"/>
                <a:gd name="T7" fmla="*/ 30 h 36"/>
                <a:gd name="T8" fmla="*/ 18 w 23"/>
                <a:gd name="T9" fmla="*/ 14 h 36"/>
                <a:gd name="T10" fmla="*/ 10 w 23"/>
                <a:gd name="T11" fmla="*/ 6 h 36"/>
              </a:gdLst>
              <a:ahLst/>
              <a:cxnLst>
                <a:cxn ang="0">
                  <a:pos x="T0" y="T1"/>
                </a:cxn>
                <a:cxn ang="0">
                  <a:pos x="T2" y="T3"/>
                </a:cxn>
                <a:cxn ang="0">
                  <a:pos x="T4" y="T5"/>
                </a:cxn>
                <a:cxn ang="0">
                  <a:pos x="T6" y="T7"/>
                </a:cxn>
                <a:cxn ang="0">
                  <a:pos x="T8" y="T9"/>
                </a:cxn>
                <a:cxn ang="0">
                  <a:pos x="T10" y="T11"/>
                </a:cxn>
              </a:cxnLst>
              <a:rect l="0" t="0" r="r" b="b"/>
              <a:pathLst>
                <a:path w="23" h="36">
                  <a:moveTo>
                    <a:pt x="10" y="6"/>
                  </a:moveTo>
                  <a:cubicBezTo>
                    <a:pt x="10" y="6"/>
                    <a:pt x="6" y="0"/>
                    <a:pt x="3" y="10"/>
                  </a:cubicBezTo>
                  <a:cubicBezTo>
                    <a:pt x="0" y="19"/>
                    <a:pt x="4" y="24"/>
                    <a:pt x="3" y="30"/>
                  </a:cubicBezTo>
                  <a:cubicBezTo>
                    <a:pt x="2" y="36"/>
                    <a:pt x="15" y="34"/>
                    <a:pt x="19" y="30"/>
                  </a:cubicBezTo>
                  <a:cubicBezTo>
                    <a:pt x="23" y="27"/>
                    <a:pt x="23" y="18"/>
                    <a:pt x="18" y="14"/>
                  </a:cubicBezTo>
                  <a:cubicBezTo>
                    <a:pt x="12" y="9"/>
                    <a:pt x="10"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0" name="îSḻiḋe"/>
            <p:cNvSpPr/>
            <p:nvPr/>
          </p:nvSpPr>
          <p:spPr bwMode="auto">
            <a:xfrm>
              <a:off x="4726932" y="1285815"/>
              <a:ext cx="61675" cy="80598"/>
            </a:xfrm>
            <a:custGeom>
              <a:avLst/>
              <a:gdLst>
                <a:gd name="T0" fmla="*/ 8 w 27"/>
                <a:gd name="T1" fmla="*/ 31 h 35"/>
                <a:gd name="T2" fmla="*/ 21 w 27"/>
                <a:gd name="T3" fmla="*/ 25 h 35"/>
                <a:gd name="T4" fmla="*/ 16 w 27"/>
                <a:gd name="T5" fmla="*/ 8 h 35"/>
                <a:gd name="T6" fmla="*/ 8 w 27"/>
                <a:gd name="T7" fmla="*/ 4 h 35"/>
                <a:gd name="T8" fmla="*/ 2 w 27"/>
                <a:gd name="T9" fmla="*/ 19 h 35"/>
                <a:gd name="T10" fmla="*/ 8 w 27"/>
                <a:gd name="T11" fmla="*/ 31 h 35"/>
              </a:gdLst>
              <a:ahLst/>
              <a:cxnLst>
                <a:cxn ang="0">
                  <a:pos x="T0" y="T1"/>
                </a:cxn>
                <a:cxn ang="0">
                  <a:pos x="T2" y="T3"/>
                </a:cxn>
                <a:cxn ang="0">
                  <a:pos x="T4" y="T5"/>
                </a:cxn>
                <a:cxn ang="0">
                  <a:pos x="T6" y="T7"/>
                </a:cxn>
                <a:cxn ang="0">
                  <a:pos x="T8" y="T9"/>
                </a:cxn>
                <a:cxn ang="0">
                  <a:pos x="T10" y="T11"/>
                </a:cxn>
              </a:cxnLst>
              <a:rect l="0" t="0" r="r" b="b"/>
              <a:pathLst>
                <a:path w="27" h="35">
                  <a:moveTo>
                    <a:pt x="8" y="31"/>
                  </a:moveTo>
                  <a:cubicBezTo>
                    <a:pt x="8" y="31"/>
                    <a:pt x="15" y="35"/>
                    <a:pt x="21" y="25"/>
                  </a:cubicBezTo>
                  <a:cubicBezTo>
                    <a:pt x="27" y="14"/>
                    <a:pt x="16" y="8"/>
                    <a:pt x="16" y="8"/>
                  </a:cubicBezTo>
                  <a:cubicBezTo>
                    <a:pt x="16" y="8"/>
                    <a:pt x="13" y="0"/>
                    <a:pt x="8" y="4"/>
                  </a:cubicBezTo>
                  <a:cubicBezTo>
                    <a:pt x="3" y="7"/>
                    <a:pt x="0" y="13"/>
                    <a:pt x="2" y="19"/>
                  </a:cubicBezTo>
                  <a:cubicBezTo>
                    <a:pt x="5" y="25"/>
                    <a:pt x="7" y="23"/>
                    <a:pt x="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1" name="í$ḻîḓè"/>
            <p:cNvSpPr/>
            <p:nvPr/>
          </p:nvSpPr>
          <p:spPr bwMode="auto">
            <a:xfrm>
              <a:off x="4635121" y="1341182"/>
              <a:ext cx="160495" cy="198341"/>
            </a:xfrm>
            <a:custGeom>
              <a:avLst/>
              <a:gdLst>
                <a:gd name="T0" fmla="*/ 63 w 70"/>
                <a:gd name="T1" fmla="*/ 12 h 86"/>
                <a:gd name="T2" fmla="*/ 15 w 70"/>
                <a:gd name="T3" fmla="*/ 58 h 86"/>
                <a:gd name="T4" fmla="*/ 17 w 70"/>
                <a:gd name="T5" fmla="*/ 76 h 86"/>
                <a:gd name="T6" fmla="*/ 33 w 70"/>
                <a:gd name="T7" fmla="*/ 73 h 86"/>
                <a:gd name="T8" fmla="*/ 70 w 70"/>
                <a:gd name="T9" fmla="*/ 14 h 86"/>
                <a:gd name="T10" fmla="*/ 70 w 70"/>
                <a:gd name="T11" fmla="*/ 10 h 86"/>
                <a:gd name="T12" fmla="*/ 63 w 70"/>
                <a:gd name="T13" fmla="*/ 12 h 86"/>
              </a:gdLst>
              <a:ahLst/>
              <a:cxnLst>
                <a:cxn ang="0">
                  <a:pos x="T0" y="T1"/>
                </a:cxn>
                <a:cxn ang="0">
                  <a:pos x="T2" y="T3"/>
                </a:cxn>
                <a:cxn ang="0">
                  <a:pos x="T4" y="T5"/>
                </a:cxn>
                <a:cxn ang="0">
                  <a:pos x="T6" y="T7"/>
                </a:cxn>
                <a:cxn ang="0">
                  <a:pos x="T8" y="T9"/>
                </a:cxn>
                <a:cxn ang="0">
                  <a:pos x="T10" y="T11"/>
                </a:cxn>
                <a:cxn ang="0">
                  <a:pos x="T12" y="T13"/>
                </a:cxn>
              </a:cxnLst>
              <a:rect l="0" t="0" r="r" b="b"/>
              <a:pathLst>
                <a:path w="70" h="86">
                  <a:moveTo>
                    <a:pt x="63" y="12"/>
                  </a:moveTo>
                  <a:cubicBezTo>
                    <a:pt x="56" y="25"/>
                    <a:pt x="29" y="52"/>
                    <a:pt x="15" y="58"/>
                  </a:cubicBezTo>
                  <a:cubicBezTo>
                    <a:pt x="0" y="64"/>
                    <a:pt x="17" y="76"/>
                    <a:pt x="17" y="76"/>
                  </a:cubicBezTo>
                  <a:cubicBezTo>
                    <a:pt x="17" y="76"/>
                    <a:pt x="24" y="86"/>
                    <a:pt x="33" y="73"/>
                  </a:cubicBezTo>
                  <a:cubicBezTo>
                    <a:pt x="43" y="60"/>
                    <a:pt x="59" y="40"/>
                    <a:pt x="70" y="14"/>
                  </a:cubicBezTo>
                  <a:cubicBezTo>
                    <a:pt x="70" y="12"/>
                    <a:pt x="70" y="10"/>
                    <a:pt x="70" y="10"/>
                  </a:cubicBezTo>
                  <a:cubicBezTo>
                    <a:pt x="70" y="10"/>
                    <a:pt x="70" y="0"/>
                    <a:pt x="6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2" name="ïŝḷíḍe"/>
            <p:cNvSpPr/>
            <p:nvPr/>
          </p:nvSpPr>
          <p:spPr bwMode="auto">
            <a:xfrm>
              <a:off x="4850282" y="1255679"/>
              <a:ext cx="119845" cy="108632"/>
            </a:xfrm>
            <a:custGeom>
              <a:avLst/>
              <a:gdLst>
                <a:gd name="T0" fmla="*/ 37 w 52"/>
                <a:gd name="T1" fmla="*/ 2 h 47"/>
                <a:gd name="T2" fmla="*/ 10 w 52"/>
                <a:gd name="T3" fmla="*/ 11 h 47"/>
                <a:gd name="T4" fmla="*/ 6 w 52"/>
                <a:gd name="T5" fmla="*/ 21 h 47"/>
                <a:gd name="T6" fmla="*/ 19 w 52"/>
                <a:gd name="T7" fmla="*/ 29 h 47"/>
                <a:gd name="T8" fmla="*/ 25 w 52"/>
                <a:gd name="T9" fmla="*/ 32 h 47"/>
                <a:gd name="T10" fmla="*/ 20 w 52"/>
                <a:gd name="T11" fmla="*/ 47 h 47"/>
                <a:gd name="T12" fmla="*/ 36 w 52"/>
                <a:gd name="T13" fmla="*/ 41 h 47"/>
                <a:gd name="T14" fmla="*/ 51 w 52"/>
                <a:gd name="T15" fmla="*/ 17 h 47"/>
                <a:gd name="T16" fmla="*/ 37 w 52"/>
                <a:gd name="T1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7">
                  <a:moveTo>
                    <a:pt x="37" y="2"/>
                  </a:moveTo>
                  <a:cubicBezTo>
                    <a:pt x="27" y="5"/>
                    <a:pt x="10" y="11"/>
                    <a:pt x="10" y="11"/>
                  </a:cubicBezTo>
                  <a:cubicBezTo>
                    <a:pt x="10" y="11"/>
                    <a:pt x="0" y="14"/>
                    <a:pt x="6" y="21"/>
                  </a:cubicBezTo>
                  <a:cubicBezTo>
                    <a:pt x="12" y="28"/>
                    <a:pt x="12" y="33"/>
                    <a:pt x="19" y="29"/>
                  </a:cubicBezTo>
                  <a:cubicBezTo>
                    <a:pt x="27" y="26"/>
                    <a:pt x="27" y="28"/>
                    <a:pt x="25" y="32"/>
                  </a:cubicBezTo>
                  <a:cubicBezTo>
                    <a:pt x="24" y="36"/>
                    <a:pt x="19" y="43"/>
                    <a:pt x="20" y="47"/>
                  </a:cubicBezTo>
                  <a:cubicBezTo>
                    <a:pt x="20" y="47"/>
                    <a:pt x="32" y="46"/>
                    <a:pt x="36" y="41"/>
                  </a:cubicBezTo>
                  <a:cubicBezTo>
                    <a:pt x="39" y="35"/>
                    <a:pt x="50" y="24"/>
                    <a:pt x="51" y="17"/>
                  </a:cubicBezTo>
                  <a:cubicBezTo>
                    <a:pt x="52" y="9"/>
                    <a:pt x="46" y="0"/>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3" name="íṩļiḋe"/>
            <p:cNvSpPr/>
            <p:nvPr/>
          </p:nvSpPr>
          <p:spPr bwMode="auto">
            <a:xfrm>
              <a:off x="4839068" y="1362208"/>
              <a:ext cx="100922" cy="66581"/>
            </a:xfrm>
            <a:custGeom>
              <a:avLst/>
              <a:gdLst>
                <a:gd name="T0" fmla="*/ 31 w 44"/>
                <a:gd name="T1" fmla="*/ 3 h 29"/>
                <a:gd name="T2" fmla="*/ 8 w 44"/>
                <a:gd name="T3" fmla="*/ 9 h 29"/>
                <a:gd name="T4" fmla="*/ 7 w 44"/>
                <a:gd name="T5" fmla="*/ 20 h 29"/>
                <a:gd name="T6" fmla="*/ 31 w 44"/>
                <a:gd name="T7" fmla="*/ 23 h 29"/>
                <a:gd name="T8" fmla="*/ 44 w 44"/>
                <a:gd name="T9" fmla="*/ 2 h 29"/>
                <a:gd name="T10" fmla="*/ 31 w 44"/>
                <a:gd name="T11" fmla="*/ 3 h 29"/>
              </a:gdLst>
              <a:ahLst/>
              <a:cxnLst>
                <a:cxn ang="0">
                  <a:pos x="T0" y="T1"/>
                </a:cxn>
                <a:cxn ang="0">
                  <a:pos x="T2" y="T3"/>
                </a:cxn>
                <a:cxn ang="0">
                  <a:pos x="T4" y="T5"/>
                </a:cxn>
                <a:cxn ang="0">
                  <a:pos x="T6" y="T7"/>
                </a:cxn>
                <a:cxn ang="0">
                  <a:pos x="T8" y="T9"/>
                </a:cxn>
                <a:cxn ang="0">
                  <a:pos x="T10" y="T11"/>
                </a:cxn>
              </a:cxnLst>
              <a:rect l="0" t="0" r="r" b="b"/>
              <a:pathLst>
                <a:path w="44" h="29">
                  <a:moveTo>
                    <a:pt x="31" y="3"/>
                  </a:moveTo>
                  <a:cubicBezTo>
                    <a:pt x="24" y="6"/>
                    <a:pt x="8" y="9"/>
                    <a:pt x="8" y="9"/>
                  </a:cubicBezTo>
                  <a:cubicBezTo>
                    <a:pt x="8" y="9"/>
                    <a:pt x="0" y="13"/>
                    <a:pt x="7" y="20"/>
                  </a:cubicBezTo>
                  <a:cubicBezTo>
                    <a:pt x="13" y="27"/>
                    <a:pt x="22" y="29"/>
                    <a:pt x="31" y="23"/>
                  </a:cubicBezTo>
                  <a:cubicBezTo>
                    <a:pt x="41" y="17"/>
                    <a:pt x="43" y="13"/>
                    <a:pt x="44" y="2"/>
                  </a:cubicBezTo>
                  <a:cubicBezTo>
                    <a:pt x="44" y="2"/>
                    <a:pt x="38" y="0"/>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4" name="îṡlïḍé"/>
            <p:cNvSpPr/>
            <p:nvPr/>
          </p:nvSpPr>
          <p:spPr bwMode="auto">
            <a:xfrm>
              <a:off x="5091374" y="1186995"/>
              <a:ext cx="250203" cy="276135"/>
            </a:xfrm>
            <a:custGeom>
              <a:avLst/>
              <a:gdLst>
                <a:gd name="T0" fmla="*/ 108 w 109"/>
                <a:gd name="T1" fmla="*/ 54 h 120"/>
                <a:gd name="T2" fmla="*/ 97 w 109"/>
                <a:gd name="T3" fmla="*/ 52 h 120"/>
                <a:gd name="T4" fmla="*/ 84 w 109"/>
                <a:gd name="T5" fmla="*/ 58 h 120"/>
                <a:gd name="T6" fmla="*/ 89 w 109"/>
                <a:gd name="T7" fmla="*/ 43 h 120"/>
                <a:gd name="T8" fmla="*/ 85 w 109"/>
                <a:gd name="T9" fmla="*/ 10 h 120"/>
                <a:gd name="T10" fmla="*/ 70 w 109"/>
                <a:gd name="T11" fmla="*/ 16 h 120"/>
                <a:gd name="T12" fmla="*/ 68 w 109"/>
                <a:gd name="T13" fmla="*/ 53 h 120"/>
                <a:gd name="T14" fmla="*/ 53 w 109"/>
                <a:gd name="T15" fmla="*/ 72 h 120"/>
                <a:gd name="T16" fmla="*/ 11 w 109"/>
                <a:gd name="T17" fmla="*/ 79 h 120"/>
                <a:gd name="T18" fmla="*/ 2 w 109"/>
                <a:gd name="T19" fmla="*/ 89 h 120"/>
                <a:gd name="T20" fmla="*/ 20 w 109"/>
                <a:gd name="T21" fmla="*/ 100 h 120"/>
                <a:gd name="T22" fmla="*/ 31 w 109"/>
                <a:gd name="T23" fmla="*/ 98 h 120"/>
                <a:gd name="T24" fmla="*/ 41 w 109"/>
                <a:gd name="T25" fmla="*/ 94 h 120"/>
                <a:gd name="T26" fmla="*/ 49 w 109"/>
                <a:gd name="T27" fmla="*/ 90 h 120"/>
                <a:gd name="T28" fmla="*/ 54 w 109"/>
                <a:gd name="T29" fmla="*/ 92 h 120"/>
                <a:gd name="T30" fmla="*/ 32 w 109"/>
                <a:gd name="T31" fmla="*/ 110 h 120"/>
                <a:gd name="T32" fmla="*/ 35 w 109"/>
                <a:gd name="T33" fmla="*/ 119 h 120"/>
                <a:gd name="T34" fmla="*/ 70 w 109"/>
                <a:gd name="T35" fmla="*/ 92 h 120"/>
                <a:gd name="T36" fmla="*/ 89 w 109"/>
                <a:gd name="T37" fmla="*/ 72 h 120"/>
                <a:gd name="T38" fmla="*/ 108 w 109"/>
                <a:gd name="T39"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20">
                  <a:moveTo>
                    <a:pt x="108" y="54"/>
                  </a:moveTo>
                  <a:cubicBezTo>
                    <a:pt x="109" y="45"/>
                    <a:pt x="101" y="49"/>
                    <a:pt x="97" y="52"/>
                  </a:cubicBezTo>
                  <a:cubicBezTo>
                    <a:pt x="94" y="54"/>
                    <a:pt x="86" y="57"/>
                    <a:pt x="84" y="58"/>
                  </a:cubicBezTo>
                  <a:cubicBezTo>
                    <a:pt x="84" y="58"/>
                    <a:pt x="86" y="48"/>
                    <a:pt x="89" y="43"/>
                  </a:cubicBezTo>
                  <a:cubicBezTo>
                    <a:pt x="92" y="37"/>
                    <a:pt x="96" y="21"/>
                    <a:pt x="85" y="10"/>
                  </a:cubicBezTo>
                  <a:cubicBezTo>
                    <a:pt x="74" y="0"/>
                    <a:pt x="72" y="5"/>
                    <a:pt x="70" y="16"/>
                  </a:cubicBezTo>
                  <a:cubicBezTo>
                    <a:pt x="67" y="26"/>
                    <a:pt x="72" y="36"/>
                    <a:pt x="68" y="53"/>
                  </a:cubicBezTo>
                  <a:cubicBezTo>
                    <a:pt x="64" y="70"/>
                    <a:pt x="64" y="68"/>
                    <a:pt x="53" y="72"/>
                  </a:cubicBezTo>
                  <a:cubicBezTo>
                    <a:pt x="42" y="76"/>
                    <a:pt x="27" y="81"/>
                    <a:pt x="11" y="79"/>
                  </a:cubicBezTo>
                  <a:cubicBezTo>
                    <a:pt x="3" y="78"/>
                    <a:pt x="0" y="75"/>
                    <a:pt x="2" y="89"/>
                  </a:cubicBezTo>
                  <a:cubicBezTo>
                    <a:pt x="2" y="89"/>
                    <a:pt x="4" y="97"/>
                    <a:pt x="20" y="100"/>
                  </a:cubicBezTo>
                  <a:cubicBezTo>
                    <a:pt x="24" y="101"/>
                    <a:pt x="27" y="99"/>
                    <a:pt x="31" y="98"/>
                  </a:cubicBezTo>
                  <a:cubicBezTo>
                    <a:pt x="35" y="98"/>
                    <a:pt x="38" y="96"/>
                    <a:pt x="41" y="94"/>
                  </a:cubicBezTo>
                  <a:cubicBezTo>
                    <a:pt x="46" y="92"/>
                    <a:pt x="49" y="90"/>
                    <a:pt x="49" y="90"/>
                  </a:cubicBezTo>
                  <a:cubicBezTo>
                    <a:pt x="49" y="90"/>
                    <a:pt x="55" y="89"/>
                    <a:pt x="54" y="92"/>
                  </a:cubicBezTo>
                  <a:cubicBezTo>
                    <a:pt x="53" y="95"/>
                    <a:pt x="47" y="104"/>
                    <a:pt x="32" y="110"/>
                  </a:cubicBezTo>
                  <a:cubicBezTo>
                    <a:pt x="17" y="116"/>
                    <a:pt x="29" y="120"/>
                    <a:pt x="35" y="119"/>
                  </a:cubicBezTo>
                  <a:cubicBezTo>
                    <a:pt x="40" y="118"/>
                    <a:pt x="61" y="116"/>
                    <a:pt x="70" y="92"/>
                  </a:cubicBezTo>
                  <a:cubicBezTo>
                    <a:pt x="80" y="69"/>
                    <a:pt x="89" y="72"/>
                    <a:pt x="89" y="72"/>
                  </a:cubicBezTo>
                  <a:cubicBezTo>
                    <a:pt x="89" y="72"/>
                    <a:pt x="107" y="63"/>
                    <a:pt x="10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5" name="iS1îḓè"/>
            <p:cNvSpPr/>
            <p:nvPr/>
          </p:nvSpPr>
          <p:spPr bwMode="auto">
            <a:xfrm>
              <a:off x="5288313" y="1394447"/>
              <a:ext cx="71487" cy="82700"/>
            </a:xfrm>
            <a:custGeom>
              <a:avLst/>
              <a:gdLst>
                <a:gd name="T0" fmla="*/ 17 w 31"/>
                <a:gd name="T1" fmla="*/ 6 h 36"/>
                <a:gd name="T2" fmla="*/ 3 w 31"/>
                <a:gd name="T3" fmla="*/ 7 h 36"/>
                <a:gd name="T4" fmla="*/ 9 w 31"/>
                <a:gd name="T5" fmla="*/ 27 h 36"/>
                <a:gd name="T6" fmla="*/ 12 w 31"/>
                <a:gd name="T7" fmla="*/ 36 h 36"/>
                <a:gd name="T8" fmla="*/ 26 w 31"/>
                <a:gd name="T9" fmla="*/ 17 h 36"/>
                <a:gd name="T10" fmla="*/ 17 w 31"/>
                <a:gd name="T11" fmla="*/ 6 h 36"/>
              </a:gdLst>
              <a:ahLst/>
              <a:cxnLst>
                <a:cxn ang="0">
                  <a:pos x="T0" y="T1"/>
                </a:cxn>
                <a:cxn ang="0">
                  <a:pos x="T2" y="T3"/>
                </a:cxn>
                <a:cxn ang="0">
                  <a:pos x="T4" y="T5"/>
                </a:cxn>
                <a:cxn ang="0">
                  <a:pos x="T6" y="T7"/>
                </a:cxn>
                <a:cxn ang="0">
                  <a:pos x="T8" y="T9"/>
                </a:cxn>
                <a:cxn ang="0">
                  <a:pos x="T10" y="T11"/>
                </a:cxn>
              </a:cxnLst>
              <a:rect l="0" t="0" r="r" b="b"/>
              <a:pathLst>
                <a:path w="31" h="36">
                  <a:moveTo>
                    <a:pt x="17" y="6"/>
                  </a:moveTo>
                  <a:cubicBezTo>
                    <a:pt x="17" y="6"/>
                    <a:pt x="6" y="0"/>
                    <a:pt x="3" y="7"/>
                  </a:cubicBezTo>
                  <a:cubicBezTo>
                    <a:pt x="0" y="14"/>
                    <a:pt x="6" y="23"/>
                    <a:pt x="9" y="27"/>
                  </a:cubicBezTo>
                  <a:cubicBezTo>
                    <a:pt x="12" y="31"/>
                    <a:pt x="5" y="36"/>
                    <a:pt x="12" y="36"/>
                  </a:cubicBezTo>
                  <a:cubicBezTo>
                    <a:pt x="20" y="36"/>
                    <a:pt x="31" y="33"/>
                    <a:pt x="26" y="17"/>
                  </a:cubicBezTo>
                  <a:cubicBezTo>
                    <a:pt x="23" y="10"/>
                    <a:pt x="17" y="6"/>
                    <a:pt x="1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6" name="íṡḷiḑê"/>
            <p:cNvSpPr/>
            <p:nvPr/>
          </p:nvSpPr>
          <p:spPr bwMode="auto">
            <a:xfrm>
              <a:off x="5490157" y="1294926"/>
              <a:ext cx="41350" cy="64478"/>
            </a:xfrm>
            <a:custGeom>
              <a:avLst/>
              <a:gdLst>
                <a:gd name="T0" fmla="*/ 11 w 18"/>
                <a:gd name="T1" fmla="*/ 27 h 28"/>
                <a:gd name="T2" fmla="*/ 17 w 18"/>
                <a:gd name="T3" fmla="*/ 10 h 28"/>
                <a:gd name="T4" fmla="*/ 14 w 18"/>
                <a:gd name="T5" fmla="*/ 4 h 28"/>
                <a:gd name="T6" fmla="*/ 8 w 18"/>
                <a:gd name="T7" fmla="*/ 0 h 28"/>
                <a:gd name="T8" fmla="*/ 1 w 18"/>
                <a:gd name="T9" fmla="*/ 12 h 28"/>
                <a:gd name="T10" fmla="*/ 11 w 18"/>
                <a:gd name="T11" fmla="*/ 27 h 28"/>
              </a:gdLst>
              <a:ahLst/>
              <a:cxnLst>
                <a:cxn ang="0">
                  <a:pos x="T0" y="T1"/>
                </a:cxn>
                <a:cxn ang="0">
                  <a:pos x="T2" y="T3"/>
                </a:cxn>
                <a:cxn ang="0">
                  <a:pos x="T4" y="T5"/>
                </a:cxn>
                <a:cxn ang="0">
                  <a:pos x="T6" y="T7"/>
                </a:cxn>
                <a:cxn ang="0">
                  <a:pos x="T8" y="T9"/>
                </a:cxn>
                <a:cxn ang="0">
                  <a:pos x="T10" y="T11"/>
                </a:cxn>
              </a:cxnLst>
              <a:rect l="0" t="0" r="r" b="b"/>
              <a:pathLst>
                <a:path w="18" h="28">
                  <a:moveTo>
                    <a:pt x="11" y="27"/>
                  </a:moveTo>
                  <a:cubicBezTo>
                    <a:pt x="15" y="25"/>
                    <a:pt x="18" y="21"/>
                    <a:pt x="17" y="10"/>
                  </a:cubicBezTo>
                  <a:cubicBezTo>
                    <a:pt x="16" y="7"/>
                    <a:pt x="15" y="6"/>
                    <a:pt x="14" y="4"/>
                  </a:cubicBezTo>
                  <a:cubicBezTo>
                    <a:pt x="11" y="2"/>
                    <a:pt x="9" y="0"/>
                    <a:pt x="8" y="0"/>
                  </a:cubicBezTo>
                  <a:cubicBezTo>
                    <a:pt x="6" y="0"/>
                    <a:pt x="0" y="2"/>
                    <a:pt x="1" y="12"/>
                  </a:cubicBezTo>
                  <a:cubicBezTo>
                    <a:pt x="2" y="21"/>
                    <a:pt x="7" y="28"/>
                    <a:pt x="1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7" name="iṩ1íḓê"/>
            <p:cNvSpPr/>
            <p:nvPr/>
          </p:nvSpPr>
          <p:spPr bwMode="auto">
            <a:xfrm>
              <a:off x="5464927" y="1142842"/>
              <a:ext cx="275434" cy="373553"/>
            </a:xfrm>
            <a:custGeom>
              <a:avLst/>
              <a:gdLst>
                <a:gd name="T0" fmla="*/ 100 w 120"/>
                <a:gd name="T1" fmla="*/ 60 h 162"/>
                <a:gd name="T2" fmla="*/ 107 w 120"/>
                <a:gd name="T3" fmla="*/ 27 h 162"/>
                <a:gd name="T4" fmla="*/ 95 w 120"/>
                <a:gd name="T5" fmla="*/ 23 h 162"/>
                <a:gd name="T6" fmla="*/ 91 w 120"/>
                <a:gd name="T7" fmla="*/ 3 h 162"/>
                <a:gd name="T8" fmla="*/ 84 w 120"/>
                <a:gd name="T9" fmla="*/ 9 h 162"/>
                <a:gd name="T10" fmla="*/ 77 w 120"/>
                <a:gd name="T11" fmla="*/ 19 h 162"/>
                <a:gd name="T12" fmla="*/ 69 w 120"/>
                <a:gd name="T13" fmla="*/ 19 h 162"/>
                <a:gd name="T14" fmla="*/ 56 w 120"/>
                <a:gd name="T15" fmla="*/ 28 h 162"/>
                <a:gd name="T16" fmla="*/ 60 w 120"/>
                <a:gd name="T17" fmla="*/ 33 h 162"/>
                <a:gd name="T18" fmla="*/ 59 w 120"/>
                <a:gd name="T19" fmla="*/ 43 h 162"/>
                <a:gd name="T20" fmla="*/ 50 w 120"/>
                <a:gd name="T21" fmla="*/ 52 h 162"/>
                <a:gd name="T22" fmla="*/ 52 w 120"/>
                <a:gd name="T23" fmla="*/ 60 h 162"/>
                <a:gd name="T24" fmla="*/ 48 w 120"/>
                <a:gd name="T25" fmla="*/ 56 h 162"/>
                <a:gd name="T26" fmla="*/ 32 w 120"/>
                <a:gd name="T27" fmla="*/ 37 h 162"/>
                <a:gd name="T28" fmla="*/ 26 w 120"/>
                <a:gd name="T29" fmla="*/ 50 h 162"/>
                <a:gd name="T30" fmla="*/ 33 w 120"/>
                <a:gd name="T31" fmla="*/ 76 h 162"/>
                <a:gd name="T32" fmla="*/ 45 w 120"/>
                <a:gd name="T33" fmla="*/ 77 h 162"/>
                <a:gd name="T34" fmla="*/ 58 w 120"/>
                <a:gd name="T35" fmla="*/ 72 h 162"/>
                <a:gd name="T36" fmla="*/ 62 w 120"/>
                <a:gd name="T37" fmla="*/ 75 h 162"/>
                <a:gd name="T38" fmla="*/ 22 w 120"/>
                <a:gd name="T39" fmla="*/ 101 h 162"/>
                <a:gd name="T40" fmla="*/ 25 w 120"/>
                <a:gd name="T41" fmla="*/ 111 h 162"/>
                <a:gd name="T42" fmla="*/ 55 w 120"/>
                <a:gd name="T43" fmla="*/ 100 h 162"/>
                <a:gd name="T44" fmla="*/ 59 w 120"/>
                <a:gd name="T45" fmla="*/ 103 h 162"/>
                <a:gd name="T46" fmla="*/ 39 w 120"/>
                <a:gd name="T47" fmla="*/ 119 h 162"/>
                <a:gd name="T48" fmla="*/ 12 w 120"/>
                <a:gd name="T49" fmla="*/ 128 h 162"/>
                <a:gd name="T50" fmla="*/ 7 w 120"/>
                <a:gd name="T51" fmla="*/ 136 h 162"/>
                <a:gd name="T52" fmla="*/ 30 w 120"/>
                <a:gd name="T53" fmla="*/ 141 h 162"/>
                <a:gd name="T54" fmla="*/ 55 w 120"/>
                <a:gd name="T55" fmla="*/ 136 h 162"/>
                <a:gd name="T56" fmla="*/ 43 w 120"/>
                <a:gd name="T57" fmla="*/ 148 h 162"/>
                <a:gd name="T58" fmla="*/ 50 w 120"/>
                <a:gd name="T59" fmla="*/ 158 h 162"/>
                <a:gd name="T60" fmla="*/ 71 w 120"/>
                <a:gd name="T61" fmla="*/ 149 h 162"/>
                <a:gd name="T62" fmla="*/ 71 w 120"/>
                <a:gd name="T63" fmla="*/ 125 h 162"/>
                <a:gd name="T64" fmla="*/ 79 w 120"/>
                <a:gd name="T65" fmla="*/ 120 h 162"/>
                <a:gd name="T66" fmla="*/ 75 w 120"/>
                <a:gd name="T67" fmla="*/ 102 h 162"/>
                <a:gd name="T68" fmla="*/ 96 w 120"/>
                <a:gd name="T69" fmla="*/ 86 h 162"/>
                <a:gd name="T70" fmla="*/ 102 w 120"/>
                <a:gd name="T71" fmla="*/ 75 h 162"/>
                <a:gd name="T72" fmla="*/ 100 w 120"/>
                <a:gd name="T73" fmla="*/ 60 h 162"/>
                <a:gd name="T74" fmla="*/ 90 w 120"/>
                <a:gd name="T75" fmla="*/ 49 h 162"/>
                <a:gd name="T76" fmla="*/ 86 w 120"/>
                <a:gd name="T77" fmla="*/ 53 h 162"/>
                <a:gd name="T78" fmla="*/ 83 w 120"/>
                <a:gd name="T79" fmla="*/ 53 h 162"/>
                <a:gd name="T80" fmla="*/ 80 w 120"/>
                <a:gd name="T81" fmla="*/ 48 h 162"/>
                <a:gd name="T82" fmla="*/ 89 w 120"/>
                <a:gd name="T83" fmla="*/ 44 h 162"/>
                <a:gd name="T84" fmla="*/ 90 w 120"/>
                <a:gd name="T85"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62">
                  <a:moveTo>
                    <a:pt x="100" y="60"/>
                  </a:moveTo>
                  <a:cubicBezTo>
                    <a:pt x="108" y="50"/>
                    <a:pt x="120" y="40"/>
                    <a:pt x="107" y="27"/>
                  </a:cubicBezTo>
                  <a:cubicBezTo>
                    <a:pt x="107" y="27"/>
                    <a:pt x="105" y="24"/>
                    <a:pt x="95" y="23"/>
                  </a:cubicBezTo>
                  <a:cubicBezTo>
                    <a:pt x="95" y="23"/>
                    <a:pt x="105" y="8"/>
                    <a:pt x="91" y="3"/>
                  </a:cubicBezTo>
                  <a:cubicBezTo>
                    <a:pt x="91" y="3"/>
                    <a:pt x="88" y="0"/>
                    <a:pt x="84" y="9"/>
                  </a:cubicBezTo>
                  <a:cubicBezTo>
                    <a:pt x="80" y="17"/>
                    <a:pt x="77" y="17"/>
                    <a:pt x="77" y="19"/>
                  </a:cubicBezTo>
                  <a:cubicBezTo>
                    <a:pt x="77" y="21"/>
                    <a:pt x="74" y="21"/>
                    <a:pt x="69" y="19"/>
                  </a:cubicBezTo>
                  <a:cubicBezTo>
                    <a:pt x="64" y="17"/>
                    <a:pt x="56" y="19"/>
                    <a:pt x="56" y="28"/>
                  </a:cubicBezTo>
                  <a:cubicBezTo>
                    <a:pt x="56" y="28"/>
                    <a:pt x="56" y="31"/>
                    <a:pt x="60" y="33"/>
                  </a:cubicBezTo>
                  <a:cubicBezTo>
                    <a:pt x="63" y="36"/>
                    <a:pt x="66" y="37"/>
                    <a:pt x="59" y="43"/>
                  </a:cubicBezTo>
                  <a:cubicBezTo>
                    <a:pt x="53" y="49"/>
                    <a:pt x="50" y="40"/>
                    <a:pt x="50" y="52"/>
                  </a:cubicBezTo>
                  <a:cubicBezTo>
                    <a:pt x="50" y="52"/>
                    <a:pt x="57" y="57"/>
                    <a:pt x="52" y="60"/>
                  </a:cubicBezTo>
                  <a:cubicBezTo>
                    <a:pt x="47" y="63"/>
                    <a:pt x="48" y="59"/>
                    <a:pt x="48" y="56"/>
                  </a:cubicBezTo>
                  <a:cubicBezTo>
                    <a:pt x="48" y="59"/>
                    <a:pt x="43" y="42"/>
                    <a:pt x="32" y="37"/>
                  </a:cubicBezTo>
                  <a:cubicBezTo>
                    <a:pt x="30" y="37"/>
                    <a:pt x="24" y="37"/>
                    <a:pt x="26" y="50"/>
                  </a:cubicBezTo>
                  <a:cubicBezTo>
                    <a:pt x="28" y="63"/>
                    <a:pt x="32" y="66"/>
                    <a:pt x="33" y="76"/>
                  </a:cubicBezTo>
                  <a:cubicBezTo>
                    <a:pt x="33" y="87"/>
                    <a:pt x="43" y="82"/>
                    <a:pt x="45" y="77"/>
                  </a:cubicBezTo>
                  <a:cubicBezTo>
                    <a:pt x="46" y="72"/>
                    <a:pt x="58" y="72"/>
                    <a:pt x="58" y="72"/>
                  </a:cubicBezTo>
                  <a:cubicBezTo>
                    <a:pt x="58" y="72"/>
                    <a:pt x="68" y="71"/>
                    <a:pt x="62" y="75"/>
                  </a:cubicBezTo>
                  <a:cubicBezTo>
                    <a:pt x="56" y="80"/>
                    <a:pt x="22" y="101"/>
                    <a:pt x="22" y="101"/>
                  </a:cubicBezTo>
                  <a:cubicBezTo>
                    <a:pt x="22" y="101"/>
                    <a:pt x="9" y="108"/>
                    <a:pt x="25" y="111"/>
                  </a:cubicBezTo>
                  <a:cubicBezTo>
                    <a:pt x="42" y="113"/>
                    <a:pt x="55" y="100"/>
                    <a:pt x="55" y="100"/>
                  </a:cubicBezTo>
                  <a:cubicBezTo>
                    <a:pt x="55" y="100"/>
                    <a:pt x="61" y="95"/>
                    <a:pt x="59" y="103"/>
                  </a:cubicBezTo>
                  <a:cubicBezTo>
                    <a:pt x="56" y="111"/>
                    <a:pt x="39" y="119"/>
                    <a:pt x="39" y="119"/>
                  </a:cubicBezTo>
                  <a:cubicBezTo>
                    <a:pt x="39" y="119"/>
                    <a:pt x="23" y="125"/>
                    <a:pt x="12" y="128"/>
                  </a:cubicBezTo>
                  <a:cubicBezTo>
                    <a:pt x="0" y="130"/>
                    <a:pt x="4" y="130"/>
                    <a:pt x="7" y="136"/>
                  </a:cubicBezTo>
                  <a:cubicBezTo>
                    <a:pt x="10" y="143"/>
                    <a:pt x="21" y="147"/>
                    <a:pt x="30" y="141"/>
                  </a:cubicBezTo>
                  <a:cubicBezTo>
                    <a:pt x="38" y="135"/>
                    <a:pt x="56" y="129"/>
                    <a:pt x="55" y="136"/>
                  </a:cubicBezTo>
                  <a:cubicBezTo>
                    <a:pt x="55" y="143"/>
                    <a:pt x="54" y="145"/>
                    <a:pt x="43" y="148"/>
                  </a:cubicBezTo>
                  <a:cubicBezTo>
                    <a:pt x="32" y="152"/>
                    <a:pt x="37" y="154"/>
                    <a:pt x="50" y="158"/>
                  </a:cubicBezTo>
                  <a:cubicBezTo>
                    <a:pt x="63" y="162"/>
                    <a:pt x="71" y="157"/>
                    <a:pt x="71" y="149"/>
                  </a:cubicBezTo>
                  <a:cubicBezTo>
                    <a:pt x="71" y="140"/>
                    <a:pt x="71" y="125"/>
                    <a:pt x="71" y="125"/>
                  </a:cubicBezTo>
                  <a:cubicBezTo>
                    <a:pt x="71" y="125"/>
                    <a:pt x="76" y="121"/>
                    <a:pt x="79" y="120"/>
                  </a:cubicBezTo>
                  <a:cubicBezTo>
                    <a:pt x="82" y="119"/>
                    <a:pt x="85" y="103"/>
                    <a:pt x="75" y="102"/>
                  </a:cubicBezTo>
                  <a:cubicBezTo>
                    <a:pt x="75" y="102"/>
                    <a:pt x="81" y="90"/>
                    <a:pt x="96" y="86"/>
                  </a:cubicBezTo>
                  <a:cubicBezTo>
                    <a:pt x="96" y="86"/>
                    <a:pt x="102" y="84"/>
                    <a:pt x="102" y="75"/>
                  </a:cubicBezTo>
                  <a:cubicBezTo>
                    <a:pt x="102" y="66"/>
                    <a:pt x="91" y="70"/>
                    <a:pt x="100" y="60"/>
                  </a:cubicBezTo>
                  <a:close/>
                  <a:moveTo>
                    <a:pt x="90" y="49"/>
                  </a:moveTo>
                  <a:cubicBezTo>
                    <a:pt x="88" y="51"/>
                    <a:pt x="86" y="53"/>
                    <a:pt x="86" y="53"/>
                  </a:cubicBezTo>
                  <a:cubicBezTo>
                    <a:pt x="85" y="59"/>
                    <a:pt x="85" y="55"/>
                    <a:pt x="83" y="53"/>
                  </a:cubicBezTo>
                  <a:cubicBezTo>
                    <a:pt x="80" y="51"/>
                    <a:pt x="80" y="48"/>
                    <a:pt x="80" y="48"/>
                  </a:cubicBezTo>
                  <a:cubicBezTo>
                    <a:pt x="81" y="38"/>
                    <a:pt x="89" y="44"/>
                    <a:pt x="89" y="44"/>
                  </a:cubicBezTo>
                  <a:cubicBezTo>
                    <a:pt x="89" y="44"/>
                    <a:pt x="92" y="48"/>
                    <a:pt x="9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8" name="ïşľïďé"/>
            <p:cNvSpPr/>
            <p:nvPr/>
          </p:nvSpPr>
          <p:spPr bwMode="auto">
            <a:xfrm>
              <a:off x="4199193" y="1624325"/>
              <a:ext cx="73589" cy="92512"/>
            </a:xfrm>
            <a:custGeom>
              <a:avLst/>
              <a:gdLst>
                <a:gd name="T0" fmla="*/ 0 w 105"/>
                <a:gd name="T1" fmla="*/ 132 h 132"/>
                <a:gd name="T2" fmla="*/ 0 w 105"/>
                <a:gd name="T3" fmla="*/ 109 h 132"/>
                <a:gd name="T4" fmla="*/ 69 w 105"/>
                <a:gd name="T5" fmla="*/ 23 h 132"/>
                <a:gd name="T6" fmla="*/ 7 w 105"/>
                <a:gd name="T7" fmla="*/ 23 h 132"/>
                <a:gd name="T8" fmla="*/ 7 w 105"/>
                <a:gd name="T9" fmla="*/ 0 h 132"/>
                <a:gd name="T10" fmla="*/ 102 w 105"/>
                <a:gd name="T11" fmla="*/ 0 h 132"/>
                <a:gd name="T12" fmla="*/ 102 w 105"/>
                <a:gd name="T13" fmla="*/ 23 h 132"/>
                <a:gd name="T14" fmla="*/ 33 w 105"/>
                <a:gd name="T15" fmla="*/ 112 h 132"/>
                <a:gd name="T16" fmla="*/ 105 w 105"/>
                <a:gd name="T17" fmla="*/ 112 h 132"/>
                <a:gd name="T18" fmla="*/ 105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109"/>
                  </a:lnTo>
                  <a:lnTo>
                    <a:pt x="69" y="23"/>
                  </a:lnTo>
                  <a:lnTo>
                    <a:pt x="7" y="23"/>
                  </a:lnTo>
                  <a:lnTo>
                    <a:pt x="7" y="0"/>
                  </a:lnTo>
                  <a:lnTo>
                    <a:pt x="102" y="0"/>
                  </a:lnTo>
                  <a:lnTo>
                    <a:pt x="102" y="23"/>
                  </a:lnTo>
                  <a:lnTo>
                    <a:pt x="33" y="112"/>
                  </a:lnTo>
                  <a:lnTo>
                    <a:pt x="105" y="112"/>
                  </a:lnTo>
                  <a:lnTo>
                    <a:pt x="105"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29" name="ïśḷïḍê"/>
            <p:cNvSpPr/>
            <p:nvPr/>
          </p:nvSpPr>
          <p:spPr bwMode="auto">
            <a:xfrm>
              <a:off x="4291004" y="1624325"/>
              <a:ext cx="73589" cy="92512"/>
            </a:xfrm>
            <a:custGeom>
              <a:avLst/>
              <a:gdLst>
                <a:gd name="T0" fmla="*/ 0 w 105"/>
                <a:gd name="T1" fmla="*/ 132 h 132"/>
                <a:gd name="T2" fmla="*/ 0 w 105"/>
                <a:gd name="T3" fmla="*/ 0 h 132"/>
                <a:gd name="T4" fmla="*/ 30 w 105"/>
                <a:gd name="T5" fmla="*/ 0 h 132"/>
                <a:gd name="T6" fmla="*/ 30 w 105"/>
                <a:gd name="T7" fmla="*/ 53 h 132"/>
                <a:gd name="T8" fmla="*/ 79 w 105"/>
                <a:gd name="T9" fmla="*/ 53 h 132"/>
                <a:gd name="T10" fmla="*/ 79 w 105"/>
                <a:gd name="T11" fmla="*/ 0 h 132"/>
                <a:gd name="T12" fmla="*/ 105 w 105"/>
                <a:gd name="T13" fmla="*/ 0 h 132"/>
                <a:gd name="T14" fmla="*/ 105 w 105"/>
                <a:gd name="T15" fmla="*/ 132 h 132"/>
                <a:gd name="T16" fmla="*/ 79 w 105"/>
                <a:gd name="T17" fmla="*/ 132 h 132"/>
                <a:gd name="T18" fmla="*/ 79 w 105"/>
                <a:gd name="T19" fmla="*/ 76 h 132"/>
                <a:gd name="T20" fmla="*/ 30 w 105"/>
                <a:gd name="T21" fmla="*/ 76 h 132"/>
                <a:gd name="T22" fmla="*/ 30 w 105"/>
                <a:gd name="T23" fmla="*/ 132 h 132"/>
                <a:gd name="T24" fmla="*/ 0 w 105"/>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32">
                  <a:moveTo>
                    <a:pt x="0" y="132"/>
                  </a:moveTo>
                  <a:lnTo>
                    <a:pt x="0" y="0"/>
                  </a:lnTo>
                  <a:lnTo>
                    <a:pt x="30" y="0"/>
                  </a:lnTo>
                  <a:lnTo>
                    <a:pt x="30" y="53"/>
                  </a:lnTo>
                  <a:lnTo>
                    <a:pt x="79" y="53"/>
                  </a:lnTo>
                  <a:lnTo>
                    <a:pt x="79" y="0"/>
                  </a:lnTo>
                  <a:lnTo>
                    <a:pt x="105" y="0"/>
                  </a:lnTo>
                  <a:lnTo>
                    <a:pt x="105" y="132"/>
                  </a:lnTo>
                  <a:lnTo>
                    <a:pt x="79" y="132"/>
                  </a:lnTo>
                  <a:lnTo>
                    <a:pt x="79" y="76"/>
                  </a:lnTo>
                  <a:lnTo>
                    <a:pt x="30" y="76"/>
                  </a:lnTo>
                  <a:lnTo>
                    <a:pt x="30"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0" name="ïṡḷíḑé"/>
            <p:cNvSpPr/>
            <p:nvPr/>
          </p:nvSpPr>
          <p:spPr bwMode="auto">
            <a:xfrm>
              <a:off x="4391926" y="1624325"/>
              <a:ext cx="68683" cy="92512"/>
            </a:xfrm>
            <a:custGeom>
              <a:avLst/>
              <a:gdLst>
                <a:gd name="T0" fmla="*/ 0 w 98"/>
                <a:gd name="T1" fmla="*/ 132 h 132"/>
                <a:gd name="T2" fmla="*/ 0 w 98"/>
                <a:gd name="T3" fmla="*/ 0 h 132"/>
                <a:gd name="T4" fmla="*/ 95 w 98"/>
                <a:gd name="T5" fmla="*/ 0 h 132"/>
                <a:gd name="T6" fmla="*/ 95 w 98"/>
                <a:gd name="T7" fmla="*/ 23 h 132"/>
                <a:gd name="T8" fmla="*/ 26 w 98"/>
                <a:gd name="T9" fmla="*/ 23 h 132"/>
                <a:gd name="T10" fmla="*/ 26 w 98"/>
                <a:gd name="T11" fmla="*/ 53 h 132"/>
                <a:gd name="T12" fmla="*/ 92 w 98"/>
                <a:gd name="T13" fmla="*/ 53 h 132"/>
                <a:gd name="T14" fmla="*/ 92 w 98"/>
                <a:gd name="T15" fmla="*/ 76 h 132"/>
                <a:gd name="T16" fmla="*/ 26 w 98"/>
                <a:gd name="T17" fmla="*/ 76 h 132"/>
                <a:gd name="T18" fmla="*/ 26 w 98"/>
                <a:gd name="T19" fmla="*/ 112 h 132"/>
                <a:gd name="T20" fmla="*/ 98 w 98"/>
                <a:gd name="T21" fmla="*/ 112 h 132"/>
                <a:gd name="T22" fmla="*/ 98 w 98"/>
                <a:gd name="T23" fmla="*/ 132 h 132"/>
                <a:gd name="T24" fmla="*/ 0 w 98"/>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2">
                  <a:moveTo>
                    <a:pt x="0" y="132"/>
                  </a:moveTo>
                  <a:lnTo>
                    <a:pt x="0" y="0"/>
                  </a:lnTo>
                  <a:lnTo>
                    <a:pt x="95" y="0"/>
                  </a:lnTo>
                  <a:lnTo>
                    <a:pt x="95" y="23"/>
                  </a:lnTo>
                  <a:lnTo>
                    <a:pt x="26" y="23"/>
                  </a:lnTo>
                  <a:lnTo>
                    <a:pt x="26" y="53"/>
                  </a:lnTo>
                  <a:lnTo>
                    <a:pt x="92" y="53"/>
                  </a:lnTo>
                  <a:lnTo>
                    <a:pt x="92" y="76"/>
                  </a:lnTo>
                  <a:lnTo>
                    <a:pt x="26" y="76"/>
                  </a:lnTo>
                  <a:lnTo>
                    <a:pt x="26" y="112"/>
                  </a:lnTo>
                  <a:lnTo>
                    <a:pt x="98" y="112"/>
                  </a:lnTo>
                  <a:lnTo>
                    <a:pt x="98"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1" name="iśḻíde"/>
            <p:cNvSpPr/>
            <p:nvPr/>
          </p:nvSpPr>
          <p:spPr bwMode="auto">
            <a:xfrm>
              <a:off x="4476729" y="1624325"/>
              <a:ext cx="59572" cy="94615"/>
            </a:xfrm>
            <a:custGeom>
              <a:avLst/>
              <a:gdLst>
                <a:gd name="T0" fmla="*/ 18 w 26"/>
                <a:gd name="T1" fmla="*/ 0 h 41"/>
                <a:gd name="T2" fmla="*/ 26 w 26"/>
                <a:gd name="T3" fmla="*/ 0 h 41"/>
                <a:gd name="T4" fmla="*/ 26 w 26"/>
                <a:gd name="T5" fmla="*/ 26 h 41"/>
                <a:gd name="T6" fmla="*/ 25 w 26"/>
                <a:gd name="T7" fmla="*/ 33 h 41"/>
                <a:gd name="T8" fmla="*/ 20 w 26"/>
                <a:gd name="T9" fmla="*/ 39 h 41"/>
                <a:gd name="T10" fmla="*/ 12 w 26"/>
                <a:gd name="T11" fmla="*/ 41 h 41"/>
                <a:gd name="T12" fmla="*/ 3 w 26"/>
                <a:gd name="T13" fmla="*/ 38 h 41"/>
                <a:gd name="T14" fmla="*/ 0 w 26"/>
                <a:gd name="T15" fmla="*/ 28 h 41"/>
                <a:gd name="T16" fmla="*/ 8 w 26"/>
                <a:gd name="T17" fmla="*/ 27 h 41"/>
                <a:gd name="T18" fmla="*/ 9 w 26"/>
                <a:gd name="T19" fmla="*/ 32 h 41"/>
                <a:gd name="T20" fmla="*/ 13 w 26"/>
                <a:gd name="T21" fmla="*/ 34 h 41"/>
                <a:gd name="T22" fmla="*/ 16 w 26"/>
                <a:gd name="T23" fmla="*/ 33 h 41"/>
                <a:gd name="T24" fmla="*/ 18 w 26"/>
                <a:gd name="T25" fmla="*/ 26 h 41"/>
                <a:gd name="T26" fmla="*/ 18 w 26"/>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1">
                  <a:moveTo>
                    <a:pt x="18" y="0"/>
                  </a:moveTo>
                  <a:cubicBezTo>
                    <a:pt x="26" y="0"/>
                    <a:pt x="26" y="0"/>
                    <a:pt x="26" y="0"/>
                  </a:cubicBezTo>
                  <a:cubicBezTo>
                    <a:pt x="26" y="26"/>
                    <a:pt x="26" y="26"/>
                    <a:pt x="26" y="26"/>
                  </a:cubicBezTo>
                  <a:cubicBezTo>
                    <a:pt x="26" y="29"/>
                    <a:pt x="25" y="32"/>
                    <a:pt x="25" y="33"/>
                  </a:cubicBezTo>
                  <a:cubicBezTo>
                    <a:pt x="24" y="36"/>
                    <a:pt x="23" y="37"/>
                    <a:pt x="20" y="39"/>
                  </a:cubicBezTo>
                  <a:cubicBezTo>
                    <a:pt x="18" y="40"/>
                    <a:pt x="16" y="41"/>
                    <a:pt x="12" y="41"/>
                  </a:cubicBezTo>
                  <a:cubicBezTo>
                    <a:pt x="8" y="41"/>
                    <a:pt x="5" y="40"/>
                    <a:pt x="3" y="38"/>
                  </a:cubicBezTo>
                  <a:cubicBezTo>
                    <a:pt x="1" y="35"/>
                    <a:pt x="0" y="32"/>
                    <a:pt x="0" y="28"/>
                  </a:cubicBezTo>
                  <a:cubicBezTo>
                    <a:pt x="8" y="27"/>
                    <a:pt x="8" y="27"/>
                    <a:pt x="8" y="27"/>
                  </a:cubicBezTo>
                  <a:cubicBezTo>
                    <a:pt x="8" y="29"/>
                    <a:pt x="8" y="31"/>
                    <a:pt x="9" y="32"/>
                  </a:cubicBezTo>
                  <a:cubicBezTo>
                    <a:pt x="10" y="33"/>
                    <a:pt x="11" y="34"/>
                    <a:pt x="13" y="34"/>
                  </a:cubicBezTo>
                  <a:cubicBezTo>
                    <a:pt x="14" y="34"/>
                    <a:pt x="16" y="34"/>
                    <a:pt x="16" y="33"/>
                  </a:cubicBezTo>
                  <a:cubicBezTo>
                    <a:pt x="17" y="32"/>
                    <a:pt x="18" y="29"/>
                    <a:pt x="18" y="26"/>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2" name="í$ḻîdê"/>
            <p:cNvSpPr/>
            <p:nvPr/>
          </p:nvSpPr>
          <p:spPr bwMode="auto">
            <a:xfrm>
              <a:off x="4561532"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333" name="iṩḷídé"/>
            <p:cNvSpPr/>
            <p:nvPr/>
          </p:nvSpPr>
          <p:spPr bwMode="auto">
            <a:xfrm>
              <a:off x="4595874" y="1624325"/>
              <a:ext cx="91811" cy="92512"/>
            </a:xfrm>
            <a:custGeom>
              <a:avLst/>
              <a:gdLst>
                <a:gd name="T0" fmla="*/ 131 w 131"/>
                <a:gd name="T1" fmla="*/ 132 h 132"/>
                <a:gd name="T2" fmla="*/ 102 w 131"/>
                <a:gd name="T3" fmla="*/ 132 h 132"/>
                <a:gd name="T4" fmla="*/ 92 w 131"/>
                <a:gd name="T5" fmla="*/ 102 h 132"/>
                <a:gd name="T6" fmla="*/ 40 w 131"/>
                <a:gd name="T7" fmla="*/ 102 h 132"/>
                <a:gd name="T8" fmla="*/ 26 w 131"/>
                <a:gd name="T9" fmla="*/ 132 h 132"/>
                <a:gd name="T10" fmla="*/ 0 w 131"/>
                <a:gd name="T11" fmla="*/ 132 h 132"/>
                <a:gd name="T12" fmla="*/ 49 w 131"/>
                <a:gd name="T13" fmla="*/ 0 h 132"/>
                <a:gd name="T14" fmla="*/ 79 w 131"/>
                <a:gd name="T15" fmla="*/ 0 h 132"/>
                <a:gd name="T16" fmla="*/ 131 w 131"/>
                <a:gd name="T17" fmla="*/ 132 h 132"/>
                <a:gd name="T18" fmla="*/ 131 w 131"/>
                <a:gd name="T19" fmla="*/ 132 h 132"/>
                <a:gd name="T20" fmla="*/ 82 w 131"/>
                <a:gd name="T21" fmla="*/ 83 h 132"/>
                <a:gd name="T22" fmla="*/ 66 w 131"/>
                <a:gd name="T23" fmla="*/ 33 h 132"/>
                <a:gd name="T24" fmla="*/ 46 w 131"/>
                <a:gd name="T25" fmla="*/ 83 h 132"/>
                <a:gd name="T26" fmla="*/ 82 w 131"/>
                <a:gd name="T27"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32">
                  <a:moveTo>
                    <a:pt x="131" y="132"/>
                  </a:moveTo>
                  <a:lnTo>
                    <a:pt x="102" y="132"/>
                  </a:lnTo>
                  <a:lnTo>
                    <a:pt x="92" y="102"/>
                  </a:lnTo>
                  <a:lnTo>
                    <a:pt x="40" y="102"/>
                  </a:lnTo>
                  <a:lnTo>
                    <a:pt x="26" y="132"/>
                  </a:lnTo>
                  <a:lnTo>
                    <a:pt x="0" y="132"/>
                  </a:lnTo>
                  <a:lnTo>
                    <a:pt x="49" y="0"/>
                  </a:lnTo>
                  <a:lnTo>
                    <a:pt x="79" y="0"/>
                  </a:lnTo>
                  <a:lnTo>
                    <a:pt x="131" y="132"/>
                  </a:lnTo>
                  <a:lnTo>
                    <a:pt x="131" y="132"/>
                  </a:lnTo>
                  <a:close/>
                  <a:moveTo>
                    <a:pt x="82" y="83"/>
                  </a:moveTo>
                  <a:lnTo>
                    <a:pt x="66" y="33"/>
                  </a:lnTo>
                  <a:lnTo>
                    <a:pt x="46" y="83"/>
                  </a:lnTo>
                  <a:lnTo>
                    <a:pt x="82"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4" name="iślíḓè"/>
            <p:cNvSpPr/>
            <p:nvPr/>
          </p:nvSpPr>
          <p:spPr bwMode="auto">
            <a:xfrm>
              <a:off x="4703805" y="1624325"/>
              <a:ext cx="73589" cy="92512"/>
            </a:xfrm>
            <a:custGeom>
              <a:avLst/>
              <a:gdLst>
                <a:gd name="T0" fmla="*/ 0 w 105"/>
                <a:gd name="T1" fmla="*/ 132 h 132"/>
                <a:gd name="T2" fmla="*/ 0 w 105"/>
                <a:gd name="T3" fmla="*/ 0 h 132"/>
                <a:gd name="T4" fmla="*/ 26 w 105"/>
                <a:gd name="T5" fmla="*/ 0 h 132"/>
                <a:gd name="T6" fmla="*/ 82 w 105"/>
                <a:gd name="T7" fmla="*/ 89 h 132"/>
                <a:gd name="T8" fmla="*/ 82 w 105"/>
                <a:gd name="T9" fmla="*/ 0 h 132"/>
                <a:gd name="T10" fmla="*/ 105 w 105"/>
                <a:gd name="T11" fmla="*/ 0 h 132"/>
                <a:gd name="T12" fmla="*/ 105 w 105"/>
                <a:gd name="T13" fmla="*/ 132 h 132"/>
                <a:gd name="T14" fmla="*/ 79 w 105"/>
                <a:gd name="T15" fmla="*/ 132 h 132"/>
                <a:gd name="T16" fmla="*/ 26 w 105"/>
                <a:gd name="T17" fmla="*/ 46 h 132"/>
                <a:gd name="T18" fmla="*/ 26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0"/>
                  </a:lnTo>
                  <a:lnTo>
                    <a:pt x="26" y="0"/>
                  </a:lnTo>
                  <a:lnTo>
                    <a:pt x="82" y="89"/>
                  </a:lnTo>
                  <a:lnTo>
                    <a:pt x="82" y="0"/>
                  </a:lnTo>
                  <a:lnTo>
                    <a:pt x="105" y="0"/>
                  </a:lnTo>
                  <a:lnTo>
                    <a:pt x="105" y="132"/>
                  </a:lnTo>
                  <a:lnTo>
                    <a:pt x="79" y="132"/>
                  </a:lnTo>
                  <a:lnTo>
                    <a:pt x="26" y="46"/>
                  </a:lnTo>
                  <a:lnTo>
                    <a:pt x="26"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5" name="îṥ1ïḋe"/>
            <p:cNvSpPr/>
            <p:nvPr/>
          </p:nvSpPr>
          <p:spPr bwMode="auto">
            <a:xfrm>
              <a:off x="4799821" y="1624325"/>
              <a:ext cx="87606" cy="94615"/>
            </a:xfrm>
            <a:custGeom>
              <a:avLst/>
              <a:gdLst>
                <a:gd name="T0" fmla="*/ 20 w 38"/>
                <a:gd name="T1" fmla="*/ 26 h 41"/>
                <a:gd name="T2" fmla="*/ 20 w 38"/>
                <a:gd name="T3" fmla="*/ 19 h 41"/>
                <a:gd name="T4" fmla="*/ 38 w 38"/>
                <a:gd name="T5" fmla="*/ 19 h 41"/>
                <a:gd name="T6" fmla="*/ 38 w 38"/>
                <a:gd name="T7" fmla="*/ 35 h 41"/>
                <a:gd name="T8" fmla="*/ 30 w 38"/>
                <a:gd name="T9" fmla="*/ 39 h 41"/>
                <a:gd name="T10" fmla="*/ 21 w 38"/>
                <a:gd name="T11" fmla="*/ 41 h 41"/>
                <a:gd name="T12" fmla="*/ 10 w 38"/>
                <a:gd name="T13" fmla="*/ 38 h 41"/>
                <a:gd name="T14" fmla="*/ 3 w 38"/>
                <a:gd name="T15" fmla="*/ 31 h 41"/>
                <a:gd name="T16" fmla="*/ 0 w 38"/>
                <a:gd name="T17" fmla="*/ 20 h 41"/>
                <a:gd name="T18" fmla="*/ 3 w 38"/>
                <a:gd name="T19" fmla="*/ 9 h 41"/>
                <a:gd name="T20" fmla="*/ 11 w 38"/>
                <a:gd name="T21" fmla="*/ 2 h 41"/>
                <a:gd name="T22" fmla="*/ 20 w 38"/>
                <a:gd name="T23" fmla="*/ 0 h 41"/>
                <a:gd name="T24" fmla="*/ 32 w 38"/>
                <a:gd name="T25" fmla="*/ 3 h 41"/>
                <a:gd name="T26" fmla="*/ 37 w 38"/>
                <a:gd name="T27" fmla="*/ 11 h 41"/>
                <a:gd name="T28" fmla="*/ 29 w 38"/>
                <a:gd name="T29" fmla="*/ 13 h 41"/>
                <a:gd name="T30" fmla="*/ 26 w 38"/>
                <a:gd name="T31" fmla="*/ 8 h 41"/>
                <a:gd name="T32" fmla="*/ 20 w 38"/>
                <a:gd name="T33" fmla="*/ 7 h 41"/>
                <a:gd name="T34" fmla="*/ 12 w 38"/>
                <a:gd name="T35" fmla="*/ 10 h 41"/>
                <a:gd name="T36" fmla="*/ 9 w 38"/>
                <a:gd name="T37" fmla="*/ 20 h 41"/>
                <a:gd name="T38" fmla="*/ 12 w 38"/>
                <a:gd name="T39" fmla="*/ 31 h 41"/>
                <a:gd name="T40" fmla="*/ 20 w 38"/>
                <a:gd name="T41" fmla="*/ 34 h 41"/>
                <a:gd name="T42" fmla="*/ 25 w 38"/>
                <a:gd name="T43" fmla="*/ 33 h 41"/>
                <a:gd name="T44" fmla="*/ 29 w 38"/>
                <a:gd name="T45" fmla="*/ 31 h 41"/>
                <a:gd name="T46" fmla="*/ 29 w 38"/>
                <a:gd name="T47" fmla="*/ 26 h 41"/>
                <a:gd name="T48" fmla="*/ 20 w 38"/>
                <a:gd name="T49"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41">
                  <a:moveTo>
                    <a:pt x="20" y="26"/>
                  </a:moveTo>
                  <a:cubicBezTo>
                    <a:pt x="20" y="19"/>
                    <a:pt x="20" y="19"/>
                    <a:pt x="20" y="19"/>
                  </a:cubicBezTo>
                  <a:cubicBezTo>
                    <a:pt x="38" y="19"/>
                    <a:pt x="38" y="19"/>
                    <a:pt x="38" y="19"/>
                  </a:cubicBezTo>
                  <a:cubicBezTo>
                    <a:pt x="38" y="35"/>
                    <a:pt x="38" y="35"/>
                    <a:pt x="38" y="35"/>
                  </a:cubicBezTo>
                  <a:cubicBezTo>
                    <a:pt x="36" y="36"/>
                    <a:pt x="33" y="38"/>
                    <a:pt x="30" y="39"/>
                  </a:cubicBezTo>
                  <a:cubicBezTo>
                    <a:pt x="27" y="40"/>
                    <a:pt x="24" y="41"/>
                    <a:pt x="21" y="41"/>
                  </a:cubicBezTo>
                  <a:cubicBezTo>
                    <a:pt x="16" y="41"/>
                    <a:pt x="13" y="40"/>
                    <a:pt x="10" y="38"/>
                  </a:cubicBezTo>
                  <a:cubicBezTo>
                    <a:pt x="6" y="37"/>
                    <a:pt x="4" y="34"/>
                    <a:pt x="3" y="31"/>
                  </a:cubicBezTo>
                  <a:cubicBezTo>
                    <a:pt x="1" y="28"/>
                    <a:pt x="0" y="24"/>
                    <a:pt x="0" y="20"/>
                  </a:cubicBezTo>
                  <a:cubicBezTo>
                    <a:pt x="0" y="16"/>
                    <a:pt x="1" y="12"/>
                    <a:pt x="3" y="9"/>
                  </a:cubicBezTo>
                  <a:cubicBezTo>
                    <a:pt x="5" y="6"/>
                    <a:pt x="7" y="3"/>
                    <a:pt x="11" y="2"/>
                  </a:cubicBezTo>
                  <a:cubicBezTo>
                    <a:pt x="13" y="0"/>
                    <a:pt x="16" y="0"/>
                    <a:pt x="20" y="0"/>
                  </a:cubicBezTo>
                  <a:cubicBezTo>
                    <a:pt x="25" y="0"/>
                    <a:pt x="29" y="1"/>
                    <a:pt x="32" y="3"/>
                  </a:cubicBezTo>
                  <a:cubicBezTo>
                    <a:pt x="34" y="5"/>
                    <a:pt x="36" y="8"/>
                    <a:pt x="37" y="11"/>
                  </a:cubicBezTo>
                  <a:cubicBezTo>
                    <a:pt x="29" y="13"/>
                    <a:pt x="29" y="13"/>
                    <a:pt x="29" y="13"/>
                  </a:cubicBezTo>
                  <a:cubicBezTo>
                    <a:pt x="29" y="11"/>
                    <a:pt x="27" y="9"/>
                    <a:pt x="26" y="8"/>
                  </a:cubicBezTo>
                  <a:cubicBezTo>
                    <a:pt x="24" y="7"/>
                    <a:pt x="22" y="7"/>
                    <a:pt x="20" y="7"/>
                  </a:cubicBezTo>
                  <a:cubicBezTo>
                    <a:pt x="17" y="7"/>
                    <a:pt x="14" y="8"/>
                    <a:pt x="12" y="10"/>
                  </a:cubicBezTo>
                  <a:cubicBezTo>
                    <a:pt x="10" y="12"/>
                    <a:pt x="9" y="16"/>
                    <a:pt x="9" y="20"/>
                  </a:cubicBezTo>
                  <a:cubicBezTo>
                    <a:pt x="9" y="25"/>
                    <a:pt x="10" y="28"/>
                    <a:pt x="12" y="31"/>
                  </a:cubicBezTo>
                  <a:cubicBezTo>
                    <a:pt x="14" y="33"/>
                    <a:pt x="17" y="34"/>
                    <a:pt x="20" y="34"/>
                  </a:cubicBezTo>
                  <a:cubicBezTo>
                    <a:pt x="22" y="34"/>
                    <a:pt x="23" y="34"/>
                    <a:pt x="25" y="33"/>
                  </a:cubicBezTo>
                  <a:cubicBezTo>
                    <a:pt x="27" y="32"/>
                    <a:pt x="28" y="32"/>
                    <a:pt x="29" y="31"/>
                  </a:cubicBezTo>
                  <a:cubicBezTo>
                    <a:pt x="29" y="26"/>
                    <a:pt x="29" y="26"/>
                    <a:pt x="29" y="26"/>
                  </a:cubicBezTo>
                  <a:lnTo>
                    <a:pt x="2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6" name="iṧḷídè"/>
            <p:cNvSpPr/>
            <p:nvPr/>
          </p:nvSpPr>
          <p:spPr bwMode="auto">
            <a:xfrm>
              <a:off x="4937888" y="1624325"/>
              <a:ext cx="72888" cy="94615"/>
            </a:xfrm>
            <a:custGeom>
              <a:avLst/>
              <a:gdLst>
                <a:gd name="T0" fmla="*/ 0 w 32"/>
                <a:gd name="T1" fmla="*/ 0 h 41"/>
                <a:gd name="T2" fmla="*/ 9 w 32"/>
                <a:gd name="T3" fmla="*/ 0 h 41"/>
                <a:gd name="T4" fmla="*/ 9 w 32"/>
                <a:gd name="T5" fmla="*/ 22 h 41"/>
                <a:gd name="T6" fmla="*/ 9 w 32"/>
                <a:gd name="T7" fmla="*/ 29 h 41"/>
                <a:gd name="T8" fmla="*/ 11 w 32"/>
                <a:gd name="T9" fmla="*/ 33 h 41"/>
                <a:gd name="T10" fmla="*/ 17 w 32"/>
                <a:gd name="T11" fmla="*/ 34 h 41"/>
                <a:gd name="T12" fmla="*/ 22 w 32"/>
                <a:gd name="T13" fmla="*/ 33 h 41"/>
                <a:gd name="T14" fmla="*/ 24 w 32"/>
                <a:gd name="T15" fmla="*/ 29 h 41"/>
                <a:gd name="T16" fmla="*/ 24 w 32"/>
                <a:gd name="T17" fmla="*/ 22 h 41"/>
                <a:gd name="T18" fmla="*/ 24 w 32"/>
                <a:gd name="T19" fmla="*/ 0 h 41"/>
                <a:gd name="T20" fmla="*/ 32 w 32"/>
                <a:gd name="T21" fmla="*/ 0 h 41"/>
                <a:gd name="T22" fmla="*/ 32 w 32"/>
                <a:gd name="T23" fmla="*/ 21 h 41"/>
                <a:gd name="T24" fmla="*/ 32 w 32"/>
                <a:gd name="T25" fmla="*/ 32 h 41"/>
                <a:gd name="T26" fmla="*/ 29 w 32"/>
                <a:gd name="T27" fmla="*/ 37 h 41"/>
                <a:gd name="T28" fmla="*/ 25 w 32"/>
                <a:gd name="T29" fmla="*/ 40 h 41"/>
                <a:gd name="T30" fmla="*/ 17 w 32"/>
                <a:gd name="T31" fmla="*/ 41 h 41"/>
                <a:gd name="T32" fmla="*/ 8 w 32"/>
                <a:gd name="T33" fmla="*/ 40 h 41"/>
                <a:gd name="T34" fmla="*/ 4 w 32"/>
                <a:gd name="T35" fmla="*/ 36 h 41"/>
                <a:gd name="T36" fmla="*/ 1 w 32"/>
                <a:gd name="T37" fmla="*/ 32 h 41"/>
                <a:gd name="T38" fmla="*/ 0 w 32"/>
                <a:gd name="T39" fmla="*/ 22 h 41"/>
                <a:gd name="T40" fmla="*/ 0 w 32"/>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1">
                  <a:moveTo>
                    <a:pt x="0" y="0"/>
                  </a:moveTo>
                  <a:cubicBezTo>
                    <a:pt x="9" y="0"/>
                    <a:pt x="9" y="0"/>
                    <a:pt x="9" y="0"/>
                  </a:cubicBezTo>
                  <a:cubicBezTo>
                    <a:pt x="9" y="22"/>
                    <a:pt x="9" y="22"/>
                    <a:pt x="9" y="22"/>
                  </a:cubicBezTo>
                  <a:cubicBezTo>
                    <a:pt x="9" y="25"/>
                    <a:pt x="9" y="28"/>
                    <a:pt x="9" y="29"/>
                  </a:cubicBezTo>
                  <a:cubicBezTo>
                    <a:pt x="9" y="30"/>
                    <a:pt x="10" y="32"/>
                    <a:pt x="11" y="33"/>
                  </a:cubicBezTo>
                  <a:cubicBezTo>
                    <a:pt x="13" y="34"/>
                    <a:pt x="14" y="34"/>
                    <a:pt x="17" y="34"/>
                  </a:cubicBezTo>
                  <a:cubicBezTo>
                    <a:pt x="19" y="34"/>
                    <a:pt x="21" y="34"/>
                    <a:pt x="22" y="33"/>
                  </a:cubicBezTo>
                  <a:cubicBezTo>
                    <a:pt x="23" y="32"/>
                    <a:pt x="24" y="31"/>
                    <a:pt x="24" y="29"/>
                  </a:cubicBezTo>
                  <a:cubicBezTo>
                    <a:pt x="24" y="28"/>
                    <a:pt x="24" y="26"/>
                    <a:pt x="24" y="22"/>
                  </a:cubicBezTo>
                  <a:cubicBezTo>
                    <a:pt x="24" y="0"/>
                    <a:pt x="24" y="0"/>
                    <a:pt x="24" y="0"/>
                  </a:cubicBezTo>
                  <a:cubicBezTo>
                    <a:pt x="32" y="0"/>
                    <a:pt x="32" y="0"/>
                    <a:pt x="32" y="0"/>
                  </a:cubicBezTo>
                  <a:cubicBezTo>
                    <a:pt x="32" y="21"/>
                    <a:pt x="32" y="21"/>
                    <a:pt x="32" y="21"/>
                  </a:cubicBezTo>
                  <a:cubicBezTo>
                    <a:pt x="32" y="26"/>
                    <a:pt x="32" y="30"/>
                    <a:pt x="32" y="32"/>
                  </a:cubicBezTo>
                  <a:cubicBezTo>
                    <a:pt x="31" y="34"/>
                    <a:pt x="30" y="35"/>
                    <a:pt x="29" y="37"/>
                  </a:cubicBezTo>
                  <a:cubicBezTo>
                    <a:pt x="28" y="38"/>
                    <a:pt x="27" y="39"/>
                    <a:pt x="25" y="40"/>
                  </a:cubicBezTo>
                  <a:cubicBezTo>
                    <a:pt x="23" y="41"/>
                    <a:pt x="20" y="41"/>
                    <a:pt x="17" y="41"/>
                  </a:cubicBezTo>
                  <a:cubicBezTo>
                    <a:pt x="13" y="41"/>
                    <a:pt x="10" y="41"/>
                    <a:pt x="8" y="40"/>
                  </a:cubicBezTo>
                  <a:cubicBezTo>
                    <a:pt x="6" y="39"/>
                    <a:pt x="5" y="38"/>
                    <a:pt x="4" y="36"/>
                  </a:cubicBezTo>
                  <a:cubicBezTo>
                    <a:pt x="2" y="35"/>
                    <a:pt x="2" y="33"/>
                    <a:pt x="1" y="32"/>
                  </a:cubicBezTo>
                  <a:cubicBezTo>
                    <a:pt x="1" y="30"/>
                    <a:pt x="0" y="26"/>
                    <a:pt x="0" y="2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7" name="ïṩḷíḍé"/>
            <p:cNvSpPr/>
            <p:nvPr/>
          </p:nvSpPr>
          <p:spPr bwMode="auto">
            <a:xfrm>
              <a:off x="5038810" y="1624325"/>
              <a:ext cx="72888" cy="92512"/>
            </a:xfrm>
            <a:custGeom>
              <a:avLst/>
              <a:gdLst>
                <a:gd name="T0" fmla="*/ 0 w 104"/>
                <a:gd name="T1" fmla="*/ 132 h 132"/>
                <a:gd name="T2" fmla="*/ 0 w 104"/>
                <a:gd name="T3" fmla="*/ 0 h 132"/>
                <a:gd name="T4" fmla="*/ 26 w 104"/>
                <a:gd name="T5" fmla="*/ 0 h 132"/>
                <a:gd name="T6" fmla="*/ 78 w 104"/>
                <a:gd name="T7" fmla="*/ 89 h 132"/>
                <a:gd name="T8" fmla="*/ 78 w 104"/>
                <a:gd name="T9" fmla="*/ 0 h 132"/>
                <a:gd name="T10" fmla="*/ 104 w 104"/>
                <a:gd name="T11" fmla="*/ 0 h 132"/>
                <a:gd name="T12" fmla="*/ 104 w 104"/>
                <a:gd name="T13" fmla="*/ 132 h 132"/>
                <a:gd name="T14" fmla="*/ 78 w 104"/>
                <a:gd name="T15" fmla="*/ 132 h 132"/>
                <a:gd name="T16" fmla="*/ 23 w 104"/>
                <a:gd name="T17" fmla="*/ 46 h 132"/>
                <a:gd name="T18" fmla="*/ 23 w 104"/>
                <a:gd name="T19" fmla="*/ 132 h 132"/>
                <a:gd name="T20" fmla="*/ 0 w 104"/>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2">
                  <a:moveTo>
                    <a:pt x="0" y="132"/>
                  </a:moveTo>
                  <a:lnTo>
                    <a:pt x="0" y="0"/>
                  </a:lnTo>
                  <a:lnTo>
                    <a:pt x="26" y="0"/>
                  </a:lnTo>
                  <a:lnTo>
                    <a:pt x="78" y="89"/>
                  </a:lnTo>
                  <a:lnTo>
                    <a:pt x="78" y="0"/>
                  </a:lnTo>
                  <a:lnTo>
                    <a:pt x="104" y="0"/>
                  </a:lnTo>
                  <a:lnTo>
                    <a:pt x="104" y="132"/>
                  </a:lnTo>
                  <a:lnTo>
                    <a:pt x="78" y="132"/>
                  </a:lnTo>
                  <a:lnTo>
                    <a:pt x="23" y="46"/>
                  </a:lnTo>
                  <a:lnTo>
                    <a:pt x="23"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38" name="ï$liḓê"/>
            <p:cNvSpPr/>
            <p:nvPr/>
          </p:nvSpPr>
          <p:spPr bwMode="auto">
            <a:xfrm>
              <a:off x="5136929" y="1624325"/>
              <a:ext cx="18923"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339" name="iṩlidè"/>
            <p:cNvSpPr/>
            <p:nvPr/>
          </p:nvSpPr>
          <p:spPr bwMode="auto">
            <a:xfrm>
              <a:off x="5171271" y="1624325"/>
              <a:ext cx="84803" cy="92512"/>
            </a:xfrm>
            <a:custGeom>
              <a:avLst/>
              <a:gdLst>
                <a:gd name="T0" fmla="*/ 46 w 121"/>
                <a:gd name="T1" fmla="*/ 132 h 132"/>
                <a:gd name="T2" fmla="*/ 0 w 121"/>
                <a:gd name="T3" fmla="*/ 0 h 132"/>
                <a:gd name="T4" fmla="*/ 30 w 121"/>
                <a:gd name="T5" fmla="*/ 0 h 132"/>
                <a:gd name="T6" fmla="*/ 63 w 121"/>
                <a:gd name="T7" fmla="*/ 99 h 132"/>
                <a:gd name="T8" fmla="*/ 92 w 121"/>
                <a:gd name="T9" fmla="*/ 0 h 132"/>
                <a:gd name="T10" fmla="*/ 121 w 121"/>
                <a:gd name="T11" fmla="*/ 0 h 132"/>
                <a:gd name="T12" fmla="*/ 76 w 121"/>
                <a:gd name="T13" fmla="*/ 132 h 132"/>
                <a:gd name="T14" fmla="*/ 46 w 121"/>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32">
                  <a:moveTo>
                    <a:pt x="46" y="132"/>
                  </a:moveTo>
                  <a:lnTo>
                    <a:pt x="0" y="0"/>
                  </a:lnTo>
                  <a:lnTo>
                    <a:pt x="30" y="0"/>
                  </a:lnTo>
                  <a:lnTo>
                    <a:pt x="63" y="99"/>
                  </a:lnTo>
                  <a:lnTo>
                    <a:pt x="92" y="0"/>
                  </a:lnTo>
                  <a:lnTo>
                    <a:pt x="121" y="0"/>
                  </a:lnTo>
                  <a:lnTo>
                    <a:pt x="76"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40" name="íṧļîḓé"/>
            <p:cNvSpPr/>
            <p:nvPr/>
          </p:nvSpPr>
          <p:spPr bwMode="auto">
            <a:xfrm>
              <a:off x="5272193" y="1624325"/>
              <a:ext cx="71487" cy="92512"/>
            </a:xfrm>
            <a:custGeom>
              <a:avLst/>
              <a:gdLst>
                <a:gd name="T0" fmla="*/ 0 w 102"/>
                <a:gd name="T1" fmla="*/ 132 h 132"/>
                <a:gd name="T2" fmla="*/ 0 w 102"/>
                <a:gd name="T3" fmla="*/ 0 h 132"/>
                <a:gd name="T4" fmla="*/ 99 w 102"/>
                <a:gd name="T5" fmla="*/ 0 h 132"/>
                <a:gd name="T6" fmla="*/ 99 w 102"/>
                <a:gd name="T7" fmla="*/ 23 h 132"/>
                <a:gd name="T8" fmla="*/ 27 w 102"/>
                <a:gd name="T9" fmla="*/ 23 h 132"/>
                <a:gd name="T10" fmla="*/ 27 w 102"/>
                <a:gd name="T11" fmla="*/ 53 h 132"/>
                <a:gd name="T12" fmla="*/ 92 w 102"/>
                <a:gd name="T13" fmla="*/ 53 h 132"/>
                <a:gd name="T14" fmla="*/ 92 w 102"/>
                <a:gd name="T15" fmla="*/ 76 h 132"/>
                <a:gd name="T16" fmla="*/ 27 w 102"/>
                <a:gd name="T17" fmla="*/ 76 h 132"/>
                <a:gd name="T18" fmla="*/ 27 w 102"/>
                <a:gd name="T19" fmla="*/ 112 h 132"/>
                <a:gd name="T20" fmla="*/ 102 w 102"/>
                <a:gd name="T21" fmla="*/ 112 h 132"/>
                <a:gd name="T22" fmla="*/ 102 w 102"/>
                <a:gd name="T23" fmla="*/ 132 h 132"/>
                <a:gd name="T24" fmla="*/ 0 w 102"/>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2">
                  <a:moveTo>
                    <a:pt x="0" y="132"/>
                  </a:moveTo>
                  <a:lnTo>
                    <a:pt x="0" y="0"/>
                  </a:lnTo>
                  <a:lnTo>
                    <a:pt x="99" y="0"/>
                  </a:lnTo>
                  <a:lnTo>
                    <a:pt x="99" y="23"/>
                  </a:lnTo>
                  <a:lnTo>
                    <a:pt x="27" y="23"/>
                  </a:lnTo>
                  <a:lnTo>
                    <a:pt x="27" y="53"/>
                  </a:lnTo>
                  <a:lnTo>
                    <a:pt x="92" y="53"/>
                  </a:lnTo>
                  <a:lnTo>
                    <a:pt x="92" y="76"/>
                  </a:lnTo>
                  <a:lnTo>
                    <a:pt x="27" y="76"/>
                  </a:lnTo>
                  <a:lnTo>
                    <a:pt x="27" y="112"/>
                  </a:lnTo>
                  <a:lnTo>
                    <a:pt x="102" y="112"/>
                  </a:lnTo>
                  <a:lnTo>
                    <a:pt x="102"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41" name="iṩḻîḑè"/>
            <p:cNvSpPr/>
            <p:nvPr/>
          </p:nvSpPr>
          <p:spPr bwMode="auto">
            <a:xfrm>
              <a:off x="5366808" y="1624325"/>
              <a:ext cx="79897" cy="92512"/>
            </a:xfrm>
            <a:custGeom>
              <a:avLst/>
              <a:gdLst>
                <a:gd name="T0" fmla="*/ 0 w 35"/>
                <a:gd name="T1" fmla="*/ 40 h 40"/>
                <a:gd name="T2" fmla="*/ 0 w 35"/>
                <a:gd name="T3" fmla="*/ 0 h 40"/>
                <a:gd name="T4" fmla="*/ 17 w 35"/>
                <a:gd name="T5" fmla="*/ 0 h 40"/>
                <a:gd name="T6" fmla="*/ 26 w 35"/>
                <a:gd name="T7" fmla="*/ 1 h 40"/>
                <a:gd name="T8" fmla="*/ 30 w 35"/>
                <a:gd name="T9" fmla="*/ 5 h 40"/>
                <a:gd name="T10" fmla="*/ 32 w 35"/>
                <a:gd name="T11" fmla="*/ 12 h 40"/>
                <a:gd name="T12" fmla="*/ 30 w 35"/>
                <a:gd name="T13" fmla="*/ 19 h 40"/>
                <a:gd name="T14" fmla="*/ 22 w 35"/>
                <a:gd name="T15" fmla="*/ 23 h 40"/>
                <a:gd name="T16" fmla="*/ 26 w 35"/>
                <a:gd name="T17" fmla="*/ 26 h 40"/>
                <a:gd name="T18" fmla="*/ 31 w 35"/>
                <a:gd name="T19" fmla="*/ 33 h 40"/>
                <a:gd name="T20" fmla="*/ 35 w 35"/>
                <a:gd name="T21" fmla="*/ 40 h 40"/>
                <a:gd name="T22" fmla="*/ 26 w 35"/>
                <a:gd name="T23" fmla="*/ 40 h 40"/>
                <a:gd name="T24" fmla="*/ 20 w 35"/>
                <a:gd name="T25" fmla="*/ 32 h 40"/>
                <a:gd name="T26" fmla="*/ 16 w 35"/>
                <a:gd name="T27" fmla="*/ 26 h 40"/>
                <a:gd name="T28" fmla="*/ 13 w 35"/>
                <a:gd name="T29" fmla="*/ 24 h 40"/>
                <a:gd name="T30" fmla="*/ 9 w 35"/>
                <a:gd name="T31" fmla="*/ 24 h 40"/>
                <a:gd name="T32" fmla="*/ 8 w 35"/>
                <a:gd name="T33" fmla="*/ 24 h 40"/>
                <a:gd name="T34" fmla="*/ 8 w 35"/>
                <a:gd name="T35" fmla="*/ 40 h 40"/>
                <a:gd name="T36" fmla="*/ 0 w 35"/>
                <a:gd name="T37" fmla="*/ 40 h 40"/>
                <a:gd name="T38" fmla="*/ 8 w 35"/>
                <a:gd name="T39" fmla="*/ 17 h 40"/>
                <a:gd name="T40" fmla="*/ 14 w 35"/>
                <a:gd name="T41" fmla="*/ 17 h 40"/>
                <a:gd name="T42" fmla="*/ 21 w 35"/>
                <a:gd name="T43" fmla="*/ 17 h 40"/>
                <a:gd name="T44" fmla="*/ 23 w 35"/>
                <a:gd name="T45" fmla="*/ 15 h 40"/>
                <a:gd name="T46" fmla="*/ 24 w 35"/>
                <a:gd name="T47" fmla="*/ 12 h 40"/>
                <a:gd name="T48" fmla="*/ 23 w 35"/>
                <a:gd name="T49" fmla="*/ 9 h 40"/>
                <a:gd name="T50" fmla="*/ 20 w 35"/>
                <a:gd name="T51" fmla="*/ 7 h 40"/>
                <a:gd name="T52" fmla="*/ 14 w 35"/>
                <a:gd name="T53" fmla="*/ 7 h 40"/>
                <a:gd name="T54" fmla="*/ 8 w 35"/>
                <a:gd name="T55" fmla="*/ 7 h 40"/>
                <a:gd name="T56" fmla="*/ 8 w 35"/>
                <a:gd name="T5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0">
                  <a:moveTo>
                    <a:pt x="0" y="40"/>
                  </a:moveTo>
                  <a:cubicBezTo>
                    <a:pt x="0" y="0"/>
                    <a:pt x="0" y="0"/>
                    <a:pt x="0" y="0"/>
                  </a:cubicBezTo>
                  <a:cubicBezTo>
                    <a:pt x="17" y="0"/>
                    <a:pt x="17" y="0"/>
                    <a:pt x="17" y="0"/>
                  </a:cubicBezTo>
                  <a:cubicBezTo>
                    <a:pt x="21" y="0"/>
                    <a:pt x="24" y="1"/>
                    <a:pt x="26" y="1"/>
                  </a:cubicBezTo>
                  <a:cubicBezTo>
                    <a:pt x="28" y="2"/>
                    <a:pt x="29" y="3"/>
                    <a:pt x="30" y="5"/>
                  </a:cubicBezTo>
                  <a:cubicBezTo>
                    <a:pt x="32" y="7"/>
                    <a:pt x="32" y="9"/>
                    <a:pt x="32" y="12"/>
                  </a:cubicBezTo>
                  <a:cubicBezTo>
                    <a:pt x="32" y="15"/>
                    <a:pt x="31" y="17"/>
                    <a:pt x="30" y="19"/>
                  </a:cubicBezTo>
                  <a:cubicBezTo>
                    <a:pt x="28" y="21"/>
                    <a:pt x="25" y="22"/>
                    <a:pt x="22" y="23"/>
                  </a:cubicBezTo>
                  <a:cubicBezTo>
                    <a:pt x="23" y="24"/>
                    <a:pt x="25" y="25"/>
                    <a:pt x="26" y="26"/>
                  </a:cubicBezTo>
                  <a:cubicBezTo>
                    <a:pt x="27" y="27"/>
                    <a:pt x="29" y="29"/>
                    <a:pt x="31" y="33"/>
                  </a:cubicBezTo>
                  <a:cubicBezTo>
                    <a:pt x="35" y="40"/>
                    <a:pt x="35" y="40"/>
                    <a:pt x="35" y="40"/>
                  </a:cubicBezTo>
                  <a:cubicBezTo>
                    <a:pt x="26" y="40"/>
                    <a:pt x="26" y="40"/>
                    <a:pt x="26" y="40"/>
                  </a:cubicBezTo>
                  <a:cubicBezTo>
                    <a:pt x="20" y="32"/>
                    <a:pt x="20" y="32"/>
                    <a:pt x="20" y="32"/>
                  </a:cubicBezTo>
                  <a:cubicBezTo>
                    <a:pt x="18" y="29"/>
                    <a:pt x="17" y="27"/>
                    <a:pt x="16" y="26"/>
                  </a:cubicBezTo>
                  <a:cubicBezTo>
                    <a:pt x="15" y="25"/>
                    <a:pt x="14" y="24"/>
                    <a:pt x="13" y="24"/>
                  </a:cubicBezTo>
                  <a:cubicBezTo>
                    <a:pt x="12" y="24"/>
                    <a:pt x="11" y="24"/>
                    <a:pt x="9" y="24"/>
                  </a:cubicBezTo>
                  <a:cubicBezTo>
                    <a:pt x="8" y="24"/>
                    <a:pt x="8" y="24"/>
                    <a:pt x="8" y="24"/>
                  </a:cubicBezTo>
                  <a:cubicBezTo>
                    <a:pt x="8" y="40"/>
                    <a:pt x="8" y="40"/>
                    <a:pt x="8" y="40"/>
                  </a:cubicBezTo>
                  <a:cubicBezTo>
                    <a:pt x="0" y="40"/>
                    <a:pt x="0" y="40"/>
                    <a:pt x="0" y="40"/>
                  </a:cubicBezTo>
                  <a:close/>
                  <a:moveTo>
                    <a:pt x="8" y="17"/>
                  </a:moveTo>
                  <a:cubicBezTo>
                    <a:pt x="14" y="17"/>
                    <a:pt x="14" y="17"/>
                    <a:pt x="14" y="17"/>
                  </a:cubicBezTo>
                  <a:cubicBezTo>
                    <a:pt x="17" y="17"/>
                    <a:pt x="20" y="17"/>
                    <a:pt x="21" y="17"/>
                  </a:cubicBezTo>
                  <a:cubicBezTo>
                    <a:pt x="22" y="16"/>
                    <a:pt x="23" y="16"/>
                    <a:pt x="23" y="15"/>
                  </a:cubicBezTo>
                  <a:cubicBezTo>
                    <a:pt x="24" y="14"/>
                    <a:pt x="24" y="13"/>
                    <a:pt x="24" y="12"/>
                  </a:cubicBezTo>
                  <a:cubicBezTo>
                    <a:pt x="24" y="11"/>
                    <a:pt x="24" y="10"/>
                    <a:pt x="23" y="9"/>
                  </a:cubicBezTo>
                  <a:cubicBezTo>
                    <a:pt x="22" y="8"/>
                    <a:pt x="21" y="8"/>
                    <a:pt x="20" y="7"/>
                  </a:cubicBezTo>
                  <a:cubicBezTo>
                    <a:pt x="19" y="7"/>
                    <a:pt x="17" y="7"/>
                    <a:pt x="14" y="7"/>
                  </a:cubicBezTo>
                  <a:cubicBezTo>
                    <a:pt x="8" y="7"/>
                    <a:pt x="8" y="7"/>
                    <a:pt x="8" y="7"/>
                  </a:cubicBezTo>
                  <a:lnTo>
                    <a:pt x="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42" name="ïṣľíḑé"/>
            <p:cNvSpPr/>
            <p:nvPr/>
          </p:nvSpPr>
          <p:spPr bwMode="auto">
            <a:xfrm>
              <a:off x="5460722" y="1624325"/>
              <a:ext cx="72888" cy="94615"/>
            </a:xfrm>
            <a:custGeom>
              <a:avLst/>
              <a:gdLst>
                <a:gd name="T0" fmla="*/ 0 w 32"/>
                <a:gd name="T1" fmla="*/ 27 h 41"/>
                <a:gd name="T2" fmla="*/ 8 w 32"/>
                <a:gd name="T3" fmla="*/ 27 h 41"/>
                <a:gd name="T4" fmla="*/ 11 w 32"/>
                <a:gd name="T5" fmla="*/ 32 h 41"/>
                <a:gd name="T6" fmla="*/ 16 w 32"/>
                <a:gd name="T7" fmla="*/ 34 h 41"/>
                <a:gd name="T8" fmla="*/ 22 w 32"/>
                <a:gd name="T9" fmla="*/ 33 h 41"/>
                <a:gd name="T10" fmla="*/ 24 w 32"/>
                <a:gd name="T11" fmla="*/ 29 h 41"/>
                <a:gd name="T12" fmla="*/ 23 w 32"/>
                <a:gd name="T13" fmla="*/ 26 h 41"/>
                <a:gd name="T14" fmla="*/ 21 w 32"/>
                <a:gd name="T15" fmla="*/ 25 h 41"/>
                <a:gd name="T16" fmla="*/ 14 w 32"/>
                <a:gd name="T17" fmla="*/ 23 h 41"/>
                <a:gd name="T18" fmla="*/ 5 w 32"/>
                <a:gd name="T19" fmla="*/ 19 h 41"/>
                <a:gd name="T20" fmla="*/ 1 w 32"/>
                <a:gd name="T21" fmla="*/ 11 h 41"/>
                <a:gd name="T22" fmla="*/ 3 w 32"/>
                <a:gd name="T23" fmla="*/ 5 h 41"/>
                <a:gd name="T24" fmla="*/ 8 w 32"/>
                <a:gd name="T25" fmla="*/ 1 h 41"/>
                <a:gd name="T26" fmla="*/ 16 w 32"/>
                <a:gd name="T27" fmla="*/ 0 h 41"/>
                <a:gd name="T28" fmla="*/ 27 w 32"/>
                <a:gd name="T29" fmla="*/ 3 h 41"/>
                <a:gd name="T30" fmla="*/ 31 w 32"/>
                <a:gd name="T31" fmla="*/ 12 h 41"/>
                <a:gd name="T32" fmla="*/ 23 w 32"/>
                <a:gd name="T33" fmla="*/ 12 h 41"/>
                <a:gd name="T34" fmla="*/ 21 w 32"/>
                <a:gd name="T35" fmla="*/ 8 h 41"/>
                <a:gd name="T36" fmla="*/ 16 w 32"/>
                <a:gd name="T37" fmla="*/ 6 h 41"/>
                <a:gd name="T38" fmla="*/ 10 w 32"/>
                <a:gd name="T39" fmla="*/ 8 h 41"/>
                <a:gd name="T40" fmla="*/ 9 w 32"/>
                <a:gd name="T41" fmla="*/ 10 h 41"/>
                <a:gd name="T42" fmla="*/ 10 w 32"/>
                <a:gd name="T43" fmla="*/ 13 h 41"/>
                <a:gd name="T44" fmla="*/ 18 w 32"/>
                <a:gd name="T45" fmla="*/ 15 h 41"/>
                <a:gd name="T46" fmla="*/ 26 w 32"/>
                <a:gd name="T47" fmla="*/ 18 h 41"/>
                <a:gd name="T48" fmla="*/ 31 w 32"/>
                <a:gd name="T49" fmla="*/ 22 h 41"/>
                <a:gd name="T50" fmla="*/ 32 w 32"/>
                <a:gd name="T51" fmla="*/ 29 h 41"/>
                <a:gd name="T52" fmla="*/ 30 w 32"/>
                <a:gd name="T53" fmla="*/ 35 h 41"/>
                <a:gd name="T54" fmla="*/ 25 w 32"/>
                <a:gd name="T55" fmla="*/ 40 h 41"/>
                <a:gd name="T56" fmla="*/ 16 w 32"/>
                <a:gd name="T57" fmla="*/ 41 h 41"/>
                <a:gd name="T58" fmla="*/ 5 w 32"/>
                <a:gd name="T59" fmla="*/ 38 h 41"/>
                <a:gd name="T60" fmla="*/ 0 w 32"/>
                <a:gd name="T6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41">
                  <a:moveTo>
                    <a:pt x="0" y="27"/>
                  </a:moveTo>
                  <a:cubicBezTo>
                    <a:pt x="8" y="27"/>
                    <a:pt x="8" y="27"/>
                    <a:pt x="8" y="27"/>
                  </a:cubicBezTo>
                  <a:cubicBezTo>
                    <a:pt x="8" y="29"/>
                    <a:pt x="9" y="31"/>
                    <a:pt x="11" y="32"/>
                  </a:cubicBezTo>
                  <a:cubicBezTo>
                    <a:pt x="12" y="34"/>
                    <a:pt x="14" y="34"/>
                    <a:pt x="16" y="34"/>
                  </a:cubicBezTo>
                  <a:cubicBezTo>
                    <a:pt x="19" y="34"/>
                    <a:pt x="21" y="34"/>
                    <a:pt x="22" y="33"/>
                  </a:cubicBezTo>
                  <a:cubicBezTo>
                    <a:pt x="24" y="31"/>
                    <a:pt x="24" y="30"/>
                    <a:pt x="24" y="29"/>
                  </a:cubicBezTo>
                  <a:cubicBezTo>
                    <a:pt x="24" y="28"/>
                    <a:pt x="24" y="27"/>
                    <a:pt x="23" y="26"/>
                  </a:cubicBezTo>
                  <a:cubicBezTo>
                    <a:pt x="23" y="26"/>
                    <a:pt x="22" y="25"/>
                    <a:pt x="21" y="25"/>
                  </a:cubicBezTo>
                  <a:cubicBezTo>
                    <a:pt x="20" y="24"/>
                    <a:pt x="17" y="24"/>
                    <a:pt x="14" y="23"/>
                  </a:cubicBezTo>
                  <a:cubicBezTo>
                    <a:pt x="10" y="22"/>
                    <a:pt x="7" y="20"/>
                    <a:pt x="5" y="19"/>
                  </a:cubicBezTo>
                  <a:cubicBezTo>
                    <a:pt x="3" y="17"/>
                    <a:pt x="1" y="14"/>
                    <a:pt x="1" y="11"/>
                  </a:cubicBezTo>
                  <a:cubicBezTo>
                    <a:pt x="1" y="9"/>
                    <a:pt x="2" y="7"/>
                    <a:pt x="3" y="5"/>
                  </a:cubicBezTo>
                  <a:cubicBezTo>
                    <a:pt x="4" y="3"/>
                    <a:pt x="6" y="2"/>
                    <a:pt x="8" y="1"/>
                  </a:cubicBezTo>
                  <a:cubicBezTo>
                    <a:pt x="10" y="0"/>
                    <a:pt x="13" y="0"/>
                    <a:pt x="16" y="0"/>
                  </a:cubicBezTo>
                  <a:cubicBezTo>
                    <a:pt x="21" y="0"/>
                    <a:pt x="25" y="1"/>
                    <a:pt x="27" y="3"/>
                  </a:cubicBezTo>
                  <a:cubicBezTo>
                    <a:pt x="30" y="5"/>
                    <a:pt x="31" y="8"/>
                    <a:pt x="31" y="12"/>
                  </a:cubicBezTo>
                  <a:cubicBezTo>
                    <a:pt x="23" y="12"/>
                    <a:pt x="23" y="12"/>
                    <a:pt x="23" y="12"/>
                  </a:cubicBezTo>
                  <a:cubicBezTo>
                    <a:pt x="23" y="10"/>
                    <a:pt x="22" y="9"/>
                    <a:pt x="21" y="8"/>
                  </a:cubicBezTo>
                  <a:cubicBezTo>
                    <a:pt x="20" y="7"/>
                    <a:pt x="18" y="6"/>
                    <a:pt x="16" y="6"/>
                  </a:cubicBezTo>
                  <a:cubicBezTo>
                    <a:pt x="13" y="6"/>
                    <a:pt x="12" y="7"/>
                    <a:pt x="10" y="8"/>
                  </a:cubicBezTo>
                  <a:cubicBezTo>
                    <a:pt x="9" y="8"/>
                    <a:pt x="9" y="9"/>
                    <a:pt x="9" y="10"/>
                  </a:cubicBezTo>
                  <a:cubicBezTo>
                    <a:pt x="9" y="11"/>
                    <a:pt x="9" y="12"/>
                    <a:pt x="10" y="13"/>
                  </a:cubicBezTo>
                  <a:cubicBezTo>
                    <a:pt x="11" y="14"/>
                    <a:pt x="14" y="14"/>
                    <a:pt x="18" y="15"/>
                  </a:cubicBezTo>
                  <a:cubicBezTo>
                    <a:pt x="22" y="16"/>
                    <a:pt x="24" y="17"/>
                    <a:pt x="26" y="18"/>
                  </a:cubicBezTo>
                  <a:cubicBezTo>
                    <a:pt x="28" y="19"/>
                    <a:pt x="30" y="21"/>
                    <a:pt x="31" y="22"/>
                  </a:cubicBezTo>
                  <a:cubicBezTo>
                    <a:pt x="32" y="24"/>
                    <a:pt x="32" y="26"/>
                    <a:pt x="32" y="29"/>
                  </a:cubicBezTo>
                  <a:cubicBezTo>
                    <a:pt x="32" y="31"/>
                    <a:pt x="32" y="33"/>
                    <a:pt x="30" y="35"/>
                  </a:cubicBezTo>
                  <a:cubicBezTo>
                    <a:pt x="29" y="37"/>
                    <a:pt x="27" y="39"/>
                    <a:pt x="25" y="40"/>
                  </a:cubicBezTo>
                  <a:cubicBezTo>
                    <a:pt x="23" y="41"/>
                    <a:pt x="20" y="41"/>
                    <a:pt x="16" y="41"/>
                  </a:cubicBezTo>
                  <a:cubicBezTo>
                    <a:pt x="11" y="41"/>
                    <a:pt x="7" y="40"/>
                    <a:pt x="5" y="38"/>
                  </a:cubicBezTo>
                  <a:cubicBezTo>
                    <a:pt x="2" y="35"/>
                    <a:pt x="0" y="32"/>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43" name="îşḻîḑè"/>
            <p:cNvSpPr/>
            <p:nvPr/>
          </p:nvSpPr>
          <p:spPr bwMode="auto">
            <a:xfrm>
              <a:off x="5556738"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344" name="iṣḷiḓê"/>
            <p:cNvSpPr/>
            <p:nvPr/>
          </p:nvSpPr>
          <p:spPr bwMode="auto">
            <a:xfrm>
              <a:off x="5593182" y="1624325"/>
              <a:ext cx="73589" cy="92512"/>
            </a:xfrm>
            <a:custGeom>
              <a:avLst/>
              <a:gdLst>
                <a:gd name="T0" fmla="*/ 40 w 105"/>
                <a:gd name="T1" fmla="*/ 132 h 132"/>
                <a:gd name="T2" fmla="*/ 40 w 105"/>
                <a:gd name="T3" fmla="*/ 23 h 132"/>
                <a:gd name="T4" fmla="*/ 0 w 105"/>
                <a:gd name="T5" fmla="*/ 23 h 132"/>
                <a:gd name="T6" fmla="*/ 0 w 105"/>
                <a:gd name="T7" fmla="*/ 0 h 132"/>
                <a:gd name="T8" fmla="*/ 105 w 105"/>
                <a:gd name="T9" fmla="*/ 0 h 132"/>
                <a:gd name="T10" fmla="*/ 105 w 105"/>
                <a:gd name="T11" fmla="*/ 23 h 132"/>
                <a:gd name="T12" fmla="*/ 66 w 105"/>
                <a:gd name="T13" fmla="*/ 23 h 132"/>
                <a:gd name="T14" fmla="*/ 66 w 105"/>
                <a:gd name="T15" fmla="*/ 132 h 132"/>
                <a:gd name="T16" fmla="*/ 40 w 105"/>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2">
                  <a:moveTo>
                    <a:pt x="40" y="132"/>
                  </a:moveTo>
                  <a:lnTo>
                    <a:pt x="40" y="23"/>
                  </a:lnTo>
                  <a:lnTo>
                    <a:pt x="0" y="23"/>
                  </a:lnTo>
                  <a:lnTo>
                    <a:pt x="0" y="0"/>
                  </a:lnTo>
                  <a:lnTo>
                    <a:pt x="105" y="0"/>
                  </a:lnTo>
                  <a:lnTo>
                    <a:pt x="105" y="23"/>
                  </a:lnTo>
                  <a:lnTo>
                    <a:pt x="66" y="23"/>
                  </a:lnTo>
                  <a:lnTo>
                    <a:pt x="66" y="132"/>
                  </a:lnTo>
                  <a:lnTo>
                    <a:pt x="4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45" name="işļídè"/>
            <p:cNvSpPr/>
            <p:nvPr/>
          </p:nvSpPr>
          <p:spPr bwMode="auto">
            <a:xfrm>
              <a:off x="5675882" y="1624325"/>
              <a:ext cx="84803" cy="92512"/>
            </a:xfrm>
            <a:custGeom>
              <a:avLst/>
              <a:gdLst>
                <a:gd name="T0" fmla="*/ 46 w 121"/>
                <a:gd name="T1" fmla="*/ 132 h 132"/>
                <a:gd name="T2" fmla="*/ 46 w 121"/>
                <a:gd name="T3" fmla="*/ 79 h 132"/>
                <a:gd name="T4" fmla="*/ 0 w 121"/>
                <a:gd name="T5" fmla="*/ 0 h 132"/>
                <a:gd name="T6" fmla="*/ 30 w 121"/>
                <a:gd name="T7" fmla="*/ 0 h 132"/>
                <a:gd name="T8" fmla="*/ 62 w 121"/>
                <a:gd name="T9" fmla="*/ 53 h 132"/>
                <a:gd name="T10" fmla="*/ 92 w 121"/>
                <a:gd name="T11" fmla="*/ 0 h 132"/>
                <a:gd name="T12" fmla="*/ 121 w 121"/>
                <a:gd name="T13" fmla="*/ 0 h 132"/>
                <a:gd name="T14" fmla="*/ 75 w 121"/>
                <a:gd name="T15" fmla="*/ 79 h 132"/>
                <a:gd name="T16" fmla="*/ 75 w 121"/>
                <a:gd name="T17" fmla="*/ 132 h 132"/>
                <a:gd name="T18" fmla="*/ 46 w 121"/>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32">
                  <a:moveTo>
                    <a:pt x="46" y="132"/>
                  </a:moveTo>
                  <a:lnTo>
                    <a:pt x="46" y="79"/>
                  </a:lnTo>
                  <a:lnTo>
                    <a:pt x="0" y="0"/>
                  </a:lnTo>
                  <a:lnTo>
                    <a:pt x="30" y="0"/>
                  </a:lnTo>
                  <a:lnTo>
                    <a:pt x="62" y="53"/>
                  </a:lnTo>
                  <a:lnTo>
                    <a:pt x="92" y="0"/>
                  </a:lnTo>
                  <a:lnTo>
                    <a:pt x="121" y="0"/>
                  </a:lnTo>
                  <a:lnTo>
                    <a:pt x="75" y="79"/>
                  </a:lnTo>
                  <a:lnTo>
                    <a:pt x="75"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anim calcmode="lin" valueType="num">
                                      <p:cBhvr>
                                        <p:cTn id="28" dur="1000" fill="hold"/>
                                        <p:tgtEl>
                                          <p:spTgt spid="67"/>
                                        </p:tgtEl>
                                        <p:attrNameLst>
                                          <p:attrName>ppt_x</p:attrName>
                                        </p:attrNameLst>
                                      </p:cBhvr>
                                      <p:tavLst>
                                        <p:tav tm="0">
                                          <p:val>
                                            <p:strVal val="#ppt_x"/>
                                          </p:val>
                                        </p:tav>
                                        <p:tav tm="100000">
                                          <p:val>
                                            <p:strVal val="#ppt_x"/>
                                          </p:val>
                                        </p:tav>
                                      </p:tavLst>
                                    </p:anim>
                                    <p:anim calcmode="lin" valueType="num">
                                      <p:cBhvr>
                                        <p:cTn id="29" dur="1000" fill="hold"/>
                                        <p:tgtEl>
                                          <p:spTgt spid="6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1000"/>
                                        <p:tgtEl>
                                          <p:spTgt spid="69"/>
                                        </p:tgtEl>
                                      </p:cBhvr>
                                    </p:animEffect>
                                    <p:anim calcmode="lin" valueType="num">
                                      <p:cBhvr>
                                        <p:cTn id="33" dur="1000" fill="hold"/>
                                        <p:tgtEl>
                                          <p:spTgt spid="69"/>
                                        </p:tgtEl>
                                        <p:attrNameLst>
                                          <p:attrName>ppt_x</p:attrName>
                                        </p:attrNameLst>
                                      </p:cBhvr>
                                      <p:tavLst>
                                        <p:tav tm="0">
                                          <p:val>
                                            <p:strVal val="#ppt_x"/>
                                          </p:val>
                                        </p:tav>
                                        <p:tav tm="100000">
                                          <p:val>
                                            <p:strVal val="#ppt_x"/>
                                          </p:val>
                                        </p:tav>
                                      </p:tavLst>
                                    </p:anim>
                                    <p:anim calcmode="lin" valueType="num">
                                      <p:cBhvr>
                                        <p:cTn id="34" dur="1000" fill="hold"/>
                                        <p:tgtEl>
                                          <p:spTgt spid="6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1000"/>
                                        <p:tgtEl>
                                          <p:spTgt spid="70"/>
                                        </p:tgtEl>
                                      </p:cBhvr>
                                    </p:animEffect>
                                    <p:anim calcmode="lin" valueType="num">
                                      <p:cBhvr>
                                        <p:cTn id="38" dur="1000" fill="hold"/>
                                        <p:tgtEl>
                                          <p:spTgt spid="70"/>
                                        </p:tgtEl>
                                        <p:attrNameLst>
                                          <p:attrName>ppt_x</p:attrName>
                                        </p:attrNameLst>
                                      </p:cBhvr>
                                      <p:tavLst>
                                        <p:tav tm="0">
                                          <p:val>
                                            <p:strVal val="#ppt_x"/>
                                          </p:val>
                                        </p:tav>
                                        <p:tav tm="100000">
                                          <p:val>
                                            <p:strVal val="#ppt_x"/>
                                          </p:val>
                                        </p:tav>
                                      </p:tavLst>
                                    </p:anim>
                                    <p:anim calcmode="lin" valueType="num">
                                      <p:cBhvr>
                                        <p:cTn id="39"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3" grpId="0"/>
      <p:bldP spid="67" grpId="0" animBg="1"/>
      <p:bldP spid="68" grpId="0"/>
      <p:bldP spid="69"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3" name="矩形 2"/>
          <p:cNvSpPr/>
          <p:nvPr/>
        </p:nvSpPr>
        <p:spPr>
          <a:xfrm>
            <a:off x="0" y="0"/>
            <a:ext cx="9144000" cy="2810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8503" y="749128"/>
            <a:ext cx="8587946"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5"/>
          <p:cNvSpPr txBox="1">
            <a:spLocks noChangeArrowheads="1"/>
          </p:cNvSpPr>
          <p:nvPr/>
        </p:nvSpPr>
        <p:spPr bwMode="auto">
          <a:xfrm>
            <a:off x="2633008" y="1888069"/>
            <a:ext cx="3877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dirty="0">
                <a:solidFill>
                  <a:schemeClr val="accent1"/>
                </a:solidFill>
                <a:latin typeface="+mj-ea"/>
                <a:ea typeface="+mj-ea"/>
              </a:rPr>
              <a:t>选题的背景与意义</a:t>
            </a:r>
          </a:p>
        </p:txBody>
      </p:sp>
      <p:sp>
        <p:nvSpPr>
          <p:cNvPr id="21" name="文本框 6"/>
          <p:cNvSpPr txBox="1">
            <a:spLocks noChangeArrowheads="1"/>
          </p:cNvSpPr>
          <p:nvPr/>
        </p:nvSpPr>
        <p:spPr bwMode="auto">
          <a:xfrm>
            <a:off x="2656989" y="2503133"/>
            <a:ext cx="38300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dirty="0">
                <a:solidFill>
                  <a:schemeClr val="accent1"/>
                </a:solidFill>
                <a:latin typeface="方正准圆简体" panose="03000509000000000000" pitchFamily="65" charset="-122"/>
                <a:ea typeface="方正准圆简体" panose="03000509000000000000" pitchFamily="65" charset="-122"/>
              </a:rPr>
              <a:t>Background and significance of the selected topic</a:t>
            </a:r>
          </a:p>
        </p:txBody>
      </p:sp>
      <p:sp>
        <p:nvSpPr>
          <p:cNvPr id="22" name="矩形 21"/>
          <p:cNvSpPr/>
          <p:nvPr/>
        </p:nvSpPr>
        <p:spPr>
          <a:xfrm>
            <a:off x="2633102" y="2811902"/>
            <a:ext cx="3877797" cy="55201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schemeClr val="tx1">
                    <a:lumMod val="85000"/>
                    <a:lumOff val="15000"/>
                  </a:schemeClr>
                </a:solidFill>
                <a:effectLst/>
                <a:uLnTx/>
                <a:uFillTx/>
                <a:cs typeface="Arial" panose="020B0604020202020204" pitchFamily="34" charset="0"/>
              </a:rPr>
              <a:t>Lorem ipsum dolor sit </a:t>
            </a:r>
            <a:r>
              <a:rPr kumimoji="0" lang="en-US" altLang="zh-CN" sz="1050" b="0" i="0" u="none" strike="noStrike" kern="0" cap="none" spc="0" normalizeH="0" baseline="0" noProof="0" dirty="0" err="1">
                <a:ln>
                  <a:noFill/>
                </a:ln>
                <a:solidFill>
                  <a:schemeClr val="tx1">
                    <a:lumMod val="85000"/>
                    <a:lumOff val="15000"/>
                  </a:schemeClr>
                </a:solidFill>
                <a:effectLst/>
                <a:uLnTx/>
                <a:uFillTx/>
                <a:cs typeface="Arial" panose="020B0604020202020204" pitchFamily="34" charset="0"/>
              </a:rPr>
              <a:t>amet</a:t>
            </a:r>
            <a:r>
              <a:rPr kumimoji="0" lang="en-US" altLang="zh-CN" sz="1050" b="0" i="0" u="none" strike="noStrike" kern="0" cap="none" spc="0" normalizeH="0" baseline="0" noProof="0">
                <a:ln>
                  <a:noFill/>
                </a:ln>
                <a:solidFill>
                  <a:schemeClr val="tx1">
                    <a:lumMod val="85000"/>
                    <a:lumOff val="15000"/>
                  </a:schemeClr>
                </a:solidFill>
                <a:effectLst/>
                <a:uLnTx/>
                <a:uFillTx/>
                <a:cs typeface="Arial" panose="020B0604020202020204" pitchFamily="34" charset="0"/>
              </a:rPr>
              <a:t>, consectetuer adipiscing elit. Aenean commodo ligula eget dolor</a:t>
            </a:r>
            <a:endParaRPr kumimoji="0" lang="zh-CN" altLang="en-US" sz="1400" b="0" i="0" u="none" strike="noStrike" kern="0" cap="none" spc="0" normalizeH="0" baseline="0" noProof="0">
              <a:ln>
                <a:noFill/>
              </a:ln>
              <a:solidFill>
                <a:schemeClr val="tx1">
                  <a:lumMod val="85000"/>
                  <a:lumOff val="15000"/>
                </a:schemeClr>
              </a:solidFill>
              <a:effectLst/>
              <a:uLnTx/>
              <a:uFillTx/>
            </a:endParaRPr>
          </a:p>
        </p:txBody>
      </p:sp>
      <p:cxnSp>
        <p:nvCxnSpPr>
          <p:cNvPr id="23" name="直接连接符 22"/>
          <p:cNvCxnSpPr/>
          <p:nvPr/>
        </p:nvCxnSpPr>
        <p:spPr>
          <a:xfrm>
            <a:off x="4463537" y="2819169"/>
            <a:ext cx="216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3800715" y="3447261"/>
            <a:ext cx="1542570" cy="501874"/>
            <a:chOff x="3302807" y="1034911"/>
            <a:chExt cx="2457878" cy="799669"/>
          </a:xfrm>
          <a:solidFill>
            <a:schemeClr val="accent1"/>
          </a:solidFill>
        </p:grpSpPr>
        <p:sp>
          <p:nvSpPr>
            <p:cNvPr id="37" name="íṡḷîḍê"/>
            <p:cNvSpPr/>
            <p:nvPr/>
          </p:nvSpPr>
          <p:spPr bwMode="auto">
            <a:xfrm>
              <a:off x="3518669" y="1287918"/>
              <a:ext cx="364442" cy="336408"/>
            </a:xfrm>
            <a:custGeom>
              <a:avLst/>
              <a:gdLst>
                <a:gd name="T0" fmla="*/ 154 w 159"/>
                <a:gd name="T1" fmla="*/ 43 h 146"/>
                <a:gd name="T2" fmla="*/ 133 w 159"/>
                <a:gd name="T3" fmla="*/ 41 h 146"/>
                <a:gd name="T4" fmla="*/ 159 w 159"/>
                <a:gd name="T5" fmla="*/ 25 h 146"/>
                <a:gd name="T6" fmla="*/ 133 w 159"/>
                <a:gd name="T7" fmla="*/ 24 h 146"/>
                <a:gd name="T8" fmla="*/ 97 w 159"/>
                <a:gd name="T9" fmla="*/ 38 h 146"/>
                <a:gd name="T10" fmla="*/ 106 w 159"/>
                <a:gd name="T11" fmla="*/ 24 h 146"/>
                <a:gd name="T12" fmla="*/ 72 w 159"/>
                <a:gd name="T13" fmla="*/ 34 h 146"/>
                <a:gd name="T14" fmla="*/ 66 w 159"/>
                <a:gd name="T15" fmla="*/ 36 h 146"/>
                <a:gd name="T16" fmla="*/ 0 w 159"/>
                <a:gd name="T17" fmla="*/ 23 h 146"/>
                <a:gd name="T18" fmla="*/ 28 w 159"/>
                <a:gd name="T19" fmla="*/ 34 h 146"/>
                <a:gd name="T20" fmla="*/ 30 w 159"/>
                <a:gd name="T21" fmla="*/ 41 h 146"/>
                <a:gd name="T22" fmla="*/ 11 w 159"/>
                <a:gd name="T23" fmla="*/ 40 h 146"/>
                <a:gd name="T24" fmla="*/ 41 w 159"/>
                <a:gd name="T25" fmla="*/ 60 h 146"/>
                <a:gd name="T26" fmla="*/ 24 w 159"/>
                <a:gd name="T27" fmla="*/ 60 h 146"/>
                <a:gd name="T28" fmla="*/ 46 w 159"/>
                <a:gd name="T29" fmla="*/ 79 h 146"/>
                <a:gd name="T30" fmla="*/ 35 w 159"/>
                <a:gd name="T31" fmla="*/ 78 h 146"/>
                <a:gd name="T32" fmla="*/ 54 w 159"/>
                <a:gd name="T33" fmla="*/ 92 h 146"/>
                <a:gd name="T34" fmla="*/ 54 w 159"/>
                <a:gd name="T35" fmla="*/ 96 h 146"/>
                <a:gd name="T36" fmla="*/ 46 w 159"/>
                <a:gd name="T37" fmla="*/ 96 h 146"/>
                <a:gd name="T38" fmla="*/ 64 w 159"/>
                <a:gd name="T39" fmla="*/ 108 h 146"/>
                <a:gd name="T40" fmla="*/ 64 w 159"/>
                <a:gd name="T41" fmla="*/ 114 h 146"/>
                <a:gd name="T42" fmla="*/ 60 w 159"/>
                <a:gd name="T43" fmla="*/ 115 h 146"/>
                <a:gd name="T44" fmla="*/ 81 w 159"/>
                <a:gd name="T45" fmla="*/ 146 h 146"/>
                <a:gd name="T46" fmla="*/ 103 w 159"/>
                <a:gd name="T47" fmla="*/ 117 h 146"/>
                <a:gd name="T48" fmla="*/ 98 w 159"/>
                <a:gd name="T49" fmla="*/ 114 h 146"/>
                <a:gd name="T50" fmla="*/ 99 w 159"/>
                <a:gd name="T51" fmla="*/ 107 h 146"/>
                <a:gd name="T52" fmla="*/ 115 w 159"/>
                <a:gd name="T53" fmla="*/ 97 h 146"/>
                <a:gd name="T54" fmla="*/ 112 w 159"/>
                <a:gd name="T55" fmla="*/ 92 h 146"/>
                <a:gd name="T56" fmla="*/ 131 w 159"/>
                <a:gd name="T57" fmla="*/ 79 h 146"/>
                <a:gd name="T58" fmla="*/ 119 w 159"/>
                <a:gd name="T59" fmla="*/ 79 h 146"/>
                <a:gd name="T60" fmla="*/ 117 w 159"/>
                <a:gd name="T61" fmla="*/ 75 h 146"/>
                <a:gd name="T62" fmla="*/ 141 w 159"/>
                <a:gd name="T63" fmla="*/ 59 h 146"/>
                <a:gd name="T64" fmla="*/ 125 w 159"/>
                <a:gd name="T65" fmla="*/ 58 h 146"/>
                <a:gd name="T66" fmla="*/ 124 w 159"/>
                <a:gd name="T67" fmla="*/ 54 h 146"/>
                <a:gd name="T68" fmla="*/ 154 w 159"/>
                <a:gd name="T69"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146">
                  <a:moveTo>
                    <a:pt x="154" y="43"/>
                  </a:moveTo>
                  <a:cubicBezTo>
                    <a:pt x="133" y="41"/>
                    <a:pt x="133" y="41"/>
                    <a:pt x="133" y="41"/>
                  </a:cubicBezTo>
                  <a:cubicBezTo>
                    <a:pt x="137" y="34"/>
                    <a:pt x="155" y="37"/>
                    <a:pt x="159" y="25"/>
                  </a:cubicBezTo>
                  <a:cubicBezTo>
                    <a:pt x="133" y="24"/>
                    <a:pt x="133" y="24"/>
                    <a:pt x="133" y="24"/>
                  </a:cubicBezTo>
                  <a:cubicBezTo>
                    <a:pt x="114" y="21"/>
                    <a:pt x="107" y="39"/>
                    <a:pt x="97" y="38"/>
                  </a:cubicBezTo>
                  <a:cubicBezTo>
                    <a:pt x="88" y="29"/>
                    <a:pt x="100" y="28"/>
                    <a:pt x="106" y="24"/>
                  </a:cubicBezTo>
                  <a:cubicBezTo>
                    <a:pt x="80" y="0"/>
                    <a:pt x="72" y="32"/>
                    <a:pt x="72" y="34"/>
                  </a:cubicBezTo>
                  <a:cubicBezTo>
                    <a:pt x="71" y="37"/>
                    <a:pt x="68" y="38"/>
                    <a:pt x="66" y="36"/>
                  </a:cubicBezTo>
                  <a:cubicBezTo>
                    <a:pt x="58" y="12"/>
                    <a:pt x="33" y="22"/>
                    <a:pt x="0" y="23"/>
                  </a:cubicBezTo>
                  <a:cubicBezTo>
                    <a:pt x="8" y="31"/>
                    <a:pt x="17" y="32"/>
                    <a:pt x="28" y="34"/>
                  </a:cubicBezTo>
                  <a:cubicBezTo>
                    <a:pt x="30" y="36"/>
                    <a:pt x="32" y="38"/>
                    <a:pt x="30" y="41"/>
                  </a:cubicBezTo>
                  <a:cubicBezTo>
                    <a:pt x="11" y="40"/>
                    <a:pt x="11" y="40"/>
                    <a:pt x="11" y="40"/>
                  </a:cubicBezTo>
                  <a:cubicBezTo>
                    <a:pt x="19" y="58"/>
                    <a:pt x="35" y="49"/>
                    <a:pt x="41" y="60"/>
                  </a:cubicBezTo>
                  <a:cubicBezTo>
                    <a:pt x="24" y="60"/>
                    <a:pt x="24" y="60"/>
                    <a:pt x="24" y="60"/>
                  </a:cubicBezTo>
                  <a:cubicBezTo>
                    <a:pt x="25" y="75"/>
                    <a:pt x="41" y="68"/>
                    <a:pt x="46" y="79"/>
                  </a:cubicBezTo>
                  <a:cubicBezTo>
                    <a:pt x="35" y="78"/>
                    <a:pt x="35" y="78"/>
                    <a:pt x="35" y="78"/>
                  </a:cubicBezTo>
                  <a:cubicBezTo>
                    <a:pt x="40" y="90"/>
                    <a:pt x="48" y="91"/>
                    <a:pt x="54" y="92"/>
                  </a:cubicBezTo>
                  <a:cubicBezTo>
                    <a:pt x="54" y="96"/>
                    <a:pt x="54" y="96"/>
                    <a:pt x="54" y="96"/>
                  </a:cubicBezTo>
                  <a:cubicBezTo>
                    <a:pt x="46" y="96"/>
                    <a:pt x="46" y="96"/>
                    <a:pt x="46" y="96"/>
                  </a:cubicBezTo>
                  <a:cubicBezTo>
                    <a:pt x="46" y="104"/>
                    <a:pt x="57" y="109"/>
                    <a:pt x="64" y="108"/>
                  </a:cubicBezTo>
                  <a:cubicBezTo>
                    <a:pt x="64" y="114"/>
                    <a:pt x="64" y="114"/>
                    <a:pt x="64" y="114"/>
                  </a:cubicBezTo>
                  <a:cubicBezTo>
                    <a:pt x="60" y="115"/>
                    <a:pt x="60" y="115"/>
                    <a:pt x="60" y="115"/>
                  </a:cubicBezTo>
                  <a:cubicBezTo>
                    <a:pt x="81" y="146"/>
                    <a:pt x="81" y="146"/>
                    <a:pt x="81" y="146"/>
                  </a:cubicBezTo>
                  <a:cubicBezTo>
                    <a:pt x="103" y="117"/>
                    <a:pt x="103" y="117"/>
                    <a:pt x="103" y="117"/>
                  </a:cubicBezTo>
                  <a:cubicBezTo>
                    <a:pt x="98" y="114"/>
                    <a:pt x="98" y="114"/>
                    <a:pt x="98" y="114"/>
                  </a:cubicBezTo>
                  <a:cubicBezTo>
                    <a:pt x="99" y="107"/>
                    <a:pt x="99" y="107"/>
                    <a:pt x="99" y="107"/>
                  </a:cubicBezTo>
                  <a:cubicBezTo>
                    <a:pt x="105" y="108"/>
                    <a:pt x="111" y="106"/>
                    <a:pt x="115" y="97"/>
                  </a:cubicBezTo>
                  <a:cubicBezTo>
                    <a:pt x="114" y="95"/>
                    <a:pt x="99" y="99"/>
                    <a:pt x="112" y="92"/>
                  </a:cubicBezTo>
                  <a:cubicBezTo>
                    <a:pt x="120" y="91"/>
                    <a:pt x="125" y="85"/>
                    <a:pt x="131" y="79"/>
                  </a:cubicBezTo>
                  <a:cubicBezTo>
                    <a:pt x="119" y="79"/>
                    <a:pt x="119" y="79"/>
                    <a:pt x="119" y="79"/>
                  </a:cubicBezTo>
                  <a:cubicBezTo>
                    <a:pt x="117" y="78"/>
                    <a:pt x="116" y="76"/>
                    <a:pt x="117" y="75"/>
                  </a:cubicBezTo>
                  <a:cubicBezTo>
                    <a:pt x="125" y="74"/>
                    <a:pt x="137" y="70"/>
                    <a:pt x="141" y="59"/>
                  </a:cubicBezTo>
                  <a:cubicBezTo>
                    <a:pt x="125" y="58"/>
                    <a:pt x="125" y="58"/>
                    <a:pt x="125" y="58"/>
                  </a:cubicBezTo>
                  <a:cubicBezTo>
                    <a:pt x="122" y="57"/>
                    <a:pt x="123" y="55"/>
                    <a:pt x="124" y="54"/>
                  </a:cubicBezTo>
                  <a:cubicBezTo>
                    <a:pt x="134" y="54"/>
                    <a:pt x="145" y="50"/>
                    <a:pt x="1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8" name="íŝḻiḍè"/>
            <p:cNvSpPr/>
            <p:nvPr/>
          </p:nvSpPr>
          <p:spPr bwMode="auto">
            <a:xfrm>
              <a:off x="3344157" y="1504480"/>
              <a:ext cx="93914" cy="74290"/>
            </a:xfrm>
            <a:custGeom>
              <a:avLst/>
              <a:gdLst>
                <a:gd name="T0" fmla="*/ 6 w 41"/>
                <a:gd name="T1" fmla="*/ 15 h 32"/>
                <a:gd name="T2" fmla="*/ 9 w 41"/>
                <a:gd name="T3" fmla="*/ 16 h 32"/>
                <a:gd name="T4" fmla="*/ 37 w 41"/>
                <a:gd name="T5" fmla="*/ 18 h 32"/>
                <a:gd name="T6" fmla="*/ 41 w 41"/>
                <a:gd name="T7" fmla="*/ 16 h 32"/>
                <a:gd name="T8" fmla="*/ 32 w 41"/>
                <a:gd name="T9" fmla="*/ 0 h 32"/>
                <a:gd name="T10" fmla="*/ 28 w 41"/>
                <a:gd name="T11" fmla="*/ 1 h 32"/>
                <a:gd name="T12" fmla="*/ 35 w 41"/>
                <a:gd name="T13" fmla="*/ 14 h 32"/>
                <a:gd name="T14" fmla="*/ 30 w 41"/>
                <a:gd name="T15" fmla="*/ 13 h 32"/>
                <a:gd name="T16" fmla="*/ 4 w 41"/>
                <a:gd name="T17" fmla="*/ 12 h 32"/>
                <a:gd name="T18" fmla="*/ 0 w 41"/>
                <a:gd name="T19" fmla="*/ 14 h 32"/>
                <a:gd name="T20" fmla="*/ 10 w 41"/>
                <a:gd name="T21" fmla="*/ 32 h 32"/>
                <a:gd name="T22" fmla="*/ 14 w 41"/>
                <a:gd name="T23" fmla="*/ 30 h 32"/>
                <a:gd name="T24" fmla="*/ 6 w 41"/>
                <a:gd name="T2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2">
                  <a:moveTo>
                    <a:pt x="6" y="15"/>
                  </a:moveTo>
                  <a:cubicBezTo>
                    <a:pt x="9" y="16"/>
                    <a:pt x="9" y="16"/>
                    <a:pt x="9" y="16"/>
                  </a:cubicBezTo>
                  <a:cubicBezTo>
                    <a:pt x="37" y="18"/>
                    <a:pt x="37" y="18"/>
                    <a:pt x="37" y="18"/>
                  </a:cubicBezTo>
                  <a:cubicBezTo>
                    <a:pt x="41" y="16"/>
                    <a:pt x="41" y="16"/>
                    <a:pt x="41" y="16"/>
                  </a:cubicBezTo>
                  <a:cubicBezTo>
                    <a:pt x="32" y="0"/>
                    <a:pt x="32" y="0"/>
                    <a:pt x="32" y="0"/>
                  </a:cubicBezTo>
                  <a:cubicBezTo>
                    <a:pt x="28" y="1"/>
                    <a:pt x="28" y="1"/>
                    <a:pt x="28" y="1"/>
                  </a:cubicBezTo>
                  <a:cubicBezTo>
                    <a:pt x="35" y="14"/>
                    <a:pt x="35" y="14"/>
                    <a:pt x="35" y="14"/>
                  </a:cubicBezTo>
                  <a:cubicBezTo>
                    <a:pt x="34" y="14"/>
                    <a:pt x="32" y="14"/>
                    <a:pt x="30" y="13"/>
                  </a:cubicBezTo>
                  <a:cubicBezTo>
                    <a:pt x="4" y="12"/>
                    <a:pt x="4" y="12"/>
                    <a:pt x="4" y="12"/>
                  </a:cubicBezTo>
                  <a:cubicBezTo>
                    <a:pt x="0" y="14"/>
                    <a:pt x="0" y="14"/>
                    <a:pt x="0" y="14"/>
                  </a:cubicBezTo>
                  <a:cubicBezTo>
                    <a:pt x="10" y="32"/>
                    <a:pt x="10" y="32"/>
                    <a:pt x="10" y="32"/>
                  </a:cubicBezTo>
                  <a:cubicBezTo>
                    <a:pt x="14" y="30"/>
                    <a:pt x="14" y="30"/>
                    <a:pt x="14" y="30"/>
                  </a:cubicBezTo>
                  <a:lnTo>
                    <a:pt x="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9" name="îS1iďê"/>
            <p:cNvSpPr/>
            <p:nvPr/>
          </p:nvSpPr>
          <p:spPr bwMode="auto">
            <a:xfrm>
              <a:off x="3369388" y="1550736"/>
              <a:ext cx="91811" cy="71487"/>
            </a:xfrm>
            <a:custGeom>
              <a:avLst/>
              <a:gdLst>
                <a:gd name="T0" fmla="*/ 128 w 131"/>
                <a:gd name="T1" fmla="*/ 46 h 102"/>
                <a:gd name="T2" fmla="*/ 85 w 131"/>
                <a:gd name="T3" fmla="*/ 66 h 102"/>
                <a:gd name="T4" fmla="*/ 66 w 131"/>
                <a:gd name="T5" fmla="*/ 30 h 102"/>
                <a:gd name="T6" fmla="*/ 108 w 131"/>
                <a:gd name="T7" fmla="*/ 10 h 102"/>
                <a:gd name="T8" fmla="*/ 105 w 131"/>
                <a:gd name="T9" fmla="*/ 0 h 102"/>
                <a:gd name="T10" fmla="*/ 0 w 131"/>
                <a:gd name="T11" fmla="*/ 46 h 102"/>
                <a:gd name="T12" fmla="*/ 7 w 131"/>
                <a:gd name="T13" fmla="*/ 56 h 102"/>
                <a:gd name="T14" fmla="*/ 56 w 131"/>
                <a:gd name="T15" fmla="*/ 33 h 102"/>
                <a:gd name="T16" fmla="*/ 72 w 131"/>
                <a:gd name="T17" fmla="*/ 73 h 102"/>
                <a:gd name="T18" fmla="*/ 23 w 131"/>
                <a:gd name="T19" fmla="*/ 92 h 102"/>
                <a:gd name="T20" fmla="*/ 30 w 131"/>
                <a:gd name="T21" fmla="*/ 102 h 102"/>
                <a:gd name="T22" fmla="*/ 131 w 131"/>
                <a:gd name="T23" fmla="*/ 56 h 102"/>
                <a:gd name="T24" fmla="*/ 128 w 131"/>
                <a:gd name="T25"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128" y="46"/>
                  </a:moveTo>
                  <a:lnTo>
                    <a:pt x="85" y="66"/>
                  </a:lnTo>
                  <a:lnTo>
                    <a:pt x="66" y="30"/>
                  </a:lnTo>
                  <a:lnTo>
                    <a:pt x="108" y="10"/>
                  </a:lnTo>
                  <a:lnTo>
                    <a:pt x="105" y="0"/>
                  </a:lnTo>
                  <a:lnTo>
                    <a:pt x="0" y="46"/>
                  </a:lnTo>
                  <a:lnTo>
                    <a:pt x="7" y="56"/>
                  </a:lnTo>
                  <a:lnTo>
                    <a:pt x="56" y="33"/>
                  </a:lnTo>
                  <a:lnTo>
                    <a:pt x="72" y="73"/>
                  </a:lnTo>
                  <a:lnTo>
                    <a:pt x="23" y="92"/>
                  </a:lnTo>
                  <a:lnTo>
                    <a:pt x="30" y="102"/>
                  </a:lnTo>
                  <a:lnTo>
                    <a:pt x="131" y="56"/>
                  </a:lnTo>
                  <a:lnTo>
                    <a:pt x="12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0" name="i$ḷíḓe"/>
            <p:cNvSpPr/>
            <p:nvPr/>
          </p:nvSpPr>
          <p:spPr bwMode="auto">
            <a:xfrm>
              <a:off x="3394618" y="1599095"/>
              <a:ext cx="91811" cy="71487"/>
            </a:xfrm>
            <a:custGeom>
              <a:avLst/>
              <a:gdLst>
                <a:gd name="T0" fmla="*/ 72 w 131"/>
                <a:gd name="T1" fmla="*/ 76 h 102"/>
                <a:gd name="T2" fmla="*/ 85 w 131"/>
                <a:gd name="T3" fmla="*/ 69 h 102"/>
                <a:gd name="T4" fmla="*/ 66 w 131"/>
                <a:gd name="T5" fmla="*/ 30 h 102"/>
                <a:gd name="T6" fmla="*/ 98 w 131"/>
                <a:gd name="T7" fmla="*/ 17 h 102"/>
                <a:gd name="T8" fmla="*/ 118 w 131"/>
                <a:gd name="T9" fmla="*/ 56 h 102"/>
                <a:gd name="T10" fmla="*/ 131 w 131"/>
                <a:gd name="T11" fmla="*/ 53 h 102"/>
                <a:gd name="T12" fmla="*/ 105 w 131"/>
                <a:gd name="T13" fmla="*/ 0 h 102"/>
                <a:gd name="T14" fmla="*/ 0 w 131"/>
                <a:gd name="T15" fmla="*/ 50 h 102"/>
                <a:gd name="T16" fmla="*/ 30 w 131"/>
                <a:gd name="T17" fmla="*/ 102 h 102"/>
                <a:gd name="T18" fmla="*/ 39 w 131"/>
                <a:gd name="T19" fmla="*/ 96 h 102"/>
                <a:gd name="T20" fmla="*/ 20 w 131"/>
                <a:gd name="T21" fmla="*/ 53 h 102"/>
                <a:gd name="T22" fmla="*/ 52 w 131"/>
                <a:gd name="T23" fmla="*/ 36 h 102"/>
                <a:gd name="T24" fmla="*/ 72 w 131"/>
                <a:gd name="T25"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72" y="76"/>
                  </a:moveTo>
                  <a:lnTo>
                    <a:pt x="85" y="69"/>
                  </a:lnTo>
                  <a:lnTo>
                    <a:pt x="66" y="30"/>
                  </a:lnTo>
                  <a:lnTo>
                    <a:pt x="98" y="17"/>
                  </a:lnTo>
                  <a:lnTo>
                    <a:pt x="118" y="56"/>
                  </a:lnTo>
                  <a:lnTo>
                    <a:pt x="131" y="53"/>
                  </a:lnTo>
                  <a:lnTo>
                    <a:pt x="105" y="0"/>
                  </a:lnTo>
                  <a:lnTo>
                    <a:pt x="0" y="50"/>
                  </a:lnTo>
                  <a:lnTo>
                    <a:pt x="30" y="102"/>
                  </a:lnTo>
                  <a:lnTo>
                    <a:pt x="39" y="96"/>
                  </a:lnTo>
                  <a:lnTo>
                    <a:pt x="20" y="53"/>
                  </a:lnTo>
                  <a:lnTo>
                    <a:pt x="52" y="36"/>
                  </a:lnTo>
                  <a:lnTo>
                    <a:pt x="72"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1" name="îş1íḍé"/>
            <p:cNvSpPr/>
            <p:nvPr/>
          </p:nvSpPr>
          <p:spPr bwMode="auto">
            <a:xfrm>
              <a:off x="3431063" y="1647453"/>
              <a:ext cx="73589" cy="53265"/>
            </a:xfrm>
            <a:custGeom>
              <a:avLst/>
              <a:gdLst>
                <a:gd name="T0" fmla="*/ 32 w 32"/>
                <a:gd name="T1" fmla="*/ 3 h 23"/>
                <a:gd name="T2" fmla="*/ 30 w 32"/>
                <a:gd name="T3" fmla="*/ 0 h 23"/>
                <a:gd name="T4" fmla="*/ 13 w 32"/>
                <a:gd name="T5" fmla="*/ 16 h 23"/>
                <a:gd name="T6" fmla="*/ 10 w 32"/>
                <a:gd name="T7" fmla="*/ 19 h 23"/>
                <a:gd name="T8" fmla="*/ 7 w 32"/>
                <a:gd name="T9" fmla="*/ 20 h 23"/>
                <a:gd name="T10" fmla="*/ 5 w 32"/>
                <a:gd name="T11" fmla="*/ 19 h 23"/>
                <a:gd name="T12" fmla="*/ 4 w 32"/>
                <a:gd name="T13" fmla="*/ 16 h 23"/>
                <a:gd name="T14" fmla="*/ 7 w 32"/>
                <a:gd name="T15" fmla="*/ 11 h 23"/>
                <a:gd name="T16" fmla="*/ 5 w 32"/>
                <a:gd name="T17" fmla="*/ 10 h 23"/>
                <a:gd name="T18" fmla="*/ 0 w 32"/>
                <a:gd name="T19" fmla="*/ 16 h 23"/>
                <a:gd name="T20" fmla="*/ 2 w 32"/>
                <a:gd name="T21" fmla="*/ 21 h 23"/>
                <a:gd name="T22" fmla="*/ 6 w 32"/>
                <a:gd name="T23" fmla="*/ 23 h 23"/>
                <a:gd name="T24" fmla="*/ 10 w 32"/>
                <a:gd name="T25" fmla="*/ 22 h 23"/>
                <a:gd name="T26" fmla="*/ 15 w 32"/>
                <a:gd name="T27" fmla="*/ 18 h 23"/>
                <a:gd name="T28" fmla="*/ 32 w 32"/>
                <a:gd name="T2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3">
                  <a:moveTo>
                    <a:pt x="32" y="3"/>
                  </a:moveTo>
                  <a:cubicBezTo>
                    <a:pt x="30" y="0"/>
                    <a:pt x="30" y="0"/>
                    <a:pt x="30" y="0"/>
                  </a:cubicBezTo>
                  <a:cubicBezTo>
                    <a:pt x="13" y="16"/>
                    <a:pt x="13" y="16"/>
                    <a:pt x="13" y="16"/>
                  </a:cubicBezTo>
                  <a:cubicBezTo>
                    <a:pt x="11" y="18"/>
                    <a:pt x="10" y="19"/>
                    <a:pt x="10" y="19"/>
                  </a:cubicBezTo>
                  <a:cubicBezTo>
                    <a:pt x="9" y="19"/>
                    <a:pt x="8" y="20"/>
                    <a:pt x="7" y="20"/>
                  </a:cubicBezTo>
                  <a:cubicBezTo>
                    <a:pt x="6" y="20"/>
                    <a:pt x="6" y="19"/>
                    <a:pt x="5" y="19"/>
                  </a:cubicBezTo>
                  <a:cubicBezTo>
                    <a:pt x="4" y="18"/>
                    <a:pt x="4" y="17"/>
                    <a:pt x="4" y="16"/>
                  </a:cubicBezTo>
                  <a:cubicBezTo>
                    <a:pt x="4" y="15"/>
                    <a:pt x="6" y="13"/>
                    <a:pt x="7" y="11"/>
                  </a:cubicBezTo>
                  <a:cubicBezTo>
                    <a:pt x="5" y="10"/>
                    <a:pt x="5" y="10"/>
                    <a:pt x="5" y="10"/>
                  </a:cubicBezTo>
                  <a:cubicBezTo>
                    <a:pt x="2" y="12"/>
                    <a:pt x="1" y="14"/>
                    <a:pt x="0" y="16"/>
                  </a:cubicBezTo>
                  <a:cubicBezTo>
                    <a:pt x="0" y="18"/>
                    <a:pt x="1" y="20"/>
                    <a:pt x="2" y="21"/>
                  </a:cubicBezTo>
                  <a:cubicBezTo>
                    <a:pt x="3" y="22"/>
                    <a:pt x="4" y="23"/>
                    <a:pt x="6" y="23"/>
                  </a:cubicBezTo>
                  <a:cubicBezTo>
                    <a:pt x="7" y="23"/>
                    <a:pt x="9" y="23"/>
                    <a:pt x="10" y="22"/>
                  </a:cubicBezTo>
                  <a:cubicBezTo>
                    <a:pt x="12" y="22"/>
                    <a:pt x="13" y="20"/>
                    <a:pt x="15" y="18"/>
                  </a:cubicBezTo>
                  <a:lnTo>
                    <a:pt x="3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2" name="išḻïde"/>
            <p:cNvSpPr/>
            <p:nvPr/>
          </p:nvSpPr>
          <p:spPr bwMode="auto">
            <a:xfrm>
              <a:off x="3465404" y="1659368"/>
              <a:ext cx="60273" cy="59572"/>
            </a:xfrm>
            <a:custGeom>
              <a:avLst/>
              <a:gdLst>
                <a:gd name="T0" fmla="*/ 79 w 86"/>
                <a:gd name="T1" fmla="*/ 0 h 85"/>
                <a:gd name="T2" fmla="*/ 0 w 86"/>
                <a:gd name="T3" fmla="*/ 79 h 85"/>
                <a:gd name="T4" fmla="*/ 7 w 86"/>
                <a:gd name="T5" fmla="*/ 85 h 85"/>
                <a:gd name="T6" fmla="*/ 86 w 86"/>
                <a:gd name="T7" fmla="*/ 6 h 85"/>
                <a:gd name="T8" fmla="*/ 79 w 86"/>
                <a:gd name="T9" fmla="*/ 0 h 85"/>
              </a:gdLst>
              <a:ahLst/>
              <a:cxnLst>
                <a:cxn ang="0">
                  <a:pos x="T0" y="T1"/>
                </a:cxn>
                <a:cxn ang="0">
                  <a:pos x="T2" y="T3"/>
                </a:cxn>
                <a:cxn ang="0">
                  <a:pos x="T4" y="T5"/>
                </a:cxn>
                <a:cxn ang="0">
                  <a:pos x="T6" y="T7"/>
                </a:cxn>
                <a:cxn ang="0">
                  <a:pos x="T8" y="T9"/>
                </a:cxn>
              </a:cxnLst>
              <a:rect l="0" t="0" r="r" b="b"/>
              <a:pathLst>
                <a:path w="86" h="85">
                  <a:moveTo>
                    <a:pt x="79" y="0"/>
                  </a:moveTo>
                  <a:lnTo>
                    <a:pt x="0" y="79"/>
                  </a:lnTo>
                  <a:lnTo>
                    <a:pt x="7" y="85"/>
                  </a:lnTo>
                  <a:lnTo>
                    <a:pt x="86" y="6"/>
                  </a:lnTo>
                  <a:lnTo>
                    <a:pt x="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3" name="ís1ïḓè"/>
            <p:cNvSpPr/>
            <p:nvPr/>
          </p:nvSpPr>
          <p:spPr bwMode="auto">
            <a:xfrm>
              <a:off x="3477319" y="1675487"/>
              <a:ext cx="73589" cy="80598"/>
            </a:xfrm>
            <a:custGeom>
              <a:avLst/>
              <a:gdLst>
                <a:gd name="T0" fmla="*/ 29 w 32"/>
                <a:gd name="T1" fmla="*/ 0 h 35"/>
                <a:gd name="T2" fmla="*/ 0 w 32"/>
                <a:gd name="T3" fmla="*/ 21 h 35"/>
                <a:gd name="T4" fmla="*/ 3 w 32"/>
                <a:gd name="T5" fmla="*/ 23 h 35"/>
                <a:gd name="T6" fmla="*/ 12 w 32"/>
                <a:gd name="T7" fmla="*/ 17 h 35"/>
                <a:gd name="T8" fmla="*/ 20 w 32"/>
                <a:gd name="T9" fmla="*/ 23 h 35"/>
                <a:gd name="T10" fmla="*/ 16 w 32"/>
                <a:gd name="T11" fmla="*/ 33 h 35"/>
                <a:gd name="T12" fmla="*/ 19 w 32"/>
                <a:gd name="T13" fmla="*/ 35 h 35"/>
                <a:gd name="T14" fmla="*/ 32 w 32"/>
                <a:gd name="T15" fmla="*/ 3 h 35"/>
                <a:gd name="T16" fmla="*/ 29 w 32"/>
                <a:gd name="T17" fmla="*/ 0 h 35"/>
                <a:gd name="T18" fmla="*/ 25 w 32"/>
                <a:gd name="T19" fmla="*/ 11 h 35"/>
                <a:gd name="T20" fmla="*/ 22 w 32"/>
                <a:gd name="T21" fmla="*/ 20 h 35"/>
                <a:gd name="T22" fmla="*/ 15 w 32"/>
                <a:gd name="T23" fmla="*/ 15 h 35"/>
                <a:gd name="T24" fmla="*/ 23 w 32"/>
                <a:gd name="T25" fmla="*/ 8 h 35"/>
                <a:gd name="T26" fmla="*/ 28 w 32"/>
                <a:gd name="T27" fmla="*/ 4 h 35"/>
                <a:gd name="T28" fmla="*/ 25 w 32"/>
                <a:gd name="T2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5">
                  <a:moveTo>
                    <a:pt x="29" y="0"/>
                  </a:moveTo>
                  <a:cubicBezTo>
                    <a:pt x="0" y="21"/>
                    <a:pt x="0" y="21"/>
                    <a:pt x="0" y="21"/>
                  </a:cubicBezTo>
                  <a:cubicBezTo>
                    <a:pt x="3" y="23"/>
                    <a:pt x="3" y="23"/>
                    <a:pt x="3" y="23"/>
                  </a:cubicBezTo>
                  <a:cubicBezTo>
                    <a:pt x="12" y="17"/>
                    <a:pt x="12" y="17"/>
                    <a:pt x="12" y="17"/>
                  </a:cubicBezTo>
                  <a:cubicBezTo>
                    <a:pt x="20" y="23"/>
                    <a:pt x="20" y="23"/>
                    <a:pt x="20" y="23"/>
                  </a:cubicBezTo>
                  <a:cubicBezTo>
                    <a:pt x="16" y="33"/>
                    <a:pt x="16" y="33"/>
                    <a:pt x="16" y="33"/>
                  </a:cubicBezTo>
                  <a:cubicBezTo>
                    <a:pt x="19" y="35"/>
                    <a:pt x="19" y="35"/>
                    <a:pt x="19" y="35"/>
                  </a:cubicBezTo>
                  <a:cubicBezTo>
                    <a:pt x="32" y="3"/>
                    <a:pt x="32" y="3"/>
                    <a:pt x="32" y="3"/>
                  </a:cubicBezTo>
                  <a:lnTo>
                    <a:pt x="29" y="0"/>
                  </a:lnTo>
                  <a:close/>
                  <a:moveTo>
                    <a:pt x="25" y="11"/>
                  </a:moveTo>
                  <a:cubicBezTo>
                    <a:pt x="22" y="20"/>
                    <a:pt x="22" y="20"/>
                    <a:pt x="22" y="20"/>
                  </a:cubicBezTo>
                  <a:cubicBezTo>
                    <a:pt x="15" y="15"/>
                    <a:pt x="15" y="15"/>
                    <a:pt x="15" y="15"/>
                  </a:cubicBezTo>
                  <a:cubicBezTo>
                    <a:pt x="23" y="8"/>
                    <a:pt x="23" y="8"/>
                    <a:pt x="23" y="8"/>
                  </a:cubicBezTo>
                  <a:cubicBezTo>
                    <a:pt x="25" y="7"/>
                    <a:pt x="27" y="6"/>
                    <a:pt x="28" y="4"/>
                  </a:cubicBezTo>
                  <a:cubicBezTo>
                    <a:pt x="28" y="6"/>
                    <a:pt x="27" y="8"/>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4" name="ïṩlïďê"/>
            <p:cNvSpPr/>
            <p:nvPr/>
          </p:nvSpPr>
          <p:spPr bwMode="auto">
            <a:xfrm>
              <a:off x="3529882" y="1688803"/>
              <a:ext cx="80598" cy="87606"/>
            </a:xfrm>
            <a:custGeom>
              <a:avLst/>
              <a:gdLst>
                <a:gd name="T0" fmla="*/ 108 w 115"/>
                <a:gd name="T1" fmla="*/ 27 h 125"/>
                <a:gd name="T2" fmla="*/ 62 w 115"/>
                <a:gd name="T3" fmla="*/ 102 h 125"/>
                <a:gd name="T4" fmla="*/ 69 w 115"/>
                <a:gd name="T5" fmla="*/ 7 h 125"/>
                <a:gd name="T6" fmla="*/ 59 w 115"/>
                <a:gd name="T7" fmla="*/ 0 h 125"/>
                <a:gd name="T8" fmla="*/ 0 w 115"/>
                <a:gd name="T9" fmla="*/ 96 h 125"/>
                <a:gd name="T10" fmla="*/ 10 w 115"/>
                <a:gd name="T11" fmla="*/ 99 h 125"/>
                <a:gd name="T12" fmla="*/ 56 w 115"/>
                <a:gd name="T13" fmla="*/ 27 h 125"/>
                <a:gd name="T14" fmla="*/ 49 w 115"/>
                <a:gd name="T15" fmla="*/ 122 h 125"/>
                <a:gd name="T16" fmla="*/ 59 w 115"/>
                <a:gd name="T17" fmla="*/ 125 h 125"/>
                <a:gd name="T18" fmla="*/ 115 w 115"/>
                <a:gd name="T19" fmla="*/ 33 h 125"/>
                <a:gd name="T20" fmla="*/ 108 w 115"/>
                <a:gd name="T21"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25">
                  <a:moveTo>
                    <a:pt x="108" y="27"/>
                  </a:moveTo>
                  <a:lnTo>
                    <a:pt x="62" y="102"/>
                  </a:lnTo>
                  <a:lnTo>
                    <a:pt x="69" y="7"/>
                  </a:lnTo>
                  <a:lnTo>
                    <a:pt x="59" y="0"/>
                  </a:lnTo>
                  <a:lnTo>
                    <a:pt x="0" y="96"/>
                  </a:lnTo>
                  <a:lnTo>
                    <a:pt x="10" y="99"/>
                  </a:lnTo>
                  <a:lnTo>
                    <a:pt x="56" y="27"/>
                  </a:lnTo>
                  <a:lnTo>
                    <a:pt x="49" y="122"/>
                  </a:lnTo>
                  <a:lnTo>
                    <a:pt x="59" y="125"/>
                  </a:lnTo>
                  <a:lnTo>
                    <a:pt x="115" y="33"/>
                  </a:lnTo>
                  <a:lnTo>
                    <a:pt x="10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5" name="íSliḋê"/>
            <p:cNvSpPr/>
            <p:nvPr/>
          </p:nvSpPr>
          <p:spPr bwMode="auto">
            <a:xfrm>
              <a:off x="3594360" y="1714735"/>
              <a:ext cx="56769" cy="77794"/>
            </a:xfrm>
            <a:custGeom>
              <a:avLst/>
              <a:gdLst>
                <a:gd name="T0" fmla="*/ 19 w 25"/>
                <a:gd name="T1" fmla="*/ 1 h 34"/>
                <a:gd name="T2" fmla="*/ 13 w 25"/>
                <a:gd name="T3" fmla="*/ 1 h 34"/>
                <a:gd name="T4" fmla="*/ 8 w 25"/>
                <a:gd name="T5" fmla="*/ 5 h 34"/>
                <a:gd name="T6" fmla="*/ 3 w 25"/>
                <a:gd name="T7" fmla="*/ 13 h 34"/>
                <a:gd name="T8" fmla="*/ 1 w 25"/>
                <a:gd name="T9" fmla="*/ 22 h 34"/>
                <a:gd name="T10" fmla="*/ 2 w 25"/>
                <a:gd name="T11" fmla="*/ 29 h 34"/>
                <a:gd name="T12" fmla="*/ 6 w 25"/>
                <a:gd name="T13" fmla="*/ 33 h 34"/>
                <a:gd name="T14" fmla="*/ 11 w 25"/>
                <a:gd name="T15" fmla="*/ 33 h 34"/>
                <a:gd name="T16" fmla="*/ 17 w 25"/>
                <a:gd name="T17" fmla="*/ 31 h 34"/>
                <a:gd name="T18" fmla="*/ 21 w 25"/>
                <a:gd name="T19" fmla="*/ 20 h 34"/>
                <a:gd name="T20" fmla="*/ 13 w 25"/>
                <a:gd name="T21" fmla="*/ 17 h 34"/>
                <a:gd name="T22" fmla="*/ 11 w 25"/>
                <a:gd name="T23" fmla="*/ 20 h 34"/>
                <a:gd name="T24" fmla="*/ 17 w 25"/>
                <a:gd name="T25" fmla="*/ 22 h 34"/>
                <a:gd name="T26" fmla="*/ 15 w 25"/>
                <a:gd name="T27" fmla="*/ 28 h 34"/>
                <a:gd name="T28" fmla="*/ 12 w 25"/>
                <a:gd name="T29" fmla="*/ 29 h 34"/>
                <a:gd name="T30" fmla="*/ 8 w 25"/>
                <a:gd name="T31" fmla="*/ 29 h 34"/>
                <a:gd name="T32" fmla="*/ 5 w 25"/>
                <a:gd name="T33" fmla="*/ 26 h 34"/>
                <a:gd name="T34" fmla="*/ 4 w 25"/>
                <a:gd name="T35" fmla="*/ 21 h 34"/>
                <a:gd name="T36" fmla="*/ 6 w 25"/>
                <a:gd name="T37" fmla="*/ 14 h 34"/>
                <a:gd name="T38" fmla="*/ 9 w 25"/>
                <a:gd name="T39" fmla="*/ 8 h 34"/>
                <a:gd name="T40" fmla="*/ 11 w 25"/>
                <a:gd name="T41" fmla="*/ 5 h 34"/>
                <a:gd name="T42" fmla="*/ 15 w 25"/>
                <a:gd name="T43" fmla="*/ 4 h 34"/>
                <a:gd name="T44" fmla="*/ 18 w 25"/>
                <a:gd name="T45" fmla="*/ 4 h 34"/>
                <a:gd name="T46" fmla="*/ 20 w 25"/>
                <a:gd name="T47" fmla="*/ 6 h 34"/>
                <a:gd name="T48" fmla="*/ 21 w 25"/>
                <a:gd name="T49" fmla="*/ 9 h 34"/>
                <a:gd name="T50" fmla="*/ 21 w 25"/>
                <a:gd name="T51" fmla="*/ 13 h 34"/>
                <a:gd name="T52" fmla="*/ 24 w 25"/>
                <a:gd name="T53" fmla="*/ 13 h 34"/>
                <a:gd name="T54" fmla="*/ 24 w 25"/>
                <a:gd name="T55" fmla="*/ 7 h 34"/>
                <a:gd name="T56" fmla="*/ 23 w 25"/>
                <a:gd name="T57" fmla="*/ 3 h 34"/>
                <a:gd name="T58" fmla="*/ 19 w 25"/>
                <a:gd name="T5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34">
                  <a:moveTo>
                    <a:pt x="19" y="1"/>
                  </a:moveTo>
                  <a:cubicBezTo>
                    <a:pt x="18" y="0"/>
                    <a:pt x="15" y="0"/>
                    <a:pt x="13" y="1"/>
                  </a:cubicBezTo>
                  <a:cubicBezTo>
                    <a:pt x="11" y="1"/>
                    <a:pt x="9" y="3"/>
                    <a:pt x="8" y="5"/>
                  </a:cubicBezTo>
                  <a:cubicBezTo>
                    <a:pt x="6" y="7"/>
                    <a:pt x="4" y="10"/>
                    <a:pt x="3" y="13"/>
                  </a:cubicBezTo>
                  <a:cubicBezTo>
                    <a:pt x="2" y="16"/>
                    <a:pt x="1" y="19"/>
                    <a:pt x="1" y="22"/>
                  </a:cubicBezTo>
                  <a:cubicBezTo>
                    <a:pt x="0" y="25"/>
                    <a:pt x="1" y="27"/>
                    <a:pt x="2" y="29"/>
                  </a:cubicBezTo>
                  <a:cubicBezTo>
                    <a:pt x="3" y="31"/>
                    <a:pt x="4" y="32"/>
                    <a:pt x="6" y="33"/>
                  </a:cubicBezTo>
                  <a:cubicBezTo>
                    <a:pt x="8" y="34"/>
                    <a:pt x="9" y="34"/>
                    <a:pt x="11" y="33"/>
                  </a:cubicBezTo>
                  <a:cubicBezTo>
                    <a:pt x="13" y="33"/>
                    <a:pt x="15" y="32"/>
                    <a:pt x="17" y="31"/>
                  </a:cubicBezTo>
                  <a:cubicBezTo>
                    <a:pt x="21" y="20"/>
                    <a:pt x="21" y="20"/>
                    <a:pt x="21" y="20"/>
                  </a:cubicBezTo>
                  <a:cubicBezTo>
                    <a:pt x="13" y="17"/>
                    <a:pt x="13" y="17"/>
                    <a:pt x="13" y="17"/>
                  </a:cubicBezTo>
                  <a:cubicBezTo>
                    <a:pt x="11" y="20"/>
                    <a:pt x="11" y="20"/>
                    <a:pt x="11" y="20"/>
                  </a:cubicBezTo>
                  <a:cubicBezTo>
                    <a:pt x="17" y="22"/>
                    <a:pt x="17" y="22"/>
                    <a:pt x="17" y="22"/>
                  </a:cubicBezTo>
                  <a:cubicBezTo>
                    <a:pt x="15" y="28"/>
                    <a:pt x="15" y="28"/>
                    <a:pt x="15" y="28"/>
                  </a:cubicBezTo>
                  <a:cubicBezTo>
                    <a:pt x="14" y="29"/>
                    <a:pt x="13" y="29"/>
                    <a:pt x="12" y="29"/>
                  </a:cubicBezTo>
                  <a:cubicBezTo>
                    <a:pt x="10" y="30"/>
                    <a:pt x="9" y="30"/>
                    <a:pt x="8" y="29"/>
                  </a:cubicBezTo>
                  <a:cubicBezTo>
                    <a:pt x="6" y="29"/>
                    <a:pt x="5" y="28"/>
                    <a:pt x="5" y="26"/>
                  </a:cubicBezTo>
                  <a:cubicBezTo>
                    <a:pt x="4" y="25"/>
                    <a:pt x="3" y="23"/>
                    <a:pt x="4" y="21"/>
                  </a:cubicBezTo>
                  <a:cubicBezTo>
                    <a:pt x="4" y="19"/>
                    <a:pt x="4" y="17"/>
                    <a:pt x="6" y="14"/>
                  </a:cubicBezTo>
                  <a:cubicBezTo>
                    <a:pt x="7" y="12"/>
                    <a:pt x="8" y="10"/>
                    <a:pt x="9" y="8"/>
                  </a:cubicBezTo>
                  <a:cubicBezTo>
                    <a:pt x="10" y="7"/>
                    <a:pt x="11" y="6"/>
                    <a:pt x="11" y="5"/>
                  </a:cubicBezTo>
                  <a:cubicBezTo>
                    <a:pt x="12" y="5"/>
                    <a:pt x="13" y="4"/>
                    <a:pt x="15" y="4"/>
                  </a:cubicBezTo>
                  <a:cubicBezTo>
                    <a:pt x="16" y="4"/>
                    <a:pt x="17" y="4"/>
                    <a:pt x="18" y="4"/>
                  </a:cubicBezTo>
                  <a:cubicBezTo>
                    <a:pt x="19" y="5"/>
                    <a:pt x="20" y="5"/>
                    <a:pt x="20" y="6"/>
                  </a:cubicBezTo>
                  <a:cubicBezTo>
                    <a:pt x="21" y="7"/>
                    <a:pt x="21" y="8"/>
                    <a:pt x="21" y="9"/>
                  </a:cubicBezTo>
                  <a:cubicBezTo>
                    <a:pt x="22" y="10"/>
                    <a:pt x="21" y="11"/>
                    <a:pt x="21" y="13"/>
                  </a:cubicBezTo>
                  <a:cubicBezTo>
                    <a:pt x="24" y="13"/>
                    <a:pt x="24" y="13"/>
                    <a:pt x="24" y="13"/>
                  </a:cubicBezTo>
                  <a:cubicBezTo>
                    <a:pt x="24" y="11"/>
                    <a:pt x="25" y="9"/>
                    <a:pt x="24" y="7"/>
                  </a:cubicBezTo>
                  <a:cubicBezTo>
                    <a:pt x="24" y="6"/>
                    <a:pt x="24" y="4"/>
                    <a:pt x="23" y="3"/>
                  </a:cubicBezTo>
                  <a:cubicBezTo>
                    <a:pt x="22" y="2"/>
                    <a:pt x="21" y="1"/>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6" name="ísļîdè"/>
            <p:cNvSpPr/>
            <p:nvPr/>
          </p:nvSpPr>
          <p:spPr bwMode="auto">
            <a:xfrm>
              <a:off x="3681266" y="1716837"/>
              <a:ext cx="45555" cy="78495"/>
            </a:xfrm>
            <a:custGeom>
              <a:avLst/>
              <a:gdLst>
                <a:gd name="T0" fmla="*/ 17 w 20"/>
                <a:gd name="T1" fmla="*/ 19 h 34"/>
                <a:gd name="T2" fmla="*/ 15 w 20"/>
                <a:gd name="T3" fmla="*/ 27 h 34"/>
                <a:gd name="T4" fmla="*/ 10 w 20"/>
                <a:gd name="T5" fmla="*/ 30 h 34"/>
                <a:gd name="T6" fmla="*/ 7 w 20"/>
                <a:gd name="T7" fmla="*/ 29 h 34"/>
                <a:gd name="T8" fmla="*/ 4 w 20"/>
                <a:gd name="T9" fmla="*/ 25 h 34"/>
                <a:gd name="T10" fmla="*/ 4 w 20"/>
                <a:gd name="T11" fmla="*/ 19 h 34"/>
                <a:gd name="T12" fmla="*/ 4 w 20"/>
                <a:gd name="T13" fmla="*/ 0 h 34"/>
                <a:gd name="T14" fmla="*/ 0 w 20"/>
                <a:gd name="T15" fmla="*/ 0 h 34"/>
                <a:gd name="T16" fmla="*/ 0 w 20"/>
                <a:gd name="T17" fmla="*/ 19 h 34"/>
                <a:gd name="T18" fmla="*/ 1 w 20"/>
                <a:gd name="T19" fmla="*/ 27 h 34"/>
                <a:gd name="T20" fmla="*/ 5 w 20"/>
                <a:gd name="T21" fmla="*/ 32 h 34"/>
                <a:gd name="T22" fmla="*/ 10 w 20"/>
                <a:gd name="T23" fmla="*/ 34 h 34"/>
                <a:gd name="T24" fmla="*/ 16 w 20"/>
                <a:gd name="T25" fmla="*/ 32 h 34"/>
                <a:gd name="T26" fmla="*/ 19 w 20"/>
                <a:gd name="T27" fmla="*/ 27 h 34"/>
                <a:gd name="T28" fmla="*/ 20 w 20"/>
                <a:gd name="T29" fmla="*/ 19 h 34"/>
                <a:gd name="T30" fmla="*/ 20 w 20"/>
                <a:gd name="T31" fmla="*/ 0 h 34"/>
                <a:gd name="T32" fmla="*/ 17 w 20"/>
                <a:gd name="T33" fmla="*/ 0 h 34"/>
                <a:gd name="T34" fmla="*/ 17 w 20"/>
                <a:gd name="T3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4">
                  <a:moveTo>
                    <a:pt x="17" y="19"/>
                  </a:moveTo>
                  <a:cubicBezTo>
                    <a:pt x="17" y="23"/>
                    <a:pt x="16" y="26"/>
                    <a:pt x="15" y="27"/>
                  </a:cubicBezTo>
                  <a:cubicBezTo>
                    <a:pt x="14" y="29"/>
                    <a:pt x="13" y="30"/>
                    <a:pt x="10" y="30"/>
                  </a:cubicBezTo>
                  <a:cubicBezTo>
                    <a:pt x="9" y="30"/>
                    <a:pt x="8" y="29"/>
                    <a:pt x="7" y="29"/>
                  </a:cubicBezTo>
                  <a:cubicBezTo>
                    <a:pt x="6" y="28"/>
                    <a:pt x="5" y="27"/>
                    <a:pt x="4" y="25"/>
                  </a:cubicBezTo>
                  <a:cubicBezTo>
                    <a:pt x="4" y="24"/>
                    <a:pt x="4" y="22"/>
                    <a:pt x="4" y="19"/>
                  </a:cubicBezTo>
                  <a:cubicBezTo>
                    <a:pt x="4" y="0"/>
                    <a:pt x="4" y="0"/>
                    <a:pt x="4" y="0"/>
                  </a:cubicBezTo>
                  <a:cubicBezTo>
                    <a:pt x="0" y="0"/>
                    <a:pt x="0" y="0"/>
                    <a:pt x="0" y="0"/>
                  </a:cubicBezTo>
                  <a:cubicBezTo>
                    <a:pt x="0" y="19"/>
                    <a:pt x="0" y="19"/>
                    <a:pt x="0" y="19"/>
                  </a:cubicBezTo>
                  <a:cubicBezTo>
                    <a:pt x="0" y="23"/>
                    <a:pt x="1" y="25"/>
                    <a:pt x="1" y="27"/>
                  </a:cubicBezTo>
                  <a:cubicBezTo>
                    <a:pt x="2" y="29"/>
                    <a:pt x="3" y="31"/>
                    <a:pt x="5" y="32"/>
                  </a:cubicBezTo>
                  <a:cubicBezTo>
                    <a:pt x="6" y="33"/>
                    <a:pt x="8" y="34"/>
                    <a:pt x="10" y="34"/>
                  </a:cubicBezTo>
                  <a:cubicBezTo>
                    <a:pt x="13" y="34"/>
                    <a:pt x="15" y="33"/>
                    <a:pt x="16" y="32"/>
                  </a:cubicBezTo>
                  <a:cubicBezTo>
                    <a:pt x="18" y="31"/>
                    <a:pt x="19" y="29"/>
                    <a:pt x="19" y="27"/>
                  </a:cubicBezTo>
                  <a:cubicBezTo>
                    <a:pt x="20" y="25"/>
                    <a:pt x="20" y="22"/>
                    <a:pt x="20" y="19"/>
                  </a:cubicBezTo>
                  <a:cubicBezTo>
                    <a:pt x="20" y="0"/>
                    <a:pt x="20" y="0"/>
                    <a:pt x="20" y="0"/>
                  </a:cubicBezTo>
                  <a:cubicBezTo>
                    <a:pt x="17" y="0"/>
                    <a:pt x="17" y="0"/>
                    <a:pt x="17" y="0"/>
                  </a:cubicBezTo>
                  <a:lnTo>
                    <a:pt x="17"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7" name="îSlíḋé"/>
            <p:cNvSpPr/>
            <p:nvPr/>
          </p:nvSpPr>
          <p:spPr bwMode="auto">
            <a:xfrm>
              <a:off x="3733829" y="1709829"/>
              <a:ext cx="55367" cy="80598"/>
            </a:xfrm>
            <a:custGeom>
              <a:avLst/>
              <a:gdLst>
                <a:gd name="T0" fmla="*/ 53 w 79"/>
                <a:gd name="T1" fmla="*/ 0 h 115"/>
                <a:gd name="T2" fmla="*/ 62 w 79"/>
                <a:gd name="T3" fmla="*/ 86 h 115"/>
                <a:gd name="T4" fmla="*/ 10 w 79"/>
                <a:gd name="T5" fmla="*/ 3 h 115"/>
                <a:gd name="T6" fmla="*/ 0 w 79"/>
                <a:gd name="T7" fmla="*/ 7 h 115"/>
                <a:gd name="T8" fmla="*/ 13 w 79"/>
                <a:gd name="T9" fmla="*/ 115 h 115"/>
                <a:gd name="T10" fmla="*/ 23 w 79"/>
                <a:gd name="T11" fmla="*/ 115 h 115"/>
                <a:gd name="T12" fmla="*/ 13 w 79"/>
                <a:gd name="T13" fmla="*/ 30 h 115"/>
                <a:gd name="T14" fmla="*/ 66 w 79"/>
                <a:gd name="T15" fmla="*/ 109 h 115"/>
                <a:gd name="T16" fmla="*/ 79 w 79"/>
                <a:gd name="T17" fmla="*/ 109 h 115"/>
                <a:gd name="T18" fmla="*/ 62 w 79"/>
                <a:gd name="T19" fmla="*/ 0 h 115"/>
                <a:gd name="T20" fmla="*/ 53 w 79"/>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5">
                  <a:moveTo>
                    <a:pt x="53" y="0"/>
                  </a:moveTo>
                  <a:lnTo>
                    <a:pt x="62" y="86"/>
                  </a:lnTo>
                  <a:lnTo>
                    <a:pt x="10" y="3"/>
                  </a:lnTo>
                  <a:lnTo>
                    <a:pt x="0" y="7"/>
                  </a:lnTo>
                  <a:lnTo>
                    <a:pt x="13" y="115"/>
                  </a:lnTo>
                  <a:lnTo>
                    <a:pt x="23" y="115"/>
                  </a:lnTo>
                  <a:lnTo>
                    <a:pt x="13" y="30"/>
                  </a:lnTo>
                  <a:lnTo>
                    <a:pt x="66" y="109"/>
                  </a:lnTo>
                  <a:lnTo>
                    <a:pt x="79" y="109"/>
                  </a:lnTo>
                  <a:lnTo>
                    <a:pt x="62" y="0"/>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8" name="íŝ1ïḓê"/>
            <p:cNvSpPr/>
            <p:nvPr/>
          </p:nvSpPr>
          <p:spPr bwMode="auto">
            <a:xfrm>
              <a:off x="3782188" y="1695812"/>
              <a:ext cx="32239" cy="76393"/>
            </a:xfrm>
            <a:custGeom>
              <a:avLst/>
              <a:gdLst>
                <a:gd name="T0" fmla="*/ 0 w 46"/>
                <a:gd name="T1" fmla="*/ 4 h 109"/>
                <a:gd name="T2" fmla="*/ 36 w 46"/>
                <a:gd name="T3" fmla="*/ 109 h 109"/>
                <a:gd name="T4" fmla="*/ 46 w 46"/>
                <a:gd name="T5" fmla="*/ 106 h 109"/>
                <a:gd name="T6" fmla="*/ 10 w 46"/>
                <a:gd name="T7" fmla="*/ 0 h 109"/>
                <a:gd name="T8" fmla="*/ 0 w 46"/>
                <a:gd name="T9" fmla="*/ 4 h 109"/>
              </a:gdLst>
              <a:ahLst/>
              <a:cxnLst>
                <a:cxn ang="0">
                  <a:pos x="T0" y="T1"/>
                </a:cxn>
                <a:cxn ang="0">
                  <a:pos x="T2" y="T3"/>
                </a:cxn>
                <a:cxn ang="0">
                  <a:pos x="T4" y="T5"/>
                </a:cxn>
                <a:cxn ang="0">
                  <a:pos x="T6" y="T7"/>
                </a:cxn>
                <a:cxn ang="0">
                  <a:pos x="T8" y="T9"/>
                </a:cxn>
              </a:cxnLst>
              <a:rect l="0" t="0" r="r" b="b"/>
              <a:pathLst>
                <a:path w="46" h="109">
                  <a:moveTo>
                    <a:pt x="0" y="4"/>
                  </a:moveTo>
                  <a:lnTo>
                    <a:pt x="36" y="109"/>
                  </a:lnTo>
                  <a:lnTo>
                    <a:pt x="46" y="106"/>
                  </a:lnTo>
                  <a:lnTo>
                    <a:pt x="10"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9" name="ï$ľíḑè"/>
            <p:cNvSpPr/>
            <p:nvPr/>
          </p:nvSpPr>
          <p:spPr bwMode="auto">
            <a:xfrm>
              <a:off x="3793401" y="1679692"/>
              <a:ext cx="55367" cy="83401"/>
            </a:xfrm>
            <a:custGeom>
              <a:avLst/>
              <a:gdLst>
                <a:gd name="T0" fmla="*/ 17 w 24"/>
                <a:gd name="T1" fmla="*/ 1 h 36"/>
                <a:gd name="T2" fmla="*/ 20 w 24"/>
                <a:gd name="T3" fmla="*/ 26 h 36"/>
                <a:gd name="T4" fmla="*/ 21 w 24"/>
                <a:gd name="T5" fmla="*/ 32 h 36"/>
                <a:gd name="T6" fmla="*/ 18 w 24"/>
                <a:gd name="T7" fmla="*/ 27 h 36"/>
                <a:gd name="T8" fmla="*/ 3 w 24"/>
                <a:gd name="T9" fmla="*/ 7 h 36"/>
                <a:gd name="T10" fmla="*/ 0 w 24"/>
                <a:gd name="T11" fmla="*/ 8 h 36"/>
                <a:gd name="T12" fmla="*/ 21 w 24"/>
                <a:gd name="T13" fmla="*/ 36 h 36"/>
                <a:gd name="T14" fmla="*/ 24 w 24"/>
                <a:gd name="T15" fmla="*/ 35 h 36"/>
                <a:gd name="T16" fmla="*/ 19 w 24"/>
                <a:gd name="T17" fmla="*/ 0 h 36"/>
                <a:gd name="T18" fmla="*/ 17 w 24"/>
                <a:gd name="T1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6">
                  <a:moveTo>
                    <a:pt x="17" y="1"/>
                  </a:moveTo>
                  <a:cubicBezTo>
                    <a:pt x="20" y="26"/>
                    <a:pt x="20" y="26"/>
                    <a:pt x="20" y="26"/>
                  </a:cubicBezTo>
                  <a:cubicBezTo>
                    <a:pt x="20" y="28"/>
                    <a:pt x="21" y="30"/>
                    <a:pt x="21" y="32"/>
                  </a:cubicBezTo>
                  <a:cubicBezTo>
                    <a:pt x="20" y="30"/>
                    <a:pt x="19" y="29"/>
                    <a:pt x="18" y="27"/>
                  </a:cubicBezTo>
                  <a:cubicBezTo>
                    <a:pt x="3" y="7"/>
                    <a:pt x="3" y="7"/>
                    <a:pt x="3" y="7"/>
                  </a:cubicBezTo>
                  <a:cubicBezTo>
                    <a:pt x="0" y="8"/>
                    <a:pt x="0" y="8"/>
                    <a:pt x="0" y="8"/>
                  </a:cubicBezTo>
                  <a:cubicBezTo>
                    <a:pt x="21" y="36"/>
                    <a:pt x="21" y="36"/>
                    <a:pt x="21" y="36"/>
                  </a:cubicBezTo>
                  <a:cubicBezTo>
                    <a:pt x="24" y="35"/>
                    <a:pt x="24" y="35"/>
                    <a:pt x="24" y="35"/>
                  </a:cubicBezTo>
                  <a:cubicBezTo>
                    <a:pt x="19" y="0"/>
                    <a:pt x="19" y="0"/>
                    <a:pt x="19" y="0"/>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0" name="ïṧ1íḓè"/>
            <p:cNvSpPr/>
            <p:nvPr/>
          </p:nvSpPr>
          <p:spPr bwMode="auto">
            <a:xfrm>
              <a:off x="3843863" y="1661470"/>
              <a:ext cx="68683" cy="78495"/>
            </a:xfrm>
            <a:custGeom>
              <a:avLst/>
              <a:gdLst>
                <a:gd name="T0" fmla="*/ 62 w 98"/>
                <a:gd name="T1" fmla="*/ 99 h 112"/>
                <a:gd name="T2" fmla="*/ 40 w 98"/>
                <a:gd name="T3" fmla="*/ 66 h 112"/>
                <a:gd name="T4" fmla="*/ 66 w 98"/>
                <a:gd name="T5" fmla="*/ 49 h 112"/>
                <a:gd name="T6" fmla="*/ 59 w 98"/>
                <a:gd name="T7" fmla="*/ 39 h 112"/>
                <a:gd name="T8" fmla="*/ 33 w 98"/>
                <a:gd name="T9" fmla="*/ 56 h 112"/>
                <a:gd name="T10" fmla="*/ 13 w 98"/>
                <a:gd name="T11" fmla="*/ 26 h 112"/>
                <a:gd name="T12" fmla="*/ 40 w 98"/>
                <a:gd name="T13" fmla="*/ 10 h 112"/>
                <a:gd name="T14" fmla="*/ 33 w 98"/>
                <a:gd name="T15" fmla="*/ 0 h 112"/>
                <a:gd name="T16" fmla="*/ 0 w 98"/>
                <a:gd name="T17" fmla="*/ 20 h 112"/>
                <a:gd name="T18" fmla="*/ 62 w 98"/>
                <a:gd name="T19" fmla="*/ 112 h 112"/>
                <a:gd name="T20" fmla="*/ 98 w 98"/>
                <a:gd name="T21" fmla="*/ 92 h 112"/>
                <a:gd name="T22" fmla="*/ 89 w 98"/>
                <a:gd name="T23" fmla="*/ 79 h 112"/>
                <a:gd name="T24" fmla="*/ 62 w 98"/>
                <a:gd name="T25" fmla="*/ 9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62" y="99"/>
                  </a:moveTo>
                  <a:lnTo>
                    <a:pt x="40" y="66"/>
                  </a:lnTo>
                  <a:lnTo>
                    <a:pt x="66" y="49"/>
                  </a:lnTo>
                  <a:lnTo>
                    <a:pt x="59" y="39"/>
                  </a:lnTo>
                  <a:lnTo>
                    <a:pt x="33" y="56"/>
                  </a:lnTo>
                  <a:lnTo>
                    <a:pt x="13" y="26"/>
                  </a:lnTo>
                  <a:lnTo>
                    <a:pt x="40" y="10"/>
                  </a:lnTo>
                  <a:lnTo>
                    <a:pt x="33" y="0"/>
                  </a:lnTo>
                  <a:lnTo>
                    <a:pt x="0" y="20"/>
                  </a:lnTo>
                  <a:lnTo>
                    <a:pt x="62" y="112"/>
                  </a:lnTo>
                  <a:lnTo>
                    <a:pt x="98" y="92"/>
                  </a:lnTo>
                  <a:lnTo>
                    <a:pt x="89" y="79"/>
                  </a:lnTo>
                  <a:lnTo>
                    <a:pt x="62"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1" name="işļïḑê"/>
            <p:cNvSpPr/>
            <p:nvPr/>
          </p:nvSpPr>
          <p:spPr bwMode="auto">
            <a:xfrm>
              <a:off x="3876102" y="1636239"/>
              <a:ext cx="82700" cy="78495"/>
            </a:xfrm>
            <a:custGeom>
              <a:avLst/>
              <a:gdLst>
                <a:gd name="T0" fmla="*/ 22 w 36"/>
                <a:gd name="T1" fmla="*/ 16 h 34"/>
                <a:gd name="T2" fmla="*/ 20 w 36"/>
                <a:gd name="T3" fmla="*/ 16 h 34"/>
                <a:gd name="T4" fmla="*/ 22 w 36"/>
                <a:gd name="T5" fmla="*/ 11 h 34"/>
                <a:gd name="T6" fmla="*/ 19 w 36"/>
                <a:gd name="T7" fmla="*/ 5 h 34"/>
                <a:gd name="T8" fmla="*/ 15 w 36"/>
                <a:gd name="T9" fmla="*/ 2 h 34"/>
                <a:gd name="T10" fmla="*/ 12 w 36"/>
                <a:gd name="T11" fmla="*/ 0 h 34"/>
                <a:gd name="T12" fmla="*/ 8 w 36"/>
                <a:gd name="T13" fmla="*/ 2 h 34"/>
                <a:gd name="T14" fmla="*/ 0 w 36"/>
                <a:gd name="T15" fmla="*/ 7 h 34"/>
                <a:gd name="T16" fmla="*/ 21 w 36"/>
                <a:gd name="T17" fmla="*/ 34 h 34"/>
                <a:gd name="T18" fmla="*/ 23 w 36"/>
                <a:gd name="T19" fmla="*/ 33 h 34"/>
                <a:gd name="T20" fmla="*/ 14 w 36"/>
                <a:gd name="T21" fmla="*/ 21 h 34"/>
                <a:gd name="T22" fmla="*/ 16 w 36"/>
                <a:gd name="T23" fmla="*/ 19 h 34"/>
                <a:gd name="T24" fmla="*/ 18 w 36"/>
                <a:gd name="T25" fmla="*/ 18 h 34"/>
                <a:gd name="T26" fmla="*/ 19 w 36"/>
                <a:gd name="T27" fmla="*/ 18 h 34"/>
                <a:gd name="T28" fmla="*/ 22 w 36"/>
                <a:gd name="T29" fmla="*/ 19 h 34"/>
                <a:gd name="T30" fmla="*/ 26 w 36"/>
                <a:gd name="T31" fmla="*/ 22 h 34"/>
                <a:gd name="T32" fmla="*/ 33 w 36"/>
                <a:gd name="T33" fmla="*/ 26 h 34"/>
                <a:gd name="T34" fmla="*/ 36 w 36"/>
                <a:gd name="T35" fmla="*/ 24 h 34"/>
                <a:gd name="T36" fmla="*/ 27 w 36"/>
                <a:gd name="T37" fmla="*/ 19 h 34"/>
                <a:gd name="T38" fmla="*/ 22 w 36"/>
                <a:gd name="T39" fmla="*/ 16 h 34"/>
                <a:gd name="T40" fmla="*/ 18 w 36"/>
                <a:gd name="T41" fmla="*/ 12 h 34"/>
                <a:gd name="T42" fmla="*/ 16 w 36"/>
                <a:gd name="T43" fmla="*/ 14 h 34"/>
                <a:gd name="T44" fmla="*/ 12 w 36"/>
                <a:gd name="T45" fmla="*/ 18 h 34"/>
                <a:gd name="T46" fmla="*/ 5 w 36"/>
                <a:gd name="T47" fmla="*/ 9 h 34"/>
                <a:gd name="T48" fmla="*/ 10 w 36"/>
                <a:gd name="T49" fmla="*/ 5 h 34"/>
                <a:gd name="T50" fmla="*/ 14 w 36"/>
                <a:gd name="T51" fmla="*/ 4 h 34"/>
                <a:gd name="T52" fmla="*/ 17 w 36"/>
                <a:gd name="T53" fmla="*/ 7 h 34"/>
                <a:gd name="T54" fmla="*/ 18 w 36"/>
                <a:gd name="T55" fmla="*/ 10 h 34"/>
                <a:gd name="T56" fmla="*/ 18 w 36"/>
                <a:gd name="T5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4">
                  <a:moveTo>
                    <a:pt x="22" y="16"/>
                  </a:moveTo>
                  <a:cubicBezTo>
                    <a:pt x="22" y="16"/>
                    <a:pt x="21" y="16"/>
                    <a:pt x="20" y="16"/>
                  </a:cubicBezTo>
                  <a:cubicBezTo>
                    <a:pt x="21" y="14"/>
                    <a:pt x="22" y="13"/>
                    <a:pt x="22" y="11"/>
                  </a:cubicBezTo>
                  <a:cubicBezTo>
                    <a:pt x="22" y="9"/>
                    <a:pt x="21" y="7"/>
                    <a:pt x="19" y="5"/>
                  </a:cubicBezTo>
                  <a:cubicBezTo>
                    <a:pt x="18" y="4"/>
                    <a:pt x="17" y="3"/>
                    <a:pt x="15" y="2"/>
                  </a:cubicBezTo>
                  <a:cubicBezTo>
                    <a:pt x="14" y="1"/>
                    <a:pt x="13" y="0"/>
                    <a:pt x="12" y="0"/>
                  </a:cubicBezTo>
                  <a:cubicBezTo>
                    <a:pt x="11" y="0"/>
                    <a:pt x="9" y="1"/>
                    <a:pt x="8" y="2"/>
                  </a:cubicBezTo>
                  <a:cubicBezTo>
                    <a:pt x="0" y="7"/>
                    <a:pt x="0" y="7"/>
                    <a:pt x="0" y="7"/>
                  </a:cubicBezTo>
                  <a:cubicBezTo>
                    <a:pt x="21" y="34"/>
                    <a:pt x="21" y="34"/>
                    <a:pt x="21" y="34"/>
                  </a:cubicBezTo>
                  <a:cubicBezTo>
                    <a:pt x="23" y="33"/>
                    <a:pt x="23" y="33"/>
                    <a:pt x="23" y="33"/>
                  </a:cubicBezTo>
                  <a:cubicBezTo>
                    <a:pt x="14" y="21"/>
                    <a:pt x="14" y="21"/>
                    <a:pt x="14" y="21"/>
                  </a:cubicBezTo>
                  <a:cubicBezTo>
                    <a:pt x="16" y="19"/>
                    <a:pt x="16" y="19"/>
                    <a:pt x="16" y="19"/>
                  </a:cubicBezTo>
                  <a:cubicBezTo>
                    <a:pt x="17" y="19"/>
                    <a:pt x="17" y="18"/>
                    <a:pt x="18" y="18"/>
                  </a:cubicBezTo>
                  <a:cubicBezTo>
                    <a:pt x="18" y="18"/>
                    <a:pt x="19" y="18"/>
                    <a:pt x="19" y="18"/>
                  </a:cubicBezTo>
                  <a:cubicBezTo>
                    <a:pt x="20" y="18"/>
                    <a:pt x="21" y="19"/>
                    <a:pt x="22" y="19"/>
                  </a:cubicBezTo>
                  <a:cubicBezTo>
                    <a:pt x="23" y="20"/>
                    <a:pt x="24" y="21"/>
                    <a:pt x="26" y="22"/>
                  </a:cubicBezTo>
                  <a:cubicBezTo>
                    <a:pt x="33" y="26"/>
                    <a:pt x="33" y="26"/>
                    <a:pt x="33" y="26"/>
                  </a:cubicBezTo>
                  <a:cubicBezTo>
                    <a:pt x="36" y="24"/>
                    <a:pt x="36" y="24"/>
                    <a:pt x="36" y="24"/>
                  </a:cubicBezTo>
                  <a:cubicBezTo>
                    <a:pt x="27" y="19"/>
                    <a:pt x="27" y="19"/>
                    <a:pt x="27" y="19"/>
                  </a:cubicBezTo>
                  <a:cubicBezTo>
                    <a:pt x="25" y="18"/>
                    <a:pt x="24" y="17"/>
                    <a:pt x="22" y="16"/>
                  </a:cubicBezTo>
                  <a:close/>
                  <a:moveTo>
                    <a:pt x="18" y="12"/>
                  </a:moveTo>
                  <a:cubicBezTo>
                    <a:pt x="18" y="13"/>
                    <a:pt x="17" y="14"/>
                    <a:pt x="16" y="14"/>
                  </a:cubicBezTo>
                  <a:cubicBezTo>
                    <a:pt x="12" y="18"/>
                    <a:pt x="12" y="18"/>
                    <a:pt x="12" y="18"/>
                  </a:cubicBezTo>
                  <a:cubicBezTo>
                    <a:pt x="5" y="9"/>
                    <a:pt x="5" y="9"/>
                    <a:pt x="5" y="9"/>
                  </a:cubicBezTo>
                  <a:cubicBezTo>
                    <a:pt x="10" y="5"/>
                    <a:pt x="10" y="5"/>
                    <a:pt x="10" y="5"/>
                  </a:cubicBezTo>
                  <a:cubicBezTo>
                    <a:pt x="11" y="4"/>
                    <a:pt x="13" y="4"/>
                    <a:pt x="14" y="4"/>
                  </a:cubicBezTo>
                  <a:cubicBezTo>
                    <a:pt x="15" y="5"/>
                    <a:pt x="16" y="6"/>
                    <a:pt x="17" y="7"/>
                  </a:cubicBezTo>
                  <a:cubicBezTo>
                    <a:pt x="18" y="8"/>
                    <a:pt x="18" y="9"/>
                    <a:pt x="18" y="10"/>
                  </a:cubicBezTo>
                  <a:cubicBezTo>
                    <a:pt x="19" y="11"/>
                    <a:pt x="19" y="11"/>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2" name="îŝ1îdé"/>
            <p:cNvSpPr/>
            <p:nvPr/>
          </p:nvSpPr>
          <p:spPr bwMode="auto">
            <a:xfrm>
              <a:off x="3915349" y="1611009"/>
              <a:ext cx="77794" cy="61675"/>
            </a:xfrm>
            <a:custGeom>
              <a:avLst/>
              <a:gdLst>
                <a:gd name="T0" fmla="*/ 28 w 34"/>
                <a:gd name="T1" fmla="*/ 10 h 27"/>
                <a:gd name="T2" fmla="*/ 24 w 34"/>
                <a:gd name="T3" fmla="*/ 8 h 27"/>
                <a:gd name="T4" fmla="*/ 19 w 34"/>
                <a:gd name="T5" fmla="*/ 9 h 27"/>
                <a:gd name="T6" fmla="*/ 14 w 34"/>
                <a:gd name="T7" fmla="*/ 12 h 27"/>
                <a:gd name="T8" fmla="*/ 10 w 34"/>
                <a:gd name="T9" fmla="*/ 14 h 27"/>
                <a:gd name="T10" fmla="*/ 7 w 34"/>
                <a:gd name="T11" fmla="*/ 13 h 27"/>
                <a:gd name="T12" fmla="*/ 4 w 34"/>
                <a:gd name="T13" fmla="*/ 10 h 27"/>
                <a:gd name="T14" fmla="*/ 5 w 34"/>
                <a:gd name="T15" fmla="*/ 6 h 27"/>
                <a:gd name="T16" fmla="*/ 9 w 34"/>
                <a:gd name="T17" fmla="*/ 4 h 27"/>
                <a:gd name="T18" fmla="*/ 14 w 34"/>
                <a:gd name="T19" fmla="*/ 5 h 27"/>
                <a:gd name="T20" fmla="*/ 15 w 34"/>
                <a:gd name="T21" fmla="*/ 3 h 27"/>
                <a:gd name="T22" fmla="*/ 10 w 34"/>
                <a:gd name="T23" fmla="*/ 1 h 27"/>
                <a:gd name="T24" fmla="*/ 5 w 34"/>
                <a:gd name="T25" fmla="*/ 1 h 27"/>
                <a:gd name="T26" fmla="*/ 2 w 34"/>
                <a:gd name="T27" fmla="*/ 4 h 27"/>
                <a:gd name="T28" fmla="*/ 0 w 34"/>
                <a:gd name="T29" fmla="*/ 8 h 27"/>
                <a:gd name="T30" fmla="*/ 2 w 34"/>
                <a:gd name="T31" fmla="*/ 13 h 27"/>
                <a:gd name="T32" fmla="*/ 5 w 34"/>
                <a:gd name="T33" fmla="*/ 16 h 27"/>
                <a:gd name="T34" fmla="*/ 9 w 34"/>
                <a:gd name="T35" fmla="*/ 18 h 27"/>
                <a:gd name="T36" fmla="*/ 14 w 34"/>
                <a:gd name="T37" fmla="*/ 17 h 27"/>
                <a:gd name="T38" fmla="*/ 18 w 34"/>
                <a:gd name="T39" fmla="*/ 15 h 27"/>
                <a:gd name="T40" fmla="*/ 21 w 34"/>
                <a:gd name="T41" fmla="*/ 12 h 27"/>
                <a:gd name="T42" fmla="*/ 24 w 34"/>
                <a:gd name="T43" fmla="*/ 11 h 27"/>
                <a:gd name="T44" fmla="*/ 27 w 34"/>
                <a:gd name="T45" fmla="*/ 12 h 27"/>
                <a:gd name="T46" fmla="*/ 29 w 34"/>
                <a:gd name="T47" fmla="*/ 14 h 27"/>
                <a:gd name="T48" fmla="*/ 30 w 34"/>
                <a:gd name="T49" fmla="*/ 17 h 27"/>
                <a:gd name="T50" fmla="*/ 29 w 34"/>
                <a:gd name="T51" fmla="*/ 20 h 27"/>
                <a:gd name="T52" fmla="*/ 26 w 34"/>
                <a:gd name="T53" fmla="*/ 22 h 27"/>
                <a:gd name="T54" fmla="*/ 23 w 34"/>
                <a:gd name="T55" fmla="*/ 23 h 27"/>
                <a:gd name="T56" fmla="*/ 19 w 34"/>
                <a:gd name="T57" fmla="*/ 22 h 27"/>
                <a:gd name="T58" fmla="*/ 17 w 34"/>
                <a:gd name="T59" fmla="*/ 24 h 27"/>
                <a:gd name="T60" fmla="*/ 23 w 34"/>
                <a:gd name="T61" fmla="*/ 26 h 27"/>
                <a:gd name="T62" fmla="*/ 29 w 34"/>
                <a:gd name="T63" fmla="*/ 26 h 27"/>
                <a:gd name="T64" fmla="*/ 33 w 34"/>
                <a:gd name="T65" fmla="*/ 22 h 27"/>
                <a:gd name="T66" fmla="*/ 34 w 34"/>
                <a:gd name="T67" fmla="*/ 18 h 27"/>
                <a:gd name="T68" fmla="*/ 32 w 34"/>
                <a:gd name="T69" fmla="*/ 13 h 27"/>
                <a:gd name="T70" fmla="*/ 28 w 34"/>
                <a:gd name="T7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27">
                  <a:moveTo>
                    <a:pt x="28" y="10"/>
                  </a:moveTo>
                  <a:cubicBezTo>
                    <a:pt x="27" y="9"/>
                    <a:pt x="25" y="8"/>
                    <a:pt x="24" y="8"/>
                  </a:cubicBezTo>
                  <a:cubicBezTo>
                    <a:pt x="22" y="8"/>
                    <a:pt x="20" y="8"/>
                    <a:pt x="19" y="9"/>
                  </a:cubicBezTo>
                  <a:cubicBezTo>
                    <a:pt x="18" y="9"/>
                    <a:pt x="16" y="10"/>
                    <a:pt x="14" y="12"/>
                  </a:cubicBezTo>
                  <a:cubicBezTo>
                    <a:pt x="12" y="13"/>
                    <a:pt x="11" y="14"/>
                    <a:pt x="10" y="14"/>
                  </a:cubicBezTo>
                  <a:cubicBezTo>
                    <a:pt x="9" y="14"/>
                    <a:pt x="8" y="14"/>
                    <a:pt x="7" y="13"/>
                  </a:cubicBezTo>
                  <a:cubicBezTo>
                    <a:pt x="5" y="13"/>
                    <a:pt x="5" y="12"/>
                    <a:pt x="4" y="10"/>
                  </a:cubicBezTo>
                  <a:cubicBezTo>
                    <a:pt x="4" y="9"/>
                    <a:pt x="4" y="8"/>
                    <a:pt x="5" y="6"/>
                  </a:cubicBezTo>
                  <a:cubicBezTo>
                    <a:pt x="6" y="5"/>
                    <a:pt x="7" y="4"/>
                    <a:pt x="9" y="4"/>
                  </a:cubicBezTo>
                  <a:cubicBezTo>
                    <a:pt x="10" y="4"/>
                    <a:pt x="12" y="4"/>
                    <a:pt x="14" y="5"/>
                  </a:cubicBezTo>
                  <a:cubicBezTo>
                    <a:pt x="15" y="3"/>
                    <a:pt x="15" y="3"/>
                    <a:pt x="15" y="3"/>
                  </a:cubicBezTo>
                  <a:cubicBezTo>
                    <a:pt x="13" y="2"/>
                    <a:pt x="12" y="1"/>
                    <a:pt x="10" y="1"/>
                  </a:cubicBezTo>
                  <a:cubicBezTo>
                    <a:pt x="8" y="0"/>
                    <a:pt x="6" y="1"/>
                    <a:pt x="5" y="1"/>
                  </a:cubicBezTo>
                  <a:cubicBezTo>
                    <a:pt x="4" y="2"/>
                    <a:pt x="2" y="3"/>
                    <a:pt x="2" y="4"/>
                  </a:cubicBezTo>
                  <a:cubicBezTo>
                    <a:pt x="1" y="6"/>
                    <a:pt x="0" y="7"/>
                    <a:pt x="0" y="8"/>
                  </a:cubicBezTo>
                  <a:cubicBezTo>
                    <a:pt x="0" y="10"/>
                    <a:pt x="1" y="11"/>
                    <a:pt x="2" y="13"/>
                  </a:cubicBezTo>
                  <a:cubicBezTo>
                    <a:pt x="3" y="14"/>
                    <a:pt x="4" y="15"/>
                    <a:pt x="5" y="16"/>
                  </a:cubicBezTo>
                  <a:cubicBezTo>
                    <a:pt x="7" y="17"/>
                    <a:pt x="8" y="17"/>
                    <a:pt x="9" y="18"/>
                  </a:cubicBezTo>
                  <a:cubicBezTo>
                    <a:pt x="11" y="18"/>
                    <a:pt x="12" y="18"/>
                    <a:pt x="14" y="17"/>
                  </a:cubicBezTo>
                  <a:cubicBezTo>
                    <a:pt x="15" y="17"/>
                    <a:pt x="16" y="16"/>
                    <a:pt x="18" y="15"/>
                  </a:cubicBezTo>
                  <a:cubicBezTo>
                    <a:pt x="20" y="13"/>
                    <a:pt x="21" y="12"/>
                    <a:pt x="21" y="12"/>
                  </a:cubicBezTo>
                  <a:cubicBezTo>
                    <a:pt x="22" y="12"/>
                    <a:pt x="23" y="11"/>
                    <a:pt x="24" y="11"/>
                  </a:cubicBezTo>
                  <a:cubicBezTo>
                    <a:pt x="25" y="11"/>
                    <a:pt x="26" y="12"/>
                    <a:pt x="27" y="12"/>
                  </a:cubicBezTo>
                  <a:cubicBezTo>
                    <a:pt x="28" y="13"/>
                    <a:pt x="29" y="14"/>
                    <a:pt x="29" y="14"/>
                  </a:cubicBezTo>
                  <a:cubicBezTo>
                    <a:pt x="30" y="15"/>
                    <a:pt x="30" y="16"/>
                    <a:pt x="30" y="17"/>
                  </a:cubicBezTo>
                  <a:cubicBezTo>
                    <a:pt x="30" y="18"/>
                    <a:pt x="30" y="19"/>
                    <a:pt x="29" y="20"/>
                  </a:cubicBezTo>
                  <a:cubicBezTo>
                    <a:pt x="28" y="21"/>
                    <a:pt x="27" y="22"/>
                    <a:pt x="26" y="22"/>
                  </a:cubicBezTo>
                  <a:cubicBezTo>
                    <a:pt x="25" y="23"/>
                    <a:pt x="24" y="23"/>
                    <a:pt x="23" y="23"/>
                  </a:cubicBezTo>
                  <a:cubicBezTo>
                    <a:pt x="21" y="23"/>
                    <a:pt x="20" y="22"/>
                    <a:pt x="19" y="22"/>
                  </a:cubicBezTo>
                  <a:cubicBezTo>
                    <a:pt x="17" y="24"/>
                    <a:pt x="17" y="24"/>
                    <a:pt x="17" y="24"/>
                  </a:cubicBezTo>
                  <a:cubicBezTo>
                    <a:pt x="19" y="25"/>
                    <a:pt x="21" y="26"/>
                    <a:pt x="23" y="26"/>
                  </a:cubicBezTo>
                  <a:cubicBezTo>
                    <a:pt x="25" y="27"/>
                    <a:pt x="27" y="26"/>
                    <a:pt x="29" y="26"/>
                  </a:cubicBezTo>
                  <a:cubicBezTo>
                    <a:pt x="30" y="25"/>
                    <a:pt x="31" y="24"/>
                    <a:pt x="33" y="22"/>
                  </a:cubicBezTo>
                  <a:cubicBezTo>
                    <a:pt x="33" y="21"/>
                    <a:pt x="34" y="19"/>
                    <a:pt x="34" y="18"/>
                  </a:cubicBezTo>
                  <a:cubicBezTo>
                    <a:pt x="34" y="16"/>
                    <a:pt x="33" y="15"/>
                    <a:pt x="32" y="13"/>
                  </a:cubicBezTo>
                  <a:cubicBezTo>
                    <a:pt x="31" y="12"/>
                    <a:pt x="30" y="11"/>
                    <a:pt x="2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3" name="iṩlîḍe"/>
            <p:cNvSpPr/>
            <p:nvPr/>
          </p:nvSpPr>
          <p:spPr bwMode="auto">
            <a:xfrm>
              <a:off x="3940580" y="1585778"/>
              <a:ext cx="75692" cy="43453"/>
            </a:xfrm>
            <a:custGeom>
              <a:avLst/>
              <a:gdLst>
                <a:gd name="T0" fmla="*/ 0 w 108"/>
                <a:gd name="T1" fmla="*/ 9 h 62"/>
                <a:gd name="T2" fmla="*/ 101 w 108"/>
                <a:gd name="T3" fmla="*/ 62 h 62"/>
                <a:gd name="T4" fmla="*/ 108 w 108"/>
                <a:gd name="T5" fmla="*/ 52 h 62"/>
                <a:gd name="T6" fmla="*/ 6 w 108"/>
                <a:gd name="T7" fmla="*/ 0 h 62"/>
                <a:gd name="T8" fmla="*/ 0 w 108"/>
                <a:gd name="T9" fmla="*/ 9 h 62"/>
              </a:gdLst>
              <a:ahLst/>
              <a:cxnLst>
                <a:cxn ang="0">
                  <a:pos x="T0" y="T1"/>
                </a:cxn>
                <a:cxn ang="0">
                  <a:pos x="T2" y="T3"/>
                </a:cxn>
                <a:cxn ang="0">
                  <a:pos x="T4" y="T5"/>
                </a:cxn>
                <a:cxn ang="0">
                  <a:pos x="T6" y="T7"/>
                </a:cxn>
                <a:cxn ang="0">
                  <a:pos x="T8" y="T9"/>
                </a:cxn>
              </a:cxnLst>
              <a:rect l="0" t="0" r="r" b="b"/>
              <a:pathLst>
                <a:path w="108" h="62">
                  <a:moveTo>
                    <a:pt x="0" y="9"/>
                  </a:moveTo>
                  <a:lnTo>
                    <a:pt x="101" y="62"/>
                  </a:lnTo>
                  <a:lnTo>
                    <a:pt x="108" y="52"/>
                  </a:lnTo>
                  <a:lnTo>
                    <a:pt x="6"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4" name="ïṣlíḋe"/>
            <p:cNvSpPr/>
            <p:nvPr/>
          </p:nvSpPr>
          <p:spPr bwMode="auto">
            <a:xfrm>
              <a:off x="3951793" y="1539522"/>
              <a:ext cx="82700" cy="55367"/>
            </a:xfrm>
            <a:custGeom>
              <a:avLst/>
              <a:gdLst>
                <a:gd name="T0" fmla="*/ 39 w 118"/>
                <a:gd name="T1" fmla="*/ 6 h 79"/>
                <a:gd name="T2" fmla="*/ 26 w 118"/>
                <a:gd name="T3" fmla="*/ 0 h 79"/>
                <a:gd name="T4" fmla="*/ 0 w 118"/>
                <a:gd name="T5" fmla="*/ 52 h 79"/>
                <a:gd name="T6" fmla="*/ 13 w 118"/>
                <a:gd name="T7" fmla="*/ 59 h 79"/>
                <a:gd name="T8" fmla="*/ 23 w 118"/>
                <a:gd name="T9" fmla="*/ 36 h 79"/>
                <a:gd name="T10" fmla="*/ 115 w 118"/>
                <a:gd name="T11" fmla="*/ 79 h 79"/>
                <a:gd name="T12" fmla="*/ 118 w 118"/>
                <a:gd name="T13" fmla="*/ 69 h 79"/>
                <a:gd name="T14" fmla="*/ 26 w 118"/>
                <a:gd name="T15" fmla="*/ 29 h 79"/>
                <a:gd name="T16" fmla="*/ 39 w 118"/>
                <a:gd name="T17"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79">
                  <a:moveTo>
                    <a:pt x="39" y="6"/>
                  </a:moveTo>
                  <a:lnTo>
                    <a:pt x="26" y="0"/>
                  </a:lnTo>
                  <a:lnTo>
                    <a:pt x="0" y="52"/>
                  </a:lnTo>
                  <a:lnTo>
                    <a:pt x="13" y="59"/>
                  </a:lnTo>
                  <a:lnTo>
                    <a:pt x="23" y="36"/>
                  </a:lnTo>
                  <a:lnTo>
                    <a:pt x="115" y="79"/>
                  </a:lnTo>
                  <a:lnTo>
                    <a:pt x="118" y="69"/>
                  </a:lnTo>
                  <a:lnTo>
                    <a:pt x="26" y="29"/>
                  </a:lnTo>
                  <a:lnTo>
                    <a:pt x="3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5" name="ísļiďè"/>
            <p:cNvSpPr/>
            <p:nvPr/>
          </p:nvSpPr>
          <p:spPr bwMode="auto">
            <a:xfrm>
              <a:off x="3573335" y="1604000"/>
              <a:ext cx="39248" cy="52564"/>
            </a:xfrm>
            <a:custGeom>
              <a:avLst/>
              <a:gdLst>
                <a:gd name="T0" fmla="*/ 17 w 17"/>
                <a:gd name="T1" fmla="*/ 1 h 23"/>
                <a:gd name="T2" fmla="*/ 17 w 17"/>
                <a:gd name="T3" fmla="*/ 0 h 23"/>
                <a:gd name="T4" fmla="*/ 10 w 17"/>
                <a:gd name="T5" fmla="*/ 0 h 23"/>
                <a:gd name="T6" fmla="*/ 10 w 17"/>
                <a:gd name="T7" fmla="*/ 1 h 23"/>
                <a:gd name="T8" fmla="*/ 12 w 17"/>
                <a:gd name="T9" fmla="*/ 1 h 23"/>
                <a:gd name="T10" fmla="*/ 13 w 17"/>
                <a:gd name="T11" fmla="*/ 2 h 23"/>
                <a:gd name="T12" fmla="*/ 13 w 17"/>
                <a:gd name="T13" fmla="*/ 3 h 23"/>
                <a:gd name="T14" fmla="*/ 11 w 17"/>
                <a:gd name="T15" fmla="*/ 5 h 23"/>
                <a:gd name="T16" fmla="*/ 5 w 17"/>
                <a:gd name="T17" fmla="*/ 16 h 23"/>
                <a:gd name="T18" fmla="*/ 3 w 17"/>
                <a:gd name="T19" fmla="*/ 18 h 23"/>
                <a:gd name="T20" fmla="*/ 2 w 17"/>
                <a:gd name="T21" fmla="*/ 19 h 23"/>
                <a:gd name="T22" fmla="*/ 0 w 17"/>
                <a:gd name="T23" fmla="*/ 18 h 23"/>
                <a:gd name="T24" fmla="*/ 0 w 17"/>
                <a:gd name="T25" fmla="*/ 19 h 23"/>
                <a:gd name="T26" fmla="*/ 8 w 17"/>
                <a:gd name="T27" fmla="*/ 23 h 23"/>
                <a:gd name="T28" fmla="*/ 8 w 17"/>
                <a:gd name="T29" fmla="*/ 22 h 23"/>
                <a:gd name="T30" fmla="*/ 6 w 17"/>
                <a:gd name="T31" fmla="*/ 21 h 23"/>
                <a:gd name="T32" fmla="*/ 6 w 17"/>
                <a:gd name="T33" fmla="*/ 20 h 23"/>
                <a:gd name="T34" fmla="*/ 7 w 17"/>
                <a:gd name="T35" fmla="*/ 18 h 23"/>
                <a:gd name="T36" fmla="*/ 17 w 17"/>
                <a:gd name="T3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3">
                  <a:moveTo>
                    <a:pt x="17" y="1"/>
                  </a:moveTo>
                  <a:cubicBezTo>
                    <a:pt x="17" y="0"/>
                    <a:pt x="17" y="0"/>
                    <a:pt x="17" y="0"/>
                  </a:cubicBezTo>
                  <a:cubicBezTo>
                    <a:pt x="10" y="0"/>
                    <a:pt x="10" y="0"/>
                    <a:pt x="10" y="0"/>
                  </a:cubicBezTo>
                  <a:cubicBezTo>
                    <a:pt x="10" y="1"/>
                    <a:pt x="10" y="1"/>
                    <a:pt x="10" y="1"/>
                  </a:cubicBezTo>
                  <a:cubicBezTo>
                    <a:pt x="11" y="1"/>
                    <a:pt x="12" y="1"/>
                    <a:pt x="12" y="1"/>
                  </a:cubicBezTo>
                  <a:cubicBezTo>
                    <a:pt x="12" y="1"/>
                    <a:pt x="13" y="1"/>
                    <a:pt x="13" y="2"/>
                  </a:cubicBezTo>
                  <a:cubicBezTo>
                    <a:pt x="13" y="2"/>
                    <a:pt x="13" y="2"/>
                    <a:pt x="13" y="3"/>
                  </a:cubicBezTo>
                  <a:cubicBezTo>
                    <a:pt x="13" y="3"/>
                    <a:pt x="12" y="4"/>
                    <a:pt x="11" y="5"/>
                  </a:cubicBezTo>
                  <a:cubicBezTo>
                    <a:pt x="5" y="16"/>
                    <a:pt x="5" y="16"/>
                    <a:pt x="5" y="16"/>
                  </a:cubicBezTo>
                  <a:cubicBezTo>
                    <a:pt x="4" y="18"/>
                    <a:pt x="4" y="18"/>
                    <a:pt x="3" y="18"/>
                  </a:cubicBezTo>
                  <a:cubicBezTo>
                    <a:pt x="3" y="19"/>
                    <a:pt x="3" y="19"/>
                    <a:pt x="2" y="19"/>
                  </a:cubicBezTo>
                  <a:cubicBezTo>
                    <a:pt x="2" y="19"/>
                    <a:pt x="1" y="18"/>
                    <a:pt x="0" y="18"/>
                  </a:cubicBezTo>
                  <a:cubicBezTo>
                    <a:pt x="0" y="19"/>
                    <a:pt x="0" y="19"/>
                    <a:pt x="0" y="19"/>
                  </a:cubicBezTo>
                  <a:cubicBezTo>
                    <a:pt x="8" y="23"/>
                    <a:pt x="8" y="23"/>
                    <a:pt x="8" y="23"/>
                  </a:cubicBezTo>
                  <a:cubicBezTo>
                    <a:pt x="8" y="22"/>
                    <a:pt x="8" y="22"/>
                    <a:pt x="8" y="22"/>
                  </a:cubicBezTo>
                  <a:cubicBezTo>
                    <a:pt x="7" y="22"/>
                    <a:pt x="7" y="21"/>
                    <a:pt x="6" y="21"/>
                  </a:cubicBezTo>
                  <a:cubicBezTo>
                    <a:pt x="6" y="21"/>
                    <a:pt x="6" y="20"/>
                    <a:pt x="6" y="20"/>
                  </a:cubicBezTo>
                  <a:cubicBezTo>
                    <a:pt x="6" y="20"/>
                    <a:pt x="7" y="19"/>
                    <a:pt x="7" y="18"/>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6" name="íṡlïde"/>
            <p:cNvSpPr/>
            <p:nvPr/>
          </p:nvSpPr>
          <p:spPr bwMode="auto">
            <a:xfrm>
              <a:off x="3646924" y="1622223"/>
              <a:ext cx="34342" cy="57470"/>
            </a:xfrm>
            <a:custGeom>
              <a:avLst/>
              <a:gdLst>
                <a:gd name="T0" fmla="*/ 9 w 15"/>
                <a:gd name="T1" fmla="*/ 1 h 25"/>
                <a:gd name="T2" fmla="*/ 4 w 15"/>
                <a:gd name="T3" fmla="*/ 2 h 25"/>
                <a:gd name="T4" fmla="*/ 2 w 15"/>
                <a:gd name="T5" fmla="*/ 5 h 25"/>
                <a:gd name="T6" fmla="*/ 2 w 15"/>
                <a:gd name="T7" fmla="*/ 8 h 25"/>
                <a:gd name="T8" fmla="*/ 5 w 15"/>
                <a:gd name="T9" fmla="*/ 12 h 25"/>
                <a:gd name="T10" fmla="*/ 1 w 15"/>
                <a:gd name="T11" fmla="*/ 15 h 25"/>
                <a:gd name="T12" fmla="*/ 0 w 15"/>
                <a:gd name="T13" fmla="*/ 18 h 25"/>
                <a:gd name="T14" fmla="*/ 1 w 15"/>
                <a:gd name="T15" fmla="*/ 22 h 25"/>
                <a:gd name="T16" fmla="*/ 6 w 15"/>
                <a:gd name="T17" fmla="*/ 25 h 25"/>
                <a:gd name="T18" fmla="*/ 11 w 15"/>
                <a:gd name="T19" fmla="*/ 24 h 25"/>
                <a:gd name="T20" fmla="*/ 14 w 15"/>
                <a:gd name="T21" fmla="*/ 20 h 25"/>
                <a:gd name="T22" fmla="*/ 13 w 15"/>
                <a:gd name="T23" fmla="*/ 16 h 25"/>
                <a:gd name="T24" fmla="*/ 9 w 15"/>
                <a:gd name="T25" fmla="*/ 12 h 25"/>
                <a:gd name="T26" fmla="*/ 14 w 15"/>
                <a:gd name="T27" fmla="*/ 9 h 25"/>
                <a:gd name="T28" fmla="*/ 15 w 15"/>
                <a:gd name="T29" fmla="*/ 7 h 25"/>
                <a:gd name="T30" fmla="*/ 14 w 15"/>
                <a:gd name="T31" fmla="*/ 3 h 25"/>
                <a:gd name="T32" fmla="*/ 9 w 15"/>
                <a:gd name="T33" fmla="*/ 1 h 25"/>
                <a:gd name="T34" fmla="*/ 11 w 15"/>
                <a:gd name="T35" fmla="*/ 19 h 25"/>
                <a:gd name="T36" fmla="*/ 11 w 15"/>
                <a:gd name="T37" fmla="*/ 21 h 25"/>
                <a:gd name="T38" fmla="*/ 10 w 15"/>
                <a:gd name="T39" fmla="*/ 23 h 25"/>
                <a:gd name="T40" fmla="*/ 6 w 15"/>
                <a:gd name="T41" fmla="*/ 24 h 25"/>
                <a:gd name="T42" fmla="*/ 3 w 15"/>
                <a:gd name="T43" fmla="*/ 22 h 25"/>
                <a:gd name="T44" fmla="*/ 3 w 15"/>
                <a:gd name="T45" fmla="*/ 18 h 25"/>
                <a:gd name="T46" fmla="*/ 4 w 15"/>
                <a:gd name="T47" fmla="*/ 15 h 25"/>
                <a:gd name="T48" fmla="*/ 6 w 15"/>
                <a:gd name="T49" fmla="*/ 13 h 25"/>
                <a:gd name="T50" fmla="*/ 11 w 15"/>
                <a:gd name="T51" fmla="*/ 19 h 25"/>
                <a:gd name="T52" fmla="*/ 12 w 15"/>
                <a:gd name="T53" fmla="*/ 8 h 25"/>
                <a:gd name="T54" fmla="*/ 8 w 15"/>
                <a:gd name="T55" fmla="*/ 11 h 25"/>
                <a:gd name="T56" fmla="*/ 6 w 15"/>
                <a:gd name="T57" fmla="*/ 8 h 25"/>
                <a:gd name="T58" fmla="*/ 5 w 15"/>
                <a:gd name="T59" fmla="*/ 6 h 25"/>
                <a:gd name="T60" fmla="*/ 5 w 15"/>
                <a:gd name="T61" fmla="*/ 5 h 25"/>
                <a:gd name="T62" fmla="*/ 6 w 15"/>
                <a:gd name="T63" fmla="*/ 2 h 25"/>
                <a:gd name="T64" fmla="*/ 9 w 15"/>
                <a:gd name="T65" fmla="*/ 2 h 25"/>
                <a:gd name="T66" fmla="*/ 12 w 15"/>
                <a:gd name="T67" fmla="*/ 3 h 25"/>
                <a:gd name="T68" fmla="*/ 12 w 15"/>
                <a:gd name="T69" fmla="*/ 6 h 25"/>
                <a:gd name="T70" fmla="*/ 12 w 15"/>
                <a:gd name="T7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5">
                  <a:moveTo>
                    <a:pt x="9" y="1"/>
                  </a:moveTo>
                  <a:cubicBezTo>
                    <a:pt x="7" y="0"/>
                    <a:pt x="6" y="1"/>
                    <a:pt x="4" y="2"/>
                  </a:cubicBezTo>
                  <a:cubicBezTo>
                    <a:pt x="3" y="3"/>
                    <a:pt x="2" y="4"/>
                    <a:pt x="2" y="5"/>
                  </a:cubicBezTo>
                  <a:cubicBezTo>
                    <a:pt x="2" y="6"/>
                    <a:pt x="2" y="7"/>
                    <a:pt x="2" y="8"/>
                  </a:cubicBezTo>
                  <a:cubicBezTo>
                    <a:pt x="3" y="9"/>
                    <a:pt x="4" y="11"/>
                    <a:pt x="5" y="12"/>
                  </a:cubicBezTo>
                  <a:cubicBezTo>
                    <a:pt x="4" y="13"/>
                    <a:pt x="2" y="14"/>
                    <a:pt x="1" y="15"/>
                  </a:cubicBezTo>
                  <a:cubicBezTo>
                    <a:pt x="0" y="16"/>
                    <a:pt x="0" y="17"/>
                    <a:pt x="0" y="18"/>
                  </a:cubicBezTo>
                  <a:cubicBezTo>
                    <a:pt x="0" y="19"/>
                    <a:pt x="0" y="21"/>
                    <a:pt x="1" y="22"/>
                  </a:cubicBezTo>
                  <a:cubicBezTo>
                    <a:pt x="2" y="24"/>
                    <a:pt x="4" y="24"/>
                    <a:pt x="6" y="25"/>
                  </a:cubicBezTo>
                  <a:cubicBezTo>
                    <a:pt x="8" y="25"/>
                    <a:pt x="10" y="25"/>
                    <a:pt x="11" y="24"/>
                  </a:cubicBezTo>
                  <a:cubicBezTo>
                    <a:pt x="13" y="23"/>
                    <a:pt x="14" y="21"/>
                    <a:pt x="14" y="20"/>
                  </a:cubicBezTo>
                  <a:cubicBezTo>
                    <a:pt x="14" y="18"/>
                    <a:pt x="14" y="17"/>
                    <a:pt x="13" y="16"/>
                  </a:cubicBezTo>
                  <a:cubicBezTo>
                    <a:pt x="12" y="15"/>
                    <a:pt x="11" y="14"/>
                    <a:pt x="9" y="12"/>
                  </a:cubicBezTo>
                  <a:cubicBezTo>
                    <a:pt x="11" y="11"/>
                    <a:pt x="13" y="10"/>
                    <a:pt x="14" y="9"/>
                  </a:cubicBezTo>
                  <a:cubicBezTo>
                    <a:pt x="14" y="8"/>
                    <a:pt x="15" y="7"/>
                    <a:pt x="15" y="7"/>
                  </a:cubicBezTo>
                  <a:cubicBezTo>
                    <a:pt x="15" y="5"/>
                    <a:pt x="15" y="4"/>
                    <a:pt x="14" y="3"/>
                  </a:cubicBezTo>
                  <a:cubicBezTo>
                    <a:pt x="13" y="2"/>
                    <a:pt x="11" y="1"/>
                    <a:pt x="9" y="1"/>
                  </a:cubicBezTo>
                  <a:close/>
                  <a:moveTo>
                    <a:pt x="11" y="19"/>
                  </a:moveTo>
                  <a:cubicBezTo>
                    <a:pt x="11" y="19"/>
                    <a:pt x="11" y="20"/>
                    <a:pt x="11" y="21"/>
                  </a:cubicBezTo>
                  <a:cubicBezTo>
                    <a:pt x="11" y="22"/>
                    <a:pt x="10" y="23"/>
                    <a:pt x="10" y="23"/>
                  </a:cubicBezTo>
                  <a:cubicBezTo>
                    <a:pt x="9" y="24"/>
                    <a:pt x="8" y="24"/>
                    <a:pt x="6" y="24"/>
                  </a:cubicBezTo>
                  <a:cubicBezTo>
                    <a:pt x="5" y="24"/>
                    <a:pt x="4" y="23"/>
                    <a:pt x="3" y="22"/>
                  </a:cubicBezTo>
                  <a:cubicBezTo>
                    <a:pt x="3" y="21"/>
                    <a:pt x="2" y="20"/>
                    <a:pt x="3" y="18"/>
                  </a:cubicBezTo>
                  <a:cubicBezTo>
                    <a:pt x="3" y="17"/>
                    <a:pt x="3" y="16"/>
                    <a:pt x="4" y="15"/>
                  </a:cubicBezTo>
                  <a:cubicBezTo>
                    <a:pt x="4" y="15"/>
                    <a:pt x="5" y="14"/>
                    <a:pt x="6" y="13"/>
                  </a:cubicBezTo>
                  <a:cubicBezTo>
                    <a:pt x="9" y="15"/>
                    <a:pt x="10" y="17"/>
                    <a:pt x="11" y="19"/>
                  </a:cubicBezTo>
                  <a:close/>
                  <a:moveTo>
                    <a:pt x="12" y="8"/>
                  </a:moveTo>
                  <a:cubicBezTo>
                    <a:pt x="11" y="9"/>
                    <a:pt x="10" y="10"/>
                    <a:pt x="8" y="11"/>
                  </a:cubicBezTo>
                  <a:cubicBezTo>
                    <a:pt x="6" y="8"/>
                    <a:pt x="6" y="8"/>
                    <a:pt x="6" y="8"/>
                  </a:cubicBezTo>
                  <a:cubicBezTo>
                    <a:pt x="5" y="8"/>
                    <a:pt x="5" y="7"/>
                    <a:pt x="5" y="6"/>
                  </a:cubicBezTo>
                  <a:cubicBezTo>
                    <a:pt x="5" y="6"/>
                    <a:pt x="4" y="5"/>
                    <a:pt x="5" y="5"/>
                  </a:cubicBezTo>
                  <a:cubicBezTo>
                    <a:pt x="5" y="4"/>
                    <a:pt x="5" y="3"/>
                    <a:pt x="6" y="2"/>
                  </a:cubicBezTo>
                  <a:cubicBezTo>
                    <a:pt x="7" y="2"/>
                    <a:pt x="8" y="2"/>
                    <a:pt x="9" y="2"/>
                  </a:cubicBezTo>
                  <a:cubicBezTo>
                    <a:pt x="10" y="2"/>
                    <a:pt x="11" y="2"/>
                    <a:pt x="12" y="3"/>
                  </a:cubicBezTo>
                  <a:cubicBezTo>
                    <a:pt x="12" y="4"/>
                    <a:pt x="13" y="5"/>
                    <a:pt x="12" y="6"/>
                  </a:cubicBezTo>
                  <a:cubicBezTo>
                    <a:pt x="12" y="7"/>
                    <a:pt x="12"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7" name="iṩlide"/>
            <p:cNvSpPr/>
            <p:nvPr/>
          </p:nvSpPr>
          <p:spPr bwMode="auto">
            <a:xfrm>
              <a:off x="3717710" y="1622223"/>
              <a:ext cx="37145" cy="60273"/>
            </a:xfrm>
            <a:custGeom>
              <a:avLst/>
              <a:gdLst>
                <a:gd name="T0" fmla="*/ 15 w 16"/>
                <a:gd name="T1" fmla="*/ 16 h 26"/>
                <a:gd name="T2" fmla="*/ 15 w 16"/>
                <a:gd name="T3" fmla="*/ 9 h 26"/>
                <a:gd name="T4" fmla="*/ 12 w 16"/>
                <a:gd name="T5" fmla="*/ 2 h 26"/>
                <a:gd name="T6" fmla="*/ 6 w 16"/>
                <a:gd name="T7" fmla="*/ 1 h 26"/>
                <a:gd name="T8" fmla="*/ 1 w 16"/>
                <a:gd name="T9" fmla="*/ 4 h 26"/>
                <a:gd name="T10" fmla="*/ 0 w 16"/>
                <a:gd name="T11" fmla="*/ 10 h 26"/>
                <a:gd name="T12" fmla="*/ 3 w 16"/>
                <a:gd name="T13" fmla="*/ 15 h 26"/>
                <a:gd name="T14" fmla="*/ 8 w 16"/>
                <a:gd name="T15" fmla="*/ 16 h 26"/>
                <a:gd name="T16" fmla="*/ 12 w 16"/>
                <a:gd name="T17" fmla="*/ 13 h 26"/>
                <a:gd name="T18" fmla="*/ 11 w 16"/>
                <a:gd name="T19" fmla="*/ 19 h 26"/>
                <a:gd name="T20" fmla="*/ 8 w 16"/>
                <a:gd name="T21" fmla="*/ 23 h 26"/>
                <a:gd name="T22" fmla="*/ 4 w 16"/>
                <a:gd name="T23" fmla="*/ 25 h 26"/>
                <a:gd name="T24" fmla="*/ 4 w 16"/>
                <a:gd name="T25" fmla="*/ 26 h 26"/>
                <a:gd name="T26" fmla="*/ 5 w 16"/>
                <a:gd name="T27" fmla="*/ 26 h 26"/>
                <a:gd name="T28" fmla="*/ 11 w 16"/>
                <a:gd name="T29" fmla="*/ 23 h 26"/>
                <a:gd name="T30" fmla="*/ 15 w 16"/>
                <a:gd name="T31" fmla="*/ 16 h 26"/>
                <a:gd name="T32" fmla="*/ 11 w 16"/>
                <a:gd name="T33" fmla="*/ 13 h 26"/>
                <a:gd name="T34" fmla="*/ 9 w 16"/>
                <a:gd name="T35" fmla="*/ 14 h 26"/>
                <a:gd name="T36" fmla="*/ 6 w 16"/>
                <a:gd name="T37" fmla="*/ 13 h 26"/>
                <a:gd name="T38" fmla="*/ 3 w 16"/>
                <a:gd name="T39" fmla="*/ 8 h 26"/>
                <a:gd name="T40" fmla="*/ 3 w 16"/>
                <a:gd name="T41" fmla="*/ 4 h 26"/>
                <a:gd name="T42" fmla="*/ 6 w 16"/>
                <a:gd name="T43" fmla="*/ 2 h 26"/>
                <a:gd name="T44" fmla="*/ 8 w 16"/>
                <a:gd name="T45" fmla="*/ 2 h 26"/>
                <a:gd name="T46" fmla="*/ 11 w 16"/>
                <a:gd name="T47" fmla="*/ 5 h 26"/>
                <a:gd name="T48" fmla="*/ 12 w 16"/>
                <a:gd name="T49" fmla="*/ 8 h 26"/>
                <a:gd name="T50" fmla="*/ 12 w 16"/>
                <a:gd name="T51" fmla="*/ 12 h 26"/>
                <a:gd name="T52" fmla="*/ 11 w 16"/>
                <a:gd name="T5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6">
                  <a:moveTo>
                    <a:pt x="15" y="16"/>
                  </a:moveTo>
                  <a:cubicBezTo>
                    <a:pt x="16" y="14"/>
                    <a:pt x="16" y="11"/>
                    <a:pt x="15" y="9"/>
                  </a:cubicBezTo>
                  <a:cubicBezTo>
                    <a:pt x="15" y="6"/>
                    <a:pt x="14" y="4"/>
                    <a:pt x="12" y="2"/>
                  </a:cubicBezTo>
                  <a:cubicBezTo>
                    <a:pt x="10" y="1"/>
                    <a:pt x="8" y="0"/>
                    <a:pt x="6" y="1"/>
                  </a:cubicBezTo>
                  <a:cubicBezTo>
                    <a:pt x="4" y="1"/>
                    <a:pt x="2" y="2"/>
                    <a:pt x="1" y="4"/>
                  </a:cubicBezTo>
                  <a:cubicBezTo>
                    <a:pt x="0" y="6"/>
                    <a:pt x="0" y="8"/>
                    <a:pt x="0" y="10"/>
                  </a:cubicBezTo>
                  <a:cubicBezTo>
                    <a:pt x="1" y="12"/>
                    <a:pt x="1" y="14"/>
                    <a:pt x="3" y="15"/>
                  </a:cubicBezTo>
                  <a:cubicBezTo>
                    <a:pt x="4" y="16"/>
                    <a:pt x="6" y="16"/>
                    <a:pt x="8" y="16"/>
                  </a:cubicBezTo>
                  <a:cubicBezTo>
                    <a:pt x="9" y="16"/>
                    <a:pt x="11" y="15"/>
                    <a:pt x="12" y="13"/>
                  </a:cubicBezTo>
                  <a:cubicBezTo>
                    <a:pt x="12" y="15"/>
                    <a:pt x="12" y="17"/>
                    <a:pt x="11" y="19"/>
                  </a:cubicBezTo>
                  <a:cubicBezTo>
                    <a:pt x="10" y="21"/>
                    <a:pt x="9" y="22"/>
                    <a:pt x="8" y="23"/>
                  </a:cubicBezTo>
                  <a:cubicBezTo>
                    <a:pt x="6" y="24"/>
                    <a:pt x="5" y="25"/>
                    <a:pt x="4" y="25"/>
                  </a:cubicBezTo>
                  <a:cubicBezTo>
                    <a:pt x="4" y="26"/>
                    <a:pt x="4" y="26"/>
                    <a:pt x="4" y="26"/>
                  </a:cubicBezTo>
                  <a:cubicBezTo>
                    <a:pt x="5" y="26"/>
                    <a:pt x="5" y="26"/>
                    <a:pt x="5" y="26"/>
                  </a:cubicBezTo>
                  <a:cubicBezTo>
                    <a:pt x="7" y="25"/>
                    <a:pt x="9" y="24"/>
                    <a:pt x="11" y="23"/>
                  </a:cubicBezTo>
                  <a:cubicBezTo>
                    <a:pt x="13" y="21"/>
                    <a:pt x="14" y="19"/>
                    <a:pt x="15" y="16"/>
                  </a:cubicBezTo>
                  <a:close/>
                  <a:moveTo>
                    <a:pt x="11" y="13"/>
                  </a:moveTo>
                  <a:cubicBezTo>
                    <a:pt x="10" y="14"/>
                    <a:pt x="9" y="14"/>
                    <a:pt x="9" y="14"/>
                  </a:cubicBezTo>
                  <a:cubicBezTo>
                    <a:pt x="8" y="14"/>
                    <a:pt x="7" y="14"/>
                    <a:pt x="6" y="13"/>
                  </a:cubicBezTo>
                  <a:cubicBezTo>
                    <a:pt x="4" y="12"/>
                    <a:pt x="3" y="10"/>
                    <a:pt x="3" y="8"/>
                  </a:cubicBezTo>
                  <a:cubicBezTo>
                    <a:pt x="3" y="6"/>
                    <a:pt x="3" y="5"/>
                    <a:pt x="3" y="4"/>
                  </a:cubicBezTo>
                  <a:cubicBezTo>
                    <a:pt x="4" y="3"/>
                    <a:pt x="5" y="2"/>
                    <a:pt x="6" y="2"/>
                  </a:cubicBezTo>
                  <a:cubicBezTo>
                    <a:pt x="7" y="2"/>
                    <a:pt x="8" y="2"/>
                    <a:pt x="8" y="2"/>
                  </a:cubicBezTo>
                  <a:cubicBezTo>
                    <a:pt x="9" y="3"/>
                    <a:pt x="10" y="4"/>
                    <a:pt x="11" y="5"/>
                  </a:cubicBezTo>
                  <a:cubicBezTo>
                    <a:pt x="11" y="6"/>
                    <a:pt x="12" y="7"/>
                    <a:pt x="12" y="8"/>
                  </a:cubicBezTo>
                  <a:cubicBezTo>
                    <a:pt x="12" y="9"/>
                    <a:pt x="12" y="10"/>
                    <a:pt x="12" y="12"/>
                  </a:cubicBezTo>
                  <a:cubicBezTo>
                    <a:pt x="12" y="13"/>
                    <a:pt x="11"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8" name="îs1ïde"/>
            <p:cNvSpPr/>
            <p:nvPr/>
          </p:nvSpPr>
          <p:spPr bwMode="auto">
            <a:xfrm>
              <a:off x="3782188" y="1613112"/>
              <a:ext cx="32239" cy="57470"/>
            </a:xfrm>
            <a:custGeom>
              <a:avLst/>
              <a:gdLst>
                <a:gd name="T0" fmla="*/ 11 w 14"/>
                <a:gd name="T1" fmla="*/ 24 h 25"/>
                <a:gd name="T2" fmla="*/ 14 w 14"/>
                <a:gd name="T3" fmla="*/ 0 h 25"/>
                <a:gd name="T4" fmla="*/ 14 w 14"/>
                <a:gd name="T5" fmla="*/ 0 h 25"/>
                <a:gd name="T6" fmla="*/ 1 w 14"/>
                <a:gd name="T7" fmla="*/ 2 h 25"/>
                <a:gd name="T8" fmla="*/ 0 w 14"/>
                <a:gd name="T9" fmla="*/ 8 h 25"/>
                <a:gd name="T10" fmla="*/ 0 w 14"/>
                <a:gd name="T11" fmla="*/ 8 h 25"/>
                <a:gd name="T12" fmla="*/ 2 w 14"/>
                <a:gd name="T13" fmla="*/ 5 h 25"/>
                <a:gd name="T14" fmla="*/ 5 w 14"/>
                <a:gd name="T15" fmla="*/ 4 h 25"/>
                <a:gd name="T16" fmla="*/ 12 w 14"/>
                <a:gd name="T17" fmla="*/ 3 h 25"/>
                <a:gd name="T18" fmla="*/ 9 w 14"/>
                <a:gd name="T19" fmla="*/ 25 h 25"/>
                <a:gd name="T20" fmla="*/ 11 w 14"/>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5">
                  <a:moveTo>
                    <a:pt x="11" y="24"/>
                  </a:moveTo>
                  <a:cubicBezTo>
                    <a:pt x="14" y="0"/>
                    <a:pt x="14" y="0"/>
                    <a:pt x="14" y="0"/>
                  </a:cubicBezTo>
                  <a:cubicBezTo>
                    <a:pt x="14" y="0"/>
                    <a:pt x="14" y="0"/>
                    <a:pt x="14" y="0"/>
                  </a:cubicBezTo>
                  <a:cubicBezTo>
                    <a:pt x="1" y="2"/>
                    <a:pt x="1" y="2"/>
                    <a:pt x="1" y="2"/>
                  </a:cubicBezTo>
                  <a:cubicBezTo>
                    <a:pt x="0" y="8"/>
                    <a:pt x="0" y="8"/>
                    <a:pt x="0" y="8"/>
                  </a:cubicBezTo>
                  <a:cubicBezTo>
                    <a:pt x="0" y="8"/>
                    <a:pt x="0" y="8"/>
                    <a:pt x="0" y="8"/>
                  </a:cubicBezTo>
                  <a:cubicBezTo>
                    <a:pt x="1" y="7"/>
                    <a:pt x="1" y="6"/>
                    <a:pt x="2" y="5"/>
                  </a:cubicBezTo>
                  <a:cubicBezTo>
                    <a:pt x="3" y="5"/>
                    <a:pt x="4" y="4"/>
                    <a:pt x="5" y="4"/>
                  </a:cubicBezTo>
                  <a:cubicBezTo>
                    <a:pt x="12" y="3"/>
                    <a:pt x="12" y="3"/>
                    <a:pt x="12" y="3"/>
                  </a:cubicBezTo>
                  <a:cubicBezTo>
                    <a:pt x="9" y="25"/>
                    <a:pt x="9" y="25"/>
                    <a:pt x="9" y="25"/>
                  </a:cubicBezTo>
                  <a:lnTo>
                    <a:pt x="1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9" name="i$ľïḑe"/>
            <p:cNvSpPr/>
            <p:nvPr/>
          </p:nvSpPr>
          <p:spPr bwMode="auto">
            <a:xfrm>
              <a:off x="3349063" y="1294926"/>
              <a:ext cx="34342" cy="23128"/>
            </a:xfrm>
            <a:custGeom>
              <a:avLst/>
              <a:gdLst>
                <a:gd name="T0" fmla="*/ 8 w 15"/>
                <a:gd name="T1" fmla="*/ 7 h 10"/>
                <a:gd name="T2" fmla="*/ 12 w 15"/>
                <a:gd name="T3" fmla="*/ 10 h 10"/>
                <a:gd name="T4" fmla="*/ 14 w 15"/>
                <a:gd name="T5" fmla="*/ 3 h 10"/>
                <a:gd name="T6" fmla="*/ 10 w 15"/>
                <a:gd name="T7" fmla="*/ 0 h 10"/>
                <a:gd name="T8" fmla="*/ 0 w 15"/>
                <a:gd name="T9" fmla="*/ 2 h 10"/>
                <a:gd name="T10" fmla="*/ 8 w 15"/>
                <a:gd name="T11" fmla="*/ 7 h 10"/>
              </a:gdLst>
              <a:ahLst/>
              <a:cxnLst>
                <a:cxn ang="0">
                  <a:pos x="T0" y="T1"/>
                </a:cxn>
                <a:cxn ang="0">
                  <a:pos x="T2" y="T3"/>
                </a:cxn>
                <a:cxn ang="0">
                  <a:pos x="T4" y="T5"/>
                </a:cxn>
                <a:cxn ang="0">
                  <a:pos x="T6" y="T7"/>
                </a:cxn>
                <a:cxn ang="0">
                  <a:pos x="T8" y="T9"/>
                </a:cxn>
                <a:cxn ang="0">
                  <a:pos x="T10" y="T11"/>
                </a:cxn>
              </a:cxnLst>
              <a:rect l="0" t="0" r="r" b="b"/>
              <a:pathLst>
                <a:path w="15" h="10">
                  <a:moveTo>
                    <a:pt x="8" y="7"/>
                  </a:moveTo>
                  <a:cubicBezTo>
                    <a:pt x="12" y="10"/>
                    <a:pt x="12" y="10"/>
                    <a:pt x="12" y="10"/>
                  </a:cubicBezTo>
                  <a:cubicBezTo>
                    <a:pt x="12" y="7"/>
                    <a:pt x="15" y="5"/>
                    <a:pt x="14" y="3"/>
                  </a:cubicBezTo>
                  <a:cubicBezTo>
                    <a:pt x="10" y="0"/>
                    <a:pt x="10" y="0"/>
                    <a:pt x="10" y="0"/>
                  </a:cubicBezTo>
                  <a:cubicBezTo>
                    <a:pt x="7" y="0"/>
                    <a:pt x="3" y="0"/>
                    <a:pt x="0" y="2"/>
                  </a:cubicBezTo>
                  <a:cubicBezTo>
                    <a:pt x="1" y="4"/>
                    <a:pt x="4" y="8"/>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0" name="iŝļíḍè"/>
            <p:cNvSpPr/>
            <p:nvPr/>
          </p:nvSpPr>
          <p:spPr bwMode="auto">
            <a:xfrm>
              <a:off x="3378499" y="1327165"/>
              <a:ext cx="27333" cy="18923"/>
            </a:xfrm>
            <a:custGeom>
              <a:avLst/>
              <a:gdLst>
                <a:gd name="T0" fmla="*/ 7 w 12"/>
                <a:gd name="T1" fmla="*/ 7 h 8"/>
                <a:gd name="T2" fmla="*/ 9 w 12"/>
                <a:gd name="T3" fmla="*/ 8 h 8"/>
                <a:gd name="T4" fmla="*/ 12 w 12"/>
                <a:gd name="T5" fmla="*/ 6 h 8"/>
                <a:gd name="T6" fmla="*/ 11 w 12"/>
                <a:gd name="T7" fmla="*/ 2 h 8"/>
                <a:gd name="T8" fmla="*/ 8 w 12"/>
                <a:gd name="T9" fmla="*/ 0 h 8"/>
                <a:gd name="T10" fmla="*/ 0 w 12"/>
                <a:gd name="T11" fmla="*/ 3 h 8"/>
                <a:gd name="T12" fmla="*/ 7 w 1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7" y="7"/>
                  </a:moveTo>
                  <a:cubicBezTo>
                    <a:pt x="9" y="8"/>
                    <a:pt x="9" y="8"/>
                    <a:pt x="9" y="8"/>
                  </a:cubicBezTo>
                  <a:cubicBezTo>
                    <a:pt x="10" y="8"/>
                    <a:pt x="11" y="6"/>
                    <a:pt x="12" y="6"/>
                  </a:cubicBezTo>
                  <a:cubicBezTo>
                    <a:pt x="12" y="4"/>
                    <a:pt x="11" y="2"/>
                    <a:pt x="11" y="2"/>
                  </a:cubicBezTo>
                  <a:cubicBezTo>
                    <a:pt x="11" y="0"/>
                    <a:pt x="9" y="1"/>
                    <a:pt x="8" y="0"/>
                  </a:cubicBezTo>
                  <a:cubicBezTo>
                    <a:pt x="5" y="1"/>
                    <a:pt x="1" y="0"/>
                    <a:pt x="0" y="3"/>
                  </a:cubicBezTo>
                  <a:cubicBezTo>
                    <a:pt x="2" y="5"/>
                    <a:pt x="5" y="6"/>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1" name="íṩḻîḋê"/>
            <p:cNvSpPr/>
            <p:nvPr/>
          </p:nvSpPr>
          <p:spPr bwMode="auto">
            <a:xfrm>
              <a:off x="3394618" y="1244465"/>
              <a:ext cx="100922" cy="166101"/>
            </a:xfrm>
            <a:custGeom>
              <a:avLst/>
              <a:gdLst>
                <a:gd name="T0" fmla="*/ 9 w 44"/>
                <a:gd name="T1" fmla="*/ 32 h 72"/>
                <a:gd name="T2" fmla="*/ 12 w 44"/>
                <a:gd name="T3" fmla="*/ 31 h 72"/>
                <a:gd name="T4" fmla="*/ 15 w 44"/>
                <a:gd name="T5" fmla="*/ 33 h 72"/>
                <a:gd name="T6" fmla="*/ 13 w 44"/>
                <a:gd name="T7" fmla="*/ 44 h 72"/>
                <a:gd name="T8" fmla="*/ 8 w 44"/>
                <a:gd name="T9" fmla="*/ 41 h 72"/>
                <a:gd name="T10" fmla="*/ 14 w 44"/>
                <a:gd name="T11" fmla="*/ 68 h 72"/>
                <a:gd name="T12" fmla="*/ 26 w 44"/>
                <a:gd name="T13" fmla="*/ 72 h 72"/>
                <a:gd name="T14" fmla="*/ 27 w 44"/>
                <a:gd name="T15" fmla="*/ 69 h 72"/>
                <a:gd name="T16" fmla="*/ 15 w 44"/>
                <a:gd name="T17" fmla="*/ 52 h 72"/>
                <a:gd name="T18" fmla="*/ 21 w 44"/>
                <a:gd name="T19" fmla="*/ 49 h 72"/>
                <a:gd name="T20" fmla="*/ 21 w 44"/>
                <a:gd name="T21" fmla="*/ 40 h 72"/>
                <a:gd name="T22" fmla="*/ 26 w 44"/>
                <a:gd name="T23" fmla="*/ 45 h 72"/>
                <a:gd name="T24" fmla="*/ 19 w 44"/>
                <a:gd name="T25" fmla="*/ 31 h 72"/>
                <a:gd name="T26" fmla="*/ 19 w 44"/>
                <a:gd name="T27" fmla="*/ 21 h 72"/>
                <a:gd name="T28" fmla="*/ 30 w 44"/>
                <a:gd name="T29" fmla="*/ 30 h 72"/>
                <a:gd name="T30" fmla="*/ 26 w 44"/>
                <a:gd name="T31" fmla="*/ 19 h 72"/>
                <a:gd name="T32" fmla="*/ 29 w 44"/>
                <a:gd name="T33" fmla="*/ 16 h 72"/>
                <a:gd name="T34" fmla="*/ 43 w 44"/>
                <a:gd name="T35" fmla="*/ 28 h 72"/>
                <a:gd name="T36" fmla="*/ 29 w 44"/>
                <a:gd name="T37" fmla="*/ 8 h 72"/>
                <a:gd name="T38" fmla="*/ 24 w 44"/>
                <a:gd name="T39" fmla="*/ 6 h 72"/>
                <a:gd name="T40" fmla="*/ 24 w 44"/>
                <a:gd name="T41" fmla="*/ 13 h 72"/>
                <a:gd name="T42" fmla="*/ 17 w 44"/>
                <a:gd name="T43" fmla="*/ 11 h 72"/>
                <a:gd name="T44" fmla="*/ 16 w 44"/>
                <a:gd name="T45" fmla="*/ 0 h 72"/>
                <a:gd name="T46" fmla="*/ 14 w 44"/>
                <a:gd name="T47" fmla="*/ 6 h 72"/>
                <a:gd name="T48" fmla="*/ 9 w 44"/>
                <a:gd name="T49" fmla="*/ 8 h 72"/>
                <a:gd name="T50" fmla="*/ 16 w 44"/>
                <a:gd name="T51" fmla="*/ 16 h 72"/>
                <a:gd name="T52" fmla="*/ 16 w 44"/>
                <a:gd name="T53" fmla="*/ 25 h 72"/>
                <a:gd name="T54" fmla="*/ 11 w 44"/>
                <a:gd name="T55" fmla="*/ 20 h 72"/>
                <a:gd name="T56" fmla="*/ 0 w 44"/>
                <a:gd name="T57" fmla="*/ 19 h 72"/>
                <a:gd name="T58" fmla="*/ 9 w 44"/>
                <a:gd name="T59" fmla="*/ 28 h 72"/>
                <a:gd name="T60" fmla="*/ 9 w 44"/>
                <a:gd name="T6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72">
                  <a:moveTo>
                    <a:pt x="9" y="32"/>
                  </a:moveTo>
                  <a:cubicBezTo>
                    <a:pt x="10" y="33"/>
                    <a:pt x="11" y="32"/>
                    <a:pt x="12" y="31"/>
                  </a:cubicBezTo>
                  <a:cubicBezTo>
                    <a:pt x="15" y="33"/>
                    <a:pt x="15" y="33"/>
                    <a:pt x="15" y="33"/>
                  </a:cubicBezTo>
                  <a:cubicBezTo>
                    <a:pt x="16" y="37"/>
                    <a:pt x="15" y="41"/>
                    <a:pt x="13" y="44"/>
                  </a:cubicBezTo>
                  <a:cubicBezTo>
                    <a:pt x="11" y="46"/>
                    <a:pt x="10" y="42"/>
                    <a:pt x="8" y="41"/>
                  </a:cubicBezTo>
                  <a:cubicBezTo>
                    <a:pt x="10" y="50"/>
                    <a:pt x="15" y="60"/>
                    <a:pt x="14" y="68"/>
                  </a:cubicBezTo>
                  <a:cubicBezTo>
                    <a:pt x="20" y="72"/>
                    <a:pt x="24" y="72"/>
                    <a:pt x="26" y="72"/>
                  </a:cubicBezTo>
                  <a:cubicBezTo>
                    <a:pt x="27" y="69"/>
                    <a:pt x="27" y="69"/>
                    <a:pt x="27" y="69"/>
                  </a:cubicBezTo>
                  <a:cubicBezTo>
                    <a:pt x="19" y="64"/>
                    <a:pt x="16" y="54"/>
                    <a:pt x="15" y="52"/>
                  </a:cubicBezTo>
                  <a:cubicBezTo>
                    <a:pt x="21" y="49"/>
                    <a:pt x="21" y="49"/>
                    <a:pt x="21" y="49"/>
                  </a:cubicBezTo>
                  <a:cubicBezTo>
                    <a:pt x="21" y="46"/>
                    <a:pt x="20" y="41"/>
                    <a:pt x="21" y="40"/>
                  </a:cubicBezTo>
                  <a:cubicBezTo>
                    <a:pt x="24" y="41"/>
                    <a:pt x="25" y="43"/>
                    <a:pt x="26" y="45"/>
                  </a:cubicBezTo>
                  <a:cubicBezTo>
                    <a:pt x="33" y="42"/>
                    <a:pt x="22" y="36"/>
                    <a:pt x="19" y="31"/>
                  </a:cubicBezTo>
                  <a:cubicBezTo>
                    <a:pt x="19" y="27"/>
                    <a:pt x="19" y="24"/>
                    <a:pt x="19" y="21"/>
                  </a:cubicBezTo>
                  <a:cubicBezTo>
                    <a:pt x="23" y="22"/>
                    <a:pt x="27" y="27"/>
                    <a:pt x="30" y="30"/>
                  </a:cubicBezTo>
                  <a:cubicBezTo>
                    <a:pt x="33" y="27"/>
                    <a:pt x="27" y="23"/>
                    <a:pt x="26" y="19"/>
                  </a:cubicBezTo>
                  <a:cubicBezTo>
                    <a:pt x="25" y="17"/>
                    <a:pt x="27" y="17"/>
                    <a:pt x="29" y="16"/>
                  </a:cubicBezTo>
                  <a:cubicBezTo>
                    <a:pt x="43" y="28"/>
                    <a:pt x="43" y="28"/>
                    <a:pt x="43" y="28"/>
                  </a:cubicBezTo>
                  <a:cubicBezTo>
                    <a:pt x="44" y="21"/>
                    <a:pt x="34" y="15"/>
                    <a:pt x="29" y="8"/>
                  </a:cubicBezTo>
                  <a:cubicBezTo>
                    <a:pt x="30" y="6"/>
                    <a:pt x="29" y="4"/>
                    <a:pt x="24" y="6"/>
                  </a:cubicBezTo>
                  <a:cubicBezTo>
                    <a:pt x="22" y="6"/>
                    <a:pt x="19" y="7"/>
                    <a:pt x="24" y="13"/>
                  </a:cubicBezTo>
                  <a:cubicBezTo>
                    <a:pt x="21" y="17"/>
                    <a:pt x="19" y="12"/>
                    <a:pt x="17" y="11"/>
                  </a:cubicBezTo>
                  <a:cubicBezTo>
                    <a:pt x="18" y="6"/>
                    <a:pt x="20" y="1"/>
                    <a:pt x="16" y="0"/>
                  </a:cubicBezTo>
                  <a:cubicBezTo>
                    <a:pt x="16" y="2"/>
                    <a:pt x="16" y="4"/>
                    <a:pt x="14" y="6"/>
                  </a:cubicBezTo>
                  <a:cubicBezTo>
                    <a:pt x="9" y="8"/>
                    <a:pt x="9" y="8"/>
                    <a:pt x="9" y="8"/>
                  </a:cubicBezTo>
                  <a:cubicBezTo>
                    <a:pt x="9" y="10"/>
                    <a:pt x="14" y="13"/>
                    <a:pt x="16" y="16"/>
                  </a:cubicBezTo>
                  <a:cubicBezTo>
                    <a:pt x="17" y="20"/>
                    <a:pt x="16" y="23"/>
                    <a:pt x="16" y="25"/>
                  </a:cubicBezTo>
                  <a:cubicBezTo>
                    <a:pt x="12" y="27"/>
                    <a:pt x="13" y="22"/>
                    <a:pt x="11" y="20"/>
                  </a:cubicBezTo>
                  <a:cubicBezTo>
                    <a:pt x="7" y="17"/>
                    <a:pt x="2" y="18"/>
                    <a:pt x="0" y="19"/>
                  </a:cubicBezTo>
                  <a:cubicBezTo>
                    <a:pt x="9" y="28"/>
                    <a:pt x="9" y="28"/>
                    <a:pt x="9" y="28"/>
                  </a:cubicBezTo>
                  <a:cubicBezTo>
                    <a:pt x="9" y="29"/>
                    <a:pt x="6" y="32"/>
                    <a:pt x="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2" name="íṡľiḑê"/>
            <p:cNvSpPr/>
            <p:nvPr/>
          </p:nvSpPr>
          <p:spPr bwMode="auto">
            <a:xfrm>
              <a:off x="3589455" y="1092381"/>
              <a:ext cx="30137" cy="30137"/>
            </a:xfrm>
            <a:custGeom>
              <a:avLst/>
              <a:gdLst>
                <a:gd name="T0" fmla="*/ 2 w 13"/>
                <a:gd name="T1" fmla="*/ 13 h 13"/>
                <a:gd name="T2" fmla="*/ 9 w 13"/>
                <a:gd name="T3" fmla="*/ 13 h 13"/>
                <a:gd name="T4" fmla="*/ 3 w 13"/>
                <a:gd name="T5" fmla="*/ 0 h 13"/>
                <a:gd name="T6" fmla="*/ 2 w 13"/>
                <a:gd name="T7" fmla="*/ 8 h 13"/>
                <a:gd name="T8" fmla="*/ 2 w 13"/>
                <a:gd name="T9" fmla="*/ 13 h 13"/>
              </a:gdLst>
              <a:ahLst/>
              <a:cxnLst>
                <a:cxn ang="0">
                  <a:pos x="T0" y="T1"/>
                </a:cxn>
                <a:cxn ang="0">
                  <a:pos x="T2" y="T3"/>
                </a:cxn>
                <a:cxn ang="0">
                  <a:pos x="T4" y="T5"/>
                </a:cxn>
                <a:cxn ang="0">
                  <a:pos x="T6" y="T7"/>
                </a:cxn>
                <a:cxn ang="0">
                  <a:pos x="T8" y="T9"/>
                </a:cxn>
              </a:cxnLst>
              <a:rect l="0" t="0" r="r" b="b"/>
              <a:pathLst>
                <a:path w="13" h="13">
                  <a:moveTo>
                    <a:pt x="2" y="13"/>
                  </a:moveTo>
                  <a:cubicBezTo>
                    <a:pt x="4" y="13"/>
                    <a:pt x="6" y="13"/>
                    <a:pt x="9" y="13"/>
                  </a:cubicBezTo>
                  <a:cubicBezTo>
                    <a:pt x="13" y="8"/>
                    <a:pt x="6" y="3"/>
                    <a:pt x="3" y="0"/>
                  </a:cubicBezTo>
                  <a:cubicBezTo>
                    <a:pt x="0" y="1"/>
                    <a:pt x="2" y="6"/>
                    <a:pt x="2" y="8"/>
                  </a:cubicBezTo>
                  <a:cubicBezTo>
                    <a:pt x="2" y="9"/>
                    <a:pt x="1" y="11"/>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3" name="iṥļiḓe"/>
            <p:cNvSpPr/>
            <p:nvPr/>
          </p:nvSpPr>
          <p:spPr bwMode="auto">
            <a:xfrm>
              <a:off x="3578241" y="1138637"/>
              <a:ext cx="18222" cy="25231"/>
            </a:xfrm>
            <a:custGeom>
              <a:avLst/>
              <a:gdLst>
                <a:gd name="T0" fmla="*/ 2 w 8"/>
                <a:gd name="T1" fmla="*/ 11 h 11"/>
                <a:gd name="T2" fmla="*/ 8 w 8"/>
                <a:gd name="T3" fmla="*/ 9 h 11"/>
                <a:gd name="T4" fmla="*/ 7 w 8"/>
                <a:gd name="T5" fmla="*/ 4 h 11"/>
                <a:gd name="T6" fmla="*/ 3 w 8"/>
                <a:gd name="T7" fmla="*/ 0 h 11"/>
                <a:gd name="T8" fmla="*/ 1 w 8"/>
                <a:gd name="T9" fmla="*/ 5 h 11"/>
                <a:gd name="T10" fmla="*/ 2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2" y="11"/>
                  </a:moveTo>
                  <a:cubicBezTo>
                    <a:pt x="4" y="11"/>
                    <a:pt x="6" y="10"/>
                    <a:pt x="8" y="9"/>
                  </a:cubicBezTo>
                  <a:cubicBezTo>
                    <a:pt x="8" y="7"/>
                    <a:pt x="8" y="6"/>
                    <a:pt x="7" y="4"/>
                  </a:cubicBezTo>
                  <a:cubicBezTo>
                    <a:pt x="6" y="3"/>
                    <a:pt x="5" y="1"/>
                    <a:pt x="3" y="0"/>
                  </a:cubicBezTo>
                  <a:cubicBezTo>
                    <a:pt x="3" y="0"/>
                    <a:pt x="0" y="1"/>
                    <a:pt x="1" y="5"/>
                  </a:cubicBezTo>
                  <a:cubicBezTo>
                    <a:pt x="2" y="8"/>
                    <a:pt x="2" y="9"/>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4" name="iŝ1îḋé"/>
            <p:cNvSpPr/>
            <p:nvPr/>
          </p:nvSpPr>
          <p:spPr bwMode="auto">
            <a:xfrm>
              <a:off x="3628702" y="1117611"/>
              <a:ext cx="41350" cy="39248"/>
            </a:xfrm>
            <a:custGeom>
              <a:avLst/>
              <a:gdLst>
                <a:gd name="T0" fmla="*/ 5 w 18"/>
                <a:gd name="T1" fmla="*/ 11 h 17"/>
                <a:gd name="T2" fmla="*/ 7 w 18"/>
                <a:gd name="T3" fmla="*/ 11 h 17"/>
                <a:gd name="T4" fmla="*/ 7 w 18"/>
                <a:gd name="T5" fmla="*/ 17 h 17"/>
                <a:gd name="T6" fmla="*/ 8 w 18"/>
                <a:gd name="T7" fmla="*/ 17 h 17"/>
                <a:gd name="T8" fmla="*/ 12 w 18"/>
                <a:gd name="T9" fmla="*/ 14 h 17"/>
                <a:gd name="T10" fmla="*/ 13 w 18"/>
                <a:gd name="T11" fmla="*/ 12 h 17"/>
                <a:gd name="T12" fmla="*/ 17 w 18"/>
                <a:gd name="T13" fmla="*/ 7 h 17"/>
                <a:gd name="T14" fmla="*/ 13 w 18"/>
                <a:gd name="T15" fmla="*/ 0 h 17"/>
                <a:gd name="T16" fmla="*/ 2 w 18"/>
                <a:gd name="T17" fmla="*/ 3 h 17"/>
                <a:gd name="T18" fmla="*/ 5 w 18"/>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5" y="11"/>
                  </a:moveTo>
                  <a:cubicBezTo>
                    <a:pt x="7" y="11"/>
                    <a:pt x="7" y="11"/>
                    <a:pt x="7" y="11"/>
                  </a:cubicBezTo>
                  <a:cubicBezTo>
                    <a:pt x="7" y="13"/>
                    <a:pt x="7" y="15"/>
                    <a:pt x="7" y="17"/>
                  </a:cubicBezTo>
                  <a:cubicBezTo>
                    <a:pt x="8" y="17"/>
                    <a:pt x="8" y="17"/>
                    <a:pt x="8" y="17"/>
                  </a:cubicBezTo>
                  <a:cubicBezTo>
                    <a:pt x="9" y="15"/>
                    <a:pt x="11" y="15"/>
                    <a:pt x="12" y="14"/>
                  </a:cubicBezTo>
                  <a:cubicBezTo>
                    <a:pt x="13" y="12"/>
                    <a:pt x="13" y="12"/>
                    <a:pt x="13" y="12"/>
                  </a:cubicBezTo>
                  <a:cubicBezTo>
                    <a:pt x="17" y="7"/>
                    <a:pt x="17" y="7"/>
                    <a:pt x="17" y="7"/>
                  </a:cubicBezTo>
                  <a:cubicBezTo>
                    <a:pt x="18" y="5"/>
                    <a:pt x="17" y="2"/>
                    <a:pt x="13" y="0"/>
                  </a:cubicBezTo>
                  <a:cubicBezTo>
                    <a:pt x="10" y="1"/>
                    <a:pt x="7" y="2"/>
                    <a:pt x="2" y="3"/>
                  </a:cubicBezTo>
                  <a:cubicBezTo>
                    <a:pt x="0" y="7"/>
                    <a:pt x="3" y="10"/>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5" name="iṩḷiḓè"/>
            <p:cNvSpPr/>
            <p:nvPr/>
          </p:nvSpPr>
          <p:spPr bwMode="auto">
            <a:xfrm>
              <a:off x="3628702" y="1154756"/>
              <a:ext cx="38547" cy="29436"/>
            </a:xfrm>
            <a:custGeom>
              <a:avLst/>
              <a:gdLst>
                <a:gd name="T0" fmla="*/ 6 w 17"/>
                <a:gd name="T1" fmla="*/ 13 h 13"/>
                <a:gd name="T2" fmla="*/ 15 w 17"/>
                <a:gd name="T3" fmla="*/ 4 h 13"/>
                <a:gd name="T4" fmla="*/ 16 w 17"/>
                <a:gd name="T5" fmla="*/ 0 h 13"/>
                <a:gd name="T6" fmla="*/ 1 w 17"/>
                <a:gd name="T7" fmla="*/ 5 h 13"/>
                <a:gd name="T8" fmla="*/ 6 w 17"/>
                <a:gd name="T9" fmla="*/ 13 h 13"/>
              </a:gdLst>
              <a:ahLst/>
              <a:cxnLst>
                <a:cxn ang="0">
                  <a:pos x="T0" y="T1"/>
                </a:cxn>
                <a:cxn ang="0">
                  <a:pos x="T2" y="T3"/>
                </a:cxn>
                <a:cxn ang="0">
                  <a:pos x="T4" y="T5"/>
                </a:cxn>
                <a:cxn ang="0">
                  <a:pos x="T6" y="T7"/>
                </a:cxn>
                <a:cxn ang="0">
                  <a:pos x="T8" y="T9"/>
                </a:cxn>
              </a:cxnLst>
              <a:rect l="0" t="0" r="r" b="b"/>
              <a:pathLst>
                <a:path w="17" h="13">
                  <a:moveTo>
                    <a:pt x="6" y="13"/>
                  </a:moveTo>
                  <a:cubicBezTo>
                    <a:pt x="9" y="10"/>
                    <a:pt x="13" y="8"/>
                    <a:pt x="15" y="4"/>
                  </a:cubicBezTo>
                  <a:cubicBezTo>
                    <a:pt x="16" y="3"/>
                    <a:pt x="17" y="2"/>
                    <a:pt x="16" y="0"/>
                  </a:cubicBezTo>
                  <a:cubicBezTo>
                    <a:pt x="11" y="0"/>
                    <a:pt x="6" y="5"/>
                    <a:pt x="1" y="5"/>
                  </a:cubicBezTo>
                  <a:cubicBezTo>
                    <a:pt x="0" y="10"/>
                    <a:pt x="4" y="11"/>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6" name="îṥ1ïďé"/>
            <p:cNvSpPr/>
            <p:nvPr/>
          </p:nvSpPr>
          <p:spPr bwMode="auto">
            <a:xfrm>
              <a:off x="3548104" y="1165970"/>
              <a:ext cx="53265" cy="73589"/>
            </a:xfrm>
            <a:custGeom>
              <a:avLst/>
              <a:gdLst>
                <a:gd name="T0" fmla="*/ 7 w 23"/>
                <a:gd name="T1" fmla="*/ 32 h 32"/>
                <a:gd name="T2" fmla="*/ 23 w 23"/>
                <a:gd name="T3" fmla="*/ 0 h 32"/>
                <a:gd name="T4" fmla="*/ 3 w 23"/>
                <a:gd name="T5" fmla="*/ 23 h 32"/>
                <a:gd name="T6" fmla="*/ 7 w 23"/>
                <a:gd name="T7" fmla="*/ 32 h 32"/>
              </a:gdLst>
              <a:ahLst/>
              <a:cxnLst>
                <a:cxn ang="0">
                  <a:pos x="T0" y="T1"/>
                </a:cxn>
                <a:cxn ang="0">
                  <a:pos x="T2" y="T3"/>
                </a:cxn>
                <a:cxn ang="0">
                  <a:pos x="T4" y="T5"/>
                </a:cxn>
                <a:cxn ang="0">
                  <a:pos x="T6" y="T7"/>
                </a:cxn>
              </a:cxnLst>
              <a:rect l="0" t="0" r="r" b="b"/>
              <a:pathLst>
                <a:path w="23" h="32">
                  <a:moveTo>
                    <a:pt x="7" y="32"/>
                  </a:moveTo>
                  <a:cubicBezTo>
                    <a:pt x="13" y="23"/>
                    <a:pt x="20" y="11"/>
                    <a:pt x="23" y="0"/>
                  </a:cubicBezTo>
                  <a:cubicBezTo>
                    <a:pt x="17" y="9"/>
                    <a:pt x="11" y="18"/>
                    <a:pt x="3" y="23"/>
                  </a:cubicBezTo>
                  <a:cubicBezTo>
                    <a:pt x="0" y="28"/>
                    <a:pt x="6" y="31"/>
                    <a:pt x="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7" name="iSḷiḍé"/>
            <p:cNvSpPr/>
            <p:nvPr/>
          </p:nvSpPr>
          <p:spPr bwMode="auto">
            <a:xfrm>
              <a:off x="3773077" y="1117611"/>
              <a:ext cx="93914" cy="101623"/>
            </a:xfrm>
            <a:custGeom>
              <a:avLst/>
              <a:gdLst>
                <a:gd name="T0" fmla="*/ 9 w 41"/>
                <a:gd name="T1" fmla="*/ 38 h 44"/>
                <a:gd name="T2" fmla="*/ 22 w 41"/>
                <a:gd name="T3" fmla="*/ 33 h 44"/>
                <a:gd name="T4" fmla="*/ 12 w 41"/>
                <a:gd name="T5" fmla="*/ 44 h 44"/>
                <a:gd name="T6" fmla="*/ 29 w 41"/>
                <a:gd name="T7" fmla="*/ 31 h 44"/>
                <a:gd name="T8" fmla="*/ 39 w 41"/>
                <a:gd name="T9" fmla="*/ 26 h 44"/>
                <a:gd name="T10" fmla="*/ 40 w 41"/>
                <a:gd name="T11" fmla="*/ 22 h 44"/>
                <a:gd name="T12" fmla="*/ 39 w 41"/>
                <a:gd name="T13" fmla="*/ 22 h 44"/>
                <a:gd name="T14" fmla="*/ 36 w 41"/>
                <a:gd name="T15" fmla="*/ 24 h 44"/>
                <a:gd name="T16" fmla="*/ 34 w 41"/>
                <a:gd name="T17" fmla="*/ 23 h 44"/>
                <a:gd name="T18" fmla="*/ 37 w 41"/>
                <a:gd name="T19" fmla="*/ 18 h 44"/>
                <a:gd name="T20" fmla="*/ 40 w 41"/>
                <a:gd name="T21" fmla="*/ 14 h 44"/>
                <a:gd name="T22" fmla="*/ 37 w 41"/>
                <a:gd name="T23" fmla="*/ 0 h 44"/>
                <a:gd name="T24" fmla="*/ 29 w 41"/>
                <a:gd name="T25" fmla="*/ 23 h 44"/>
                <a:gd name="T26" fmla="*/ 23 w 41"/>
                <a:gd name="T27" fmla="*/ 27 h 44"/>
                <a:gd name="T28" fmla="*/ 6 w 41"/>
                <a:gd name="T29" fmla="*/ 29 h 44"/>
                <a:gd name="T30" fmla="*/ 4 w 41"/>
                <a:gd name="T31" fmla="*/ 28 h 44"/>
                <a:gd name="T32" fmla="*/ 6 w 41"/>
                <a:gd name="T33" fmla="*/ 37 h 44"/>
                <a:gd name="T34" fmla="*/ 9 w 41"/>
                <a:gd name="T35"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4">
                  <a:moveTo>
                    <a:pt x="9" y="38"/>
                  </a:moveTo>
                  <a:cubicBezTo>
                    <a:pt x="14" y="36"/>
                    <a:pt x="18" y="33"/>
                    <a:pt x="22" y="33"/>
                  </a:cubicBezTo>
                  <a:cubicBezTo>
                    <a:pt x="22" y="37"/>
                    <a:pt x="15" y="41"/>
                    <a:pt x="12" y="44"/>
                  </a:cubicBezTo>
                  <a:cubicBezTo>
                    <a:pt x="22" y="43"/>
                    <a:pt x="26" y="37"/>
                    <a:pt x="29" y="31"/>
                  </a:cubicBezTo>
                  <a:cubicBezTo>
                    <a:pt x="32" y="28"/>
                    <a:pt x="36" y="27"/>
                    <a:pt x="39" y="26"/>
                  </a:cubicBezTo>
                  <a:cubicBezTo>
                    <a:pt x="40" y="25"/>
                    <a:pt x="41" y="25"/>
                    <a:pt x="40" y="22"/>
                  </a:cubicBezTo>
                  <a:cubicBezTo>
                    <a:pt x="40" y="22"/>
                    <a:pt x="39" y="22"/>
                    <a:pt x="39" y="22"/>
                  </a:cubicBezTo>
                  <a:cubicBezTo>
                    <a:pt x="38" y="23"/>
                    <a:pt x="37" y="24"/>
                    <a:pt x="36" y="24"/>
                  </a:cubicBezTo>
                  <a:cubicBezTo>
                    <a:pt x="35" y="25"/>
                    <a:pt x="33" y="25"/>
                    <a:pt x="34" y="23"/>
                  </a:cubicBezTo>
                  <a:cubicBezTo>
                    <a:pt x="35" y="21"/>
                    <a:pt x="36" y="19"/>
                    <a:pt x="37" y="18"/>
                  </a:cubicBezTo>
                  <a:cubicBezTo>
                    <a:pt x="40" y="14"/>
                    <a:pt x="40" y="14"/>
                    <a:pt x="40" y="14"/>
                  </a:cubicBezTo>
                  <a:cubicBezTo>
                    <a:pt x="40" y="11"/>
                    <a:pt x="40" y="3"/>
                    <a:pt x="37" y="0"/>
                  </a:cubicBezTo>
                  <a:cubicBezTo>
                    <a:pt x="33" y="3"/>
                    <a:pt x="31" y="15"/>
                    <a:pt x="29" y="23"/>
                  </a:cubicBezTo>
                  <a:cubicBezTo>
                    <a:pt x="27" y="27"/>
                    <a:pt x="25" y="27"/>
                    <a:pt x="23" y="27"/>
                  </a:cubicBezTo>
                  <a:cubicBezTo>
                    <a:pt x="18" y="28"/>
                    <a:pt x="10" y="30"/>
                    <a:pt x="6" y="29"/>
                  </a:cubicBezTo>
                  <a:cubicBezTo>
                    <a:pt x="4" y="28"/>
                    <a:pt x="4" y="28"/>
                    <a:pt x="4" y="28"/>
                  </a:cubicBezTo>
                  <a:cubicBezTo>
                    <a:pt x="0" y="32"/>
                    <a:pt x="5" y="35"/>
                    <a:pt x="6" y="37"/>
                  </a:cubicBezTo>
                  <a:lnTo>
                    <a:pt x="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8" name="îşļíďê"/>
            <p:cNvSpPr/>
            <p:nvPr/>
          </p:nvSpPr>
          <p:spPr bwMode="auto">
            <a:xfrm>
              <a:off x="3846666" y="1210123"/>
              <a:ext cx="22427" cy="32239"/>
            </a:xfrm>
            <a:custGeom>
              <a:avLst/>
              <a:gdLst>
                <a:gd name="T0" fmla="*/ 4 w 10"/>
                <a:gd name="T1" fmla="*/ 14 h 14"/>
                <a:gd name="T2" fmla="*/ 9 w 10"/>
                <a:gd name="T3" fmla="*/ 12 h 14"/>
                <a:gd name="T4" fmla="*/ 2 w 10"/>
                <a:gd name="T5" fmla="*/ 0 h 14"/>
                <a:gd name="T6" fmla="*/ 1 w 10"/>
                <a:gd name="T7" fmla="*/ 10 h 14"/>
                <a:gd name="T8" fmla="*/ 4 w 10"/>
                <a:gd name="T9" fmla="*/ 14 h 14"/>
              </a:gdLst>
              <a:ahLst/>
              <a:cxnLst>
                <a:cxn ang="0">
                  <a:pos x="T0" y="T1"/>
                </a:cxn>
                <a:cxn ang="0">
                  <a:pos x="T2" y="T3"/>
                </a:cxn>
                <a:cxn ang="0">
                  <a:pos x="T4" y="T5"/>
                </a:cxn>
                <a:cxn ang="0">
                  <a:pos x="T6" y="T7"/>
                </a:cxn>
                <a:cxn ang="0">
                  <a:pos x="T8" y="T9"/>
                </a:cxn>
              </a:cxnLst>
              <a:rect l="0" t="0" r="r" b="b"/>
              <a:pathLst>
                <a:path w="10" h="14">
                  <a:moveTo>
                    <a:pt x="4" y="14"/>
                  </a:moveTo>
                  <a:cubicBezTo>
                    <a:pt x="6" y="14"/>
                    <a:pt x="7" y="14"/>
                    <a:pt x="9" y="12"/>
                  </a:cubicBezTo>
                  <a:cubicBezTo>
                    <a:pt x="10" y="7"/>
                    <a:pt x="8" y="2"/>
                    <a:pt x="2" y="0"/>
                  </a:cubicBezTo>
                  <a:cubicBezTo>
                    <a:pt x="0" y="3"/>
                    <a:pt x="2" y="6"/>
                    <a:pt x="1" y="10"/>
                  </a:cubicBezTo>
                  <a:cubicBezTo>
                    <a:pt x="0" y="13"/>
                    <a:pt x="3" y="12"/>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9" name="îš1íḍê"/>
            <p:cNvSpPr/>
            <p:nvPr/>
          </p:nvSpPr>
          <p:spPr bwMode="auto">
            <a:xfrm>
              <a:off x="3944785" y="1278806"/>
              <a:ext cx="21025" cy="21025"/>
            </a:xfrm>
            <a:custGeom>
              <a:avLst/>
              <a:gdLst>
                <a:gd name="T0" fmla="*/ 7 w 9"/>
                <a:gd name="T1" fmla="*/ 6 h 9"/>
                <a:gd name="T2" fmla="*/ 8 w 9"/>
                <a:gd name="T3" fmla="*/ 1 h 9"/>
                <a:gd name="T4" fmla="*/ 2 w 9"/>
                <a:gd name="T5" fmla="*/ 2 h 9"/>
                <a:gd name="T6" fmla="*/ 0 w 9"/>
                <a:gd name="T7" fmla="*/ 6 h 9"/>
                <a:gd name="T8" fmla="*/ 7 w 9"/>
                <a:gd name="T9" fmla="*/ 6 h 9"/>
              </a:gdLst>
              <a:ahLst/>
              <a:cxnLst>
                <a:cxn ang="0">
                  <a:pos x="T0" y="T1"/>
                </a:cxn>
                <a:cxn ang="0">
                  <a:pos x="T2" y="T3"/>
                </a:cxn>
                <a:cxn ang="0">
                  <a:pos x="T4" y="T5"/>
                </a:cxn>
                <a:cxn ang="0">
                  <a:pos x="T6" y="T7"/>
                </a:cxn>
                <a:cxn ang="0">
                  <a:pos x="T8" y="T9"/>
                </a:cxn>
              </a:cxnLst>
              <a:rect l="0" t="0" r="r" b="b"/>
              <a:pathLst>
                <a:path w="9" h="9">
                  <a:moveTo>
                    <a:pt x="7" y="6"/>
                  </a:moveTo>
                  <a:cubicBezTo>
                    <a:pt x="8" y="4"/>
                    <a:pt x="9" y="2"/>
                    <a:pt x="8" y="1"/>
                  </a:cubicBezTo>
                  <a:cubicBezTo>
                    <a:pt x="6" y="0"/>
                    <a:pt x="4" y="2"/>
                    <a:pt x="2" y="2"/>
                  </a:cubicBezTo>
                  <a:cubicBezTo>
                    <a:pt x="0" y="3"/>
                    <a:pt x="0" y="5"/>
                    <a:pt x="0" y="6"/>
                  </a:cubicBezTo>
                  <a:cubicBezTo>
                    <a:pt x="1" y="9"/>
                    <a:pt x="4" y="8"/>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0" name="íŝliḓê"/>
            <p:cNvSpPr/>
            <p:nvPr/>
          </p:nvSpPr>
          <p:spPr bwMode="auto">
            <a:xfrm>
              <a:off x="3910443" y="1308943"/>
              <a:ext cx="61675" cy="62376"/>
            </a:xfrm>
            <a:custGeom>
              <a:avLst/>
              <a:gdLst>
                <a:gd name="T0" fmla="*/ 6 w 27"/>
                <a:gd name="T1" fmla="*/ 10 h 27"/>
                <a:gd name="T2" fmla="*/ 14 w 27"/>
                <a:gd name="T3" fmla="*/ 14 h 27"/>
                <a:gd name="T4" fmla="*/ 9 w 27"/>
                <a:gd name="T5" fmla="*/ 18 h 27"/>
                <a:gd name="T6" fmla="*/ 4 w 27"/>
                <a:gd name="T7" fmla="*/ 16 h 27"/>
                <a:gd name="T8" fmla="*/ 2 w 27"/>
                <a:gd name="T9" fmla="*/ 17 h 27"/>
                <a:gd name="T10" fmla="*/ 8 w 27"/>
                <a:gd name="T11" fmla="*/ 27 h 27"/>
                <a:gd name="T12" fmla="*/ 22 w 27"/>
                <a:gd name="T13" fmla="*/ 17 h 27"/>
                <a:gd name="T14" fmla="*/ 25 w 27"/>
                <a:gd name="T15" fmla="*/ 18 h 27"/>
                <a:gd name="T16" fmla="*/ 26 w 27"/>
                <a:gd name="T17" fmla="*/ 16 h 27"/>
                <a:gd name="T18" fmla="*/ 24 w 27"/>
                <a:gd name="T19" fmla="*/ 14 h 27"/>
                <a:gd name="T20" fmla="*/ 24 w 27"/>
                <a:gd name="T21" fmla="*/ 11 h 27"/>
                <a:gd name="T22" fmla="*/ 23 w 27"/>
                <a:gd name="T23" fmla="*/ 9 h 27"/>
                <a:gd name="T24" fmla="*/ 19 w 27"/>
                <a:gd name="T25" fmla="*/ 12 h 27"/>
                <a:gd name="T26" fmla="*/ 11 w 27"/>
                <a:gd name="T27" fmla="*/ 7 h 27"/>
                <a:gd name="T28" fmla="*/ 4 w 27"/>
                <a:gd name="T29" fmla="*/ 2 h 27"/>
                <a:gd name="T30" fmla="*/ 0 w 27"/>
                <a:gd name="T31" fmla="*/ 3 h 27"/>
                <a:gd name="T32" fmla="*/ 6 w 27"/>
                <a:gd name="T3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6" y="10"/>
                  </a:moveTo>
                  <a:cubicBezTo>
                    <a:pt x="9" y="11"/>
                    <a:pt x="12" y="12"/>
                    <a:pt x="14" y="14"/>
                  </a:cubicBezTo>
                  <a:cubicBezTo>
                    <a:pt x="14" y="15"/>
                    <a:pt x="11" y="17"/>
                    <a:pt x="9" y="18"/>
                  </a:cubicBezTo>
                  <a:cubicBezTo>
                    <a:pt x="7" y="19"/>
                    <a:pt x="6" y="16"/>
                    <a:pt x="4" y="16"/>
                  </a:cubicBezTo>
                  <a:cubicBezTo>
                    <a:pt x="3" y="15"/>
                    <a:pt x="2" y="15"/>
                    <a:pt x="2" y="17"/>
                  </a:cubicBezTo>
                  <a:cubicBezTo>
                    <a:pt x="4" y="20"/>
                    <a:pt x="4" y="25"/>
                    <a:pt x="8" y="27"/>
                  </a:cubicBezTo>
                  <a:cubicBezTo>
                    <a:pt x="13" y="23"/>
                    <a:pt x="17" y="20"/>
                    <a:pt x="22" y="17"/>
                  </a:cubicBezTo>
                  <a:cubicBezTo>
                    <a:pt x="25" y="18"/>
                    <a:pt x="25" y="18"/>
                    <a:pt x="25" y="18"/>
                  </a:cubicBezTo>
                  <a:cubicBezTo>
                    <a:pt x="26" y="18"/>
                    <a:pt x="27" y="17"/>
                    <a:pt x="26" y="16"/>
                  </a:cubicBezTo>
                  <a:cubicBezTo>
                    <a:pt x="26" y="16"/>
                    <a:pt x="25" y="14"/>
                    <a:pt x="24" y="14"/>
                  </a:cubicBezTo>
                  <a:cubicBezTo>
                    <a:pt x="24" y="11"/>
                    <a:pt x="24" y="11"/>
                    <a:pt x="24" y="11"/>
                  </a:cubicBezTo>
                  <a:cubicBezTo>
                    <a:pt x="23" y="9"/>
                    <a:pt x="23" y="9"/>
                    <a:pt x="23" y="9"/>
                  </a:cubicBezTo>
                  <a:cubicBezTo>
                    <a:pt x="22" y="10"/>
                    <a:pt x="20" y="11"/>
                    <a:pt x="19" y="12"/>
                  </a:cubicBezTo>
                  <a:cubicBezTo>
                    <a:pt x="16" y="10"/>
                    <a:pt x="13" y="9"/>
                    <a:pt x="11" y="7"/>
                  </a:cubicBezTo>
                  <a:cubicBezTo>
                    <a:pt x="8" y="6"/>
                    <a:pt x="6" y="4"/>
                    <a:pt x="4" y="2"/>
                  </a:cubicBezTo>
                  <a:cubicBezTo>
                    <a:pt x="1" y="0"/>
                    <a:pt x="0" y="1"/>
                    <a:pt x="0" y="3"/>
                  </a:cubicBezTo>
                  <a:cubicBezTo>
                    <a:pt x="0" y="9"/>
                    <a:pt x="3" y="10"/>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8" name="iṡļiḍe"/>
            <p:cNvSpPr/>
            <p:nvPr/>
          </p:nvSpPr>
          <p:spPr bwMode="auto">
            <a:xfrm>
              <a:off x="3935674" y="1271798"/>
              <a:ext cx="124051" cy="76393"/>
            </a:xfrm>
            <a:custGeom>
              <a:avLst/>
              <a:gdLst>
                <a:gd name="T0" fmla="*/ 52 w 54"/>
                <a:gd name="T1" fmla="*/ 10 h 33"/>
                <a:gd name="T2" fmla="*/ 41 w 54"/>
                <a:gd name="T3" fmla="*/ 13 h 33"/>
                <a:gd name="T4" fmla="*/ 37 w 54"/>
                <a:gd name="T5" fmla="*/ 11 h 33"/>
                <a:gd name="T6" fmla="*/ 35 w 54"/>
                <a:gd name="T7" fmla="*/ 12 h 33"/>
                <a:gd name="T8" fmla="*/ 29 w 54"/>
                <a:gd name="T9" fmla="*/ 15 h 33"/>
                <a:gd name="T10" fmla="*/ 28 w 54"/>
                <a:gd name="T11" fmla="*/ 13 h 33"/>
                <a:gd name="T12" fmla="*/ 23 w 54"/>
                <a:gd name="T13" fmla="*/ 15 h 33"/>
                <a:gd name="T14" fmla="*/ 19 w 54"/>
                <a:gd name="T15" fmla="*/ 15 h 33"/>
                <a:gd name="T16" fmla="*/ 26 w 54"/>
                <a:gd name="T17" fmla="*/ 0 h 33"/>
                <a:gd name="T18" fmla="*/ 19 w 54"/>
                <a:gd name="T19" fmla="*/ 6 h 33"/>
                <a:gd name="T20" fmla="*/ 14 w 54"/>
                <a:gd name="T21" fmla="*/ 10 h 33"/>
                <a:gd name="T22" fmla="*/ 10 w 54"/>
                <a:gd name="T23" fmla="*/ 15 h 33"/>
                <a:gd name="T24" fmla="*/ 17 w 54"/>
                <a:gd name="T25" fmla="*/ 16 h 33"/>
                <a:gd name="T26" fmla="*/ 24 w 54"/>
                <a:gd name="T27" fmla="*/ 19 h 33"/>
                <a:gd name="T28" fmla="*/ 23 w 54"/>
                <a:gd name="T29" fmla="*/ 23 h 33"/>
                <a:gd name="T30" fmla="*/ 3 w 54"/>
                <a:gd name="T31" fmla="*/ 13 h 33"/>
                <a:gd name="T32" fmla="*/ 0 w 54"/>
                <a:gd name="T33" fmla="*/ 15 h 33"/>
                <a:gd name="T34" fmla="*/ 4 w 54"/>
                <a:gd name="T35" fmla="*/ 21 h 33"/>
                <a:gd name="T36" fmla="*/ 8 w 54"/>
                <a:gd name="T37" fmla="*/ 22 h 33"/>
                <a:gd name="T38" fmla="*/ 24 w 54"/>
                <a:gd name="T39" fmla="*/ 27 h 33"/>
                <a:gd name="T40" fmla="*/ 14 w 54"/>
                <a:gd name="T41" fmla="*/ 26 h 33"/>
                <a:gd name="T42" fmla="*/ 21 w 54"/>
                <a:gd name="T43" fmla="*/ 30 h 33"/>
                <a:gd name="T44" fmla="*/ 29 w 54"/>
                <a:gd name="T45" fmla="*/ 33 h 33"/>
                <a:gd name="T46" fmla="*/ 34 w 54"/>
                <a:gd name="T47" fmla="*/ 28 h 33"/>
                <a:gd name="T48" fmla="*/ 45 w 54"/>
                <a:gd name="T49" fmla="*/ 28 h 33"/>
                <a:gd name="T50" fmla="*/ 46 w 54"/>
                <a:gd name="T51" fmla="*/ 23 h 33"/>
                <a:gd name="T52" fmla="*/ 42 w 54"/>
                <a:gd name="T53" fmla="*/ 19 h 33"/>
                <a:gd name="T54" fmla="*/ 43 w 54"/>
                <a:gd name="T55" fmla="*/ 18 h 33"/>
                <a:gd name="T56" fmla="*/ 50 w 54"/>
                <a:gd name="T57" fmla="*/ 17 h 33"/>
                <a:gd name="T58" fmla="*/ 52 w 54"/>
                <a:gd name="T59" fmla="*/ 10 h 33"/>
                <a:gd name="T60" fmla="*/ 38 w 54"/>
                <a:gd name="T61" fmla="*/ 23 h 33"/>
                <a:gd name="T62" fmla="*/ 30 w 54"/>
                <a:gd name="T63" fmla="*/ 24 h 33"/>
                <a:gd name="T64" fmla="*/ 33 w 54"/>
                <a:gd name="T65" fmla="*/ 23 h 33"/>
                <a:gd name="T66" fmla="*/ 35 w 54"/>
                <a:gd name="T67" fmla="*/ 21 h 33"/>
                <a:gd name="T68" fmla="*/ 31 w 54"/>
                <a:gd name="T69" fmla="*/ 20 h 33"/>
                <a:gd name="T70" fmla="*/ 30 w 54"/>
                <a:gd name="T71" fmla="*/ 19 h 33"/>
                <a:gd name="T72" fmla="*/ 33 w 54"/>
                <a:gd name="T73" fmla="*/ 17 h 33"/>
                <a:gd name="T74" fmla="*/ 37 w 54"/>
                <a:gd name="T75" fmla="*/ 17 h 33"/>
                <a:gd name="T76" fmla="*/ 38 w 54"/>
                <a:gd name="T7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33">
                  <a:moveTo>
                    <a:pt x="52" y="10"/>
                  </a:moveTo>
                  <a:cubicBezTo>
                    <a:pt x="49" y="11"/>
                    <a:pt x="45" y="11"/>
                    <a:pt x="41" y="13"/>
                  </a:cubicBezTo>
                  <a:cubicBezTo>
                    <a:pt x="39" y="13"/>
                    <a:pt x="38" y="12"/>
                    <a:pt x="37" y="11"/>
                  </a:cubicBezTo>
                  <a:cubicBezTo>
                    <a:pt x="35" y="11"/>
                    <a:pt x="34" y="11"/>
                    <a:pt x="35" y="12"/>
                  </a:cubicBezTo>
                  <a:cubicBezTo>
                    <a:pt x="33" y="14"/>
                    <a:pt x="31" y="15"/>
                    <a:pt x="29" y="15"/>
                  </a:cubicBezTo>
                  <a:cubicBezTo>
                    <a:pt x="28" y="13"/>
                    <a:pt x="28" y="13"/>
                    <a:pt x="28" y="13"/>
                  </a:cubicBezTo>
                  <a:cubicBezTo>
                    <a:pt x="25" y="12"/>
                    <a:pt x="25" y="14"/>
                    <a:pt x="23" y="15"/>
                  </a:cubicBezTo>
                  <a:cubicBezTo>
                    <a:pt x="23" y="14"/>
                    <a:pt x="19" y="16"/>
                    <a:pt x="19" y="15"/>
                  </a:cubicBezTo>
                  <a:cubicBezTo>
                    <a:pt x="21" y="11"/>
                    <a:pt x="26" y="5"/>
                    <a:pt x="26" y="0"/>
                  </a:cubicBezTo>
                  <a:cubicBezTo>
                    <a:pt x="23" y="0"/>
                    <a:pt x="22" y="3"/>
                    <a:pt x="19" y="6"/>
                  </a:cubicBezTo>
                  <a:cubicBezTo>
                    <a:pt x="14" y="10"/>
                    <a:pt x="14" y="10"/>
                    <a:pt x="14" y="10"/>
                  </a:cubicBezTo>
                  <a:cubicBezTo>
                    <a:pt x="12" y="12"/>
                    <a:pt x="10" y="13"/>
                    <a:pt x="10" y="15"/>
                  </a:cubicBezTo>
                  <a:cubicBezTo>
                    <a:pt x="12" y="15"/>
                    <a:pt x="14" y="16"/>
                    <a:pt x="17" y="16"/>
                  </a:cubicBezTo>
                  <a:cubicBezTo>
                    <a:pt x="20" y="18"/>
                    <a:pt x="21" y="19"/>
                    <a:pt x="24" y="19"/>
                  </a:cubicBezTo>
                  <a:cubicBezTo>
                    <a:pt x="25" y="21"/>
                    <a:pt x="24" y="22"/>
                    <a:pt x="23" y="23"/>
                  </a:cubicBezTo>
                  <a:cubicBezTo>
                    <a:pt x="16" y="20"/>
                    <a:pt x="9" y="16"/>
                    <a:pt x="3" y="13"/>
                  </a:cubicBezTo>
                  <a:cubicBezTo>
                    <a:pt x="1" y="13"/>
                    <a:pt x="1" y="14"/>
                    <a:pt x="0" y="15"/>
                  </a:cubicBezTo>
                  <a:cubicBezTo>
                    <a:pt x="2" y="17"/>
                    <a:pt x="3" y="20"/>
                    <a:pt x="4" y="21"/>
                  </a:cubicBezTo>
                  <a:cubicBezTo>
                    <a:pt x="8" y="22"/>
                    <a:pt x="8" y="22"/>
                    <a:pt x="8" y="22"/>
                  </a:cubicBezTo>
                  <a:cubicBezTo>
                    <a:pt x="9" y="22"/>
                    <a:pt x="20" y="25"/>
                    <a:pt x="24" y="27"/>
                  </a:cubicBezTo>
                  <a:cubicBezTo>
                    <a:pt x="23" y="29"/>
                    <a:pt x="15" y="25"/>
                    <a:pt x="14" y="26"/>
                  </a:cubicBezTo>
                  <a:cubicBezTo>
                    <a:pt x="16" y="29"/>
                    <a:pt x="19" y="28"/>
                    <a:pt x="21" y="30"/>
                  </a:cubicBezTo>
                  <a:cubicBezTo>
                    <a:pt x="24" y="31"/>
                    <a:pt x="27" y="32"/>
                    <a:pt x="29" y="33"/>
                  </a:cubicBezTo>
                  <a:cubicBezTo>
                    <a:pt x="31" y="31"/>
                    <a:pt x="32" y="28"/>
                    <a:pt x="34" y="28"/>
                  </a:cubicBezTo>
                  <a:cubicBezTo>
                    <a:pt x="37" y="28"/>
                    <a:pt x="42" y="30"/>
                    <a:pt x="45" y="28"/>
                  </a:cubicBezTo>
                  <a:cubicBezTo>
                    <a:pt x="45" y="26"/>
                    <a:pt x="46" y="24"/>
                    <a:pt x="46" y="23"/>
                  </a:cubicBezTo>
                  <a:cubicBezTo>
                    <a:pt x="45" y="21"/>
                    <a:pt x="42" y="20"/>
                    <a:pt x="42" y="19"/>
                  </a:cubicBezTo>
                  <a:cubicBezTo>
                    <a:pt x="42" y="19"/>
                    <a:pt x="42" y="18"/>
                    <a:pt x="43" y="18"/>
                  </a:cubicBezTo>
                  <a:cubicBezTo>
                    <a:pt x="46" y="18"/>
                    <a:pt x="48" y="18"/>
                    <a:pt x="50" y="17"/>
                  </a:cubicBezTo>
                  <a:cubicBezTo>
                    <a:pt x="51" y="18"/>
                    <a:pt x="54" y="12"/>
                    <a:pt x="52" y="10"/>
                  </a:cubicBezTo>
                  <a:close/>
                  <a:moveTo>
                    <a:pt x="38" y="23"/>
                  </a:moveTo>
                  <a:cubicBezTo>
                    <a:pt x="36" y="24"/>
                    <a:pt x="33" y="24"/>
                    <a:pt x="30" y="24"/>
                  </a:cubicBezTo>
                  <a:cubicBezTo>
                    <a:pt x="29" y="23"/>
                    <a:pt x="32" y="23"/>
                    <a:pt x="33" y="23"/>
                  </a:cubicBezTo>
                  <a:cubicBezTo>
                    <a:pt x="34" y="22"/>
                    <a:pt x="34" y="22"/>
                    <a:pt x="35" y="21"/>
                  </a:cubicBezTo>
                  <a:cubicBezTo>
                    <a:pt x="34" y="20"/>
                    <a:pt x="33" y="19"/>
                    <a:pt x="31" y="20"/>
                  </a:cubicBezTo>
                  <a:cubicBezTo>
                    <a:pt x="30" y="20"/>
                    <a:pt x="29" y="19"/>
                    <a:pt x="30" y="19"/>
                  </a:cubicBezTo>
                  <a:cubicBezTo>
                    <a:pt x="31" y="19"/>
                    <a:pt x="32" y="18"/>
                    <a:pt x="33" y="17"/>
                  </a:cubicBezTo>
                  <a:cubicBezTo>
                    <a:pt x="34" y="17"/>
                    <a:pt x="35" y="17"/>
                    <a:pt x="37" y="17"/>
                  </a:cubicBezTo>
                  <a:cubicBezTo>
                    <a:pt x="37" y="19"/>
                    <a:pt x="39" y="21"/>
                    <a:pt x="3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9" name="ï$ļïdé"/>
            <p:cNvSpPr/>
            <p:nvPr/>
          </p:nvSpPr>
          <p:spPr bwMode="auto">
            <a:xfrm>
              <a:off x="3302807" y="1034911"/>
              <a:ext cx="795464" cy="799669"/>
            </a:xfrm>
            <a:custGeom>
              <a:avLst/>
              <a:gdLst>
                <a:gd name="T0" fmla="*/ 174 w 347"/>
                <a:gd name="T1" fmla="*/ 0 h 347"/>
                <a:gd name="T2" fmla="*/ 0 w 347"/>
                <a:gd name="T3" fmla="*/ 173 h 347"/>
                <a:gd name="T4" fmla="*/ 174 w 347"/>
                <a:gd name="T5" fmla="*/ 347 h 347"/>
                <a:gd name="T6" fmla="*/ 347 w 347"/>
                <a:gd name="T7" fmla="*/ 173 h 347"/>
                <a:gd name="T8" fmla="*/ 174 w 347"/>
                <a:gd name="T9" fmla="*/ 0 h 347"/>
                <a:gd name="T10" fmla="*/ 174 w 347"/>
                <a:gd name="T11" fmla="*/ 343 h 347"/>
                <a:gd name="T12" fmla="*/ 4 w 347"/>
                <a:gd name="T13" fmla="*/ 173 h 347"/>
                <a:gd name="T14" fmla="*/ 174 w 347"/>
                <a:gd name="T15" fmla="*/ 4 h 347"/>
                <a:gd name="T16" fmla="*/ 343 w 347"/>
                <a:gd name="T17" fmla="*/ 173 h 347"/>
                <a:gd name="T18" fmla="*/ 174 w 347"/>
                <a:gd name="T19" fmla="*/ 34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4" y="0"/>
                  </a:moveTo>
                  <a:cubicBezTo>
                    <a:pt x="78" y="0"/>
                    <a:pt x="0" y="78"/>
                    <a:pt x="0" y="173"/>
                  </a:cubicBezTo>
                  <a:cubicBezTo>
                    <a:pt x="0" y="269"/>
                    <a:pt x="78" y="347"/>
                    <a:pt x="174" y="347"/>
                  </a:cubicBezTo>
                  <a:cubicBezTo>
                    <a:pt x="269" y="347"/>
                    <a:pt x="347" y="269"/>
                    <a:pt x="347" y="173"/>
                  </a:cubicBezTo>
                  <a:cubicBezTo>
                    <a:pt x="347" y="78"/>
                    <a:pt x="269" y="0"/>
                    <a:pt x="174" y="0"/>
                  </a:cubicBezTo>
                  <a:close/>
                  <a:moveTo>
                    <a:pt x="174" y="343"/>
                  </a:moveTo>
                  <a:cubicBezTo>
                    <a:pt x="80" y="343"/>
                    <a:pt x="4" y="267"/>
                    <a:pt x="4" y="173"/>
                  </a:cubicBezTo>
                  <a:cubicBezTo>
                    <a:pt x="4" y="80"/>
                    <a:pt x="80" y="4"/>
                    <a:pt x="174" y="4"/>
                  </a:cubicBezTo>
                  <a:cubicBezTo>
                    <a:pt x="267" y="4"/>
                    <a:pt x="343" y="80"/>
                    <a:pt x="343" y="173"/>
                  </a:cubicBezTo>
                  <a:cubicBezTo>
                    <a:pt x="343" y="267"/>
                    <a:pt x="267" y="343"/>
                    <a:pt x="17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0" name="íšlíḓe"/>
            <p:cNvSpPr/>
            <p:nvPr/>
          </p:nvSpPr>
          <p:spPr bwMode="auto">
            <a:xfrm>
              <a:off x="3481524" y="1212226"/>
              <a:ext cx="440834" cy="377758"/>
            </a:xfrm>
            <a:custGeom>
              <a:avLst/>
              <a:gdLst>
                <a:gd name="T0" fmla="*/ 28 w 192"/>
                <a:gd name="T1" fmla="*/ 164 h 164"/>
                <a:gd name="T2" fmla="*/ 31 w 192"/>
                <a:gd name="T3" fmla="*/ 164 h 164"/>
                <a:gd name="T4" fmla="*/ 2 w 192"/>
                <a:gd name="T5" fmla="*/ 96 h 164"/>
                <a:gd name="T6" fmla="*/ 96 w 192"/>
                <a:gd name="T7" fmla="*/ 2 h 164"/>
                <a:gd name="T8" fmla="*/ 190 w 192"/>
                <a:gd name="T9" fmla="*/ 96 h 164"/>
                <a:gd name="T10" fmla="*/ 160 w 192"/>
                <a:gd name="T11" fmla="*/ 164 h 164"/>
                <a:gd name="T12" fmla="*/ 163 w 192"/>
                <a:gd name="T13" fmla="*/ 164 h 164"/>
                <a:gd name="T14" fmla="*/ 192 w 192"/>
                <a:gd name="T15" fmla="*/ 96 h 164"/>
                <a:gd name="T16" fmla="*/ 96 w 192"/>
                <a:gd name="T17" fmla="*/ 0 h 164"/>
                <a:gd name="T18" fmla="*/ 0 w 192"/>
                <a:gd name="T19" fmla="*/ 96 h 164"/>
                <a:gd name="T20" fmla="*/ 28 w 192"/>
                <a:gd name="T2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64">
                  <a:moveTo>
                    <a:pt x="28" y="164"/>
                  </a:moveTo>
                  <a:cubicBezTo>
                    <a:pt x="31" y="164"/>
                    <a:pt x="31" y="164"/>
                    <a:pt x="31" y="164"/>
                  </a:cubicBezTo>
                  <a:cubicBezTo>
                    <a:pt x="13" y="147"/>
                    <a:pt x="2" y="123"/>
                    <a:pt x="2" y="96"/>
                  </a:cubicBezTo>
                  <a:cubicBezTo>
                    <a:pt x="2" y="45"/>
                    <a:pt x="44" y="2"/>
                    <a:pt x="96" y="2"/>
                  </a:cubicBezTo>
                  <a:cubicBezTo>
                    <a:pt x="147" y="2"/>
                    <a:pt x="190" y="45"/>
                    <a:pt x="190" y="96"/>
                  </a:cubicBezTo>
                  <a:cubicBezTo>
                    <a:pt x="190" y="123"/>
                    <a:pt x="178" y="147"/>
                    <a:pt x="160" y="164"/>
                  </a:cubicBezTo>
                  <a:cubicBezTo>
                    <a:pt x="163" y="164"/>
                    <a:pt x="163" y="164"/>
                    <a:pt x="163" y="164"/>
                  </a:cubicBezTo>
                  <a:cubicBezTo>
                    <a:pt x="181" y="147"/>
                    <a:pt x="192" y="123"/>
                    <a:pt x="192" y="96"/>
                  </a:cubicBezTo>
                  <a:cubicBezTo>
                    <a:pt x="192" y="43"/>
                    <a:pt x="148" y="0"/>
                    <a:pt x="96" y="0"/>
                  </a:cubicBezTo>
                  <a:cubicBezTo>
                    <a:pt x="43" y="0"/>
                    <a:pt x="0" y="43"/>
                    <a:pt x="0" y="96"/>
                  </a:cubicBezTo>
                  <a:cubicBezTo>
                    <a:pt x="0" y="123"/>
                    <a:pt x="11" y="147"/>
                    <a:pt x="28"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1" name="ïṣļïḍê"/>
            <p:cNvSpPr/>
            <p:nvPr/>
          </p:nvSpPr>
          <p:spPr bwMode="auto">
            <a:xfrm>
              <a:off x="3972118" y="1573864"/>
              <a:ext cx="85504" cy="46256"/>
            </a:xfrm>
            <a:custGeom>
              <a:avLst/>
              <a:gdLst>
                <a:gd name="T0" fmla="*/ 36 w 37"/>
                <a:gd name="T1" fmla="*/ 20 h 20"/>
                <a:gd name="T2" fmla="*/ 22 w 37"/>
                <a:gd name="T3" fmla="*/ 16 h 20"/>
                <a:gd name="T4" fmla="*/ 0 w 37"/>
                <a:gd name="T5" fmla="*/ 20 h 20"/>
                <a:gd name="T6" fmla="*/ 1 w 37"/>
                <a:gd name="T7" fmla="*/ 16 h 20"/>
                <a:gd name="T8" fmla="*/ 12 w 37"/>
                <a:gd name="T9" fmla="*/ 14 h 20"/>
                <a:gd name="T10" fmla="*/ 19 w 37"/>
                <a:gd name="T11" fmla="*/ 14 h 20"/>
                <a:gd name="T12" fmla="*/ 13 w 37"/>
                <a:gd name="T13" fmla="*/ 10 h 20"/>
                <a:gd name="T14" fmla="*/ 5 w 37"/>
                <a:gd name="T15" fmla="*/ 3 h 20"/>
                <a:gd name="T16" fmla="*/ 6 w 37"/>
                <a:gd name="T17" fmla="*/ 0 h 20"/>
                <a:gd name="T18" fmla="*/ 23 w 37"/>
                <a:gd name="T19" fmla="*/ 13 h 20"/>
                <a:gd name="T20" fmla="*/ 37 w 37"/>
                <a:gd name="T21" fmla="*/ 17 h 20"/>
                <a:gd name="T22" fmla="*/ 36 w 37"/>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36" y="20"/>
                  </a:moveTo>
                  <a:cubicBezTo>
                    <a:pt x="22" y="16"/>
                    <a:pt x="22" y="16"/>
                    <a:pt x="22" y="16"/>
                  </a:cubicBezTo>
                  <a:cubicBezTo>
                    <a:pt x="0" y="20"/>
                    <a:pt x="0" y="20"/>
                    <a:pt x="0" y="20"/>
                  </a:cubicBezTo>
                  <a:cubicBezTo>
                    <a:pt x="1" y="16"/>
                    <a:pt x="1" y="16"/>
                    <a:pt x="1" y="16"/>
                  </a:cubicBezTo>
                  <a:cubicBezTo>
                    <a:pt x="12" y="14"/>
                    <a:pt x="12" y="14"/>
                    <a:pt x="12" y="14"/>
                  </a:cubicBezTo>
                  <a:cubicBezTo>
                    <a:pt x="14" y="14"/>
                    <a:pt x="17" y="14"/>
                    <a:pt x="19" y="14"/>
                  </a:cubicBezTo>
                  <a:cubicBezTo>
                    <a:pt x="17" y="13"/>
                    <a:pt x="15" y="11"/>
                    <a:pt x="13" y="10"/>
                  </a:cubicBezTo>
                  <a:cubicBezTo>
                    <a:pt x="5" y="3"/>
                    <a:pt x="5" y="3"/>
                    <a:pt x="5" y="3"/>
                  </a:cubicBezTo>
                  <a:cubicBezTo>
                    <a:pt x="6" y="0"/>
                    <a:pt x="6" y="0"/>
                    <a:pt x="6" y="0"/>
                  </a:cubicBezTo>
                  <a:cubicBezTo>
                    <a:pt x="23" y="13"/>
                    <a:pt x="23" y="13"/>
                    <a:pt x="23" y="13"/>
                  </a:cubicBezTo>
                  <a:cubicBezTo>
                    <a:pt x="37" y="17"/>
                    <a:pt x="37" y="17"/>
                    <a:pt x="37" y="17"/>
                  </a:cubicBez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2" name="ís1íḍe"/>
            <p:cNvSpPr/>
            <p:nvPr/>
          </p:nvSpPr>
          <p:spPr bwMode="auto">
            <a:xfrm>
              <a:off x="4302919" y="1198209"/>
              <a:ext cx="54666" cy="94615"/>
            </a:xfrm>
            <a:custGeom>
              <a:avLst/>
              <a:gdLst>
                <a:gd name="T0" fmla="*/ 20 w 24"/>
                <a:gd name="T1" fmla="*/ 28 h 41"/>
                <a:gd name="T2" fmla="*/ 14 w 24"/>
                <a:gd name="T3" fmla="*/ 9 h 41"/>
                <a:gd name="T4" fmla="*/ 4 w 24"/>
                <a:gd name="T5" fmla="*/ 10 h 41"/>
                <a:gd name="T6" fmla="*/ 5 w 24"/>
                <a:gd name="T7" fmla="*/ 32 h 41"/>
                <a:gd name="T8" fmla="*/ 20 w 24"/>
                <a:gd name="T9" fmla="*/ 28 h 41"/>
              </a:gdLst>
              <a:ahLst/>
              <a:cxnLst>
                <a:cxn ang="0">
                  <a:pos x="T0" y="T1"/>
                </a:cxn>
                <a:cxn ang="0">
                  <a:pos x="T2" y="T3"/>
                </a:cxn>
                <a:cxn ang="0">
                  <a:pos x="T4" y="T5"/>
                </a:cxn>
                <a:cxn ang="0">
                  <a:pos x="T6" y="T7"/>
                </a:cxn>
                <a:cxn ang="0">
                  <a:pos x="T8" y="T9"/>
                </a:cxn>
              </a:cxnLst>
              <a:rect l="0" t="0" r="r" b="b"/>
              <a:pathLst>
                <a:path w="24" h="41">
                  <a:moveTo>
                    <a:pt x="20" y="28"/>
                  </a:moveTo>
                  <a:cubicBezTo>
                    <a:pt x="24" y="20"/>
                    <a:pt x="14" y="9"/>
                    <a:pt x="14" y="9"/>
                  </a:cubicBezTo>
                  <a:cubicBezTo>
                    <a:pt x="14" y="9"/>
                    <a:pt x="8" y="0"/>
                    <a:pt x="4" y="10"/>
                  </a:cubicBezTo>
                  <a:cubicBezTo>
                    <a:pt x="0" y="20"/>
                    <a:pt x="0" y="23"/>
                    <a:pt x="5" y="32"/>
                  </a:cubicBezTo>
                  <a:cubicBezTo>
                    <a:pt x="9" y="41"/>
                    <a:pt x="16" y="35"/>
                    <a:pt x="2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3" name="íşlïḋe"/>
            <p:cNvSpPr/>
            <p:nvPr/>
          </p:nvSpPr>
          <p:spPr bwMode="auto">
            <a:xfrm>
              <a:off x="4279791" y="1281610"/>
              <a:ext cx="57470" cy="91811"/>
            </a:xfrm>
            <a:custGeom>
              <a:avLst/>
              <a:gdLst>
                <a:gd name="T0" fmla="*/ 4 w 25"/>
                <a:gd name="T1" fmla="*/ 34 h 40"/>
                <a:gd name="T2" fmla="*/ 13 w 25"/>
                <a:gd name="T3" fmla="*/ 36 h 40"/>
                <a:gd name="T4" fmla="*/ 21 w 25"/>
                <a:gd name="T5" fmla="*/ 17 h 40"/>
                <a:gd name="T6" fmla="*/ 14 w 25"/>
                <a:gd name="T7" fmla="*/ 10 h 40"/>
                <a:gd name="T8" fmla="*/ 10 w 25"/>
                <a:gd name="T9" fmla="*/ 4 h 40"/>
                <a:gd name="T10" fmla="*/ 0 w 25"/>
                <a:gd name="T11" fmla="*/ 13 h 40"/>
                <a:gd name="T12" fmla="*/ 5 w 25"/>
                <a:gd name="T13" fmla="*/ 25 h 40"/>
                <a:gd name="T14" fmla="*/ 4 w 25"/>
                <a:gd name="T15" fmla="*/ 3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4" y="34"/>
                  </a:moveTo>
                  <a:cubicBezTo>
                    <a:pt x="4" y="34"/>
                    <a:pt x="2" y="40"/>
                    <a:pt x="13" y="36"/>
                  </a:cubicBezTo>
                  <a:cubicBezTo>
                    <a:pt x="23" y="31"/>
                    <a:pt x="25" y="21"/>
                    <a:pt x="21" y="17"/>
                  </a:cubicBezTo>
                  <a:cubicBezTo>
                    <a:pt x="18" y="12"/>
                    <a:pt x="14" y="10"/>
                    <a:pt x="14" y="10"/>
                  </a:cubicBezTo>
                  <a:cubicBezTo>
                    <a:pt x="14" y="10"/>
                    <a:pt x="11" y="8"/>
                    <a:pt x="10" y="4"/>
                  </a:cubicBezTo>
                  <a:cubicBezTo>
                    <a:pt x="9" y="0"/>
                    <a:pt x="1" y="9"/>
                    <a:pt x="0" y="13"/>
                  </a:cubicBezTo>
                  <a:cubicBezTo>
                    <a:pt x="0" y="18"/>
                    <a:pt x="1" y="20"/>
                    <a:pt x="5" y="25"/>
                  </a:cubicBezTo>
                  <a:cubicBezTo>
                    <a:pt x="8" y="30"/>
                    <a:pt x="4" y="34"/>
                    <a:pt x="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4" name="iŝļîḍé"/>
            <p:cNvSpPr/>
            <p:nvPr/>
          </p:nvSpPr>
          <p:spPr bwMode="auto">
            <a:xfrm>
              <a:off x="4231432" y="1248670"/>
              <a:ext cx="330100" cy="295058"/>
            </a:xfrm>
            <a:custGeom>
              <a:avLst/>
              <a:gdLst>
                <a:gd name="T0" fmla="*/ 138 w 144"/>
                <a:gd name="T1" fmla="*/ 24 h 128"/>
                <a:gd name="T2" fmla="*/ 135 w 144"/>
                <a:gd name="T3" fmla="*/ 20 h 128"/>
                <a:gd name="T4" fmla="*/ 126 w 144"/>
                <a:gd name="T5" fmla="*/ 23 h 128"/>
                <a:gd name="T6" fmla="*/ 117 w 144"/>
                <a:gd name="T7" fmla="*/ 29 h 128"/>
                <a:gd name="T8" fmla="*/ 120 w 144"/>
                <a:gd name="T9" fmla="*/ 23 h 128"/>
                <a:gd name="T10" fmla="*/ 131 w 144"/>
                <a:gd name="T11" fmla="*/ 15 h 128"/>
                <a:gd name="T12" fmla="*/ 138 w 144"/>
                <a:gd name="T13" fmla="*/ 9 h 128"/>
                <a:gd name="T14" fmla="*/ 127 w 144"/>
                <a:gd name="T15" fmla="*/ 5 h 128"/>
                <a:gd name="T16" fmla="*/ 112 w 144"/>
                <a:gd name="T17" fmla="*/ 5 h 128"/>
                <a:gd name="T18" fmla="*/ 102 w 144"/>
                <a:gd name="T19" fmla="*/ 8 h 128"/>
                <a:gd name="T20" fmla="*/ 100 w 144"/>
                <a:gd name="T21" fmla="*/ 24 h 128"/>
                <a:gd name="T22" fmla="*/ 88 w 144"/>
                <a:gd name="T23" fmla="*/ 33 h 128"/>
                <a:gd name="T24" fmla="*/ 83 w 144"/>
                <a:gd name="T25" fmla="*/ 31 h 128"/>
                <a:gd name="T26" fmla="*/ 91 w 144"/>
                <a:gd name="T27" fmla="*/ 26 h 128"/>
                <a:gd name="T28" fmla="*/ 91 w 144"/>
                <a:gd name="T29" fmla="*/ 21 h 128"/>
                <a:gd name="T30" fmla="*/ 82 w 144"/>
                <a:gd name="T31" fmla="*/ 10 h 128"/>
                <a:gd name="T32" fmla="*/ 70 w 144"/>
                <a:gd name="T33" fmla="*/ 12 h 128"/>
                <a:gd name="T34" fmla="*/ 63 w 144"/>
                <a:gd name="T35" fmla="*/ 30 h 128"/>
                <a:gd name="T36" fmla="*/ 58 w 144"/>
                <a:gd name="T37" fmla="*/ 42 h 128"/>
                <a:gd name="T38" fmla="*/ 58 w 144"/>
                <a:gd name="T39" fmla="*/ 52 h 128"/>
                <a:gd name="T40" fmla="*/ 39 w 144"/>
                <a:gd name="T41" fmla="*/ 61 h 128"/>
                <a:gd name="T42" fmla="*/ 35 w 144"/>
                <a:gd name="T43" fmla="*/ 58 h 128"/>
                <a:gd name="T44" fmla="*/ 9 w 144"/>
                <a:gd name="T45" fmla="*/ 90 h 128"/>
                <a:gd name="T46" fmla="*/ 3 w 144"/>
                <a:gd name="T47" fmla="*/ 115 h 128"/>
                <a:gd name="T48" fmla="*/ 20 w 144"/>
                <a:gd name="T49" fmla="*/ 114 h 128"/>
                <a:gd name="T50" fmla="*/ 33 w 144"/>
                <a:gd name="T51" fmla="*/ 82 h 128"/>
                <a:gd name="T52" fmla="*/ 42 w 144"/>
                <a:gd name="T53" fmla="*/ 80 h 128"/>
                <a:gd name="T54" fmla="*/ 56 w 144"/>
                <a:gd name="T55" fmla="*/ 73 h 128"/>
                <a:gd name="T56" fmla="*/ 58 w 144"/>
                <a:gd name="T57" fmla="*/ 79 h 128"/>
                <a:gd name="T58" fmla="*/ 58 w 144"/>
                <a:gd name="T59" fmla="*/ 89 h 128"/>
                <a:gd name="T60" fmla="*/ 76 w 144"/>
                <a:gd name="T61" fmla="*/ 70 h 128"/>
                <a:gd name="T62" fmla="*/ 77 w 144"/>
                <a:gd name="T63" fmla="*/ 60 h 128"/>
                <a:gd name="T64" fmla="*/ 95 w 144"/>
                <a:gd name="T65" fmla="*/ 42 h 128"/>
                <a:gd name="T66" fmla="*/ 95 w 144"/>
                <a:gd name="T67" fmla="*/ 53 h 128"/>
                <a:gd name="T68" fmla="*/ 96 w 144"/>
                <a:gd name="T69" fmla="*/ 67 h 128"/>
                <a:gd name="T70" fmla="*/ 113 w 144"/>
                <a:gd name="T71" fmla="*/ 50 h 128"/>
                <a:gd name="T72" fmla="*/ 116 w 144"/>
                <a:gd name="T73" fmla="*/ 50 h 128"/>
                <a:gd name="T74" fmla="*/ 117 w 144"/>
                <a:gd name="T75" fmla="*/ 87 h 128"/>
                <a:gd name="T76" fmla="*/ 135 w 144"/>
                <a:gd name="T77" fmla="*/ 66 h 128"/>
                <a:gd name="T78" fmla="*/ 134 w 144"/>
                <a:gd name="T79" fmla="*/ 40 h 128"/>
                <a:gd name="T80" fmla="*/ 144 w 144"/>
                <a:gd name="T81" fmla="*/ 28 h 128"/>
                <a:gd name="T82" fmla="*/ 138 w 144"/>
                <a:gd name="T8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28">
                  <a:moveTo>
                    <a:pt x="138" y="24"/>
                  </a:moveTo>
                  <a:cubicBezTo>
                    <a:pt x="138" y="24"/>
                    <a:pt x="135" y="23"/>
                    <a:pt x="135" y="20"/>
                  </a:cubicBezTo>
                  <a:cubicBezTo>
                    <a:pt x="135" y="20"/>
                    <a:pt x="130" y="17"/>
                    <a:pt x="126" y="23"/>
                  </a:cubicBezTo>
                  <a:cubicBezTo>
                    <a:pt x="122" y="28"/>
                    <a:pt x="120" y="30"/>
                    <a:pt x="117" y="29"/>
                  </a:cubicBezTo>
                  <a:cubicBezTo>
                    <a:pt x="114" y="28"/>
                    <a:pt x="118" y="25"/>
                    <a:pt x="120" y="23"/>
                  </a:cubicBezTo>
                  <a:cubicBezTo>
                    <a:pt x="123" y="22"/>
                    <a:pt x="127" y="16"/>
                    <a:pt x="131" y="15"/>
                  </a:cubicBezTo>
                  <a:cubicBezTo>
                    <a:pt x="136" y="14"/>
                    <a:pt x="138" y="14"/>
                    <a:pt x="138" y="9"/>
                  </a:cubicBezTo>
                  <a:cubicBezTo>
                    <a:pt x="138" y="5"/>
                    <a:pt x="137" y="0"/>
                    <a:pt x="127" y="5"/>
                  </a:cubicBezTo>
                  <a:cubicBezTo>
                    <a:pt x="117" y="10"/>
                    <a:pt x="114" y="9"/>
                    <a:pt x="112" y="5"/>
                  </a:cubicBezTo>
                  <a:cubicBezTo>
                    <a:pt x="109" y="0"/>
                    <a:pt x="103" y="1"/>
                    <a:pt x="102" y="8"/>
                  </a:cubicBezTo>
                  <a:cubicBezTo>
                    <a:pt x="102" y="16"/>
                    <a:pt x="100" y="24"/>
                    <a:pt x="100" y="24"/>
                  </a:cubicBezTo>
                  <a:cubicBezTo>
                    <a:pt x="88" y="33"/>
                    <a:pt x="88" y="33"/>
                    <a:pt x="88" y="33"/>
                  </a:cubicBezTo>
                  <a:cubicBezTo>
                    <a:pt x="88" y="33"/>
                    <a:pt x="79" y="34"/>
                    <a:pt x="83" y="31"/>
                  </a:cubicBezTo>
                  <a:cubicBezTo>
                    <a:pt x="87" y="27"/>
                    <a:pt x="91" y="26"/>
                    <a:pt x="91" y="26"/>
                  </a:cubicBezTo>
                  <a:cubicBezTo>
                    <a:pt x="91" y="21"/>
                    <a:pt x="91" y="21"/>
                    <a:pt x="91" y="21"/>
                  </a:cubicBezTo>
                  <a:cubicBezTo>
                    <a:pt x="91" y="21"/>
                    <a:pt x="84" y="15"/>
                    <a:pt x="82" y="10"/>
                  </a:cubicBezTo>
                  <a:cubicBezTo>
                    <a:pt x="80" y="4"/>
                    <a:pt x="71" y="2"/>
                    <a:pt x="70" y="12"/>
                  </a:cubicBezTo>
                  <a:cubicBezTo>
                    <a:pt x="69" y="22"/>
                    <a:pt x="68" y="27"/>
                    <a:pt x="63" y="30"/>
                  </a:cubicBezTo>
                  <a:cubicBezTo>
                    <a:pt x="58" y="34"/>
                    <a:pt x="48" y="39"/>
                    <a:pt x="58" y="42"/>
                  </a:cubicBezTo>
                  <a:cubicBezTo>
                    <a:pt x="67" y="45"/>
                    <a:pt x="61" y="48"/>
                    <a:pt x="58" y="52"/>
                  </a:cubicBezTo>
                  <a:cubicBezTo>
                    <a:pt x="54" y="56"/>
                    <a:pt x="42" y="65"/>
                    <a:pt x="39" y="61"/>
                  </a:cubicBezTo>
                  <a:cubicBezTo>
                    <a:pt x="35" y="58"/>
                    <a:pt x="35" y="58"/>
                    <a:pt x="35" y="58"/>
                  </a:cubicBezTo>
                  <a:cubicBezTo>
                    <a:pt x="35" y="58"/>
                    <a:pt x="18" y="82"/>
                    <a:pt x="9" y="90"/>
                  </a:cubicBezTo>
                  <a:cubicBezTo>
                    <a:pt x="1" y="97"/>
                    <a:pt x="0" y="105"/>
                    <a:pt x="3" y="115"/>
                  </a:cubicBezTo>
                  <a:cubicBezTo>
                    <a:pt x="5" y="126"/>
                    <a:pt x="17" y="128"/>
                    <a:pt x="20" y="114"/>
                  </a:cubicBezTo>
                  <a:cubicBezTo>
                    <a:pt x="22" y="100"/>
                    <a:pt x="29" y="88"/>
                    <a:pt x="33" y="82"/>
                  </a:cubicBezTo>
                  <a:cubicBezTo>
                    <a:pt x="37" y="75"/>
                    <a:pt x="42" y="80"/>
                    <a:pt x="42" y="80"/>
                  </a:cubicBezTo>
                  <a:cubicBezTo>
                    <a:pt x="42" y="80"/>
                    <a:pt x="51" y="80"/>
                    <a:pt x="56" y="73"/>
                  </a:cubicBezTo>
                  <a:cubicBezTo>
                    <a:pt x="60" y="66"/>
                    <a:pt x="60" y="76"/>
                    <a:pt x="58" y="79"/>
                  </a:cubicBezTo>
                  <a:cubicBezTo>
                    <a:pt x="56" y="82"/>
                    <a:pt x="49" y="89"/>
                    <a:pt x="58" y="89"/>
                  </a:cubicBezTo>
                  <a:cubicBezTo>
                    <a:pt x="66" y="89"/>
                    <a:pt x="73" y="80"/>
                    <a:pt x="76" y="70"/>
                  </a:cubicBezTo>
                  <a:cubicBezTo>
                    <a:pt x="77" y="60"/>
                    <a:pt x="77" y="60"/>
                    <a:pt x="77" y="60"/>
                  </a:cubicBezTo>
                  <a:cubicBezTo>
                    <a:pt x="77" y="60"/>
                    <a:pt x="88" y="47"/>
                    <a:pt x="95" y="42"/>
                  </a:cubicBezTo>
                  <a:cubicBezTo>
                    <a:pt x="95" y="53"/>
                    <a:pt x="95" y="53"/>
                    <a:pt x="95" y="53"/>
                  </a:cubicBezTo>
                  <a:cubicBezTo>
                    <a:pt x="95" y="53"/>
                    <a:pt x="86" y="65"/>
                    <a:pt x="96" y="67"/>
                  </a:cubicBezTo>
                  <a:cubicBezTo>
                    <a:pt x="106" y="69"/>
                    <a:pt x="110" y="61"/>
                    <a:pt x="113" y="50"/>
                  </a:cubicBezTo>
                  <a:cubicBezTo>
                    <a:pt x="116" y="50"/>
                    <a:pt x="116" y="50"/>
                    <a:pt x="116" y="50"/>
                  </a:cubicBezTo>
                  <a:cubicBezTo>
                    <a:pt x="117" y="87"/>
                    <a:pt x="117" y="87"/>
                    <a:pt x="117" y="87"/>
                  </a:cubicBezTo>
                  <a:cubicBezTo>
                    <a:pt x="117" y="87"/>
                    <a:pt x="132" y="87"/>
                    <a:pt x="135" y="66"/>
                  </a:cubicBezTo>
                  <a:cubicBezTo>
                    <a:pt x="134" y="40"/>
                    <a:pt x="134" y="40"/>
                    <a:pt x="134" y="40"/>
                  </a:cubicBezTo>
                  <a:cubicBezTo>
                    <a:pt x="134" y="40"/>
                    <a:pt x="143" y="34"/>
                    <a:pt x="144" y="28"/>
                  </a:cubicBezTo>
                  <a:cubicBezTo>
                    <a:pt x="144" y="23"/>
                    <a:pt x="138" y="24"/>
                    <a:pt x="1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5" name="íṧḷídé"/>
            <p:cNvSpPr/>
            <p:nvPr/>
          </p:nvSpPr>
          <p:spPr bwMode="auto">
            <a:xfrm>
              <a:off x="4768283" y="1194004"/>
              <a:ext cx="52564" cy="82700"/>
            </a:xfrm>
            <a:custGeom>
              <a:avLst/>
              <a:gdLst>
                <a:gd name="T0" fmla="*/ 10 w 23"/>
                <a:gd name="T1" fmla="*/ 6 h 36"/>
                <a:gd name="T2" fmla="*/ 3 w 23"/>
                <a:gd name="T3" fmla="*/ 10 h 36"/>
                <a:gd name="T4" fmla="*/ 3 w 23"/>
                <a:gd name="T5" fmla="*/ 30 h 36"/>
                <a:gd name="T6" fmla="*/ 19 w 23"/>
                <a:gd name="T7" fmla="*/ 30 h 36"/>
                <a:gd name="T8" fmla="*/ 18 w 23"/>
                <a:gd name="T9" fmla="*/ 14 h 36"/>
                <a:gd name="T10" fmla="*/ 10 w 23"/>
                <a:gd name="T11" fmla="*/ 6 h 36"/>
              </a:gdLst>
              <a:ahLst/>
              <a:cxnLst>
                <a:cxn ang="0">
                  <a:pos x="T0" y="T1"/>
                </a:cxn>
                <a:cxn ang="0">
                  <a:pos x="T2" y="T3"/>
                </a:cxn>
                <a:cxn ang="0">
                  <a:pos x="T4" y="T5"/>
                </a:cxn>
                <a:cxn ang="0">
                  <a:pos x="T6" y="T7"/>
                </a:cxn>
                <a:cxn ang="0">
                  <a:pos x="T8" y="T9"/>
                </a:cxn>
                <a:cxn ang="0">
                  <a:pos x="T10" y="T11"/>
                </a:cxn>
              </a:cxnLst>
              <a:rect l="0" t="0" r="r" b="b"/>
              <a:pathLst>
                <a:path w="23" h="36">
                  <a:moveTo>
                    <a:pt x="10" y="6"/>
                  </a:moveTo>
                  <a:cubicBezTo>
                    <a:pt x="10" y="6"/>
                    <a:pt x="6" y="0"/>
                    <a:pt x="3" y="10"/>
                  </a:cubicBezTo>
                  <a:cubicBezTo>
                    <a:pt x="0" y="19"/>
                    <a:pt x="4" y="24"/>
                    <a:pt x="3" y="30"/>
                  </a:cubicBezTo>
                  <a:cubicBezTo>
                    <a:pt x="2" y="36"/>
                    <a:pt x="15" y="34"/>
                    <a:pt x="19" y="30"/>
                  </a:cubicBezTo>
                  <a:cubicBezTo>
                    <a:pt x="23" y="27"/>
                    <a:pt x="23" y="18"/>
                    <a:pt x="18" y="14"/>
                  </a:cubicBezTo>
                  <a:cubicBezTo>
                    <a:pt x="12" y="9"/>
                    <a:pt x="10"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6" name="îSḻiḋe"/>
            <p:cNvSpPr/>
            <p:nvPr/>
          </p:nvSpPr>
          <p:spPr bwMode="auto">
            <a:xfrm>
              <a:off x="4726932" y="1285815"/>
              <a:ext cx="61675" cy="80598"/>
            </a:xfrm>
            <a:custGeom>
              <a:avLst/>
              <a:gdLst>
                <a:gd name="T0" fmla="*/ 8 w 27"/>
                <a:gd name="T1" fmla="*/ 31 h 35"/>
                <a:gd name="T2" fmla="*/ 21 w 27"/>
                <a:gd name="T3" fmla="*/ 25 h 35"/>
                <a:gd name="T4" fmla="*/ 16 w 27"/>
                <a:gd name="T5" fmla="*/ 8 h 35"/>
                <a:gd name="T6" fmla="*/ 8 w 27"/>
                <a:gd name="T7" fmla="*/ 4 h 35"/>
                <a:gd name="T8" fmla="*/ 2 w 27"/>
                <a:gd name="T9" fmla="*/ 19 h 35"/>
                <a:gd name="T10" fmla="*/ 8 w 27"/>
                <a:gd name="T11" fmla="*/ 31 h 35"/>
              </a:gdLst>
              <a:ahLst/>
              <a:cxnLst>
                <a:cxn ang="0">
                  <a:pos x="T0" y="T1"/>
                </a:cxn>
                <a:cxn ang="0">
                  <a:pos x="T2" y="T3"/>
                </a:cxn>
                <a:cxn ang="0">
                  <a:pos x="T4" y="T5"/>
                </a:cxn>
                <a:cxn ang="0">
                  <a:pos x="T6" y="T7"/>
                </a:cxn>
                <a:cxn ang="0">
                  <a:pos x="T8" y="T9"/>
                </a:cxn>
                <a:cxn ang="0">
                  <a:pos x="T10" y="T11"/>
                </a:cxn>
              </a:cxnLst>
              <a:rect l="0" t="0" r="r" b="b"/>
              <a:pathLst>
                <a:path w="27" h="35">
                  <a:moveTo>
                    <a:pt x="8" y="31"/>
                  </a:moveTo>
                  <a:cubicBezTo>
                    <a:pt x="8" y="31"/>
                    <a:pt x="15" y="35"/>
                    <a:pt x="21" y="25"/>
                  </a:cubicBezTo>
                  <a:cubicBezTo>
                    <a:pt x="27" y="14"/>
                    <a:pt x="16" y="8"/>
                    <a:pt x="16" y="8"/>
                  </a:cubicBezTo>
                  <a:cubicBezTo>
                    <a:pt x="16" y="8"/>
                    <a:pt x="13" y="0"/>
                    <a:pt x="8" y="4"/>
                  </a:cubicBezTo>
                  <a:cubicBezTo>
                    <a:pt x="3" y="7"/>
                    <a:pt x="0" y="13"/>
                    <a:pt x="2" y="19"/>
                  </a:cubicBezTo>
                  <a:cubicBezTo>
                    <a:pt x="5" y="25"/>
                    <a:pt x="7" y="23"/>
                    <a:pt x="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7" name="í$ḻîḓè"/>
            <p:cNvSpPr/>
            <p:nvPr/>
          </p:nvSpPr>
          <p:spPr bwMode="auto">
            <a:xfrm>
              <a:off x="4635121" y="1341182"/>
              <a:ext cx="160495" cy="198341"/>
            </a:xfrm>
            <a:custGeom>
              <a:avLst/>
              <a:gdLst>
                <a:gd name="T0" fmla="*/ 63 w 70"/>
                <a:gd name="T1" fmla="*/ 12 h 86"/>
                <a:gd name="T2" fmla="*/ 15 w 70"/>
                <a:gd name="T3" fmla="*/ 58 h 86"/>
                <a:gd name="T4" fmla="*/ 17 w 70"/>
                <a:gd name="T5" fmla="*/ 76 h 86"/>
                <a:gd name="T6" fmla="*/ 33 w 70"/>
                <a:gd name="T7" fmla="*/ 73 h 86"/>
                <a:gd name="T8" fmla="*/ 70 w 70"/>
                <a:gd name="T9" fmla="*/ 14 h 86"/>
                <a:gd name="T10" fmla="*/ 70 w 70"/>
                <a:gd name="T11" fmla="*/ 10 h 86"/>
                <a:gd name="T12" fmla="*/ 63 w 70"/>
                <a:gd name="T13" fmla="*/ 12 h 86"/>
              </a:gdLst>
              <a:ahLst/>
              <a:cxnLst>
                <a:cxn ang="0">
                  <a:pos x="T0" y="T1"/>
                </a:cxn>
                <a:cxn ang="0">
                  <a:pos x="T2" y="T3"/>
                </a:cxn>
                <a:cxn ang="0">
                  <a:pos x="T4" y="T5"/>
                </a:cxn>
                <a:cxn ang="0">
                  <a:pos x="T6" y="T7"/>
                </a:cxn>
                <a:cxn ang="0">
                  <a:pos x="T8" y="T9"/>
                </a:cxn>
                <a:cxn ang="0">
                  <a:pos x="T10" y="T11"/>
                </a:cxn>
                <a:cxn ang="0">
                  <a:pos x="T12" y="T13"/>
                </a:cxn>
              </a:cxnLst>
              <a:rect l="0" t="0" r="r" b="b"/>
              <a:pathLst>
                <a:path w="70" h="86">
                  <a:moveTo>
                    <a:pt x="63" y="12"/>
                  </a:moveTo>
                  <a:cubicBezTo>
                    <a:pt x="56" y="25"/>
                    <a:pt x="29" y="52"/>
                    <a:pt x="15" y="58"/>
                  </a:cubicBezTo>
                  <a:cubicBezTo>
                    <a:pt x="0" y="64"/>
                    <a:pt x="17" y="76"/>
                    <a:pt x="17" y="76"/>
                  </a:cubicBezTo>
                  <a:cubicBezTo>
                    <a:pt x="17" y="76"/>
                    <a:pt x="24" y="86"/>
                    <a:pt x="33" y="73"/>
                  </a:cubicBezTo>
                  <a:cubicBezTo>
                    <a:pt x="43" y="60"/>
                    <a:pt x="59" y="40"/>
                    <a:pt x="70" y="14"/>
                  </a:cubicBezTo>
                  <a:cubicBezTo>
                    <a:pt x="70" y="12"/>
                    <a:pt x="70" y="10"/>
                    <a:pt x="70" y="10"/>
                  </a:cubicBezTo>
                  <a:cubicBezTo>
                    <a:pt x="70" y="10"/>
                    <a:pt x="70" y="0"/>
                    <a:pt x="6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8" name="ïŝḷíḍe"/>
            <p:cNvSpPr/>
            <p:nvPr/>
          </p:nvSpPr>
          <p:spPr bwMode="auto">
            <a:xfrm>
              <a:off x="4850282" y="1255679"/>
              <a:ext cx="119845" cy="108632"/>
            </a:xfrm>
            <a:custGeom>
              <a:avLst/>
              <a:gdLst>
                <a:gd name="T0" fmla="*/ 37 w 52"/>
                <a:gd name="T1" fmla="*/ 2 h 47"/>
                <a:gd name="T2" fmla="*/ 10 w 52"/>
                <a:gd name="T3" fmla="*/ 11 h 47"/>
                <a:gd name="T4" fmla="*/ 6 w 52"/>
                <a:gd name="T5" fmla="*/ 21 h 47"/>
                <a:gd name="T6" fmla="*/ 19 w 52"/>
                <a:gd name="T7" fmla="*/ 29 h 47"/>
                <a:gd name="T8" fmla="*/ 25 w 52"/>
                <a:gd name="T9" fmla="*/ 32 h 47"/>
                <a:gd name="T10" fmla="*/ 20 w 52"/>
                <a:gd name="T11" fmla="*/ 47 h 47"/>
                <a:gd name="T12" fmla="*/ 36 w 52"/>
                <a:gd name="T13" fmla="*/ 41 h 47"/>
                <a:gd name="T14" fmla="*/ 51 w 52"/>
                <a:gd name="T15" fmla="*/ 17 h 47"/>
                <a:gd name="T16" fmla="*/ 37 w 52"/>
                <a:gd name="T1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7">
                  <a:moveTo>
                    <a:pt x="37" y="2"/>
                  </a:moveTo>
                  <a:cubicBezTo>
                    <a:pt x="27" y="5"/>
                    <a:pt x="10" y="11"/>
                    <a:pt x="10" y="11"/>
                  </a:cubicBezTo>
                  <a:cubicBezTo>
                    <a:pt x="10" y="11"/>
                    <a:pt x="0" y="14"/>
                    <a:pt x="6" y="21"/>
                  </a:cubicBezTo>
                  <a:cubicBezTo>
                    <a:pt x="12" y="28"/>
                    <a:pt x="12" y="33"/>
                    <a:pt x="19" y="29"/>
                  </a:cubicBezTo>
                  <a:cubicBezTo>
                    <a:pt x="27" y="26"/>
                    <a:pt x="27" y="28"/>
                    <a:pt x="25" y="32"/>
                  </a:cubicBezTo>
                  <a:cubicBezTo>
                    <a:pt x="24" y="36"/>
                    <a:pt x="19" y="43"/>
                    <a:pt x="20" y="47"/>
                  </a:cubicBezTo>
                  <a:cubicBezTo>
                    <a:pt x="20" y="47"/>
                    <a:pt x="32" y="46"/>
                    <a:pt x="36" y="41"/>
                  </a:cubicBezTo>
                  <a:cubicBezTo>
                    <a:pt x="39" y="35"/>
                    <a:pt x="50" y="24"/>
                    <a:pt x="51" y="17"/>
                  </a:cubicBezTo>
                  <a:cubicBezTo>
                    <a:pt x="52" y="9"/>
                    <a:pt x="46" y="0"/>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9" name="íṩļiḋe"/>
            <p:cNvSpPr/>
            <p:nvPr/>
          </p:nvSpPr>
          <p:spPr bwMode="auto">
            <a:xfrm>
              <a:off x="4839068" y="1362208"/>
              <a:ext cx="100922" cy="66581"/>
            </a:xfrm>
            <a:custGeom>
              <a:avLst/>
              <a:gdLst>
                <a:gd name="T0" fmla="*/ 31 w 44"/>
                <a:gd name="T1" fmla="*/ 3 h 29"/>
                <a:gd name="T2" fmla="*/ 8 w 44"/>
                <a:gd name="T3" fmla="*/ 9 h 29"/>
                <a:gd name="T4" fmla="*/ 7 w 44"/>
                <a:gd name="T5" fmla="*/ 20 h 29"/>
                <a:gd name="T6" fmla="*/ 31 w 44"/>
                <a:gd name="T7" fmla="*/ 23 h 29"/>
                <a:gd name="T8" fmla="*/ 44 w 44"/>
                <a:gd name="T9" fmla="*/ 2 h 29"/>
                <a:gd name="T10" fmla="*/ 31 w 44"/>
                <a:gd name="T11" fmla="*/ 3 h 29"/>
              </a:gdLst>
              <a:ahLst/>
              <a:cxnLst>
                <a:cxn ang="0">
                  <a:pos x="T0" y="T1"/>
                </a:cxn>
                <a:cxn ang="0">
                  <a:pos x="T2" y="T3"/>
                </a:cxn>
                <a:cxn ang="0">
                  <a:pos x="T4" y="T5"/>
                </a:cxn>
                <a:cxn ang="0">
                  <a:pos x="T6" y="T7"/>
                </a:cxn>
                <a:cxn ang="0">
                  <a:pos x="T8" y="T9"/>
                </a:cxn>
                <a:cxn ang="0">
                  <a:pos x="T10" y="T11"/>
                </a:cxn>
              </a:cxnLst>
              <a:rect l="0" t="0" r="r" b="b"/>
              <a:pathLst>
                <a:path w="44" h="29">
                  <a:moveTo>
                    <a:pt x="31" y="3"/>
                  </a:moveTo>
                  <a:cubicBezTo>
                    <a:pt x="24" y="6"/>
                    <a:pt x="8" y="9"/>
                    <a:pt x="8" y="9"/>
                  </a:cubicBezTo>
                  <a:cubicBezTo>
                    <a:pt x="8" y="9"/>
                    <a:pt x="0" y="13"/>
                    <a:pt x="7" y="20"/>
                  </a:cubicBezTo>
                  <a:cubicBezTo>
                    <a:pt x="13" y="27"/>
                    <a:pt x="22" y="29"/>
                    <a:pt x="31" y="23"/>
                  </a:cubicBezTo>
                  <a:cubicBezTo>
                    <a:pt x="41" y="17"/>
                    <a:pt x="43" y="13"/>
                    <a:pt x="44" y="2"/>
                  </a:cubicBezTo>
                  <a:cubicBezTo>
                    <a:pt x="44" y="2"/>
                    <a:pt x="38" y="0"/>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0" name="îṡlïḍé"/>
            <p:cNvSpPr/>
            <p:nvPr/>
          </p:nvSpPr>
          <p:spPr bwMode="auto">
            <a:xfrm>
              <a:off x="5091374" y="1186995"/>
              <a:ext cx="250203" cy="276135"/>
            </a:xfrm>
            <a:custGeom>
              <a:avLst/>
              <a:gdLst>
                <a:gd name="T0" fmla="*/ 108 w 109"/>
                <a:gd name="T1" fmla="*/ 54 h 120"/>
                <a:gd name="T2" fmla="*/ 97 w 109"/>
                <a:gd name="T3" fmla="*/ 52 h 120"/>
                <a:gd name="T4" fmla="*/ 84 w 109"/>
                <a:gd name="T5" fmla="*/ 58 h 120"/>
                <a:gd name="T6" fmla="*/ 89 w 109"/>
                <a:gd name="T7" fmla="*/ 43 h 120"/>
                <a:gd name="T8" fmla="*/ 85 w 109"/>
                <a:gd name="T9" fmla="*/ 10 h 120"/>
                <a:gd name="T10" fmla="*/ 70 w 109"/>
                <a:gd name="T11" fmla="*/ 16 h 120"/>
                <a:gd name="T12" fmla="*/ 68 w 109"/>
                <a:gd name="T13" fmla="*/ 53 h 120"/>
                <a:gd name="T14" fmla="*/ 53 w 109"/>
                <a:gd name="T15" fmla="*/ 72 h 120"/>
                <a:gd name="T16" fmla="*/ 11 w 109"/>
                <a:gd name="T17" fmla="*/ 79 h 120"/>
                <a:gd name="T18" fmla="*/ 2 w 109"/>
                <a:gd name="T19" fmla="*/ 89 h 120"/>
                <a:gd name="T20" fmla="*/ 20 w 109"/>
                <a:gd name="T21" fmla="*/ 100 h 120"/>
                <a:gd name="T22" fmla="*/ 31 w 109"/>
                <a:gd name="T23" fmla="*/ 98 h 120"/>
                <a:gd name="T24" fmla="*/ 41 w 109"/>
                <a:gd name="T25" fmla="*/ 94 h 120"/>
                <a:gd name="T26" fmla="*/ 49 w 109"/>
                <a:gd name="T27" fmla="*/ 90 h 120"/>
                <a:gd name="T28" fmla="*/ 54 w 109"/>
                <a:gd name="T29" fmla="*/ 92 h 120"/>
                <a:gd name="T30" fmla="*/ 32 w 109"/>
                <a:gd name="T31" fmla="*/ 110 h 120"/>
                <a:gd name="T32" fmla="*/ 35 w 109"/>
                <a:gd name="T33" fmla="*/ 119 h 120"/>
                <a:gd name="T34" fmla="*/ 70 w 109"/>
                <a:gd name="T35" fmla="*/ 92 h 120"/>
                <a:gd name="T36" fmla="*/ 89 w 109"/>
                <a:gd name="T37" fmla="*/ 72 h 120"/>
                <a:gd name="T38" fmla="*/ 108 w 109"/>
                <a:gd name="T39"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20">
                  <a:moveTo>
                    <a:pt x="108" y="54"/>
                  </a:moveTo>
                  <a:cubicBezTo>
                    <a:pt x="109" y="45"/>
                    <a:pt x="101" y="49"/>
                    <a:pt x="97" y="52"/>
                  </a:cubicBezTo>
                  <a:cubicBezTo>
                    <a:pt x="94" y="54"/>
                    <a:pt x="86" y="57"/>
                    <a:pt x="84" y="58"/>
                  </a:cubicBezTo>
                  <a:cubicBezTo>
                    <a:pt x="84" y="58"/>
                    <a:pt x="86" y="48"/>
                    <a:pt x="89" y="43"/>
                  </a:cubicBezTo>
                  <a:cubicBezTo>
                    <a:pt x="92" y="37"/>
                    <a:pt x="96" y="21"/>
                    <a:pt x="85" y="10"/>
                  </a:cubicBezTo>
                  <a:cubicBezTo>
                    <a:pt x="74" y="0"/>
                    <a:pt x="72" y="5"/>
                    <a:pt x="70" y="16"/>
                  </a:cubicBezTo>
                  <a:cubicBezTo>
                    <a:pt x="67" y="26"/>
                    <a:pt x="72" y="36"/>
                    <a:pt x="68" y="53"/>
                  </a:cubicBezTo>
                  <a:cubicBezTo>
                    <a:pt x="64" y="70"/>
                    <a:pt x="64" y="68"/>
                    <a:pt x="53" y="72"/>
                  </a:cubicBezTo>
                  <a:cubicBezTo>
                    <a:pt x="42" y="76"/>
                    <a:pt x="27" y="81"/>
                    <a:pt x="11" y="79"/>
                  </a:cubicBezTo>
                  <a:cubicBezTo>
                    <a:pt x="3" y="78"/>
                    <a:pt x="0" y="75"/>
                    <a:pt x="2" y="89"/>
                  </a:cubicBezTo>
                  <a:cubicBezTo>
                    <a:pt x="2" y="89"/>
                    <a:pt x="4" y="97"/>
                    <a:pt x="20" y="100"/>
                  </a:cubicBezTo>
                  <a:cubicBezTo>
                    <a:pt x="24" y="101"/>
                    <a:pt x="27" y="99"/>
                    <a:pt x="31" y="98"/>
                  </a:cubicBezTo>
                  <a:cubicBezTo>
                    <a:pt x="35" y="98"/>
                    <a:pt x="38" y="96"/>
                    <a:pt x="41" y="94"/>
                  </a:cubicBezTo>
                  <a:cubicBezTo>
                    <a:pt x="46" y="92"/>
                    <a:pt x="49" y="90"/>
                    <a:pt x="49" y="90"/>
                  </a:cubicBezTo>
                  <a:cubicBezTo>
                    <a:pt x="49" y="90"/>
                    <a:pt x="55" y="89"/>
                    <a:pt x="54" y="92"/>
                  </a:cubicBezTo>
                  <a:cubicBezTo>
                    <a:pt x="53" y="95"/>
                    <a:pt x="47" y="104"/>
                    <a:pt x="32" y="110"/>
                  </a:cubicBezTo>
                  <a:cubicBezTo>
                    <a:pt x="17" y="116"/>
                    <a:pt x="29" y="120"/>
                    <a:pt x="35" y="119"/>
                  </a:cubicBezTo>
                  <a:cubicBezTo>
                    <a:pt x="40" y="118"/>
                    <a:pt x="61" y="116"/>
                    <a:pt x="70" y="92"/>
                  </a:cubicBezTo>
                  <a:cubicBezTo>
                    <a:pt x="80" y="69"/>
                    <a:pt x="89" y="72"/>
                    <a:pt x="89" y="72"/>
                  </a:cubicBezTo>
                  <a:cubicBezTo>
                    <a:pt x="89" y="72"/>
                    <a:pt x="107" y="63"/>
                    <a:pt x="10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1" name="iS1îḓè"/>
            <p:cNvSpPr/>
            <p:nvPr/>
          </p:nvSpPr>
          <p:spPr bwMode="auto">
            <a:xfrm>
              <a:off x="5288313" y="1394447"/>
              <a:ext cx="71487" cy="82700"/>
            </a:xfrm>
            <a:custGeom>
              <a:avLst/>
              <a:gdLst>
                <a:gd name="T0" fmla="*/ 17 w 31"/>
                <a:gd name="T1" fmla="*/ 6 h 36"/>
                <a:gd name="T2" fmla="*/ 3 w 31"/>
                <a:gd name="T3" fmla="*/ 7 h 36"/>
                <a:gd name="T4" fmla="*/ 9 w 31"/>
                <a:gd name="T5" fmla="*/ 27 h 36"/>
                <a:gd name="T6" fmla="*/ 12 w 31"/>
                <a:gd name="T7" fmla="*/ 36 h 36"/>
                <a:gd name="T8" fmla="*/ 26 w 31"/>
                <a:gd name="T9" fmla="*/ 17 h 36"/>
                <a:gd name="T10" fmla="*/ 17 w 31"/>
                <a:gd name="T11" fmla="*/ 6 h 36"/>
              </a:gdLst>
              <a:ahLst/>
              <a:cxnLst>
                <a:cxn ang="0">
                  <a:pos x="T0" y="T1"/>
                </a:cxn>
                <a:cxn ang="0">
                  <a:pos x="T2" y="T3"/>
                </a:cxn>
                <a:cxn ang="0">
                  <a:pos x="T4" y="T5"/>
                </a:cxn>
                <a:cxn ang="0">
                  <a:pos x="T6" y="T7"/>
                </a:cxn>
                <a:cxn ang="0">
                  <a:pos x="T8" y="T9"/>
                </a:cxn>
                <a:cxn ang="0">
                  <a:pos x="T10" y="T11"/>
                </a:cxn>
              </a:cxnLst>
              <a:rect l="0" t="0" r="r" b="b"/>
              <a:pathLst>
                <a:path w="31" h="36">
                  <a:moveTo>
                    <a:pt x="17" y="6"/>
                  </a:moveTo>
                  <a:cubicBezTo>
                    <a:pt x="17" y="6"/>
                    <a:pt x="6" y="0"/>
                    <a:pt x="3" y="7"/>
                  </a:cubicBezTo>
                  <a:cubicBezTo>
                    <a:pt x="0" y="14"/>
                    <a:pt x="6" y="23"/>
                    <a:pt x="9" y="27"/>
                  </a:cubicBezTo>
                  <a:cubicBezTo>
                    <a:pt x="12" y="31"/>
                    <a:pt x="5" y="36"/>
                    <a:pt x="12" y="36"/>
                  </a:cubicBezTo>
                  <a:cubicBezTo>
                    <a:pt x="20" y="36"/>
                    <a:pt x="31" y="33"/>
                    <a:pt x="26" y="17"/>
                  </a:cubicBezTo>
                  <a:cubicBezTo>
                    <a:pt x="23" y="10"/>
                    <a:pt x="17" y="6"/>
                    <a:pt x="1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2" name="íṡḷiḑê"/>
            <p:cNvSpPr/>
            <p:nvPr/>
          </p:nvSpPr>
          <p:spPr bwMode="auto">
            <a:xfrm>
              <a:off x="5490157" y="1294926"/>
              <a:ext cx="41350" cy="64478"/>
            </a:xfrm>
            <a:custGeom>
              <a:avLst/>
              <a:gdLst>
                <a:gd name="T0" fmla="*/ 11 w 18"/>
                <a:gd name="T1" fmla="*/ 27 h 28"/>
                <a:gd name="T2" fmla="*/ 17 w 18"/>
                <a:gd name="T3" fmla="*/ 10 h 28"/>
                <a:gd name="T4" fmla="*/ 14 w 18"/>
                <a:gd name="T5" fmla="*/ 4 h 28"/>
                <a:gd name="T6" fmla="*/ 8 w 18"/>
                <a:gd name="T7" fmla="*/ 0 h 28"/>
                <a:gd name="T8" fmla="*/ 1 w 18"/>
                <a:gd name="T9" fmla="*/ 12 h 28"/>
                <a:gd name="T10" fmla="*/ 11 w 18"/>
                <a:gd name="T11" fmla="*/ 27 h 28"/>
              </a:gdLst>
              <a:ahLst/>
              <a:cxnLst>
                <a:cxn ang="0">
                  <a:pos x="T0" y="T1"/>
                </a:cxn>
                <a:cxn ang="0">
                  <a:pos x="T2" y="T3"/>
                </a:cxn>
                <a:cxn ang="0">
                  <a:pos x="T4" y="T5"/>
                </a:cxn>
                <a:cxn ang="0">
                  <a:pos x="T6" y="T7"/>
                </a:cxn>
                <a:cxn ang="0">
                  <a:pos x="T8" y="T9"/>
                </a:cxn>
                <a:cxn ang="0">
                  <a:pos x="T10" y="T11"/>
                </a:cxn>
              </a:cxnLst>
              <a:rect l="0" t="0" r="r" b="b"/>
              <a:pathLst>
                <a:path w="18" h="28">
                  <a:moveTo>
                    <a:pt x="11" y="27"/>
                  </a:moveTo>
                  <a:cubicBezTo>
                    <a:pt x="15" y="25"/>
                    <a:pt x="18" y="21"/>
                    <a:pt x="17" y="10"/>
                  </a:cubicBezTo>
                  <a:cubicBezTo>
                    <a:pt x="16" y="7"/>
                    <a:pt x="15" y="6"/>
                    <a:pt x="14" y="4"/>
                  </a:cubicBezTo>
                  <a:cubicBezTo>
                    <a:pt x="11" y="2"/>
                    <a:pt x="9" y="0"/>
                    <a:pt x="8" y="0"/>
                  </a:cubicBezTo>
                  <a:cubicBezTo>
                    <a:pt x="6" y="0"/>
                    <a:pt x="0" y="2"/>
                    <a:pt x="1" y="12"/>
                  </a:cubicBezTo>
                  <a:cubicBezTo>
                    <a:pt x="2" y="21"/>
                    <a:pt x="7" y="28"/>
                    <a:pt x="1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3" name="iṩ1íḓê"/>
            <p:cNvSpPr/>
            <p:nvPr/>
          </p:nvSpPr>
          <p:spPr bwMode="auto">
            <a:xfrm>
              <a:off x="5464927" y="1142842"/>
              <a:ext cx="275434" cy="373553"/>
            </a:xfrm>
            <a:custGeom>
              <a:avLst/>
              <a:gdLst>
                <a:gd name="T0" fmla="*/ 100 w 120"/>
                <a:gd name="T1" fmla="*/ 60 h 162"/>
                <a:gd name="T2" fmla="*/ 107 w 120"/>
                <a:gd name="T3" fmla="*/ 27 h 162"/>
                <a:gd name="T4" fmla="*/ 95 w 120"/>
                <a:gd name="T5" fmla="*/ 23 h 162"/>
                <a:gd name="T6" fmla="*/ 91 w 120"/>
                <a:gd name="T7" fmla="*/ 3 h 162"/>
                <a:gd name="T8" fmla="*/ 84 w 120"/>
                <a:gd name="T9" fmla="*/ 9 h 162"/>
                <a:gd name="T10" fmla="*/ 77 w 120"/>
                <a:gd name="T11" fmla="*/ 19 h 162"/>
                <a:gd name="T12" fmla="*/ 69 w 120"/>
                <a:gd name="T13" fmla="*/ 19 h 162"/>
                <a:gd name="T14" fmla="*/ 56 w 120"/>
                <a:gd name="T15" fmla="*/ 28 h 162"/>
                <a:gd name="T16" fmla="*/ 60 w 120"/>
                <a:gd name="T17" fmla="*/ 33 h 162"/>
                <a:gd name="T18" fmla="*/ 59 w 120"/>
                <a:gd name="T19" fmla="*/ 43 h 162"/>
                <a:gd name="T20" fmla="*/ 50 w 120"/>
                <a:gd name="T21" fmla="*/ 52 h 162"/>
                <a:gd name="T22" fmla="*/ 52 w 120"/>
                <a:gd name="T23" fmla="*/ 60 h 162"/>
                <a:gd name="T24" fmla="*/ 48 w 120"/>
                <a:gd name="T25" fmla="*/ 56 h 162"/>
                <a:gd name="T26" fmla="*/ 32 w 120"/>
                <a:gd name="T27" fmla="*/ 37 h 162"/>
                <a:gd name="T28" fmla="*/ 26 w 120"/>
                <a:gd name="T29" fmla="*/ 50 h 162"/>
                <a:gd name="T30" fmla="*/ 33 w 120"/>
                <a:gd name="T31" fmla="*/ 76 h 162"/>
                <a:gd name="T32" fmla="*/ 45 w 120"/>
                <a:gd name="T33" fmla="*/ 77 h 162"/>
                <a:gd name="T34" fmla="*/ 58 w 120"/>
                <a:gd name="T35" fmla="*/ 72 h 162"/>
                <a:gd name="T36" fmla="*/ 62 w 120"/>
                <a:gd name="T37" fmla="*/ 75 h 162"/>
                <a:gd name="T38" fmla="*/ 22 w 120"/>
                <a:gd name="T39" fmla="*/ 101 h 162"/>
                <a:gd name="T40" fmla="*/ 25 w 120"/>
                <a:gd name="T41" fmla="*/ 111 h 162"/>
                <a:gd name="T42" fmla="*/ 55 w 120"/>
                <a:gd name="T43" fmla="*/ 100 h 162"/>
                <a:gd name="T44" fmla="*/ 59 w 120"/>
                <a:gd name="T45" fmla="*/ 103 h 162"/>
                <a:gd name="T46" fmla="*/ 39 w 120"/>
                <a:gd name="T47" fmla="*/ 119 h 162"/>
                <a:gd name="T48" fmla="*/ 12 w 120"/>
                <a:gd name="T49" fmla="*/ 128 h 162"/>
                <a:gd name="T50" fmla="*/ 7 w 120"/>
                <a:gd name="T51" fmla="*/ 136 h 162"/>
                <a:gd name="T52" fmla="*/ 30 w 120"/>
                <a:gd name="T53" fmla="*/ 141 h 162"/>
                <a:gd name="T54" fmla="*/ 55 w 120"/>
                <a:gd name="T55" fmla="*/ 136 h 162"/>
                <a:gd name="T56" fmla="*/ 43 w 120"/>
                <a:gd name="T57" fmla="*/ 148 h 162"/>
                <a:gd name="T58" fmla="*/ 50 w 120"/>
                <a:gd name="T59" fmla="*/ 158 h 162"/>
                <a:gd name="T60" fmla="*/ 71 w 120"/>
                <a:gd name="T61" fmla="*/ 149 h 162"/>
                <a:gd name="T62" fmla="*/ 71 w 120"/>
                <a:gd name="T63" fmla="*/ 125 h 162"/>
                <a:gd name="T64" fmla="*/ 79 w 120"/>
                <a:gd name="T65" fmla="*/ 120 h 162"/>
                <a:gd name="T66" fmla="*/ 75 w 120"/>
                <a:gd name="T67" fmla="*/ 102 h 162"/>
                <a:gd name="T68" fmla="*/ 96 w 120"/>
                <a:gd name="T69" fmla="*/ 86 h 162"/>
                <a:gd name="T70" fmla="*/ 102 w 120"/>
                <a:gd name="T71" fmla="*/ 75 h 162"/>
                <a:gd name="T72" fmla="*/ 100 w 120"/>
                <a:gd name="T73" fmla="*/ 60 h 162"/>
                <a:gd name="T74" fmla="*/ 90 w 120"/>
                <a:gd name="T75" fmla="*/ 49 h 162"/>
                <a:gd name="T76" fmla="*/ 86 w 120"/>
                <a:gd name="T77" fmla="*/ 53 h 162"/>
                <a:gd name="T78" fmla="*/ 83 w 120"/>
                <a:gd name="T79" fmla="*/ 53 h 162"/>
                <a:gd name="T80" fmla="*/ 80 w 120"/>
                <a:gd name="T81" fmla="*/ 48 h 162"/>
                <a:gd name="T82" fmla="*/ 89 w 120"/>
                <a:gd name="T83" fmla="*/ 44 h 162"/>
                <a:gd name="T84" fmla="*/ 90 w 120"/>
                <a:gd name="T85"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62">
                  <a:moveTo>
                    <a:pt x="100" y="60"/>
                  </a:moveTo>
                  <a:cubicBezTo>
                    <a:pt x="108" y="50"/>
                    <a:pt x="120" y="40"/>
                    <a:pt x="107" y="27"/>
                  </a:cubicBezTo>
                  <a:cubicBezTo>
                    <a:pt x="107" y="27"/>
                    <a:pt x="105" y="24"/>
                    <a:pt x="95" y="23"/>
                  </a:cubicBezTo>
                  <a:cubicBezTo>
                    <a:pt x="95" y="23"/>
                    <a:pt x="105" y="8"/>
                    <a:pt x="91" y="3"/>
                  </a:cubicBezTo>
                  <a:cubicBezTo>
                    <a:pt x="91" y="3"/>
                    <a:pt x="88" y="0"/>
                    <a:pt x="84" y="9"/>
                  </a:cubicBezTo>
                  <a:cubicBezTo>
                    <a:pt x="80" y="17"/>
                    <a:pt x="77" y="17"/>
                    <a:pt x="77" y="19"/>
                  </a:cubicBezTo>
                  <a:cubicBezTo>
                    <a:pt x="77" y="21"/>
                    <a:pt x="74" y="21"/>
                    <a:pt x="69" y="19"/>
                  </a:cubicBezTo>
                  <a:cubicBezTo>
                    <a:pt x="64" y="17"/>
                    <a:pt x="56" y="19"/>
                    <a:pt x="56" y="28"/>
                  </a:cubicBezTo>
                  <a:cubicBezTo>
                    <a:pt x="56" y="28"/>
                    <a:pt x="56" y="31"/>
                    <a:pt x="60" y="33"/>
                  </a:cubicBezTo>
                  <a:cubicBezTo>
                    <a:pt x="63" y="36"/>
                    <a:pt x="66" y="37"/>
                    <a:pt x="59" y="43"/>
                  </a:cubicBezTo>
                  <a:cubicBezTo>
                    <a:pt x="53" y="49"/>
                    <a:pt x="50" y="40"/>
                    <a:pt x="50" y="52"/>
                  </a:cubicBezTo>
                  <a:cubicBezTo>
                    <a:pt x="50" y="52"/>
                    <a:pt x="57" y="57"/>
                    <a:pt x="52" y="60"/>
                  </a:cubicBezTo>
                  <a:cubicBezTo>
                    <a:pt x="47" y="63"/>
                    <a:pt x="48" y="59"/>
                    <a:pt x="48" y="56"/>
                  </a:cubicBezTo>
                  <a:cubicBezTo>
                    <a:pt x="48" y="59"/>
                    <a:pt x="43" y="42"/>
                    <a:pt x="32" y="37"/>
                  </a:cubicBezTo>
                  <a:cubicBezTo>
                    <a:pt x="30" y="37"/>
                    <a:pt x="24" y="37"/>
                    <a:pt x="26" y="50"/>
                  </a:cubicBezTo>
                  <a:cubicBezTo>
                    <a:pt x="28" y="63"/>
                    <a:pt x="32" y="66"/>
                    <a:pt x="33" y="76"/>
                  </a:cubicBezTo>
                  <a:cubicBezTo>
                    <a:pt x="33" y="87"/>
                    <a:pt x="43" y="82"/>
                    <a:pt x="45" y="77"/>
                  </a:cubicBezTo>
                  <a:cubicBezTo>
                    <a:pt x="46" y="72"/>
                    <a:pt x="58" y="72"/>
                    <a:pt x="58" y="72"/>
                  </a:cubicBezTo>
                  <a:cubicBezTo>
                    <a:pt x="58" y="72"/>
                    <a:pt x="68" y="71"/>
                    <a:pt x="62" y="75"/>
                  </a:cubicBezTo>
                  <a:cubicBezTo>
                    <a:pt x="56" y="80"/>
                    <a:pt x="22" y="101"/>
                    <a:pt x="22" y="101"/>
                  </a:cubicBezTo>
                  <a:cubicBezTo>
                    <a:pt x="22" y="101"/>
                    <a:pt x="9" y="108"/>
                    <a:pt x="25" y="111"/>
                  </a:cubicBezTo>
                  <a:cubicBezTo>
                    <a:pt x="42" y="113"/>
                    <a:pt x="55" y="100"/>
                    <a:pt x="55" y="100"/>
                  </a:cubicBezTo>
                  <a:cubicBezTo>
                    <a:pt x="55" y="100"/>
                    <a:pt x="61" y="95"/>
                    <a:pt x="59" y="103"/>
                  </a:cubicBezTo>
                  <a:cubicBezTo>
                    <a:pt x="56" y="111"/>
                    <a:pt x="39" y="119"/>
                    <a:pt x="39" y="119"/>
                  </a:cubicBezTo>
                  <a:cubicBezTo>
                    <a:pt x="39" y="119"/>
                    <a:pt x="23" y="125"/>
                    <a:pt x="12" y="128"/>
                  </a:cubicBezTo>
                  <a:cubicBezTo>
                    <a:pt x="0" y="130"/>
                    <a:pt x="4" y="130"/>
                    <a:pt x="7" y="136"/>
                  </a:cubicBezTo>
                  <a:cubicBezTo>
                    <a:pt x="10" y="143"/>
                    <a:pt x="21" y="147"/>
                    <a:pt x="30" y="141"/>
                  </a:cubicBezTo>
                  <a:cubicBezTo>
                    <a:pt x="38" y="135"/>
                    <a:pt x="56" y="129"/>
                    <a:pt x="55" y="136"/>
                  </a:cubicBezTo>
                  <a:cubicBezTo>
                    <a:pt x="55" y="143"/>
                    <a:pt x="54" y="145"/>
                    <a:pt x="43" y="148"/>
                  </a:cubicBezTo>
                  <a:cubicBezTo>
                    <a:pt x="32" y="152"/>
                    <a:pt x="37" y="154"/>
                    <a:pt x="50" y="158"/>
                  </a:cubicBezTo>
                  <a:cubicBezTo>
                    <a:pt x="63" y="162"/>
                    <a:pt x="71" y="157"/>
                    <a:pt x="71" y="149"/>
                  </a:cubicBezTo>
                  <a:cubicBezTo>
                    <a:pt x="71" y="140"/>
                    <a:pt x="71" y="125"/>
                    <a:pt x="71" y="125"/>
                  </a:cubicBezTo>
                  <a:cubicBezTo>
                    <a:pt x="71" y="125"/>
                    <a:pt x="76" y="121"/>
                    <a:pt x="79" y="120"/>
                  </a:cubicBezTo>
                  <a:cubicBezTo>
                    <a:pt x="82" y="119"/>
                    <a:pt x="85" y="103"/>
                    <a:pt x="75" y="102"/>
                  </a:cubicBezTo>
                  <a:cubicBezTo>
                    <a:pt x="75" y="102"/>
                    <a:pt x="81" y="90"/>
                    <a:pt x="96" y="86"/>
                  </a:cubicBezTo>
                  <a:cubicBezTo>
                    <a:pt x="96" y="86"/>
                    <a:pt x="102" y="84"/>
                    <a:pt x="102" y="75"/>
                  </a:cubicBezTo>
                  <a:cubicBezTo>
                    <a:pt x="102" y="66"/>
                    <a:pt x="91" y="70"/>
                    <a:pt x="100" y="60"/>
                  </a:cubicBezTo>
                  <a:close/>
                  <a:moveTo>
                    <a:pt x="90" y="49"/>
                  </a:moveTo>
                  <a:cubicBezTo>
                    <a:pt x="88" y="51"/>
                    <a:pt x="86" y="53"/>
                    <a:pt x="86" y="53"/>
                  </a:cubicBezTo>
                  <a:cubicBezTo>
                    <a:pt x="85" y="59"/>
                    <a:pt x="85" y="55"/>
                    <a:pt x="83" y="53"/>
                  </a:cubicBezTo>
                  <a:cubicBezTo>
                    <a:pt x="80" y="51"/>
                    <a:pt x="80" y="48"/>
                    <a:pt x="80" y="48"/>
                  </a:cubicBezTo>
                  <a:cubicBezTo>
                    <a:pt x="81" y="38"/>
                    <a:pt x="89" y="44"/>
                    <a:pt x="89" y="44"/>
                  </a:cubicBezTo>
                  <a:cubicBezTo>
                    <a:pt x="89" y="44"/>
                    <a:pt x="92" y="48"/>
                    <a:pt x="9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4" name="ïşľïďé"/>
            <p:cNvSpPr/>
            <p:nvPr/>
          </p:nvSpPr>
          <p:spPr bwMode="auto">
            <a:xfrm>
              <a:off x="4199193" y="1624325"/>
              <a:ext cx="73589" cy="92512"/>
            </a:xfrm>
            <a:custGeom>
              <a:avLst/>
              <a:gdLst>
                <a:gd name="T0" fmla="*/ 0 w 105"/>
                <a:gd name="T1" fmla="*/ 132 h 132"/>
                <a:gd name="T2" fmla="*/ 0 w 105"/>
                <a:gd name="T3" fmla="*/ 109 h 132"/>
                <a:gd name="T4" fmla="*/ 69 w 105"/>
                <a:gd name="T5" fmla="*/ 23 h 132"/>
                <a:gd name="T6" fmla="*/ 7 w 105"/>
                <a:gd name="T7" fmla="*/ 23 h 132"/>
                <a:gd name="T8" fmla="*/ 7 w 105"/>
                <a:gd name="T9" fmla="*/ 0 h 132"/>
                <a:gd name="T10" fmla="*/ 102 w 105"/>
                <a:gd name="T11" fmla="*/ 0 h 132"/>
                <a:gd name="T12" fmla="*/ 102 w 105"/>
                <a:gd name="T13" fmla="*/ 23 h 132"/>
                <a:gd name="T14" fmla="*/ 33 w 105"/>
                <a:gd name="T15" fmla="*/ 112 h 132"/>
                <a:gd name="T16" fmla="*/ 105 w 105"/>
                <a:gd name="T17" fmla="*/ 112 h 132"/>
                <a:gd name="T18" fmla="*/ 105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109"/>
                  </a:lnTo>
                  <a:lnTo>
                    <a:pt x="69" y="23"/>
                  </a:lnTo>
                  <a:lnTo>
                    <a:pt x="7" y="23"/>
                  </a:lnTo>
                  <a:lnTo>
                    <a:pt x="7" y="0"/>
                  </a:lnTo>
                  <a:lnTo>
                    <a:pt x="102" y="0"/>
                  </a:lnTo>
                  <a:lnTo>
                    <a:pt x="102" y="23"/>
                  </a:lnTo>
                  <a:lnTo>
                    <a:pt x="33" y="112"/>
                  </a:lnTo>
                  <a:lnTo>
                    <a:pt x="105" y="112"/>
                  </a:lnTo>
                  <a:lnTo>
                    <a:pt x="105"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5" name="ïśḷïḍê"/>
            <p:cNvSpPr/>
            <p:nvPr/>
          </p:nvSpPr>
          <p:spPr bwMode="auto">
            <a:xfrm>
              <a:off x="4291004" y="1624325"/>
              <a:ext cx="73589" cy="92512"/>
            </a:xfrm>
            <a:custGeom>
              <a:avLst/>
              <a:gdLst>
                <a:gd name="T0" fmla="*/ 0 w 105"/>
                <a:gd name="T1" fmla="*/ 132 h 132"/>
                <a:gd name="T2" fmla="*/ 0 w 105"/>
                <a:gd name="T3" fmla="*/ 0 h 132"/>
                <a:gd name="T4" fmla="*/ 30 w 105"/>
                <a:gd name="T5" fmla="*/ 0 h 132"/>
                <a:gd name="T6" fmla="*/ 30 w 105"/>
                <a:gd name="T7" fmla="*/ 53 h 132"/>
                <a:gd name="T8" fmla="*/ 79 w 105"/>
                <a:gd name="T9" fmla="*/ 53 h 132"/>
                <a:gd name="T10" fmla="*/ 79 w 105"/>
                <a:gd name="T11" fmla="*/ 0 h 132"/>
                <a:gd name="T12" fmla="*/ 105 w 105"/>
                <a:gd name="T13" fmla="*/ 0 h 132"/>
                <a:gd name="T14" fmla="*/ 105 w 105"/>
                <a:gd name="T15" fmla="*/ 132 h 132"/>
                <a:gd name="T16" fmla="*/ 79 w 105"/>
                <a:gd name="T17" fmla="*/ 132 h 132"/>
                <a:gd name="T18" fmla="*/ 79 w 105"/>
                <a:gd name="T19" fmla="*/ 76 h 132"/>
                <a:gd name="T20" fmla="*/ 30 w 105"/>
                <a:gd name="T21" fmla="*/ 76 h 132"/>
                <a:gd name="T22" fmla="*/ 30 w 105"/>
                <a:gd name="T23" fmla="*/ 132 h 132"/>
                <a:gd name="T24" fmla="*/ 0 w 105"/>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32">
                  <a:moveTo>
                    <a:pt x="0" y="132"/>
                  </a:moveTo>
                  <a:lnTo>
                    <a:pt x="0" y="0"/>
                  </a:lnTo>
                  <a:lnTo>
                    <a:pt x="30" y="0"/>
                  </a:lnTo>
                  <a:lnTo>
                    <a:pt x="30" y="53"/>
                  </a:lnTo>
                  <a:lnTo>
                    <a:pt x="79" y="53"/>
                  </a:lnTo>
                  <a:lnTo>
                    <a:pt x="79" y="0"/>
                  </a:lnTo>
                  <a:lnTo>
                    <a:pt x="105" y="0"/>
                  </a:lnTo>
                  <a:lnTo>
                    <a:pt x="105" y="132"/>
                  </a:lnTo>
                  <a:lnTo>
                    <a:pt x="79" y="132"/>
                  </a:lnTo>
                  <a:lnTo>
                    <a:pt x="79" y="76"/>
                  </a:lnTo>
                  <a:lnTo>
                    <a:pt x="30" y="76"/>
                  </a:lnTo>
                  <a:lnTo>
                    <a:pt x="30"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6" name="ïṡḷíḑé"/>
            <p:cNvSpPr/>
            <p:nvPr/>
          </p:nvSpPr>
          <p:spPr bwMode="auto">
            <a:xfrm>
              <a:off x="4391926" y="1624325"/>
              <a:ext cx="68683" cy="92512"/>
            </a:xfrm>
            <a:custGeom>
              <a:avLst/>
              <a:gdLst>
                <a:gd name="T0" fmla="*/ 0 w 98"/>
                <a:gd name="T1" fmla="*/ 132 h 132"/>
                <a:gd name="T2" fmla="*/ 0 w 98"/>
                <a:gd name="T3" fmla="*/ 0 h 132"/>
                <a:gd name="T4" fmla="*/ 95 w 98"/>
                <a:gd name="T5" fmla="*/ 0 h 132"/>
                <a:gd name="T6" fmla="*/ 95 w 98"/>
                <a:gd name="T7" fmla="*/ 23 h 132"/>
                <a:gd name="T8" fmla="*/ 26 w 98"/>
                <a:gd name="T9" fmla="*/ 23 h 132"/>
                <a:gd name="T10" fmla="*/ 26 w 98"/>
                <a:gd name="T11" fmla="*/ 53 h 132"/>
                <a:gd name="T12" fmla="*/ 92 w 98"/>
                <a:gd name="T13" fmla="*/ 53 h 132"/>
                <a:gd name="T14" fmla="*/ 92 w 98"/>
                <a:gd name="T15" fmla="*/ 76 h 132"/>
                <a:gd name="T16" fmla="*/ 26 w 98"/>
                <a:gd name="T17" fmla="*/ 76 h 132"/>
                <a:gd name="T18" fmla="*/ 26 w 98"/>
                <a:gd name="T19" fmla="*/ 112 h 132"/>
                <a:gd name="T20" fmla="*/ 98 w 98"/>
                <a:gd name="T21" fmla="*/ 112 h 132"/>
                <a:gd name="T22" fmla="*/ 98 w 98"/>
                <a:gd name="T23" fmla="*/ 132 h 132"/>
                <a:gd name="T24" fmla="*/ 0 w 98"/>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2">
                  <a:moveTo>
                    <a:pt x="0" y="132"/>
                  </a:moveTo>
                  <a:lnTo>
                    <a:pt x="0" y="0"/>
                  </a:lnTo>
                  <a:lnTo>
                    <a:pt x="95" y="0"/>
                  </a:lnTo>
                  <a:lnTo>
                    <a:pt x="95" y="23"/>
                  </a:lnTo>
                  <a:lnTo>
                    <a:pt x="26" y="23"/>
                  </a:lnTo>
                  <a:lnTo>
                    <a:pt x="26" y="53"/>
                  </a:lnTo>
                  <a:lnTo>
                    <a:pt x="92" y="53"/>
                  </a:lnTo>
                  <a:lnTo>
                    <a:pt x="92" y="76"/>
                  </a:lnTo>
                  <a:lnTo>
                    <a:pt x="26" y="76"/>
                  </a:lnTo>
                  <a:lnTo>
                    <a:pt x="26" y="112"/>
                  </a:lnTo>
                  <a:lnTo>
                    <a:pt x="98" y="112"/>
                  </a:lnTo>
                  <a:lnTo>
                    <a:pt x="98"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7" name="iśḻíde"/>
            <p:cNvSpPr/>
            <p:nvPr/>
          </p:nvSpPr>
          <p:spPr bwMode="auto">
            <a:xfrm>
              <a:off x="4476729" y="1624325"/>
              <a:ext cx="59572" cy="94615"/>
            </a:xfrm>
            <a:custGeom>
              <a:avLst/>
              <a:gdLst>
                <a:gd name="T0" fmla="*/ 18 w 26"/>
                <a:gd name="T1" fmla="*/ 0 h 41"/>
                <a:gd name="T2" fmla="*/ 26 w 26"/>
                <a:gd name="T3" fmla="*/ 0 h 41"/>
                <a:gd name="T4" fmla="*/ 26 w 26"/>
                <a:gd name="T5" fmla="*/ 26 h 41"/>
                <a:gd name="T6" fmla="*/ 25 w 26"/>
                <a:gd name="T7" fmla="*/ 33 h 41"/>
                <a:gd name="T8" fmla="*/ 20 w 26"/>
                <a:gd name="T9" fmla="*/ 39 h 41"/>
                <a:gd name="T10" fmla="*/ 12 w 26"/>
                <a:gd name="T11" fmla="*/ 41 h 41"/>
                <a:gd name="T12" fmla="*/ 3 w 26"/>
                <a:gd name="T13" fmla="*/ 38 h 41"/>
                <a:gd name="T14" fmla="*/ 0 w 26"/>
                <a:gd name="T15" fmla="*/ 28 h 41"/>
                <a:gd name="T16" fmla="*/ 8 w 26"/>
                <a:gd name="T17" fmla="*/ 27 h 41"/>
                <a:gd name="T18" fmla="*/ 9 w 26"/>
                <a:gd name="T19" fmla="*/ 32 h 41"/>
                <a:gd name="T20" fmla="*/ 13 w 26"/>
                <a:gd name="T21" fmla="*/ 34 h 41"/>
                <a:gd name="T22" fmla="*/ 16 w 26"/>
                <a:gd name="T23" fmla="*/ 33 h 41"/>
                <a:gd name="T24" fmla="*/ 18 w 26"/>
                <a:gd name="T25" fmla="*/ 26 h 41"/>
                <a:gd name="T26" fmla="*/ 18 w 26"/>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1">
                  <a:moveTo>
                    <a:pt x="18" y="0"/>
                  </a:moveTo>
                  <a:cubicBezTo>
                    <a:pt x="26" y="0"/>
                    <a:pt x="26" y="0"/>
                    <a:pt x="26" y="0"/>
                  </a:cubicBezTo>
                  <a:cubicBezTo>
                    <a:pt x="26" y="26"/>
                    <a:pt x="26" y="26"/>
                    <a:pt x="26" y="26"/>
                  </a:cubicBezTo>
                  <a:cubicBezTo>
                    <a:pt x="26" y="29"/>
                    <a:pt x="25" y="32"/>
                    <a:pt x="25" y="33"/>
                  </a:cubicBezTo>
                  <a:cubicBezTo>
                    <a:pt x="24" y="36"/>
                    <a:pt x="23" y="37"/>
                    <a:pt x="20" y="39"/>
                  </a:cubicBezTo>
                  <a:cubicBezTo>
                    <a:pt x="18" y="40"/>
                    <a:pt x="16" y="41"/>
                    <a:pt x="12" y="41"/>
                  </a:cubicBezTo>
                  <a:cubicBezTo>
                    <a:pt x="8" y="41"/>
                    <a:pt x="5" y="40"/>
                    <a:pt x="3" y="38"/>
                  </a:cubicBezTo>
                  <a:cubicBezTo>
                    <a:pt x="1" y="35"/>
                    <a:pt x="0" y="32"/>
                    <a:pt x="0" y="28"/>
                  </a:cubicBezTo>
                  <a:cubicBezTo>
                    <a:pt x="8" y="27"/>
                    <a:pt x="8" y="27"/>
                    <a:pt x="8" y="27"/>
                  </a:cubicBezTo>
                  <a:cubicBezTo>
                    <a:pt x="8" y="29"/>
                    <a:pt x="8" y="31"/>
                    <a:pt x="9" y="32"/>
                  </a:cubicBezTo>
                  <a:cubicBezTo>
                    <a:pt x="10" y="33"/>
                    <a:pt x="11" y="34"/>
                    <a:pt x="13" y="34"/>
                  </a:cubicBezTo>
                  <a:cubicBezTo>
                    <a:pt x="14" y="34"/>
                    <a:pt x="16" y="34"/>
                    <a:pt x="16" y="33"/>
                  </a:cubicBezTo>
                  <a:cubicBezTo>
                    <a:pt x="17" y="32"/>
                    <a:pt x="18" y="29"/>
                    <a:pt x="18" y="26"/>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8" name="í$ḻîdê"/>
            <p:cNvSpPr/>
            <p:nvPr/>
          </p:nvSpPr>
          <p:spPr bwMode="auto">
            <a:xfrm>
              <a:off x="4561532"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19" name="iṩḷídé"/>
            <p:cNvSpPr/>
            <p:nvPr/>
          </p:nvSpPr>
          <p:spPr bwMode="auto">
            <a:xfrm>
              <a:off x="4595874" y="1624325"/>
              <a:ext cx="91811" cy="92512"/>
            </a:xfrm>
            <a:custGeom>
              <a:avLst/>
              <a:gdLst>
                <a:gd name="T0" fmla="*/ 131 w 131"/>
                <a:gd name="T1" fmla="*/ 132 h 132"/>
                <a:gd name="T2" fmla="*/ 102 w 131"/>
                <a:gd name="T3" fmla="*/ 132 h 132"/>
                <a:gd name="T4" fmla="*/ 92 w 131"/>
                <a:gd name="T5" fmla="*/ 102 h 132"/>
                <a:gd name="T6" fmla="*/ 40 w 131"/>
                <a:gd name="T7" fmla="*/ 102 h 132"/>
                <a:gd name="T8" fmla="*/ 26 w 131"/>
                <a:gd name="T9" fmla="*/ 132 h 132"/>
                <a:gd name="T10" fmla="*/ 0 w 131"/>
                <a:gd name="T11" fmla="*/ 132 h 132"/>
                <a:gd name="T12" fmla="*/ 49 w 131"/>
                <a:gd name="T13" fmla="*/ 0 h 132"/>
                <a:gd name="T14" fmla="*/ 79 w 131"/>
                <a:gd name="T15" fmla="*/ 0 h 132"/>
                <a:gd name="T16" fmla="*/ 131 w 131"/>
                <a:gd name="T17" fmla="*/ 132 h 132"/>
                <a:gd name="T18" fmla="*/ 131 w 131"/>
                <a:gd name="T19" fmla="*/ 132 h 132"/>
                <a:gd name="T20" fmla="*/ 82 w 131"/>
                <a:gd name="T21" fmla="*/ 83 h 132"/>
                <a:gd name="T22" fmla="*/ 66 w 131"/>
                <a:gd name="T23" fmla="*/ 33 h 132"/>
                <a:gd name="T24" fmla="*/ 46 w 131"/>
                <a:gd name="T25" fmla="*/ 83 h 132"/>
                <a:gd name="T26" fmla="*/ 82 w 131"/>
                <a:gd name="T27"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32">
                  <a:moveTo>
                    <a:pt x="131" y="132"/>
                  </a:moveTo>
                  <a:lnTo>
                    <a:pt x="102" y="132"/>
                  </a:lnTo>
                  <a:lnTo>
                    <a:pt x="92" y="102"/>
                  </a:lnTo>
                  <a:lnTo>
                    <a:pt x="40" y="102"/>
                  </a:lnTo>
                  <a:lnTo>
                    <a:pt x="26" y="132"/>
                  </a:lnTo>
                  <a:lnTo>
                    <a:pt x="0" y="132"/>
                  </a:lnTo>
                  <a:lnTo>
                    <a:pt x="49" y="0"/>
                  </a:lnTo>
                  <a:lnTo>
                    <a:pt x="79" y="0"/>
                  </a:lnTo>
                  <a:lnTo>
                    <a:pt x="131" y="132"/>
                  </a:lnTo>
                  <a:lnTo>
                    <a:pt x="131" y="132"/>
                  </a:lnTo>
                  <a:close/>
                  <a:moveTo>
                    <a:pt x="82" y="83"/>
                  </a:moveTo>
                  <a:lnTo>
                    <a:pt x="66" y="33"/>
                  </a:lnTo>
                  <a:lnTo>
                    <a:pt x="46" y="83"/>
                  </a:lnTo>
                  <a:lnTo>
                    <a:pt x="82"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0" name="iślíḓè"/>
            <p:cNvSpPr/>
            <p:nvPr/>
          </p:nvSpPr>
          <p:spPr bwMode="auto">
            <a:xfrm>
              <a:off x="4703805" y="1624325"/>
              <a:ext cx="73589" cy="92512"/>
            </a:xfrm>
            <a:custGeom>
              <a:avLst/>
              <a:gdLst>
                <a:gd name="T0" fmla="*/ 0 w 105"/>
                <a:gd name="T1" fmla="*/ 132 h 132"/>
                <a:gd name="T2" fmla="*/ 0 w 105"/>
                <a:gd name="T3" fmla="*/ 0 h 132"/>
                <a:gd name="T4" fmla="*/ 26 w 105"/>
                <a:gd name="T5" fmla="*/ 0 h 132"/>
                <a:gd name="T6" fmla="*/ 82 w 105"/>
                <a:gd name="T7" fmla="*/ 89 h 132"/>
                <a:gd name="T8" fmla="*/ 82 w 105"/>
                <a:gd name="T9" fmla="*/ 0 h 132"/>
                <a:gd name="T10" fmla="*/ 105 w 105"/>
                <a:gd name="T11" fmla="*/ 0 h 132"/>
                <a:gd name="T12" fmla="*/ 105 w 105"/>
                <a:gd name="T13" fmla="*/ 132 h 132"/>
                <a:gd name="T14" fmla="*/ 79 w 105"/>
                <a:gd name="T15" fmla="*/ 132 h 132"/>
                <a:gd name="T16" fmla="*/ 26 w 105"/>
                <a:gd name="T17" fmla="*/ 46 h 132"/>
                <a:gd name="T18" fmla="*/ 26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0"/>
                  </a:lnTo>
                  <a:lnTo>
                    <a:pt x="26" y="0"/>
                  </a:lnTo>
                  <a:lnTo>
                    <a:pt x="82" y="89"/>
                  </a:lnTo>
                  <a:lnTo>
                    <a:pt x="82" y="0"/>
                  </a:lnTo>
                  <a:lnTo>
                    <a:pt x="105" y="0"/>
                  </a:lnTo>
                  <a:lnTo>
                    <a:pt x="105" y="132"/>
                  </a:lnTo>
                  <a:lnTo>
                    <a:pt x="79" y="132"/>
                  </a:lnTo>
                  <a:lnTo>
                    <a:pt x="26" y="46"/>
                  </a:lnTo>
                  <a:lnTo>
                    <a:pt x="26"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1" name="îṥ1ïḋe"/>
            <p:cNvSpPr/>
            <p:nvPr/>
          </p:nvSpPr>
          <p:spPr bwMode="auto">
            <a:xfrm>
              <a:off x="4799821" y="1624325"/>
              <a:ext cx="87606" cy="94615"/>
            </a:xfrm>
            <a:custGeom>
              <a:avLst/>
              <a:gdLst>
                <a:gd name="T0" fmla="*/ 20 w 38"/>
                <a:gd name="T1" fmla="*/ 26 h 41"/>
                <a:gd name="T2" fmla="*/ 20 w 38"/>
                <a:gd name="T3" fmla="*/ 19 h 41"/>
                <a:gd name="T4" fmla="*/ 38 w 38"/>
                <a:gd name="T5" fmla="*/ 19 h 41"/>
                <a:gd name="T6" fmla="*/ 38 w 38"/>
                <a:gd name="T7" fmla="*/ 35 h 41"/>
                <a:gd name="T8" fmla="*/ 30 w 38"/>
                <a:gd name="T9" fmla="*/ 39 h 41"/>
                <a:gd name="T10" fmla="*/ 21 w 38"/>
                <a:gd name="T11" fmla="*/ 41 h 41"/>
                <a:gd name="T12" fmla="*/ 10 w 38"/>
                <a:gd name="T13" fmla="*/ 38 h 41"/>
                <a:gd name="T14" fmla="*/ 3 w 38"/>
                <a:gd name="T15" fmla="*/ 31 h 41"/>
                <a:gd name="T16" fmla="*/ 0 w 38"/>
                <a:gd name="T17" fmla="*/ 20 h 41"/>
                <a:gd name="T18" fmla="*/ 3 w 38"/>
                <a:gd name="T19" fmla="*/ 9 h 41"/>
                <a:gd name="T20" fmla="*/ 11 w 38"/>
                <a:gd name="T21" fmla="*/ 2 h 41"/>
                <a:gd name="T22" fmla="*/ 20 w 38"/>
                <a:gd name="T23" fmla="*/ 0 h 41"/>
                <a:gd name="T24" fmla="*/ 32 w 38"/>
                <a:gd name="T25" fmla="*/ 3 h 41"/>
                <a:gd name="T26" fmla="*/ 37 w 38"/>
                <a:gd name="T27" fmla="*/ 11 h 41"/>
                <a:gd name="T28" fmla="*/ 29 w 38"/>
                <a:gd name="T29" fmla="*/ 13 h 41"/>
                <a:gd name="T30" fmla="*/ 26 w 38"/>
                <a:gd name="T31" fmla="*/ 8 h 41"/>
                <a:gd name="T32" fmla="*/ 20 w 38"/>
                <a:gd name="T33" fmla="*/ 7 h 41"/>
                <a:gd name="T34" fmla="*/ 12 w 38"/>
                <a:gd name="T35" fmla="*/ 10 h 41"/>
                <a:gd name="T36" fmla="*/ 9 w 38"/>
                <a:gd name="T37" fmla="*/ 20 h 41"/>
                <a:gd name="T38" fmla="*/ 12 w 38"/>
                <a:gd name="T39" fmla="*/ 31 h 41"/>
                <a:gd name="T40" fmla="*/ 20 w 38"/>
                <a:gd name="T41" fmla="*/ 34 h 41"/>
                <a:gd name="T42" fmla="*/ 25 w 38"/>
                <a:gd name="T43" fmla="*/ 33 h 41"/>
                <a:gd name="T44" fmla="*/ 29 w 38"/>
                <a:gd name="T45" fmla="*/ 31 h 41"/>
                <a:gd name="T46" fmla="*/ 29 w 38"/>
                <a:gd name="T47" fmla="*/ 26 h 41"/>
                <a:gd name="T48" fmla="*/ 20 w 38"/>
                <a:gd name="T49"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41">
                  <a:moveTo>
                    <a:pt x="20" y="26"/>
                  </a:moveTo>
                  <a:cubicBezTo>
                    <a:pt x="20" y="19"/>
                    <a:pt x="20" y="19"/>
                    <a:pt x="20" y="19"/>
                  </a:cubicBezTo>
                  <a:cubicBezTo>
                    <a:pt x="38" y="19"/>
                    <a:pt x="38" y="19"/>
                    <a:pt x="38" y="19"/>
                  </a:cubicBezTo>
                  <a:cubicBezTo>
                    <a:pt x="38" y="35"/>
                    <a:pt x="38" y="35"/>
                    <a:pt x="38" y="35"/>
                  </a:cubicBezTo>
                  <a:cubicBezTo>
                    <a:pt x="36" y="36"/>
                    <a:pt x="33" y="38"/>
                    <a:pt x="30" y="39"/>
                  </a:cubicBezTo>
                  <a:cubicBezTo>
                    <a:pt x="27" y="40"/>
                    <a:pt x="24" y="41"/>
                    <a:pt x="21" y="41"/>
                  </a:cubicBezTo>
                  <a:cubicBezTo>
                    <a:pt x="16" y="41"/>
                    <a:pt x="13" y="40"/>
                    <a:pt x="10" y="38"/>
                  </a:cubicBezTo>
                  <a:cubicBezTo>
                    <a:pt x="6" y="37"/>
                    <a:pt x="4" y="34"/>
                    <a:pt x="3" y="31"/>
                  </a:cubicBezTo>
                  <a:cubicBezTo>
                    <a:pt x="1" y="28"/>
                    <a:pt x="0" y="24"/>
                    <a:pt x="0" y="20"/>
                  </a:cubicBezTo>
                  <a:cubicBezTo>
                    <a:pt x="0" y="16"/>
                    <a:pt x="1" y="12"/>
                    <a:pt x="3" y="9"/>
                  </a:cubicBezTo>
                  <a:cubicBezTo>
                    <a:pt x="5" y="6"/>
                    <a:pt x="7" y="3"/>
                    <a:pt x="11" y="2"/>
                  </a:cubicBezTo>
                  <a:cubicBezTo>
                    <a:pt x="13" y="0"/>
                    <a:pt x="16" y="0"/>
                    <a:pt x="20" y="0"/>
                  </a:cubicBezTo>
                  <a:cubicBezTo>
                    <a:pt x="25" y="0"/>
                    <a:pt x="29" y="1"/>
                    <a:pt x="32" y="3"/>
                  </a:cubicBezTo>
                  <a:cubicBezTo>
                    <a:pt x="34" y="5"/>
                    <a:pt x="36" y="8"/>
                    <a:pt x="37" y="11"/>
                  </a:cubicBezTo>
                  <a:cubicBezTo>
                    <a:pt x="29" y="13"/>
                    <a:pt x="29" y="13"/>
                    <a:pt x="29" y="13"/>
                  </a:cubicBezTo>
                  <a:cubicBezTo>
                    <a:pt x="29" y="11"/>
                    <a:pt x="27" y="9"/>
                    <a:pt x="26" y="8"/>
                  </a:cubicBezTo>
                  <a:cubicBezTo>
                    <a:pt x="24" y="7"/>
                    <a:pt x="22" y="7"/>
                    <a:pt x="20" y="7"/>
                  </a:cubicBezTo>
                  <a:cubicBezTo>
                    <a:pt x="17" y="7"/>
                    <a:pt x="14" y="8"/>
                    <a:pt x="12" y="10"/>
                  </a:cubicBezTo>
                  <a:cubicBezTo>
                    <a:pt x="10" y="12"/>
                    <a:pt x="9" y="16"/>
                    <a:pt x="9" y="20"/>
                  </a:cubicBezTo>
                  <a:cubicBezTo>
                    <a:pt x="9" y="25"/>
                    <a:pt x="10" y="28"/>
                    <a:pt x="12" y="31"/>
                  </a:cubicBezTo>
                  <a:cubicBezTo>
                    <a:pt x="14" y="33"/>
                    <a:pt x="17" y="34"/>
                    <a:pt x="20" y="34"/>
                  </a:cubicBezTo>
                  <a:cubicBezTo>
                    <a:pt x="22" y="34"/>
                    <a:pt x="23" y="34"/>
                    <a:pt x="25" y="33"/>
                  </a:cubicBezTo>
                  <a:cubicBezTo>
                    <a:pt x="27" y="32"/>
                    <a:pt x="28" y="32"/>
                    <a:pt x="29" y="31"/>
                  </a:cubicBezTo>
                  <a:cubicBezTo>
                    <a:pt x="29" y="26"/>
                    <a:pt x="29" y="26"/>
                    <a:pt x="29" y="26"/>
                  </a:cubicBezTo>
                  <a:lnTo>
                    <a:pt x="2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2" name="iṧḷídè"/>
            <p:cNvSpPr/>
            <p:nvPr/>
          </p:nvSpPr>
          <p:spPr bwMode="auto">
            <a:xfrm>
              <a:off x="4937888" y="1624325"/>
              <a:ext cx="72888" cy="94615"/>
            </a:xfrm>
            <a:custGeom>
              <a:avLst/>
              <a:gdLst>
                <a:gd name="T0" fmla="*/ 0 w 32"/>
                <a:gd name="T1" fmla="*/ 0 h 41"/>
                <a:gd name="T2" fmla="*/ 9 w 32"/>
                <a:gd name="T3" fmla="*/ 0 h 41"/>
                <a:gd name="T4" fmla="*/ 9 w 32"/>
                <a:gd name="T5" fmla="*/ 22 h 41"/>
                <a:gd name="T6" fmla="*/ 9 w 32"/>
                <a:gd name="T7" fmla="*/ 29 h 41"/>
                <a:gd name="T8" fmla="*/ 11 w 32"/>
                <a:gd name="T9" fmla="*/ 33 h 41"/>
                <a:gd name="T10" fmla="*/ 17 w 32"/>
                <a:gd name="T11" fmla="*/ 34 h 41"/>
                <a:gd name="T12" fmla="*/ 22 w 32"/>
                <a:gd name="T13" fmla="*/ 33 h 41"/>
                <a:gd name="T14" fmla="*/ 24 w 32"/>
                <a:gd name="T15" fmla="*/ 29 h 41"/>
                <a:gd name="T16" fmla="*/ 24 w 32"/>
                <a:gd name="T17" fmla="*/ 22 h 41"/>
                <a:gd name="T18" fmla="*/ 24 w 32"/>
                <a:gd name="T19" fmla="*/ 0 h 41"/>
                <a:gd name="T20" fmla="*/ 32 w 32"/>
                <a:gd name="T21" fmla="*/ 0 h 41"/>
                <a:gd name="T22" fmla="*/ 32 w 32"/>
                <a:gd name="T23" fmla="*/ 21 h 41"/>
                <a:gd name="T24" fmla="*/ 32 w 32"/>
                <a:gd name="T25" fmla="*/ 32 h 41"/>
                <a:gd name="T26" fmla="*/ 29 w 32"/>
                <a:gd name="T27" fmla="*/ 37 h 41"/>
                <a:gd name="T28" fmla="*/ 25 w 32"/>
                <a:gd name="T29" fmla="*/ 40 h 41"/>
                <a:gd name="T30" fmla="*/ 17 w 32"/>
                <a:gd name="T31" fmla="*/ 41 h 41"/>
                <a:gd name="T32" fmla="*/ 8 w 32"/>
                <a:gd name="T33" fmla="*/ 40 h 41"/>
                <a:gd name="T34" fmla="*/ 4 w 32"/>
                <a:gd name="T35" fmla="*/ 36 h 41"/>
                <a:gd name="T36" fmla="*/ 1 w 32"/>
                <a:gd name="T37" fmla="*/ 32 h 41"/>
                <a:gd name="T38" fmla="*/ 0 w 32"/>
                <a:gd name="T39" fmla="*/ 22 h 41"/>
                <a:gd name="T40" fmla="*/ 0 w 32"/>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1">
                  <a:moveTo>
                    <a:pt x="0" y="0"/>
                  </a:moveTo>
                  <a:cubicBezTo>
                    <a:pt x="9" y="0"/>
                    <a:pt x="9" y="0"/>
                    <a:pt x="9" y="0"/>
                  </a:cubicBezTo>
                  <a:cubicBezTo>
                    <a:pt x="9" y="22"/>
                    <a:pt x="9" y="22"/>
                    <a:pt x="9" y="22"/>
                  </a:cubicBezTo>
                  <a:cubicBezTo>
                    <a:pt x="9" y="25"/>
                    <a:pt x="9" y="28"/>
                    <a:pt x="9" y="29"/>
                  </a:cubicBezTo>
                  <a:cubicBezTo>
                    <a:pt x="9" y="30"/>
                    <a:pt x="10" y="32"/>
                    <a:pt x="11" y="33"/>
                  </a:cubicBezTo>
                  <a:cubicBezTo>
                    <a:pt x="13" y="34"/>
                    <a:pt x="14" y="34"/>
                    <a:pt x="17" y="34"/>
                  </a:cubicBezTo>
                  <a:cubicBezTo>
                    <a:pt x="19" y="34"/>
                    <a:pt x="21" y="34"/>
                    <a:pt x="22" y="33"/>
                  </a:cubicBezTo>
                  <a:cubicBezTo>
                    <a:pt x="23" y="32"/>
                    <a:pt x="24" y="31"/>
                    <a:pt x="24" y="29"/>
                  </a:cubicBezTo>
                  <a:cubicBezTo>
                    <a:pt x="24" y="28"/>
                    <a:pt x="24" y="26"/>
                    <a:pt x="24" y="22"/>
                  </a:cubicBezTo>
                  <a:cubicBezTo>
                    <a:pt x="24" y="0"/>
                    <a:pt x="24" y="0"/>
                    <a:pt x="24" y="0"/>
                  </a:cubicBezTo>
                  <a:cubicBezTo>
                    <a:pt x="32" y="0"/>
                    <a:pt x="32" y="0"/>
                    <a:pt x="32" y="0"/>
                  </a:cubicBezTo>
                  <a:cubicBezTo>
                    <a:pt x="32" y="21"/>
                    <a:pt x="32" y="21"/>
                    <a:pt x="32" y="21"/>
                  </a:cubicBezTo>
                  <a:cubicBezTo>
                    <a:pt x="32" y="26"/>
                    <a:pt x="32" y="30"/>
                    <a:pt x="32" y="32"/>
                  </a:cubicBezTo>
                  <a:cubicBezTo>
                    <a:pt x="31" y="34"/>
                    <a:pt x="30" y="35"/>
                    <a:pt x="29" y="37"/>
                  </a:cubicBezTo>
                  <a:cubicBezTo>
                    <a:pt x="28" y="38"/>
                    <a:pt x="27" y="39"/>
                    <a:pt x="25" y="40"/>
                  </a:cubicBezTo>
                  <a:cubicBezTo>
                    <a:pt x="23" y="41"/>
                    <a:pt x="20" y="41"/>
                    <a:pt x="17" y="41"/>
                  </a:cubicBezTo>
                  <a:cubicBezTo>
                    <a:pt x="13" y="41"/>
                    <a:pt x="10" y="41"/>
                    <a:pt x="8" y="40"/>
                  </a:cubicBezTo>
                  <a:cubicBezTo>
                    <a:pt x="6" y="39"/>
                    <a:pt x="5" y="38"/>
                    <a:pt x="4" y="36"/>
                  </a:cubicBezTo>
                  <a:cubicBezTo>
                    <a:pt x="2" y="35"/>
                    <a:pt x="2" y="33"/>
                    <a:pt x="1" y="32"/>
                  </a:cubicBezTo>
                  <a:cubicBezTo>
                    <a:pt x="1" y="30"/>
                    <a:pt x="0" y="26"/>
                    <a:pt x="0" y="2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3" name="ïṩḷíḍé"/>
            <p:cNvSpPr/>
            <p:nvPr/>
          </p:nvSpPr>
          <p:spPr bwMode="auto">
            <a:xfrm>
              <a:off x="5038810" y="1624325"/>
              <a:ext cx="72888" cy="92512"/>
            </a:xfrm>
            <a:custGeom>
              <a:avLst/>
              <a:gdLst>
                <a:gd name="T0" fmla="*/ 0 w 104"/>
                <a:gd name="T1" fmla="*/ 132 h 132"/>
                <a:gd name="T2" fmla="*/ 0 w 104"/>
                <a:gd name="T3" fmla="*/ 0 h 132"/>
                <a:gd name="T4" fmla="*/ 26 w 104"/>
                <a:gd name="T5" fmla="*/ 0 h 132"/>
                <a:gd name="T6" fmla="*/ 78 w 104"/>
                <a:gd name="T7" fmla="*/ 89 h 132"/>
                <a:gd name="T8" fmla="*/ 78 w 104"/>
                <a:gd name="T9" fmla="*/ 0 h 132"/>
                <a:gd name="T10" fmla="*/ 104 w 104"/>
                <a:gd name="T11" fmla="*/ 0 h 132"/>
                <a:gd name="T12" fmla="*/ 104 w 104"/>
                <a:gd name="T13" fmla="*/ 132 h 132"/>
                <a:gd name="T14" fmla="*/ 78 w 104"/>
                <a:gd name="T15" fmla="*/ 132 h 132"/>
                <a:gd name="T16" fmla="*/ 23 w 104"/>
                <a:gd name="T17" fmla="*/ 46 h 132"/>
                <a:gd name="T18" fmla="*/ 23 w 104"/>
                <a:gd name="T19" fmla="*/ 132 h 132"/>
                <a:gd name="T20" fmla="*/ 0 w 104"/>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2">
                  <a:moveTo>
                    <a:pt x="0" y="132"/>
                  </a:moveTo>
                  <a:lnTo>
                    <a:pt x="0" y="0"/>
                  </a:lnTo>
                  <a:lnTo>
                    <a:pt x="26" y="0"/>
                  </a:lnTo>
                  <a:lnTo>
                    <a:pt x="78" y="89"/>
                  </a:lnTo>
                  <a:lnTo>
                    <a:pt x="78" y="0"/>
                  </a:lnTo>
                  <a:lnTo>
                    <a:pt x="104" y="0"/>
                  </a:lnTo>
                  <a:lnTo>
                    <a:pt x="104" y="132"/>
                  </a:lnTo>
                  <a:lnTo>
                    <a:pt x="78" y="132"/>
                  </a:lnTo>
                  <a:lnTo>
                    <a:pt x="23" y="46"/>
                  </a:lnTo>
                  <a:lnTo>
                    <a:pt x="23"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4" name="ï$liḓê"/>
            <p:cNvSpPr/>
            <p:nvPr/>
          </p:nvSpPr>
          <p:spPr bwMode="auto">
            <a:xfrm>
              <a:off x="5136929" y="1624325"/>
              <a:ext cx="18923"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25" name="iṩlidè"/>
            <p:cNvSpPr/>
            <p:nvPr/>
          </p:nvSpPr>
          <p:spPr bwMode="auto">
            <a:xfrm>
              <a:off x="5171271" y="1624325"/>
              <a:ext cx="84803" cy="92512"/>
            </a:xfrm>
            <a:custGeom>
              <a:avLst/>
              <a:gdLst>
                <a:gd name="T0" fmla="*/ 46 w 121"/>
                <a:gd name="T1" fmla="*/ 132 h 132"/>
                <a:gd name="T2" fmla="*/ 0 w 121"/>
                <a:gd name="T3" fmla="*/ 0 h 132"/>
                <a:gd name="T4" fmla="*/ 30 w 121"/>
                <a:gd name="T5" fmla="*/ 0 h 132"/>
                <a:gd name="T6" fmla="*/ 63 w 121"/>
                <a:gd name="T7" fmla="*/ 99 h 132"/>
                <a:gd name="T8" fmla="*/ 92 w 121"/>
                <a:gd name="T9" fmla="*/ 0 h 132"/>
                <a:gd name="T10" fmla="*/ 121 w 121"/>
                <a:gd name="T11" fmla="*/ 0 h 132"/>
                <a:gd name="T12" fmla="*/ 76 w 121"/>
                <a:gd name="T13" fmla="*/ 132 h 132"/>
                <a:gd name="T14" fmla="*/ 46 w 121"/>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32">
                  <a:moveTo>
                    <a:pt x="46" y="132"/>
                  </a:moveTo>
                  <a:lnTo>
                    <a:pt x="0" y="0"/>
                  </a:lnTo>
                  <a:lnTo>
                    <a:pt x="30" y="0"/>
                  </a:lnTo>
                  <a:lnTo>
                    <a:pt x="63" y="99"/>
                  </a:lnTo>
                  <a:lnTo>
                    <a:pt x="92" y="0"/>
                  </a:lnTo>
                  <a:lnTo>
                    <a:pt x="121" y="0"/>
                  </a:lnTo>
                  <a:lnTo>
                    <a:pt x="76"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6" name="íṧļîḓé"/>
            <p:cNvSpPr/>
            <p:nvPr/>
          </p:nvSpPr>
          <p:spPr bwMode="auto">
            <a:xfrm>
              <a:off x="5272193" y="1624325"/>
              <a:ext cx="71487" cy="92512"/>
            </a:xfrm>
            <a:custGeom>
              <a:avLst/>
              <a:gdLst>
                <a:gd name="T0" fmla="*/ 0 w 102"/>
                <a:gd name="T1" fmla="*/ 132 h 132"/>
                <a:gd name="T2" fmla="*/ 0 w 102"/>
                <a:gd name="T3" fmla="*/ 0 h 132"/>
                <a:gd name="T4" fmla="*/ 99 w 102"/>
                <a:gd name="T5" fmla="*/ 0 h 132"/>
                <a:gd name="T6" fmla="*/ 99 w 102"/>
                <a:gd name="T7" fmla="*/ 23 h 132"/>
                <a:gd name="T8" fmla="*/ 27 w 102"/>
                <a:gd name="T9" fmla="*/ 23 h 132"/>
                <a:gd name="T10" fmla="*/ 27 w 102"/>
                <a:gd name="T11" fmla="*/ 53 h 132"/>
                <a:gd name="T12" fmla="*/ 92 w 102"/>
                <a:gd name="T13" fmla="*/ 53 h 132"/>
                <a:gd name="T14" fmla="*/ 92 w 102"/>
                <a:gd name="T15" fmla="*/ 76 h 132"/>
                <a:gd name="T16" fmla="*/ 27 w 102"/>
                <a:gd name="T17" fmla="*/ 76 h 132"/>
                <a:gd name="T18" fmla="*/ 27 w 102"/>
                <a:gd name="T19" fmla="*/ 112 h 132"/>
                <a:gd name="T20" fmla="*/ 102 w 102"/>
                <a:gd name="T21" fmla="*/ 112 h 132"/>
                <a:gd name="T22" fmla="*/ 102 w 102"/>
                <a:gd name="T23" fmla="*/ 132 h 132"/>
                <a:gd name="T24" fmla="*/ 0 w 102"/>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2">
                  <a:moveTo>
                    <a:pt x="0" y="132"/>
                  </a:moveTo>
                  <a:lnTo>
                    <a:pt x="0" y="0"/>
                  </a:lnTo>
                  <a:lnTo>
                    <a:pt x="99" y="0"/>
                  </a:lnTo>
                  <a:lnTo>
                    <a:pt x="99" y="23"/>
                  </a:lnTo>
                  <a:lnTo>
                    <a:pt x="27" y="23"/>
                  </a:lnTo>
                  <a:lnTo>
                    <a:pt x="27" y="53"/>
                  </a:lnTo>
                  <a:lnTo>
                    <a:pt x="92" y="53"/>
                  </a:lnTo>
                  <a:lnTo>
                    <a:pt x="92" y="76"/>
                  </a:lnTo>
                  <a:lnTo>
                    <a:pt x="27" y="76"/>
                  </a:lnTo>
                  <a:lnTo>
                    <a:pt x="27" y="112"/>
                  </a:lnTo>
                  <a:lnTo>
                    <a:pt x="102" y="112"/>
                  </a:lnTo>
                  <a:lnTo>
                    <a:pt x="102"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7" name="iṩḻîḑè"/>
            <p:cNvSpPr/>
            <p:nvPr/>
          </p:nvSpPr>
          <p:spPr bwMode="auto">
            <a:xfrm>
              <a:off x="5366808" y="1624325"/>
              <a:ext cx="79897" cy="92512"/>
            </a:xfrm>
            <a:custGeom>
              <a:avLst/>
              <a:gdLst>
                <a:gd name="T0" fmla="*/ 0 w 35"/>
                <a:gd name="T1" fmla="*/ 40 h 40"/>
                <a:gd name="T2" fmla="*/ 0 w 35"/>
                <a:gd name="T3" fmla="*/ 0 h 40"/>
                <a:gd name="T4" fmla="*/ 17 w 35"/>
                <a:gd name="T5" fmla="*/ 0 h 40"/>
                <a:gd name="T6" fmla="*/ 26 w 35"/>
                <a:gd name="T7" fmla="*/ 1 h 40"/>
                <a:gd name="T8" fmla="*/ 30 w 35"/>
                <a:gd name="T9" fmla="*/ 5 h 40"/>
                <a:gd name="T10" fmla="*/ 32 w 35"/>
                <a:gd name="T11" fmla="*/ 12 h 40"/>
                <a:gd name="T12" fmla="*/ 30 w 35"/>
                <a:gd name="T13" fmla="*/ 19 h 40"/>
                <a:gd name="T14" fmla="*/ 22 w 35"/>
                <a:gd name="T15" fmla="*/ 23 h 40"/>
                <a:gd name="T16" fmla="*/ 26 w 35"/>
                <a:gd name="T17" fmla="*/ 26 h 40"/>
                <a:gd name="T18" fmla="*/ 31 w 35"/>
                <a:gd name="T19" fmla="*/ 33 h 40"/>
                <a:gd name="T20" fmla="*/ 35 w 35"/>
                <a:gd name="T21" fmla="*/ 40 h 40"/>
                <a:gd name="T22" fmla="*/ 26 w 35"/>
                <a:gd name="T23" fmla="*/ 40 h 40"/>
                <a:gd name="T24" fmla="*/ 20 w 35"/>
                <a:gd name="T25" fmla="*/ 32 h 40"/>
                <a:gd name="T26" fmla="*/ 16 w 35"/>
                <a:gd name="T27" fmla="*/ 26 h 40"/>
                <a:gd name="T28" fmla="*/ 13 w 35"/>
                <a:gd name="T29" fmla="*/ 24 h 40"/>
                <a:gd name="T30" fmla="*/ 9 w 35"/>
                <a:gd name="T31" fmla="*/ 24 h 40"/>
                <a:gd name="T32" fmla="*/ 8 w 35"/>
                <a:gd name="T33" fmla="*/ 24 h 40"/>
                <a:gd name="T34" fmla="*/ 8 w 35"/>
                <a:gd name="T35" fmla="*/ 40 h 40"/>
                <a:gd name="T36" fmla="*/ 0 w 35"/>
                <a:gd name="T37" fmla="*/ 40 h 40"/>
                <a:gd name="T38" fmla="*/ 8 w 35"/>
                <a:gd name="T39" fmla="*/ 17 h 40"/>
                <a:gd name="T40" fmla="*/ 14 w 35"/>
                <a:gd name="T41" fmla="*/ 17 h 40"/>
                <a:gd name="T42" fmla="*/ 21 w 35"/>
                <a:gd name="T43" fmla="*/ 17 h 40"/>
                <a:gd name="T44" fmla="*/ 23 w 35"/>
                <a:gd name="T45" fmla="*/ 15 h 40"/>
                <a:gd name="T46" fmla="*/ 24 w 35"/>
                <a:gd name="T47" fmla="*/ 12 h 40"/>
                <a:gd name="T48" fmla="*/ 23 w 35"/>
                <a:gd name="T49" fmla="*/ 9 h 40"/>
                <a:gd name="T50" fmla="*/ 20 w 35"/>
                <a:gd name="T51" fmla="*/ 7 h 40"/>
                <a:gd name="T52" fmla="*/ 14 w 35"/>
                <a:gd name="T53" fmla="*/ 7 h 40"/>
                <a:gd name="T54" fmla="*/ 8 w 35"/>
                <a:gd name="T55" fmla="*/ 7 h 40"/>
                <a:gd name="T56" fmla="*/ 8 w 35"/>
                <a:gd name="T5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0">
                  <a:moveTo>
                    <a:pt x="0" y="40"/>
                  </a:moveTo>
                  <a:cubicBezTo>
                    <a:pt x="0" y="0"/>
                    <a:pt x="0" y="0"/>
                    <a:pt x="0" y="0"/>
                  </a:cubicBezTo>
                  <a:cubicBezTo>
                    <a:pt x="17" y="0"/>
                    <a:pt x="17" y="0"/>
                    <a:pt x="17" y="0"/>
                  </a:cubicBezTo>
                  <a:cubicBezTo>
                    <a:pt x="21" y="0"/>
                    <a:pt x="24" y="1"/>
                    <a:pt x="26" y="1"/>
                  </a:cubicBezTo>
                  <a:cubicBezTo>
                    <a:pt x="28" y="2"/>
                    <a:pt x="29" y="3"/>
                    <a:pt x="30" y="5"/>
                  </a:cubicBezTo>
                  <a:cubicBezTo>
                    <a:pt x="32" y="7"/>
                    <a:pt x="32" y="9"/>
                    <a:pt x="32" y="12"/>
                  </a:cubicBezTo>
                  <a:cubicBezTo>
                    <a:pt x="32" y="15"/>
                    <a:pt x="31" y="17"/>
                    <a:pt x="30" y="19"/>
                  </a:cubicBezTo>
                  <a:cubicBezTo>
                    <a:pt x="28" y="21"/>
                    <a:pt x="25" y="22"/>
                    <a:pt x="22" y="23"/>
                  </a:cubicBezTo>
                  <a:cubicBezTo>
                    <a:pt x="23" y="24"/>
                    <a:pt x="25" y="25"/>
                    <a:pt x="26" y="26"/>
                  </a:cubicBezTo>
                  <a:cubicBezTo>
                    <a:pt x="27" y="27"/>
                    <a:pt x="29" y="29"/>
                    <a:pt x="31" y="33"/>
                  </a:cubicBezTo>
                  <a:cubicBezTo>
                    <a:pt x="35" y="40"/>
                    <a:pt x="35" y="40"/>
                    <a:pt x="35" y="40"/>
                  </a:cubicBezTo>
                  <a:cubicBezTo>
                    <a:pt x="26" y="40"/>
                    <a:pt x="26" y="40"/>
                    <a:pt x="26" y="40"/>
                  </a:cubicBezTo>
                  <a:cubicBezTo>
                    <a:pt x="20" y="32"/>
                    <a:pt x="20" y="32"/>
                    <a:pt x="20" y="32"/>
                  </a:cubicBezTo>
                  <a:cubicBezTo>
                    <a:pt x="18" y="29"/>
                    <a:pt x="17" y="27"/>
                    <a:pt x="16" y="26"/>
                  </a:cubicBezTo>
                  <a:cubicBezTo>
                    <a:pt x="15" y="25"/>
                    <a:pt x="14" y="24"/>
                    <a:pt x="13" y="24"/>
                  </a:cubicBezTo>
                  <a:cubicBezTo>
                    <a:pt x="12" y="24"/>
                    <a:pt x="11" y="24"/>
                    <a:pt x="9" y="24"/>
                  </a:cubicBezTo>
                  <a:cubicBezTo>
                    <a:pt x="8" y="24"/>
                    <a:pt x="8" y="24"/>
                    <a:pt x="8" y="24"/>
                  </a:cubicBezTo>
                  <a:cubicBezTo>
                    <a:pt x="8" y="40"/>
                    <a:pt x="8" y="40"/>
                    <a:pt x="8" y="40"/>
                  </a:cubicBezTo>
                  <a:cubicBezTo>
                    <a:pt x="0" y="40"/>
                    <a:pt x="0" y="40"/>
                    <a:pt x="0" y="40"/>
                  </a:cubicBezTo>
                  <a:close/>
                  <a:moveTo>
                    <a:pt x="8" y="17"/>
                  </a:moveTo>
                  <a:cubicBezTo>
                    <a:pt x="14" y="17"/>
                    <a:pt x="14" y="17"/>
                    <a:pt x="14" y="17"/>
                  </a:cubicBezTo>
                  <a:cubicBezTo>
                    <a:pt x="17" y="17"/>
                    <a:pt x="20" y="17"/>
                    <a:pt x="21" y="17"/>
                  </a:cubicBezTo>
                  <a:cubicBezTo>
                    <a:pt x="22" y="16"/>
                    <a:pt x="23" y="16"/>
                    <a:pt x="23" y="15"/>
                  </a:cubicBezTo>
                  <a:cubicBezTo>
                    <a:pt x="24" y="14"/>
                    <a:pt x="24" y="13"/>
                    <a:pt x="24" y="12"/>
                  </a:cubicBezTo>
                  <a:cubicBezTo>
                    <a:pt x="24" y="11"/>
                    <a:pt x="24" y="10"/>
                    <a:pt x="23" y="9"/>
                  </a:cubicBezTo>
                  <a:cubicBezTo>
                    <a:pt x="22" y="8"/>
                    <a:pt x="21" y="8"/>
                    <a:pt x="20" y="7"/>
                  </a:cubicBezTo>
                  <a:cubicBezTo>
                    <a:pt x="19" y="7"/>
                    <a:pt x="17" y="7"/>
                    <a:pt x="14" y="7"/>
                  </a:cubicBezTo>
                  <a:cubicBezTo>
                    <a:pt x="8" y="7"/>
                    <a:pt x="8" y="7"/>
                    <a:pt x="8" y="7"/>
                  </a:cubicBezTo>
                  <a:lnTo>
                    <a:pt x="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8" name="ïṣľíḑé"/>
            <p:cNvSpPr/>
            <p:nvPr/>
          </p:nvSpPr>
          <p:spPr bwMode="auto">
            <a:xfrm>
              <a:off x="5460722" y="1624325"/>
              <a:ext cx="72888" cy="94615"/>
            </a:xfrm>
            <a:custGeom>
              <a:avLst/>
              <a:gdLst>
                <a:gd name="T0" fmla="*/ 0 w 32"/>
                <a:gd name="T1" fmla="*/ 27 h 41"/>
                <a:gd name="T2" fmla="*/ 8 w 32"/>
                <a:gd name="T3" fmla="*/ 27 h 41"/>
                <a:gd name="T4" fmla="*/ 11 w 32"/>
                <a:gd name="T5" fmla="*/ 32 h 41"/>
                <a:gd name="T6" fmla="*/ 16 w 32"/>
                <a:gd name="T7" fmla="*/ 34 h 41"/>
                <a:gd name="T8" fmla="*/ 22 w 32"/>
                <a:gd name="T9" fmla="*/ 33 h 41"/>
                <a:gd name="T10" fmla="*/ 24 w 32"/>
                <a:gd name="T11" fmla="*/ 29 h 41"/>
                <a:gd name="T12" fmla="*/ 23 w 32"/>
                <a:gd name="T13" fmla="*/ 26 h 41"/>
                <a:gd name="T14" fmla="*/ 21 w 32"/>
                <a:gd name="T15" fmla="*/ 25 h 41"/>
                <a:gd name="T16" fmla="*/ 14 w 32"/>
                <a:gd name="T17" fmla="*/ 23 h 41"/>
                <a:gd name="T18" fmla="*/ 5 w 32"/>
                <a:gd name="T19" fmla="*/ 19 h 41"/>
                <a:gd name="T20" fmla="*/ 1 w 32"/>
                <a:gd name="T21" fmla="*/ 11 h 41"/>
                <a:gd name="T22" fmla="*/ 3 w 32"/>
                <a:gd name="T23" fmla="*/ 5 h 41"/>
                <a:gd name="T24" fmla="*/ 8 w 32"/>
                <a:gd name="T25" fmla="*/ 1 h 41"/>
                <a:gd name="T26" fmla="*/ 16 w 32"/>
                <a:gd name="T27" fmla="*/ 0 h 41"/>
                <a:gd name="T28" fmla="*/ 27 w 32"/>
                <a:gd name="T29" fmla="*/ 3 h 41"/>
                <a:gd name="T30" fmla="*/ 31 w 32"/>
                <a:gd name="T31" fmla="*/ 12 h 41"/>
                <a:gd name="T32" fmla="*/ 23 w 32"/>
                <a:gd name="T33" fmla="*/ 12 h 41"/>
                <a:gd name="T34" fmla="*/ 21 w 32"/>
                <a:gd name="T35" fmla="*/ 8 h 41"/>
                <a:gd name="T36" fmla="*/ 16 w 32"/>
                <a:gd name="T37" fmla="*/ 6 h 41"/>
                <a:gd name="T38" fmla="*/ 10 w 32"/>
                <a:gd name="T39" fmla="*/ 8 h 41"/>
                <a:gd name="T40" fmla="*/ 9 w 32"/>
                <a:gd name="T41" fmla="*/ 10 h 41"/>
                <a:gd name="T42" fmla="*/ 10 w 32"/>
                <a:gd name="T43" fmla="*/ 13 h 41"/>
                <a:gd name="T44" fmla="*/ 18 w 32"/>
                <a:gd name="T45" fmla="*/ 15 h 41"/>
                <a:gd name="T46" fmla="*/ 26 w 32"/>
                <a:gd name="T47" fmla="*/ 18 h 41"/>
                <a:gd name="T48" fmla="*/ 31 w 32"/>
                <a:gd name="T49" fmla="*/ 22 h 41"/>
                <a:gd name="T50" fmla="*/ 32 w 32"/>
                <a:gd name="T51" fmla="*/ 29 h 41"/>
                <a:gd name="T52" fmla="*/ 30 w 32"/>
                <a:gd name="T53" fmla="*/ 35 h 41"/>
                <a:gd name="T54" fmla="*/ 25 w 32"/>
                <a:gd name="T55" fmla="*/ 40 h 41"/>
                <a:gd name="T56" fmla="*/ 16 w 32"/>
                <a:gd name="T57" fmla="*/ 41 h 41"/>
                <a:gd name="T58" fmla="*/ 5 w 32"/>
                <a:gd name="T59" fmla="*/ 38 h 41"/>
                <a:gd name="T60" fmla="*/ 0 w 32"/>
                <a:gd name="T6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41">
                  <a:moveTo>
                    <a:pt x="0" y="27"/>
                  </a:moveTo>
                  <a:cubicBezTo>
                    <a:pt x="8" y="27"/>
                    <a:pt x="8" y="27"/>
                    <a:pt x="8" y="27"/>
                  </a:cubicBezTo>
                  <a:cubicBezTo>
                    <a:pt x="8" y="29"/>
                    <a:pt x="9" y="31"/>
                    <a:pt x="11" y="32"/>
                  </a:cubicBezTo>
                  <a:cubicBezTo>
                    <a:pt x="12" y="34"/>
                    <a:pt x="14" y="34"/>
                    <a:pt x="16" y="34"/>
                  </a:cubicBezTo>
                  <a:cubicBezTo>
                    <a:pt x="19" y="34"/>
                    <a:pt x="21" y="34"/>
                    <a:pt x="22" y="33"/>
                  </a:cubicBezTo>
                  <a:cubicBezTo>
                    <a:pt x="24" y="31"/>
                    <a:pt x="24" y="30"/>
                    <a:pt x="24" y="29"/>
                  </a:cubicBezTo>
                  <a:cubicBezTo>
                    <a:pt x="24" y="28"/>
                    <a:pt x="24" y="27"/>
                    <a:pt x="23" y="26"/>
                  </a:cubicBezTo>
                  <a:cubicBezTo>
                    <a:pt x="23" y="26"/>
                    <a:pt x="22" y="25"/>
                    <a:pt x="21" y="25"/>
                  </a:cubicBezTo>
                  <a:cubicBezTo>
                    <a:pt x="20" y="24"/>
                    <a:pt x="17" y="24"/>
                    <a:pt x="14" y="23"/>
                  </a:cubicBezTo>
                  <a:cubicBezTo>
                    <a:pt x="10" y="22"/>
                    <a:pt x="7" y="20"/>
                    <a:pt x="5" y="19"/>
                  </a:cubicBezTo>
                  <a:cubicBezTo>
                    <a:pt x="3" y="17"/>
                    <a:pt x="1" y="14"/>
                    <a:pt x="1" y="11"/>
                  </a:cubicBezTo>
                  <a:cubicBezTo>
                    <a:pt x="1" y="9"/>
                    <a:pt x="2" y="7"/>
                    <a:pt x="3" y="5"/>
                  </a:cubicBezTo>
                  <a:cubicBezTo>
                    <a:pt x="4" y="3"/>
                    <a:pt x="6" y="2"/>
                    <a:pt x="8" y="1"/>
                  </a:cubicBezTo>
                  <a:cubicBezTo>
                    <a:pt x="10" y="0"/>
                    <a:pt x="13" y="0"/>
                    <a:pt x="16" y="0"/>
                  </a:cubicBezTo>
                  <a:cubicBezTo>
                    <a:pt x="21" y="0"/>
                    <a:pt x="25" y="1"/>
                    <a:pt x="27" y="3"/>
                  </a:cubicBezTo>
                  <a:cubicBezTo>
                    <a:pt x="30" y="5"/>
                    <a:pt x="31" y="8"/>
                    <a:pt x="31" y="12"/>
                  </a:cubicBezTo>
                  <a:cubicBezTo>
                    <a:pt x="23" y="12"/>
                    <a:pt x="23" y="12"/>
                    <a:pt x="23" y="12"/>
                  </a:cubicBezTo>
                  <a:cubicBezTo>
                    <a:pt x="23" y="10"/>
                    <a:pt x="22" y="9"/>
                    <a:pt x="21" y="8"/>
                  </a:cubicBezTo>
                  <a:cubicBezTo>
                    <a:pt x="20" y="7"/>
                    <a:pt x="18" y="6"/>
                    <a:pt x="16" y="6"/>
                  </a:cubicBezTo>
                  <a:cubicBezTo>
                    <a:pt x="13" y="6"/>
                    <a:pt x="12" y="7"/>
                    <a:pt x="10" y="8"/>
                  </a:cubicBezTo>
                  <a:cubicBezTo>
                    <a:pt x="9" y="8"/>
                    <a:pt x="9" y="9"/>
                    <a:pt x="9" y="10"/>
                  </a:cubicBezTo>
                  <a:cubicBezTo>
                    <a:pt x="9" y="11"/>
                    <a:pt x="9" y="12"/>
                    <a:pt x="10" y="13"/>
                  </a:cubicBezTo>
                  <a:cubicBezTo>
                    <a:pt x="11" y="14"/>
                    <a:pt x="14" y="14"/>
                    <a:pt x="18" y="15"/>
                  </a:cubicBezTo>
                  <a:cubicBezTo>
                    <a:pt x="22" y="16"/>
                    <a:pt x="24" y="17"/>
                    <a:pt x="26" y="18"/>
                  </a:cubicBezTo>
                  <a:cubicBezTo>
                    <a:pt x="28" y="19"/>
                    <a:pt x="30" y="21"/>
                    <a:pt x="31" y="22"/>
                  </a:cubicBezTo>
                  <a:cubicBezTo>
                    <a:pt x="32" y="24"/>
                    <a:pt x="32" y="26"/>
                    <a:pt x="32" y="29"/>
                  </a:cubicBezTo>
                  <a:cubicBezTo>
                    <a:pt x="32" y="31"/>
                    <a:pt x="32" y="33"/>
                    <a:pt x="30" y="35"/>
                  </a:cubicBezTo>
                  <a:cubicBezTo>
                    <a:pt x="29" y="37"/>
                    <a:pt x="27" y="39"/>
                    <a:pt x="25" y="40"/>
                  </a:cubicBezTo>
                  <a:cubicBezTo>
                    <a:pt x="23" y="41"/>
                    <a:pt x="20" y="41"/>
                    <a:pt x="16" y="41"/>
                  </a:cubicBezTo>
                  <a:cubicBezTo>
                    <a:pt x="11" y="41"/>
                    <a:pt x="7" y="40"/>
                    <a:pt x="5" y="38"/>
                  </a:cubicBezTo>
                  <a:cubicBezTo>
                    <a:pt x="2" y="35"/>
                    <a:pt x="0" y="32"/>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9" name="îşḻîḑè"/>
            <p:cNvSpPr/>
            <p:nvPr/>
          </p:nvSpPr>
          <p:spPr bwMode="auto">
            <a:xfrm>
              <a:off x="5556738"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30" name="iṣḷiḓê"/>
            <p:cNvSpPr/>
            <p:nvPr/>
          </p:nvSpPr>
          <p:spPr bwMode="auto">
            <a:xfrm>
              <a:off x="5593182" y="1624325"/>
              <a:ext cx="73589" cy="92512"/>
            </a:xfrm>
            <a:custGeom>
              <a:avLst/>
              <a:gdLst>
                <a:gd name="T0" fmla="*/ 40 w 105"/>
                <a:gd name="T1" fmla="*/ 132 h 132"/>
                <a:gd name="T2" fmla="*/ 40 w 105"/>
                <a:gd name="T3" fmla="*/ 23 h 132"/>
                <a:gd name="T4" fmla="*/ 0 w 105"/>
                <a:gd name="T5" fmla="*/ 23 h 132"/>
                <a:gd name="T6" fmla="*/ 0 w 105"/>
                <a:gd name="T7" fmla="*/ 0 h 132"/>
                <a:gd name="T8" fmla="*/ 105 w 105"/>
                <a:gd name="T9" fmla="*/ 0 h 132"/>
                <a:gd name="T10" fmla="*/ 105 w 105"/>
                <a:gd name="T11" fmla="*/ 23 h 132"/>
                <a:gd name="T12" fmla="*/ 66 w 105"/>
                <a:gd name="T13" fmla="*/ 23 h 132"/>
                <a:gd name="T14" fmla="*/ 66 w 105"/>
                <a:gd name="T15" fmla="*/ 132 h 132"/>
                <a:gd name="T16" fmla="*/ 40 w 105"/>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2">
                  <a:moveTo>
                    <a:pt x="40" y="132"/>
                  </a:moveTo>
                  <a:lnTo>
                    <a:pt x="40" y="23"/>
                  </a:lnTo>
                  <a:lnTo>
                    <a:pt x="0" y="23"/>
                  </a:lnTo>
                  <a:lnTo>
                    <a:pt x="0" y="0"/>
                  </a:lnTo>
                  <a:lnTo>
                    <a:pt x="105" y="0"/>
                  </a:lnTo>
                  <a:lnTo>
                    <a:pt x="105" y="23"/>
                  </a:lnTo>
                  <a:lnTo>
                    <a:pt x="66" y="23"/>
                  </a:lnTo>
                  <a:lnTo>
                    <a:pt x="66" y="132"/>
                  </a:lnTo>
                  <a:lnTo>
                    <a:pt x="4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31" name="işļídè"/>
            <p:cNvSpPr/>
            <p:nvPr/>
          </p:nvSpPr>
          <p:spPr bwMode="auto">
            <a:xfrm>
              <a:off x="5675882" y="1624325"/>
              <a:ext cx="84803" cy="92512"/>
            </a:xfrm>
            <a:custGeom>
              <a:avLst/>
              <a:gdLst>
                <a:gd name="T0" fmla="*/ 46 w 121"/>
                <a:gd name="T1" fmla="*/ 132 h 132"/>
                <a:gd name="T2" fmla="*/ 46 w 121"/>
                <a:gd name="T3" fmla="*/ 79 h 132"/>
                <a:gd name="T4" fmla="*/ 0 w 121"/>
                <a:gd name="T5" fmla="*/ 0 h 132"/>
                <a:gd name="T6" fmla="*/ 30 w 121"/>
                <a:gd name="T7" fmla="*/ 0 h 132"/>
                <a:gd name="T8" fmla="*/ 62 w 121"/>
                <a:gd name="T9" fmla="*/ 53 h 132"/>
                <a:gd name="T10" fmla="*/ 92 w 121"/>
                <a:gd name="T11" fmla="*/ 0 h 132"/>
                <a:gd name="T12" fmla="*/ 121 w 121"/>
                <a:gd name="T13" fmla="*/ 0 h 132"/>
                <a:gd name="T14" fmla="*/ 75 w 121"/>
                <a:gd name="T15" fmla="*/ 79 h 132"/>
                <a:gd name="T16" fmla="*/ 75 w 121"/>
                <a:gd name="T17" fmla="*/ 132 h 132"/>
                <a:gd name="T18" fmla="*/ 46 w 121"/>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32">
                  <a:moveTo>
                    <a:pt x="46" y="132"/>
                  </a:moveTo>
                  <a:lnTo>
                    <a:pt x="46" y="79"/>
                  </a:lnTo>
                  <a:lnTo>
                    <a:pt x="0" y="0"/>
                  </a:lnTo>
                  <a:lnTo>
                    <a:pt x="30" y="0"/>
                  </a:lnTo>
                  <a:lnTo>
                    <a:pt x="62" y="53"/>
                  </a:lnTo>
                  <a:lnTo>
                    <a:pt x="92" y="0"/>
                  </a:lnTo>
                  <a:lnTo>
                    <a:pt x="121" y="0"/>
                  </a:lnTo>
                  <a:lnTo>
                    <a:pt x="75" y="79"/>
                  </a:lnTo>
                  <a:lnTo>
                    <a:pt x="75"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plus(out)">
                                      <p:cBhvr>
                                        <p:cTn id="7" dur="2000"/>
                                        <p:tgtEl>
                                          <p:spTgt spid="21"/>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plus(out)">
                                      <p:cBhvr>
                                        <p:cTn id="10" dur="2000"/>
                                        <p:tgtEl>
                                          <p:spTgt spid="20"/>
                                        </p:tgtEl>
                                      </p:cBhvr>
                                    </p:animEffect>
                                  </p:childTnLst>
                                </p:cTn>
                              </p:par>
                              <p:par>
                                <p:cTn id="11" presetID="13" presetClass="entr" presetSubtype="32"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plus(out)">
                                      <p:cBhvr>
                                        <p:cTn id="13" dur="2000"/>
                                        <p:tgtEl>
                                          <p:spTgt spid="22"/>
                                        </p:tgtEl>
                                      </p:cBhvr>
                                    </p:animEffect>
                                  </p:childTnLst>
                                </p:cTn>
                              </p:par>
                              <p:par>
                                <p:cTn id="14" presetID="13" presetClass="entr" presetSubtype="32"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plus(out)">
                                      <p:cBhvr>
                                        <p:cTn id="16"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0" y="1203203"/>
            <a:ext cx="9144000" cy="1877568"/>
          </a:xfrm>
        </p:spPr>
      </p:pic>
      <p:sp>
        <p:nvSpPr>
          <p:cNvPr id="73" name="文本框 5"/>
          <p:cNvSpPr txBox="1">
            <a:spLocks noChangeArrowheads="1"/>
          </p:cNvSpPr>
          <p:nvPr/>
        </p:nvSpPr>
        <p:spPr bwMode="auto">
          <a:xfrm>
            <a:off x="3043377" y="87313"/>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schemeClr val="accent1"/>
                </a:solidFill>
                <a:latin typeface="+mj-ea"/>
                <a:ea typeface="+mj-ea"/>
              </a:rPr>
              <a:t>选题的背景与意义</a:t>
            </a:r>
          </a:p>
        </p:txBody>
      </p:sp>
      <p:sp>
        <p:nvSpPr>
          <p:cNvPr id="74" name="文本框 6"/>
          <p:cNvSpPr txBox="1">
            <a:spLocks noChangeArrowheads="1"/>
          </p:cNvSpPr>
          <p:nvPr/>
        </p:nvSpPr>
        <p:spPr bwMode="auto">
          <a:xfrm>
            <a:off x="2955723" y="532859"/>
            <a:ext cx="32325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accent1"/>
                </a:solidFill>
                <a:ea typeface="方正兰亭黑_GBK"/>
              </a:rPr>
              <a:t>Background and significance of the selected topic</a:t>
            </a:r>
          </a:p>
        </p:txBody>
      </p:sp>
      <p:cxnSp>
        <p:nvCxnSpPr>
          <p:cNvPr id="75" name="直接连接符 74"/>
          <p:cNvCxnSpPr/>
          <p:nvPr/>
        </p:nvCxnSpPr>
        <p:spPr>
          <a:xfrm>
            <a:off x="4433191" y="838402"/>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4</a:t>
            </a:fld>
            <a:endParaRPr lang="zh-CN" altLang="en-US"/>
          </a:p>
        </p:txBody>
      </p:sp>
      <p:sp>
        <p:nvSpPr>
          <p:cNvPr id="27" name="椭圆 26"/>
          <p:cNvSpPr/>
          <p:nvPr/>
        </p:nvSpPr>
        <p:spPr>
          <a:xfrm>
            <a:off x="568305" y="3516899"/>
            <a:ext cx="478790" cy="478790"/>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3" name="矩形 32"/>
          <p:cNvSpPr/>
          <p:nvPr/>
        </p:nvSpPr>
        <p:spPr>
          <a:xfrm>
            <a:off x="1081591" y="3491644"/>
            <a:ext cx="2245222" cy="794385"/>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
        <p:nvSpPr>
          <p:cNvPr id="34" name="椭圆 33"/>
          <p:cNvSpPr/>
          <p:nvPr/>
        </p:nvSpPr>
        <p:spPr>
          <a:xfrm>
            <a:off x="3223505" y="3516899"/>
            <a:ext cx="478790" cy="478790"/>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5" name="矩形 34"/>
          <p:cNvSpPr/>
          <p:nvPr/>
        </p:nvSpPr>
        <p:spPr>
          <a:xfrm>
            <a:off x="3736791" y="3491644"/>
            <a:ext cx="2245222" cy="794385"/>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grpSp>
        <p:nvGrpSpPr>
          <p:cNvPr id="40" name="组合 39"/>
          <p:cNvGrpSpPr/>
          <p:nvPr/>
        </p:nvGrpSpPr>
        <p:grpSpPr>
          <a:xfrm>
            <a:off x="3370118" y="3626592"/>
            <a:ext cx="177953" cy="259405"/>
            <a:chOff x="2528974" y="2863357"/>
            <a:chExt cx="246811" cy="359779"/>
          </a:xfrm>
          <a:solidFill>
            <a:schemeClr val="bg1"/>
          </a:solidFill>
        </p:grpSpPr>
        <p:sp>
          <p:nvSpPr>
            <p:cNvPr id="41"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2"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43" name="组合 42"/>
          <p:cNvGrpSpPr/>
          <p:nvPr/>
        </p:nvGrpSpPr>
        <p:grpSpPr>
          <a:xfrm flipH="1">
            <a:off x="675899" y="3626813"/>
            <a:ext cx="258963" cy="258963"/>
            <a:chOff x="2473104" y="2145028"/>
            <a:chExt cx="359165" cy="359165"/>
          </a:xfrm>
          <a:solidFill>
            <a:schemeClr val="bg1"/>
          </a:solidFill>
        </p:grpSpPr>
        <p:sp>
          <p:nvSpPr>
            <p:cNvPr id="44"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5"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11" name="矩形 10"/>
          <p:cNvSpPr/>
          <p:nvPr/>
        </p:nvSpPr>
        <p:spPr>
          <a:xfrm>
            <a:off x="4710810" y="1201410"/>
            <a:ext cx="4290315" cy="1881145"/>
          </a:xfrm>
          <a:prstGeom prst="rect">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859402" y="1762544"/>
            <a:ext cx="3992473" cy="1171731"/>
          </a:xfrm>
          <a:prstGeom prst="rect">
            <a:avLst/>
          </a:prstGeom>
        </p:spPr>
        <p:txBody>
          <a:bodyPr wrap="square">
            <a:spAutoFit/>
          </a:bodyPr>
          <a:lstStyle/>
          <a:p>
            <a:pPr>
              <a:lnSpc>
                <a:spcPct val="150000"/>
              </a:lnSpc>
              <a:spcBef>
                <a:spcPts val="600"/>
              </a:spcBef>
            </a:pPr>
            <a:r>
              <a:rPr lang="en-US" altLang="zh-CN" sz="1200">
                <a:solidFill>
                  <a:schemeClr val="bg1"/>
                </a:solidFill>
              </a:rPr>
              <a:t>Lorem ipsum dolor sit amet, consectetuer adipiscing elit. Aenean commodo ligula eget dolor. Lorem ipsum dolor sit amet, consectetuer adipiscing elit. Aenean commodo ligula eget dolor. </a:t>
            </a:r>
          </a:p>
        </p:txBody>
      </p:sp>
      <p:sp>
        <p:nvSpPr>
          <p:cNvPr id="31" name="矩形 30"/>
          <p:cNvSpPr/>
          <p:nvPr/>
        </p:nvSpPr>
        <p:spPr>
          <a:xfrm>
            <a:off x="4859403" y="1364409"/>
            <a:ext cx="1723549" cy="461665"/>
          </a:xfrm>
          <a:prstGeom prst="rect">
            <a:avLst/>
          </a:prstGeom>
        </p:spPr>
        <p:txBody>
          <a:bodyPr wrap="none">
            <a:spAutoFit/>
          </a:bodyPr>
          <a:lstStyle/>
          <a:p>
            <a:r>
              <a:rPr lang="zh-CN" altLang="en-US" sz="2400" b="1">
                <a:solidFill>
                  <a:schemeClr val="bg1"/>
                </a:solidFill>
                <a:latin typeface="+mj-ea"/>
              </a:rPr>
              <a:t>选题的背景</a:t>
            </a:r>
            <a:endParaRPr lang="zh-CN" altLang="en-US" sz="2000">
              <a:solidFill>
                <a:schemeClr val="bg1"/>
              </a:solidFill>
            </a:endParaRPr>
          </a:p>
        </p:txBody>
      </p:sp>
      <p:sp>
        <p:nvSpPr>
          <p:cNvPr id="28" name="椭圆 27"/>
          <p:cNvSpPr/>
          <p:nvPr/>
        </p:nvSpPr>
        <p:spPr>
          <a:xfrm>
            <a:off x="5981835" y="3516899"/>
            <a:ext cx="478790" cy="478790"/>
          </a:xfrm>
          <a:prstGeom prst="ellipse">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矩形 28"/>
          <p:cNvSpPr/>
          <p:nvPr/>
        </p:nvSpPr>
        <p:spPr>
          <a:xfrm>
            <a:off x="6495121" y="3491644"/>
            <a:ext cx="2245222" cy="794385"/>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grpSp>
        <p:nvGrpSpPr>
          <p:cNvPr id="25" name="Group 112"/>
          <p:cNvGrpSpPr/>
          <p:nvPr/>
        </p:nvGrpSpPr>
        <p:grpSpPr>
          <a:xfrm>
            <a:off x="6105468" y="3647842"/>
            <a:ext cx="231523" cy="216905"/>
            <a:chOff x="5368132" y="3540125"/>
            <a:chExt cx="465138" cy="435769"/>
          </a:xfrm>
          <a:solidFill>
            <a:schemeClr val="bg1"/>
          </a:solidFill>
        </p:grpSpPr>
        <p:sp>
          <p:nvSpPr>
            <p:cNvPr id="2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36"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5"/>
          <p:cNvSpPr txBox="1">
            <a:spLocks noChangeArrowheads="1"/>
          </p:cNvSpPr>
          <p:nvPr/>
        </p:nvSpPr>
        <p:spPr bwMode="auto">
          <a:xfrm>
            <a:off x="3043377" y="87313"/>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schemeClr val="accent1"/>
                </a:solidFill>
                <a:latin typeface="+mj-ea"/>
                <a:ea typeface="+mj-ea"/>
              </a:rPr>
              <a:t>选题的背景与意义</a:t>
            </a:r>
          </a:p>
        </p:txBody>
      </p:sp>
      <p:sp>
        <p:nvSpPr>
          <p:cNvPr id="74" name="文本框 6"/>
          <p:cNvSpPr txBox="1">
            <a:spLocks noChangeArrowheads="1"/>
          </p:cNvSpPr>
          <p:nvPr/>
        </p:nvSpPr>
        <p:spPr bwMode="auto">
          <a:xfrm>
            <a:off x="2955723" y="532859"/>
            <a:ext cx="32325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tx1">
                    <a:lumMod val="85000"/>
                    <a:lumOff val="15000"/>
                  </a:schemeClr>
                </a:solidFill>
                <a:ea typeface="方正兰亭黑_GBK"/>
              </a:rPr>
              <a:t>Background and significance of the selected topic</a:t>
            </a:r>
          </a:p>
        </p:txBody>
      </p:sp>
      <p:cxnSp>
        <p:nvCxnSpPr>
          <p:cNvPr id="75" name="直接连接符 74"/>
          <p:cNvCxnSpPr/>
          <p:nvPr/>
        </p:nvCxnSpPr>
        <p:spPr>
          <a:xfrm>
            <a:off x="4433191" y="838402"/>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6353428" y="2312550"/>
            <a:ext cx="2589212" cy="819455"/>
          </a:xfrm>
          <a:prstGeom prst="rect">
            <a:avLst/>
          </a:prstGeom>
        </p:spPr>
        <p:txBody>
          <a:bodyPr wrap="square">
            <a:spAutoFit/>
          </a:bodyPr>
          <a:lstStyle/>
          <a:p>
            <a:pPr>
              <a:lnSpc>
                <a:spcPct val="150000"/>
              </a:lnSpc>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
        <p:nvSpPr>
          <p:cNvPr id="29" name="文本框 5"/>
          <p:cNvSpPr txBox="1">
            <a:spLocks noChangeArrowheads="1"/>
          </p:cNvSpPr>
          <p:nvPr/>
        </p:nvSpPr>
        <p:spPr bwMode="auto">
          <a:xfrm>
            <a:off x="6353428" y="1998032"/>
            <a:ext cx="1467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000">
                <a:solidFill>
                  <a:schemeClr val="accent1"/>
                </a:solidFill>
                <a:latin typeface="+mj-ea"/>
                <a:ea typeface="+mj-ea"/>
              </a:rPr>
              <a:t>选题的意义</a:t>
            </a:r>
          </a:p>
        </p:txBody>
      </p:sp>
      <p:sp>
        <p:nvSpPr>
          <p:cNvPr id="3" name="灯片编号占位符 2"/>
          <p:cNvSpPr>
            <a:spLocks noGrp="1"/>
          </p:cNvSpPr>
          <p:nvPr>
            <p:ph type="sldNum" sz="quarter" idx="12"/>
          </p:nvPr>
        </p:nvSpPr>
        <p:spPr/>
        <p:txBody>
          <a:bodyPr/>
          <a:lstStyle/>
          <a:p>
            <a:fld id="{ACBECEF1-1935-4692-9C86-5FD89D9EDF46}" type="slidenum">
              <a:rPr lang="zh-CN" altLang="en-US" smtClean="0"/>
              <a:t>5</a:t>
            </a:fld>
            <a:endParaRPr lang="zh-CN" altLang="en-US"/>
          </a:p>
        </p:txBody>
      </p:sp>
      <p:grpSp>
        <p:nvGrpSpPr>
          <p:cNvPr id="13" name="组合 12"/>
          <p:cNvGrpSpPr/>
          <p:nvPr/>
        </p:nvGrpSpPr>
        <p:grpSpPr>
          <a:xfrm>
            <a:off x="3111054" y="1069884"/>
            <a:ext cx="2921891" cy="2907587"/>
            <a:chOff x="2933328" y="1007456"/>
            <a:chExt cx="3311509" cy="3295298"/>
          </a:xfrm>
        </p:grpSpPr>
        <p:sp>
          <p:nvSpPr>
            <p:cNvPr id="6" name="任意多边形: 形状 5"/>
            <p:cNvSpPr/>
            <p:nvPr/>
          </p:nvSpPr>
          <p:spPr>
            <a:xfrm>
              <a:off x="3226569" y="1183395"/>
              <a:ext cx="2842095" cy="2842095"/>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7393" tIns="771652" rIns="443687"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a:p>
          </p:txBody>
        </p:sp>
        <p:sp>
          <p:nvSpPr>
            <p:cNvPr id="7" name="任意多边形: 形状 6"/>
            <p:cNvSpPr/>
            <p:nvPr/>
          </p:nvSpPr>
          <p:spPr>
            <a:xfrm>
              <a:off x="3168035" y="1284899"/>
              <a:ext cx="2842095" cy="2842095"/>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600" tIns="2265681" rIns="822960" bIns="355599" numCol="1" spcCol="1270" anchor="ctr" anchorCtr="0">
              <a:noAutofit/>
            </a:bodyPr>
            <a:lstStyle/>
            <a:p>
              <a:pPr marL="0" lvl="0" indent="0" algn="ctr" defTabSz="1778000">
                <a:lnSpc>
                  <a:spcPct val="90000"/>
                </a:lnSpc>
                <a:spcBef>
                  <a:spcPct val="0"/>
                </a:spcBef>
                <a:spcAft>
                  <a:spcPct val="35000"/>
                </a:spcAft>
                <a:buNone/>
              </a:pPr>
              <a:endParaRPr lang="zh-CN" altLang="en-US" sz="4000" kern="1200"/>
            </a:p>
          </p:txBody>
        </p:sp>
        <p:sp>
          <p:nvSpPr>
            <p:cNvPr id="8" name="任意多边形: 形状 7"/>
            <p:cNvSpPr/>
            <p:nvPr/>
          </p:nvSpPr>
          <p:spPr>
            <a:xfrm>
              <a:off x="3109501" y="1183395"/>
              <a:ext cx="2842095" cy="2842095"/>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43688" tIns="771652" rIns="1847392" bIns="1722628" numCol="1" spcCol="1270" anchor="ctr" anchorCtr="0">
              <a:noAutofit/>
            </a:bodyPr>
            <a:lstStyle/>
            <a:p>
              <a:pPr marL="0" lvl="0" indent="0" algn="ctr" defTabSz="1689100">
                <a:lnSpc>
                  <a:spcPct val="90000"/>
                </a:lnSpc>
                <a:spcBef>
                  <a:spcPct val="0"/>
                </a:spcBef>
                <a:spcAft>
                  <a:spcPct val="35000"/>
                </a:spcAft>
                <a:buNone/>
              </a:pPr>
              <a:endParaRPr lang="zh-CN" altLang="en-US" sz="3800" kern="1200"/>
            </a:p>
          </p:txBody>
        </p:sp>
        <p:sp>
          <p:nvSpPr>
            <p:cNvPr id="9" name="箭头: 环形 8"/>
            <p:cNvSpPr/>
            <p:nvPr/>
          </p:nvSpPr>
          <p:spPr>
            <a:xfrm>
              <a:off x="3050864" y="1007456"/>
              <a:ext cx="3193973" cy="3193974"/>
            </a:xfrm>
            <a:prstGeom prst="circularArrow">
              <a:avLst>
                <a:gd name="adj1" fmla="val 5085"/>
                <a:gd name="adj2" fmla="val 327528"/>
                <a:gd name="adj3" fmla="val 1472472"/>
                <a:gd name="adj4" fmla="val 1619943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0" name="箭头: 环形 9"/>
            <p:cNvSpPr/>
            <p:nvPr/>
          </p:nvSpPr>
          <p:spPr>
            <a:xfrm>
              <a:off x="2992096" y="1108780"/>
              <a:ext cx="3193973" cy="3193974"/>
            </a:xfrm>
            <a:prstGeom prst="circularArrow">
              <a:avLst>
                <a:gd name="adj1" fmla="val 5085"/>
                <a:gd name="adj2" fmla="val 327528"/>
                <a:gd name="adj3" fmla="val 8671970"/>
                <a:gd name="adj4" fmla="val 1800502"/>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sp>
          <p:nvSpPr>
            <p:cNvPr id="11" name="箭头: 环形 10"/>
            <p:cNvSpPr/>
            <p:nvPr/>
          </p:nvSpPr>
          <p:spPr>
            <a:xfrm>
              <a:off x="2933328" y="1007456"/>
              <a:ext cx="3193973" cy="3193974"/>
            </a:xfrm>
            <a:prstGeom prst="circularArrow">
              <a:avLst>
                <a:gd name="adj1" fmla="val 5085"/>
                <a:gd name="adj2" fmla="val 327528"/>
                <a:gd name="adj3" fmla="val 15873039"/>
                <a:gd name="adj4" fmla="val 9000000"/>
                <a:gd name="adj5" fmla="val 5932"/>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endParaRPr lang="zh-CN" altLang="en-US"/>
            </a:p>
          </p:txBody>
        </p:sp>
      </p:grpSp>
      <p:sp>
        <p:nvSpPr>
          <p:cNvPr id="68" name="矩形 67"/>
          <p:cNvSpPr/>
          <p:nvPr/>
        </p:nvSpPr>
        <p:spPr>
          <a:xfrm>
            <a:off x="335639" y="2287648"/>
            <a:ext cx="2589212" cy="819455"/>
          </a:xfrm>
          <a:prstGeom prst="rect">
            <a:avLst/>
          </a:prstGeom>
        </p:spPr>
        <p:txBody>
          <a:bodyPr wrap="square">
            <a:spAutoFit/>
          </a:bodyPr>
          <a:lstStyle/>
          <a:p>
            <a:pPr algn="r">
              <a:lnSpc>
                <a:spcPct val="150000"/>
              </a:lnSpc>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
        <p:nvSpPr>
          <p:cNvPr id="69" name="文本框 5"/>
          <p:cNvSpPr txBox="1">
            <a:spLocks noChangeArrowheads="1"/>
          </p:cNvSpPr>
          <p:nvPr/>
        </p:nvSpPr>
        <p:spPr bwMode="auto">
          <a:xfrm>
            <a:off x="1457782" y="1973130"/>
            <a:ext cx="1467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2000">
                <a:solidFill>
                  <a:schemeClr val="accent1"/>
                </a:solidFill>
                <a:latin typeface="+mj-ea"/>
                <a:ea typeface="+mj-ea"/>
              </a:rPr>
              <a:t>选题的意义</a:t>
            </a:r>
          </a:p>
        </p:txBody>
      </p:sp>
      <p:sp>
        <p:nvSpPr>
          <p:cNvPr id="70" name="矩形 69"/>
          <p:cNvSpPr/>
          <p:nvPr/>
        </p:nvSpPr>
        <p:spPr>
          <a:xfrm>
            <a:off x="2955723" y="4391382"/>
            <a:ext cx="3284832" cy="552011"/>
          </a:xfrm>
          <a:prstGeom prst="rect">
            <a:avLst/>
          </a:prstGeom>
        </p:spPr>
        <p:txBody>
          <a:bodyPr wrap="square">
            <a:spAutoFit/>
          </a:bodyPr>
          <a:lstStyle/>
          <a:p>
            <a:pPr algn="ctr">
              <a:lnSpc>
                <a:spcPct val="150000"/>
              </a:lnSpc>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
        <p:nvSpPr>
          <p:cNvPr id="71" name="文本框 5"/>
          <p:cNvSpPr txBox="1">
            <a:spLocks noChangeArrowheads="1"/>
          </p:cNvSpPr>
          <p:nvPr/>
        </p:nvSpPr>
        <p:spPr bwMode="auto">
          <a:xfrm>
            <a:off x="3864605" y="4021641"/>
            <a:ext cx="14670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r" fontAlgn="base">
              <a:spcBef>
                <a:spcPct val="0"/>
              </a:spcBef>
              <a:spcAft>
                <a:spcPct val="0"/>
              </a:spcAft>
              <a:defRPr/>
            </a:pPr>
            <a:r>
              <a:rPr lang="zh-CN" altLang="en-US" sz="2000">
                <a:solidFill>
                  <a:schemeClr val="accent1"/>
                </a:solidFill>
                <a:latin typeface="+mj-ea"/>
                <a:ea typeface="+mj-ea"/>
              </a:rPr>
              <a:t>选题的意义</a:t>
            </a:r>
          </a:p>
        </p:txBody>
      </p:sp>
      <p:sp>
        <p:nvSpPr>
          <p:cNvPr id="19" name="AutoShape 112"/>
          <p:cNvSpPr/>
          <p:nvPr/>
        </p:nvSpPr>
        <p:spPr bwMode="auto">
          <a:xfrm>
            <a:off x="3712170" y="1867619"/>
            <a:ext cx="512505" cy="51024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20" name="组合 19"/>
          <p:cNvGrpSpPr/>
          <p:nvPr/>
        </p:nvGrpSpPr>
        <p:grpSpPr>
          <a:xfrm>
            <a:off x="4965644" y="1867619"/>
            <a:ext cx="351012" cy="511674"/>
            <a:chOff x="2528974" y="2863357"/>
            <a:chExt cx="246811" cy="359779"/>
          </a:xfrm>
          <a:solidFill>
            <a:schemeClr val="bg1"/>
          </a:solidFill>
        </p:grpSpPr>
        <p:sp>
          <p:nvSpPr>
            <p:cNvPr id="21"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2"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23" name="组合 22"/>
          <p:cNvGrpSpPr/>
          <p:nvPr/>
        </p:nvGrpSpPr>
        <p:grpSpPr>
          <a:xfrm flipH="1">
            <a:off x="4264745" y="2988713"/>
            <a:ext cx="510801" cy="510801"/>
            <a:chOff x="2473104" y="2145028"/>
            <a:chExt cx="359165" cy="359165"/>
          </a:xfrm>
          <a:solidFill>
            <a:schemeClr val="bg1"/>
          </a:solidFill>
        </p:grpSpPr>
        <p:sp>
          <p:nvSpPr>
            <p:cNvPr id="24"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25"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0-#ppt_w/2"/>
                                          </p:val>
                                        </p:tav>
                                        <p:tav tm="100000">
                                          <p:val>
                                            <p:strVal val="#ppt_x"/>
                                          </p:val>
                                        </p:tav>
                                      </p:tavLst>
                                    </p:anim>
                                    <p:anim calcmode="lin" valueType="num">
                                      <p:cBhvr additive="base">
                                        <p:cTn id="20" dur="500" fill="hold"/>
                                        <p:tgtEl>
                                          <p:spTgt spid="6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additive="base">
                                        <p:cTn id="23" dur="500" fill="hold"/>
                                        <p:tgtEl>
                                          <p:spTgt spid="69"/>
                                        </p:tgtEl>
                                        <p:attrNameLst>
                                          <p:attrName>ppt_x</p:attrName>
                                        </p:attrNameLst>
                                      </p:cBhvr>
                                      <p:tavLst>
                                        <p:tav tm="0">
                                          <p:val>
                                            <p:strVal val="0-#ppt_w/2"/>
                                          </p:val>
                                        </p:tav>
                                        <p:tav tm="100000">
                                          <p:val>
                                            <p:strVal val="#ppt_x"/>
                                          </p:val>
                                        </p:tav>
                                      </p:tavLst>
                                    </p:anim>
                                    <p:anim calcmode="lin" valueType="num">
                                      <p:cBhvr additive="base">
                                        <p:cTn id="24" dur="500" fill="hold"/>
                                        <p:tgtEl>
                                          <p:spTgt spid="6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500" fill="hold"/>
                                        <p:tgtEl>
                                          <p:spTgt spid="70"/>
                                        </p:tgtEl>
                                        <p:attrNameLst>
                                          <p:attrName>ppt_x</p:attrName>
                                        </p:attrNameLst>
                                      </p:cBhvr>
                                      <p:tavLst>
                                        <p:tav tm="0">
                                          <p:val>
                                            <p:strVal val="0-#ppt_w/2"/>
                                          </p:val>
                                        </p:tav>
                                        <p:tav tm="100000">
                                          <p:val>
                                            <p:strVal val="#ppt_x"/>
                                          </p:val>
                                        </p:tav>
                                      </p:tavLst>
                                    </p:anim>
                                    <p:anim calcmode="lin" valueType="num">
                                      <p:cBhvr additive="base">
                                        <p:cTn id="28" dur="500" fill="hold"/>
                                        <p:tgtEl>
                                          <p:spTgt spid="7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additive="base">
                                        <p:cTn id="31" dur="500" fill="hold"/>
                                        <p:tgtEl>
                                          <p:spTgt spid="71"/>
                                        </p:tgtEl>
                                        <p:attrNameLst>
                                          <p:attrName>ppt_x</p:attrName>
                                        </p:attrNameLst>
                                      </p:cBhvr>
                                      <p:tavLst>
                                        <p:tav tm="0">
                                          <p:val>
                                            <p:strVal val="0-#ppt_w/2"/>
                                          </p:val>
                                        </p:tav>
                                        <p:tav tm="100000">
                                          <p:val>
                                            <p:strVal val="#ppt_x"/>
                                          </p:val>
                                        </p:tav>
                                      </p:tavLst>
                                    </p:anim>
                                    <p:anim calcmode="lin" valueType="num">
                                      <p:cBhvr additive="base">
                                        <p:cTn id="32" dur="500" fill="hold"/>
                                        <p:tgtEl>
                                          <p:spTgt spid="7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0-#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68" grpId="0"/>
      <p:bldP spid="69" grpId="0"/>
      <p:bldP spid="70" grpId="0"/>
      <p:bldP spid="71"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9436" y="985544"/>
            <a:ext cx="3848192" cy="2161563"/>
          </a:xfrm>
          <a:prstGeom prst="rect">
            <a:avLst/>
          </a:prstGeom>
        </p:spPr>
      </p:pic>
      <p:sp>
        <p:nvSpPr>
          <p:cNvPr id="73" name="文本框 5"/>
          <p:cNvSpPr txBox="1">
            <a:spLocks noChangeArrowheads="1"/>
          </p:cNvSpPr>
          <p:nvPr/>
        </p:nvSpPr>
        <p:spPr bwMode="auto">
          <a:xfrm>
            <a:off x="3043377" y="87313"/>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a:solidFill>
                  <a:schemeClr val="accent1"/>
                </a:solidFill>
                <a:latin typeface="+mj-ea"/>
                <a:ea typeface="+mj-ea"/>
              </a:rPr>
              <a:t>选题的背景与意义</a:t>
            </a:r>
          </a:p>
        </p:txBody>
      </p:sp>
      <p:sp>
        <p:nvSpPr>
          <p:cNvPr id="74" name="文本框 6"/>
          <p:cNvSpPr txBox="1">
            <a:spLocks noChangeArrowheads="1"/>
          </p:cNvSpPr>
          <p:nvPr/>
        </p:nvSpPr>
        <p:spPr bwMode="auto">
          <a:xfrm>
            <a:off x="2955723" y="532859"/>
            <a:ext cx="32325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tx1">
                    <a:lumMod val="85000"/>
                    <a:lumOff val="15000"/>
                  </a:schemeClr>
                </a:solidFill>
                <a:ea typeface="方正兰亭黑_GBK"/>
              </a:rPr>
              <a:t>Background and significance of the selected topic</a:t>
            </a:r>
          </a:p>
        </p:txBody>
      </p:sp>
      <p:cxnSp>
        <p:nvCxnSpPr>
          <p:cNvPr id="75" name="直接连接符 74"/>
          <p:cNvCxnSpPr/>
          <p:nvPr/>
        </p:nvCxnSpPr>
        <p:spPr>
          <a:xfrm>
            <a:off x="4433191" y="838402"/>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fld id="{ACBECEF1-1935-4692-9C86-5FD89D9EDF46}" type="slidenum">
              <a:rPr lang="zh-CN" altLang="en-US" smtClean="0"/>
              <a:t>6</a:t>
            </a:fld>
            <a:endParaRPr lang="zh-CN" altLang="en-US"/>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338" y="982488"/>
            <a:ext cx="3847514" cy="2164608"/>
          </a:xfrm>
          <a:prstGeom prst="rect">
            <a:avLst/>
          </a:prstGeom>
        </p:spPr>
      </p:pic>
      <p:sp>
        <p:nvSpPr>
          <p:cNvPr id="20" name="矩形: 圆角 19"/>
          <p:cNvSpPr/>
          <p:nvPr/>
        </p:nvSpPr>
        <p:spPr>
          <a:xfrm>
            <a:off x="1426434" y="2924135"/>
            <a:ext cx="2002413" cy="445921"/>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b="1">
                <a:solidFill>
                  <a:prstClr val="white"/>
                </a:solidFill>
                <a:latin typeface="微软雅黑" panose="020B0503020204020204" pitchFamily="34" charset="-122"/>
                <a:ea typeface="微软雅黑" panose="020B0503020204020204" pitchFamily="34" charset="-122"/>
              </a:rPr>
              <a:t>国内研究现状</a:t>
            </a:r>
          </a:p>
        </p:txBody>
      </p:sp>
      <p:sp>
        <p:nvSpPr>
          <p:cNvPr id="21" name="矩形 20"/>
          <p:cNvSpPr/>
          <p:nvPr/>
        </p:nvSpPr>
        <p:spPr>
          <a:xfrm>
            <a:off x="486347" y="3455180"/>
            <a:ext cx="3946844" cy="55201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
        <p:nvSpPr>
          <p:cNvPr id="22" name="矩形 21"/>
          <p:cNvSpPr/>
          <p:nvPr/>
        </p:nvSpPr>
        <p:spPr>
          <a:xfrm>
            <a:off x="486347" y="4058630"/>
            <a:ext cx="3946844" cy="55201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
        <p:nvSpPr>
          <p:cNvPr id="27" name="矩形: 圆角 26"/>
          <p:cNvSpPr/>
          <p:nvPr/>
        </p:nvSpPr>
        <p:spPr>
          <a:xfrm>
            <a:off x="5650897" y="2909942"/>
            <a:ext cx="2002413" cy="445921"/>
          </a:xfrm>
          <a:prstGeom prst="roundRect">
            <a:avLst>
              <a:gd name="adj" fmla="val 50000"/>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000" b="1">
                <a:solidFill>
                  <a:prstClr val="white"/>
                </a:solidFill>
                <a:latin typeface="微软雅黑" panose="020B0503020204020204" pitchFamily="34" charset="-122"/>
                <a:ea typeface="微软雅黑" panose="020B0503020204020204" pitchFamily="34" charset="-122"/>
              </a:rPr>
              <a:t>国内研究现状</a:t>
            </a:r>
          </a:p>
        </p:txBody>
      </p:sp>
      <p:sp>
        <p:nvSpPr>
          <p:cNvPr id="28" name="矩形 27"/>
          <p:cNvSpPr/>
          <p:nvPr/>
        </p:nvSpPr>
        <p:spPr>
          <a:xfrm>
            <a:off x="4710810" y="3440987"/>
            <a:ext cx="3946844" cy="55201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
        <p:nvSpPr>
          <p:cNvPr id="30" name="矩形 29"/>
          <p:cNvSpPr/>
          <p:nvPr/>
        </p:nvSpPr>
        <p:spPr>
          <a:xfrm>
            <a:off x="4710810" y="4044437"/>
            <a:ext cx="3946844" cy="552011"/>
          </a:xfrm>
          <a:prstGeom prst="rect">
            <a:avLst/>
          </a:prstGeom>
        </p:spPr>
        <p:txBody>
          <a:bodyPr wrap="square">
            <a:spAutoFit/>
          </a:bodyPr>
          <a:lstStyle/>
          <a:p>
            <a:pPr marL="171450" indent="-171450">
              <a:lnSpc>
                <a:spcPct val="150000"/>
              </a:lnSpc>
              <a:buFont typeface="Arial" panose="020B0604020202020204" pitchFamily="34" charset="0"/>
              <a:buChar char="•"/>
            </a:pPr>
            <a:r>
              <a:rPr lang="en-US" altLang="zh-CN" sz="1050">
                <a:solidFill>
                  <a:schemeClr val="tx1">
                    <a:lumMod val="85000"/>
                    <a:lumOff val="15000"/>
                  </a:schemeClr>
                </a:solidFill>
              </a:rPr>
              <a:t>Lorem ipsum dolor sit amet, consectetur adipiscing elit. Donec luctus nibh sit amet sem</a:t>
            </a:r>
            <a:endParaRPr lang="zh-CN" altLang="en-US">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1000"/>
                                        <p:tgtEl>
                                          <p:spTgt spid="75"/>
                                        </p:tgtEl>
                                      </p:cBhvr>
                                    </p:animEffect>
                                    <p:anim calcmode="lin" valueType="num">
                                      <p:cBhvr>
                                        <p:cTn id="13" dur="1000" fill="hold"/>
                                        <p:tgtEl>
                                          <p:spTgt spid="75"/>
                                        </p:tgtEl>
                                        <p:attrNameLst>
                                          <p:attrName>ppt_x</p:attrName>
                                        </p:attrNameLst>
                                      </p:cBhvr>
                                      <p:tavLst>
                                        <p:tav tm="0">
                                          <p:val>
                                            <p:strVal val="#ppt_x"/>
                                          </p:val>
                                        </p:tav>
                                        <p:tav tm="100000">
                                          <p:val>
                                            <p:strVal val="#ppt_x"/>
                                          </p:val>
                                        </p:tav>
                                      </p:tavLst>
                                    </p:anim>
                                    <p:anim calcmode="lin" valueType="num">
                                      <p:cBhvr>
                                        <p:cTn id="14" dur="1000" fill="hold"/>
                                        <p:tgtEl>
                                          <p:spTgt spid="7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7"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2810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68503" y="749128"/>
            <a:ext cx="8587946" cy="3645244"/>
          </a:xfrm>
          <a:prstGeom prst="rect">
            <a:avLst/>
          </a:prstGeom>
          <a:solidFill>
            <a:schemeClr val="bg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5"/>
          <p:cNvSpPr txBox="1">
            <a:spLocks noChangeArrowheads="1"/>
          </p:cNvSpPr>
          <p:nvPr/>
        </p:nvSpPr>
        <p:spPr bwMode="auto">
          <a:xfrm>
            <a:off x="2863840" y="1888069"/>
            <a:ext cx="34163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lvl="0" algn="ctr" fontAlgn="base">
              <a:spcBef>
                <a:spcPct val="0"/>
              </a:spcBef>
              <a:spcAft>
                <a:spcPct val="0"/>
              </a:spcAft>
              <a:defRPr/>
            </a:pPr>
            <a:r>
              <a:rPr lang="zh-CN" altLang="en-US" sz="3600" b="1" dirty="0">
                <a:solidFill>
                  <a:prstClr val="black">
                    <a:lumMod val="85000"/>
                    <a:lumOff val="15000"/>
                  </a:prstClr>
                </a:solidFill>
                <a:latin typeface="微软雅黑" panose="020B0503020204020204" pitchFamily="34" charset="-122"/>
                <a:ea typeface="微软雅黑" panose="020B0503020204020204" pitchFamily="34" charset="-122"/>
              </a:rPr>
              <a:t>研究方法及过程</a:t>
            </a:r>
          </a:p>
        </p:txBody>
      </p:sp>
      <p:sp>
        <p:nvSpPr>
          <p:cNvPr id="21" name="文本框 6"/>
          <p:cNvSpPr txBox="1">
            <a:spLocks noChangeArrowheads="1"/>
          </p:cNvSpPr>
          <p:nvPr/>
        </p:nvSpPr>
        <p:spPr bwMode="auto">
          <a:xfrm>
            <a:off x="2171343" y="2503133"/>
            <a:ext cx="48013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spc="600" dirty="0">
                <a:solidFill>
                  <a:schemeClr val="accent1"/>
                </a:solidFill>
                <a:latin typeface="方正准圆简体" panose="03000509000000000000" pitchFamily="65" charset="-122"/>
                <a:ea typeface="方正准圆简体" panose="03000509000000000000" pitchFamily="65" charset="-122"/>
              </a:rPr>
              <a:t>Research methods and processes</a:t>
            </a:r>
            <a:endParaRPr lang="en-US" altLang="zh-CN" sz="1200" dirty="0">
              <a:solidFill>
                <a:schemeClr val="accent1"/>
              </a:solidFill>
              <a:latin typeface="方正准圆简体" panose="03000509000000000000" pitchFamily="65" charset="-122"/>
              <a:ea typeface="方正准圆简体" panose="03000509000000000000" pitchFamily="65" charset="-122"/>
            </a:endParaRPr>
          </a:p>
        </p:txBody>
      </p:sp>
      <p:sp>
        <p:nvSpPr>
          <p:cNvPr id="22" name="矩形 21"/>
          <p:cNvSpPr/>
          <p:nvPr/>
        </p:nvSpPr>
        <p:spPr>
          <a:xfrm>
            <a:off x="2633102" y="2811902"/>
            <a:ext cx="3877797" cy="552011"/>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en-US" altLang="zh-CN" sz="1050" b="0" i="0" u="none" strike="noStrike" kern="0" cap="none" spc="0" normalizeH="0" baseline="0" noProof="0" dirty="0">
                <a:ln>
                  <a:noFill/>
                </a:ln>
                <a:solidFill>
                  <a:schemeClr val="tx1">
                    <a:lumMod val="85000"/>
                    <a:lumOff val="15000"/>
                  </a:schemeClr>
                </a:solidFill>
                <a:effectLst/>
                <a:uLnTx/>
                <a:uFillTx/>
                <a:cs typeface="Arial" panose="020B0604020202020204" pitchFamily="34" charset="0"/>
              </a:rPr>
              <a:t>Lorem ipsum dolor sit </a:t>
            </a:r>
            <a:r>
              <a:rPr kumimoji="0" lang="en-US" altLang="zh-CN" sz="1050" b="0" i="0" u="none" strike="noStrike" kern="0" cap="none" spc="0" normalizeH="0" baseline="0" noProof="0" dirty="0" err="1">
                <a:ln>
                  <a:noFill/>
                </a:ln>
                <a:solidFill>
                  <a:schemeClr val="tx1">
                    <a:lumMod val="85000"/>
                    <a:lumOff val="15000"/>
                  </a:schemeClr>
                </a:solidFill>
                <a:effectLst/>
                <a:uLnTx/>
                <a:uFillTx/>
                <a:cs typeface="Arial" panose="020B0604020202020204" pitchFamily="34" charset="0"/>
              </a:rPr>
              <a:t>amet</a:t>
            </a:r>
            <a:r>
              <a:rPr kumimoji="0" lang="en-US" altLang="zh-CN" sz="1050" b="0" i="0" u="none" strike="noStrike" kern="0" cap="none" spc="0" normalizeH="0" baseline="0" noProof="0">
                <a:ln>
                  <a:noFill/>
                </a:ln>
                <a:solidFill>
                  <a:schemeClr val="tx1">
                    <a:lumMod val="85000"/>
                    <a:lumOff val="15000"/>
                  </a:schemeClr>
                </a:solidFill>
                <a:effectLst/>
                <a:uLnTx/>
                <a:uFillTx/>
                <a:cs typeface="Arial" panose="020B0604020202020204" pitchFamily="34" charset="0"/>
              </a:rPr>
              <a:t>, consectetuer adipiscing elit. Aenean commodo ligula eget dolor</a:t>
            </a:r>
            <a:endParaRPr kumimoji="0" lang="zh-CN" altLang="en-US" sz="1400" b="0" i="0" u="none" strike="noStrike" kern="0" cap="none" spc="0" normalizeH="0" baseline="0" noProof="0">
              <a:ln>
                <a:noFill/>
              </a:ln>
              <a:solidFill>
                <a:schemeClr val="tx1">
                  <a:lumMod val="85000"/>
                  <a:lumOff val="15000"/>
                </a:schemeClr>
              </a:solidFill>
              <a:effectLst/>
              <a:uLnTx/>
              <a:uFillTx/>
            </a:endParaRPr>
          </a:p>
        </p:txBody>
      </p:sp>
      <p:cxnSp>
        <p:nvCxnSpPr>
          <p:cNvPr id="23" name="直接连接符 22"/>
          <p:cNvCxnSpPr/>
          <p:nvPr/>
        </p:nvCxnSpPr>
        <p:spPr>
          <a:xfrm>
            <a:off x="4463537" y="2819169"/>
            <a:ext cx="21692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3800715" y="3447261"/>
            <a:ext cx="1542570" cy="501874"/>
            <a:chOff x="3302807" y="1034911"/>
            <a:chExt cx="2457878" cy="799669"/>
          </a:xfrm>
          <a:solidFill>
            <a:schemeClr val="accent1"/>
          </a:solidFill>
        </p:grpSpPr>
        <p:sp>
          <p:nvSpPr>
            <p:cNvPr id="37" name="íṡḷîḍê"/>
            <p:cNvSpPr/>
            <p:nvPr/>
          </p:nvSpPr>
          <p:spPr bwMode="auto">
            <a:xfrm>
              <a:off x="3518669" y="1287918"/>
              <a:ext cx="364442" cy="336408"/>
            </a:xfrm>
            <a:custGeom>
              <a:avLst/>
              <a:gdLst>
                <a:gd name="T0" fmla="*/ 154 w 159"/>
                <a:gd name="T1" fmla="*/ 43 h 146"/>
                <a:gd name="T2" fmla="*/ 133 w 159"/>
                <a:gd name="T3" fmla="*/ 41 h 146"/>
                <a:gd name="T4" fmla="*/ 159 w 159"/>
                <a:gd name="T5" fmla="*/ 25 h 146"/>
                <a:gd name="T6" fmla="*/ 133 w 159"/>
                <a:gd name="T7" fmla="*/ 24 h 146"/>
                <a:gd name="T8" fmla="*/ 97 w 159"/>
                <a:gd name="T9" fmla="*/ 38 h 146"/>
                <a:gd name="T10" fmla="*/ 106 w 159"/>
                <a:gd name="T11" fmla="*/ 24 h 146"/>
                <a:gd name="T12" fmla="*/ 72 w 159"/>
                <a:gd name="T13" fmla="*/ 34 h 146"/>
                <a:gd name="T14" fmla="*/ 66 w 159"/>
                <a:gd name="T15" fmla="*/ 36 h 146"/>
                <a:gd name="T16" fmla="*/ 0 w 159"/>
                <a:gd name="T17" fmla="*/ 23 h 146"/>
                <a:gd name="T18" fmla="*/ 28 w 159"/>
                <a:gd name="T19" fmla="*/ 34 h 146"/>
                <a:gd name="T20" fmla="*/ 30 w 159"/>
                <a:gd name="T21" fmla="*/ 41 h 146"/>
                <a:gd name="T22" fmla="*/ 11 w 159"/>
                <a:gd name="T23" fmla="*/ 40 h 146"/>
                <a:gd name="T24" fmla="*/ 41 w 159"/>
                <a:gd name="T25" fmla="*/ 60 h 146"/>
                <a:gd name="T26" fmla="*/ 24 w 159"/>
                <a:gd name="T27" fmla="*/ 60 h 146"/>
                <a:gd name="T28" fmla="*/ 46 w 159"/>
                <a:gd name="T29" fmla="*/ 79 h 146"/>
                <a:gd name="T30" fmla="*/ 35 w 159"/>
                <a:gd name="T31" fmla="*/ 78 h 146"/>
                <a:gd name="T32" fmla="*/ 54 w 159"/>
                <a:gd name="T33" fmla="*/ 92 h 146"/>
                <a:gd name="T34" fmla="*/ 54 w 159"/>
                <a:gd name="T35" fmla="*/ 96 h 146"/>
                <a:gd name="T36" fmla="*/ 46 w 159"/>
                <a:gd name="T37" fmla="*/ 96 h 146"/>
                <a:gd name="T38" fmla="*/ 64 w 159"/>
                <a:gd name="T39" fmla="*/ 108 h 146"/>
                <a:gd name="T40" fmla="*/ 64 w 159"/>
                <a:gd name="T41" fmla="*/ 114 h 146"/>
                <a:gd name="T42" fmla="*/ 60 w 159"/>
                <a:gd name="T43" fmla="*/ 115 h 146"/>
                <a:gd name="T44" fmla="*/ 81 w 159"/>
                <a:gd name="T45" fmla="*/ 146 h 146"/>
                <a:gd name="T46" fmla="*/ 103 w 159"/>
                <a:gd name="T47" fmla="*/ 117 h 146"/>
                <a:gd name="T48" fmla="*/ 98 w 159"/>
                <a:gd name="T49" fmla="*/ 114 h 146"/>
                <a:gd name="T50" fmla="*/ 99 w 159"/>
                <a:gd name="T51" fmla="*/ 107 h 146"/>
                <a:gd name="T52" fmla="*/ 115 w 159"/>
                <a:gd name="T53" fmla="*/ 97 h 146"/>
                <a:gd name="T54" fmla="*/ 112 w 159"/>
                <a:gd name="T55" fmla="*/ 92 h 146"/>
                <a:gd name="T56" fmla="*/ 131 w 159"/>
                <a:gd name="T57" fmla="*/ 79 h 146"/>
                <a:gd name="T58" fmla="*/ 119 w 159"/>
                <a:gd name="T59" fmla="*/ 79 h 146"/>
                <a:gd name="T60" fmla="*/ 117 w 159"/>
                <a:gd name="T61" fmla="*/ 75 h 146"/>
                <a:gd name="T62" fmla="*/ 141 w 159"/>
                <a:gd name="T63" fmla="*/ 59 h 146"/>
                <a:gd name="T64" fmla="*/ 125 w 159"/>
                <a:gd name="T65" fmla="*/ 58 h 146"/>
                <a:gd name="T66" fmla="*/ 124 w 159"/>
                <a:gd name="T67" fmla="*/ 54 h 146"/>
                <a:gd name="T68" fmla="*/ 154 w 159"/>
                <a:gd name="T69" fmla="*/ 4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146">
                  <a:moveTo>
                    <a:pt x="154" y="43"/>
                  </a:moveTo>
                  <a:cubicBezTo>
                    <a:pt x="133" y="41"/>
                    <a:pt x="133" y="41"/>
                    <a:pt x="133" y="41"/>
                  </a:cubicBezTo>
                  <a:cubicBezTo>
                    <a:pt x="137" y="34"/>
                    <a:pt x="155" y="37"/>
                    <a:pt x="159" y="25"/>
                  </a:cubicBezTo>
                  <a:cubicBezTo>
                    <a:pt x="133" y="24"/>
                    <a:pt x="133" y="24"/>
                    <a:pt x="133" y="24"/>
                  </a:cubicBezTo>
                  <a:cubicBezTo>
                    <a:pt x="114" y="21"/>
                    <a:pt x="107" y="39"/>
                    <a:pt x="97" y="38"/>
                  </a:cubicBezTo>
                  <a:cubicBezTo>
                    <a:pt x="88" y="29"/>
                    <a:pt x="100" y="28"/>
                    <a:pt x="106" y="24"/>
                  </a:cubicBezTo>
                  <a:cubicBezTo>
                    <a:pt x="80" y="0"/>
                    <a:pt x="72" y="32"/>
                    <a:pt x="72" y="34"/>
                  </a:cubicBezTo>
                  <a:cubicBezTo>
                    <a:pt x="71" y="37"/>
                    <a:pt x="68" y="38"/>
                    <a:pt x="66" y="36"/>
                  </a:cubicBezTo>
                  <a:cubicBezTo>
                    <a:pt x="58" y="12"/>
                    <a:pt x="33" y="22"/>
                    <a:pt x="0" y="23"/>
                  </a:cubicBezTo>
                  <a:cubicBezTo>
                    <a:pt x="8" y="31"/>
                    <a:pt x="17" y="32"/>
                    <a:pt x="28" y="34"/>
                  </a:cubicBezTo>
                  <a:cubicBezTo>
                    <a:pt x="30" y="36"/>
                    <a:pt x="32" y="38"/>
                    <a:pt x="30" y="41"/>
                  </a:cubicBezTo>
                  <a:cubicBezTo>
                    <a:pt x="11" y="40"/>
                    <a:pt x="11" y="40"/>
                    <a:pt x="11" y="40"/>
                  </a:cubicBezTo>
                  <a:cubicBezTo>
                    <a:pt x="19" y="58"/>
                    <a:pt x="35" y="49"/>
                    <a:pt x="41" y="60"/>
                  </a:cubicBezTo>
                  <a:cubicBezTo>
                    <a:pt x="24" y="60"/>
                    <a:pt x="24" y="60"/>
                    <a:pt x="24" y="60"/>
                  </a:cubicBezTo>
                  <a:cubicBezTo>
                    <a:pt x="25" y="75"/>
                    <a:pt x="41" y="68"/>
                    <a:pt x="46" y="79"/>
                  </a:cubicBezTo>
                  <a:cubicBezTo>
                    <a:pt x="35" y="78"/>
                    <a:pt x="35" y="78"/>
                    <a:pt x="35" y="78"/>
                  </a:cubicBezTo>
                  <a:cubicBezTo>
                    <a:pt x="40" y="90"/>
                    <a:pt x="48" y="91"/>
                    <a:pt x="54" y="92"/>
                  </a:cubicBezTo>
                  <a:cubicBezTo>
                    <a:pt x="54" y="96"/>
                    <a:pt x="54" y="96"/>
                    <a:pt x="54" y="96"/>
                  </a:cubicBezTo>
                  <a:cubicBezTo>
                    <a:pt x="46" y="96"/>
                    <a:pt x="46" y="96"/>
                    <a:pt x="46" y="96"/>
                  </a:cubicBezTo>
                  <a:cubicBezTo>
                    <a:pt x="46" y="104"/>
                    <a:pt x="57" y="109"/>
                    <a:pt x="64" y="108"/>
                  </a:cubicBezTo>
                  <a:cubicBezTo>
                    <a:pt x="64" y="114"/>
                    <a:pt x="64" y="114"/>
                    <a:pt x="64" y="114"/>
                  </a:cubicBezTo>
                  <a:cubicBezTo>
                    <a:pt x="60" y="115"/>
                    <a:pt x="60" y="115"/>
                    <a:pt x="60" y="115"/>
                  </a:cubicBezTo>
                  <a:cubicBezTo>
                    <a:pt x="81" y="146"/>
                    <a:pt x="81" y="146"/>
                    <a:pt x="81" y="146"/>
                  </a:cubicBezTo>
                  <a:cubicBezTo>
                    <a:pt x="103" y="117"/>
                    <a:pt x="103" y="117"/>
                    <a:pt x="103" y="117"/>
                  </a:cubicBezTo>
                  <a:cubicBezTo>
                    <a:pt x="98" y="114"/>
                    <a:pt x="98" y="114"/>
                    <a:pt x="98" y="114"/>
                  </a:cubicBezTo>
                  <a:cubicBezTo>
                    <a:pt x="99" y="107"/>
                    <a:pt x="99" y="107"/>
                    <a:pt x="99" y="107"/>
                  </a:cubicBezTo>
                  <a:cubicBezTo>
                    <a:pt x="105" y="108"/>
                    <a:pt x="111" y="106"/>
                    <a:pt x="115" y="97"/>
                  </a:cubicBezTo>
                  <a:cubicBezTo>
                    <a:pt x="114" y="95"/>
                    <a:pt x="99" y="99"/>
                    <a:pt x="112" y="92"/>
                  </a:cubicBezTo>
                  <a:cubicBezTo>
                    <a:pt x="120" y="91"/>
                    <a:pt x="125" y="85"/>
                    <a:pt x="131" y="79"/>
                  </a:cubicBezTo>
                  <a:cubicBezTo>
                    <a:pt x="119" y="79"/>
                    <a:pt x="119" y="79"/>
                    <a:pt x="119" y="79"/>
                  </a:cubicBezTo>
                  <a:cubicBezTo>
                    <a:pt x="117" y="78"/>
                    <a:pt x="116" y="76"/>
                    <a:pt x="117" y="75"/>
                  </a:cubicBezTo>
                  <a:cubicBezTo>
                    <a:pt x="125" y="74"/>
                    <a:pt x="137" y="70"/>
                    <a:pt x="141" y="59"/>
                  </a:cubicBezTo>
                  <a:cubicBezTo>
                    <a:pt x="125" y="58"/>
                    <a:pt x="125" y="58"/>
                    <a:pt x="125" y="58"/>
                  </a:cubicBezTo>
                  <a:cubicBezTo>
                    <a:pt x="122" y="57"/>
                    <a:pt x="123" y="55"/>
                    <a:pt x="124" y="54"/>
                  </a:cubicBezTo>
                  <a:cubicBezTo>
                    <a:pt x="134" y="54"/>
                    <a:pt x="145" y="50"/>
                    <a:pt x="154"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8" name="íŝḻiḍè"/>
            <p:cNvSpPr/>
            <p:nvPr/>
          </p:nvSpPr>
          <p:spPr bwMode="auto">
            <a:xfrm>
              <a:off x="3344157" y="1504480"/>
              <a:ext cx="93914" cy="74290"/>
            </a:xfrm>
            <a:custGeom>
              <a:avLst/>
              <a:gdLst>
                <a:gd name="T0" fmla="*/ 6 w 41"/>
                <a:gd name="T1" fmla="*/ 15 h 32"/>
                <a:gd name="T2" fmla="*/ 9 w 41"/>
                <a:gd name="T3" fmla="*/ 16 h 32"/>
                <a:gd name="T4" fmla="*/ 37 w 41"/>
                <a:gd name="T5" fmla="*/ 18 h 32"/>
                <a:gd name="T6" fmla="*/ 41 w 41"/>
                <a:gd name="T7" fmla="*/ 16 h 32"/>
                <a:gd name="T8" fmla="*/ 32 w 41"/>
                <a:gd name="T9" fmla="*/ 0 h 32"/>
                <a:gd name="T10" fmla="*/ 28 w 41"/>
                <a:gd name="T11" fmla="*/ 1 h 32"/>
                <a:gd name="T12" fmla="*/ 35 w 41"/>
                <a:gd name="T13" fmla="*/ 14 h 32"/>
                <a:gd name="T14" fmla="*/ 30 w 41"/>
                <a:gd name="T15" fmla="*/ 13 h 32"/>
                <a:gd name="T16" fmla="*/ 4 w 41"/>
                <a:gd name="T17" fmla="*/ 12 h 32"/>
                <a:gd name="T18" fmla="*/ 0 w 41"/>
                <a:gd name="T19" fmla="*/ 14 h 32"/>
                <a:gd name="T20" fmla="*/ 10 w 41"/>
                <a:gd name="T21" fmla="*/ 32 h 32"/>
                <a:gd name="T22" fmla="*/ 14 w 41"/>
                <a:gd name="T23" fmla="*/ 30 h 32"/>
                <a:gd name="T24" fmla="*/ 6 w 41"/>
                <a:gd name="T25" fmla="*/ 1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2">
                  <a:moveTo>
                    <a:pt x="6" y="15"/>
                  </a:moveTo>
                  <a:cubicBezTo>
                    <a:pt x="9" y="16"/>
                    <a:pt x="9" y="16"/>
                    <a:pt x="9" y="16"/>
                  </a:cubicBezTo>
                  <a:cubicBezTo>
                    <a:pt x="37" y="18"/>
                    <a:pt x="37" y="18"/>
                    <a:pt x="37" y="18"/>
                  </a:cubicBezTo>
                  <a:cubicBezTo>
                    <a:pt x="41" y="16"/>
                    <a:pt x="41" y="16"/>
                    <a:pt x="41" y="16"/>
                  </a:cubicBezTo>
                  <a:cubicBezTo>
                    <a:pt x="32" y="0"/>
                    <a:pt x="32" y="0"/>
                    <a:pt x="32" y="0"/>
                  </a:cubicBezTo>
                  <a:cubicBezTo>
                    <a:pt x="28" y="1"/>
                    <a:pt x="28" y="1"/>
                    <a:pt x="28" y="1"/>
                  </a:cubicBezTo>
                  <a:cubicBezTo>
                    <a:pt x="35" y="14"/>
                    <a:pt x="35" y="14"/>
                    <a:pt x="35" y="14"/>
                  </a:cubicBezTo>
                  <a:cubicBezTo>
                    <a:pt x="34" y="14"/>
                    <a:pt x="32" y="14"/>
                    <a:pt x="30" y="13"/>
                  </a:cubicBezTo>
                  <a:cubicBezTo>
                    <a:pt x="4" y="12"/>
                    <a:pt x="4" y="12"/>
                    <a:pt x="4" y="12"/>
                  </a:cubicBezTo>
                  <a:cubicBezTo>
                    <a:pt x="0" y="14"/>
                    <a:pt x="0" y="14"/>
                    <a:pt x="0" y="14"/>
                  </a:cubicBezTo>
                  <a:cubicBezTo>
                    <a:pt x="10" y="32"/>
                    <a:pt x="10" y="32"/>
                    <a:pt x="10" y="32"/>
                  </a:cubicBezTo>
                  <a:cubicBezTo>
                    <a:pt x="14" y="30"/>
                    <a:pt x="14" y="30"/>
                    <a:pt x="14" y="30"/>
                  </a:cubicBezTo>
                  <a:lnTo>
                    <a:pt x="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39" name="îS1iďê"/>
            <p:cNvSpPr/>
            <p:nvPr/>
          </p:nvSpPr>
          <p:spPr bwMode="auto">
            <a:xfrm>
              <a:off x="3369388" y="1550736"/>
              <a:ext cx="91811" cy="71487"/>
            </a:xfrm>
            <a:custGeom>
              <a:avLst/>
              <a:gdLst>
                <a:gd name="T0" fmla="*/ 128 w 131"/>
                <a:gd name="T1" fmla="*/ 46 h 102"/>
                <a:gd name="T2" fmla="*/ 85 w 131"/>
                <a:gd name="T3" fmla="*/ 66 h 102"/>
                <a:gd name="T4" fmla="*/ 66 w 131"/>
                <a:gd name="T5" fmla="*/ 30 h 102"/>
                <a:gd name="T6" fmla="*/ 108 w 131"/>
                <a:gd name="T7" fmla="*/ 10 h 102"/>
                <a:gd name="T8" fmla="*/ 105 w 131"/>
                <a:gd name="T9" fmla="*/ 0 h 102"/>
                <a:gd name="T10" fmla="*/ 0 w 131"/>
                <a:gd name="T11" fmla="*/ 46 h 102"/>
                <a:gd name="T12" fmla="*/ 7 w 131"/>
                <a:gd name="T13" fmla="*/ 56 h 102"/>
                <a:gd name="T14" fmla="*/ 56 w 131"/>
                <a:gd name="T15" fmla="*/ 33 h 102"/>
                <a:gd name="T16" fmla="*/ 72 w 131"/>
                <a:gd name="T17" fmla="*/ 73 h 102"/>
                <a:gd name="T18" fmla="*/ 23 w 131"/>
                <a:gd name="T19" fmla="*/ 92 h 102"/>
                <a:gd name="T20" fmla="*/ 30 w 131"/>
                <a:gd name="T21" fmla="*/ 102 h 102"/>
                <a:gd name="T22" fmla="*/ 131 w 131"/>
                <a:gd name="T23" fmla="*/ 56 h 102"/>
                <a:gd name="T24" fmla="*/ 128 w 131"/>
                <a:gd name="T25" fmla="*/ 4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128" y="46"/>
                  </a:moveTo>
                  <a:lnTo>
                    <a:pt x="85" y="66"/>
                  </a:lnTo>
                  <a:lnTo>
                    <a:pt x="66" y="30"/>
                  </a:lnTo>
                  <a:lnTo>
                    <a:pt x="108" y="10"/>
                  </a:lnTo>
                  <a:lnTo>
                    <a:pt x="105" y="0"/>
                  </a:lnTo>
                  <a:lnTo>
                    <a:pt x="0" y="46"/>
                  </a:lnTo>
                  <a:lnTo>
                    <a:pt x="7" y="56"/>
                  </a:lnTo>
                  <a:lnTo>
                    <a:pt x="56" y="33"/>
                  </a:lnTo>
                  <a:lnTo>
                    <a:pt x="72" y="73"/>
                  </a:lnTo>
                  <a:lnTo>
                    <a:pt x="23" y="92"/>
                  </a:lnTo>
                  <a:lnTo>
                    <a:pt x="30" y="102"/>
                  </a:lnTo>
                  <a:lnTo>
                    <a:pt x="131" y="56"/>
                  </a:lnTo>
                  <a:lnTo>
                    <a:pt x="12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0" name="i$ḷíḓe"/>
            <p:cNvSpPr/>
            <p:nvPr/>
          </p:nvSpPr>
          <p:spPr bwMode="auto">
            <a:xfrm>
              <a:off x="3394618" y="1599095"/>
              <a:ext cx="91811" cy="71487"/>
            </a:xfrm>
            <a:custGeom>
              <a:avLst/>
              <a:gdLst>
                <a:gd name="T0" fmla="*/ 72 w 131"/>
                <a:gd name="T1" fmla="*/ 76 h 102"/>
                <a:gd name="T2" fmla="*/ 85 w 131"/>
                <a:gd name="T3" fmla="*/ 69 h 102"/>
                <a:gd name="T4" fmla="*/ 66 w 131"/>
                <a:gd name="T5" fmla="*/ 30 h 102"/>
                <a:gd name="T6" fmla="*/ 98 w 131"/>
                <a:gd name="T7" fmla="*/ 17 h 102"/>
                <a:gd name="T8" fmla="*/ 118 w 131"/>
                <a:gd name="T9" fmla="*/ 56 h 102"/>
                <a:gd name="T10" fmla="*/ 131 w 131"/>
                <a:gd name="T11" fmla="*/ 53 h 102"/>
                <a:gd name="T12" fmla="*/ 105 w 131"/>
                <a:gd name="T13" fmla="*/ 0 h 102"/>
                <a:gd name="T14" fmla="*/ 0 w 131"/>
                <a:gd name="T15" fmla="*/ 50 h 102"/>
                <a:gd name="T16" fmla="*/ 30 w 131"/>
                <a:gd name="T17" fmla="*/ 102 h 102"/>
                <a:gd name="T18" fmla="*/ 39 w 131"/>
                <a:gd name="T19" fmla="*/ 96 h 102"/>
                <a:gd name="T20" fmla="*/ 20 w 131"/>
                <a:gd name="T21" fmla="*/ 53 h 102"/>
                <a:gd name="T22" fmla="*/ 52 w 131"/>
                <a:gd name="T23" fmla="*/ 36 h 102"/>
                <a:gd name="T24" fmla="*/ 72 w 131"/>
                <a:gd name="T25"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02">
                  <a:moveTo>
                    <a:pt x="72" y="76"/>
                  </a:moveTo>
                  <a:lnTo>
                    <a:pt x="85" y="69"/>
                  </a:lnTo>
                  <a:lnTo>
                    <a:pt x="66" y="30"/>
                  </a:lnTo>
                  <a:lnTo>
                    <a:pt x="98" y="17"/>
                  </a:lnTo>
                  <a:lnTo>
                    <a:pt x="118" y="56"/>
                  </a:lnTo>
                  <a:lnTo>
                    <a:pt x="131" y="53"/>
                  </a:lnTo>
                  <a:lnTo>
                    <a:pt x="105" y="0"/>
                  </a:lnTo>
                  <a:lnTo>
                    <a:pt x="0" y="50"/>
                  </a:lnTo>
                  <a:lnTo>
                    <a:pt x="30" y="102"/>
                  </a:lnTo>
                  <a:lnTo>
                    <a:pt x="39" y="96"/>
                  </a:lnTo>
                  <a:lnTo>
                    <a:pt x="20" y="53"/>
                  </a:lnTo>
                  <a:lnTo>
                    <a:pt x="52" y="36"/>
                  </a:lnTo>
                  <a:lnTo>
                    <a:pt x="72"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1" name="îş1íḍé"/>
            <p:cNvSpPr/>
            <p:nvPr/>
          </p:nvSpPr>
          <p:spPr bwMode="auto">
            <a:xfrm>
              <a:off x="3431063" y="1647453"/>
              <a:ext cx="73589" cy="53265"/>
            </a:xfrm>
            <a:custGeom>
              <a:avLst/>
              <a:gdLst>
                <a:gd name="T0" fmla="*/ 32 w 32"/>
                <a:gd name="T1" fmla="*/ 3 h 23"/>
                <a:gd name="T2" fmla="*/ 30 w 32"/>
                <a:gd name="T3" fmla="*/ 0 h 23"/>
                <a:gd name="T4" fmla="*/ 13 w 32"/>
                <a:gd name="T5" fmla="*/ 16 h 23"/>
                <a:gd name="T6" fmla="*/ 10 w 32"/>
                <a:gd name="T7" fmla="*/ 19 h 23"/>
                <a:gd name="T8" fmla="*/ 7 w 32"/>
                <a:gd name="T9" fmla="*/ 20 h 23"/>
                <a:gd name="T10" fmla="*/ 5 w 32"/>
                <a:gd name="T11" fmla="*/ 19 h 23"/>
                <a:gd name="T12" fmla="*/ 4 w 32"/>
                <a:gd name="T13" fmla="*/ 16 h 23"/>
                <a:gd name="T14" fmla="*/ 7 w 32"/>
                <a:gd name="T15" fmla="*/ 11 h 23"/>
                <a:gd name="T16" fmla="*/ 5 w 32"/>
                <a:gd name="T17" fmla="*/ 10 h 23"/>
                <a:gd name="T18" fmla="*/ 0 w 32"/>
                <a:gd name="T19" fmla="*/ 16 h 23"/>
                <a:gd name="T20" fmla="*/ 2 w 32"/>
                <a:gd name="T21" fmla="*/ 21 h 23"/>
                <a:gd name="T22" fmla="*/ 6 w 32"/>
                <a:gd name="T23" fmla="*/ 23 h 23"/>
                <a:gd name="T24" fmla="*/ 10 w 32"/>
                <a:gd name="T25" fmla="*/ 22 h 23"/>
                <a:gd name="T26" fmla="*/ 15 w 32"/>
                <a:gd name="T27" fmla="*/ 18 h 23"/>
                <a:gd name="T28" fmla="*/ 32 w 32"/>
                <a:gd name="T2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23">
                  <a:moveTo>
                    <a:pt x="32" y="3"/>
                  </a:moveTo>
                  <a:cubicBezTo>
                    <a:pt x="30" y="0"/>
                    <a:pt x="30" y="0"/>
                    <a:pt x="30" y="0"/>
                  </a:cubicBezTo>
                  <a:cubicBezTo>
                    <a:pt x="13" y="16"/>
                    <a:pt x="13" y="16"/>
                    <a:pt x="13" y="16"/>
                  </a:cubicBezTo>
                  <a:cubicBezTo>
                    <a:pt x="11" y="18"/>
                    <a:pt x="10" y="19"/>
                    <a:pt x="10" y="19"/>
                  </a:cubicBezTo>
                  <a:cubicBezTo>
                    <a:pt x="9" y="19"/>
                    <a:pt x="8" y="20"/>
                    <a:pt x="7" y="20"/>
                  </a:cubicBezTo>
                  <a:cubicBezTo>
                    <a:pt x="6" y="20"/>
                    <a:pt x="6" y="19"/>
                    <a:pt x="5" y="19"/>
                  </a:cubicBezTo>
                  <a:cubicBezTo>
                    <a:pt x="4" y="18"/>
                    <a:pt x="4" y="17"/>
                    <a:pt x="4" y="16"/>
                  </a:cubicBezTo>
                  <a:cubicBezTo>
                    <a:pt x="4" y="15"/>
                    <a:pt x="6" y="13"/>
                    <a:pt x="7" y="11"/>
                  </a:cubicBezTo>
                  <a:cubicBezTo>
                    <a:pt x="5" y="10"/>
                    <a:pt x="5" y="10"/>
                    <a:pt x="5" y="10"/>
                  </a:cubicBezTo>
                  <a:cubicBezTo>
                    <a:pt x="2" y="12"/>
                    <a:pt x="1" y="14"/>
                    <a:pt x="0" y="16"/>
                  </a:cubicBezTo>
                  <a:cubicBezTo>
                    <a:pt x="0" y="18"/>
                    <a:pt x="1" y="20"/>
                    <a:pt x="2" y="21"/>
                  </a:cubicBezTo>
                  <a:cubicBezTo>
                    <a:pt x="3" y="22"/>
                    <a:pt x="4" y="23"/>
                    <a:pt x="6" y="23"/>
                  </a:cubicBezTo>
                  <a:cubicBezTo>
                    <a:pt x="7" y="23"/>
                    <a:pt x="9" y="23"/>
                    <a:pt x="10" y="22"/>
                  </a:cubicBezTo>
                  <a:cubicBezTo>
                    <a:pt x="12" y="22"/>
                    <a:pt x="13" y="20"/>
                    <a:pt x="15" y="18"/>
                  </a:cubicBezTo>
                  <a:lnTo>
                    <a:pt x="32"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2" name="išḻïde"/>
            <p:cNvSpPr/>
            <p:nvPr/>
          </p:nvSpPr>
          <p:spPr bwMode="auto">
            <a:xfrm>
              <a:off x="3465404" y="1659368"/>
              <a:ext cx="60273" cy="59572"/>
            </a:xfrm>
            <a:custGeom>
              <a:avLst/>
              <a:gdLst>
                <a:gd name="T0" fmla="*/ 79 w 86"/>
                <a:gd name="T1" fmla="*/ 0 h 85"/>
                <a:gd name="T2" fmla="*/ 0 w 86"/>
                <a:gd name="T3" fmla="*/ 79 h 85"/>
                <a:gd name="T4" fmla="*/ 7 w 86"/>
                <a:gd name="T5" fmla="*/ 85 h 85"/>
                <a:gd name="T6" fmla="*/ 86 w 86"/>
                <a:gd name="T7" fmla="*/ 6 h 85"/>
                <a:gd name="T8" fmla="*/ 79 w 86"/>
                <a:gd name="T9" fmla="*/ 0 h 85"/>
              </a:gdLst>
              <a:ahLst/>
              <a:cxnLst>
                <a:cxn ang="0">
                  <a:pos x="T0" y="T1"/>
                </a:cxn>
                <a:cxn ang="0">
                  <a:pos x="T2" y="T3"/>
                </a:cxn>
                <a:cxn ang="0">
                  <a:pos x="T4" y="T5"/>
                </a:cxn>
                <a:cxn ang="0">
                  <a:pos x="T6" y="T7"/>
                </a:cxn>
                <a:cxn ang="0">
                  <a:pos x="T8" y="T9"/>
                </a:cxn>
              </a:cxnLst>
              <a:rect l="0" t="0" r="r" b="b"/>
              <a:pathLst>
                <a:path w="86" h="85">
                  <a:moveTo>
                    <a:pt x="79" y="0"/>
                  </a:moveTo>
                  <a:lnTo>
                    <a:pt x="0" y="79"/>
                  </a:lnTo>
                  <a:lnTo>
                    <a:pt x="7" y="85"/>
                  </a:lnTo>
                  <a:lnTo>
                    <a:pt x="86" y="6"/>
                  </a:lnTo>
                  <a:lnTo>
                    <a:pt x="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3" name="ís1ïḓè"/>
            <p:cNvSpPr/>
            <p:nvPr/>
          </p:nvSpPr>
          <p:spPr bwMode="auto">
            <a:xfrm>
              <a:off x="3477319" y="1675487"/>
              <a:ext cx="73589" cy="80598"/>
            </a:xfrm>
            <a:custGeom>
              <a:avLst/>
              <a:gdLst>
                <a:gd name="T0" fmla="*/ 29 w 32"/>
                <a:gd name="T1" fmla="*/ 0 h 35"/>
                <a:gd name="T2" fmla="*/ 0 w 32"/>
                <a:gd name="T3" fmla="*/ 21 h 35"/>
                <a:gd name="T4" fmla="*/ 3 w 32"/>
                <a:gd name="T5" fmla="*/ 23 h 35"/>
                <a:gd name="T6" fmla="*/ 12 w 32"/>
                <a:gd name="T7" fmla="*/ 17 h 35"/>
                <a:gd name="T8" fmla="*/ 20 w 32"/>
                <a:gd name="T9" fmla="*/ 23 h 35"/>
                <a:gd name="T10" fmla="*/ 16 w 32"/>
                <a:gd name="T11" fmla="*/ 33 h 35"/>
                <a:gd name="T12" fmla="*/ 19 w 32"/>
                <a:gd name="T13" fmla="*/ 35 h 35"/>
                <a:gd name="T14" fmla="*/ 32 w 32"/>
                <a:gd name="T15" fmla="*/ 3 h 35"/>
                <a:gd name="T16" fmla="*/ 29 w 32"/>
                <a:gd name="T17" fmla="*/ 0 h 35"/>
                <a:gd name="T18" fmla="*/ 25 w 32"/>
                <a:gd name="T19" fmla="*/ 11 h 35"/>
                <a:gd name="T20" fmla="*/ 22 w 32"/>
                <a:gd name="T21" fmla="*/ 20 h 35"/>
                <a:gd name="T22" fmla="*/ 15 w 32"/>
                <a:gd name="T23" fmla="*/ 15 h 35"/>
                <a:gd name="T24" fmla="*/ 23 w 32"/>
                <a:gd name="T25" fmla="*/ 8 h 35"/>
                <a:gd name="T26" fmla="*/ 28 w 32"/>
                <a:gd name="T27" fmla="*/ 4 h 35"/>
                <a:gd name="T28" fmla="*/ 25 w 32"/>
                <a:gd name="T2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35">
                  <a:moveTo>
                    <a:pt x="29" y="0"/>
                  </a:moveTo>
                  <a:cubicBezTo>
                    <a:pt x="0" y="21"/>
                    <a:pt x="0" y="21"/>
                    <a:pt x="0" y="21"/>
                  </a:cubicBezTo>
                  <a:cubicBezTo>
                    <a:pt x="3" y="23"/>
                    <a:pt x="3" y="23"/>
                    <a:pt x="3" y="23"/>
                  </a:cubicBezTo>
                  <a:cubicBezTo>
                    <a:pt x="12" y="17"/>
                    <a:pt x="12" y="17"/>
                    <a:pt x="12" y="17"/>
                  </a:cubicBezTo>
                  <a:cubicBezTo>
                    <a:pt x="20" y="23"/>
                    <a:pt x="20" y="23"/>
                    <a:pt x="20" y="23"/>
                  </a:cubicBezTo>
                  <a:cubicBezTo>
                    <a:pt x="16" y="33"/>
                    <a:pt x="16" y="33"/>
                    <a:pt x="16" y="33"/>
                  </a:cubicBezTo>
                  <a:cubicBezTo>
                    <a:pt x="19" y="35"/>
                    <a:pt x="19" y="35"/>
                    <a:pt x="19" y="35"/>
                  </a:cubicBezTo>
                  <a:cubicBezTo>
                    <a:pt x="32" y="3"/>
                    <a:pt x="32" y="3"/>
                    <a:pt x="32" y="3"/>
                  </a:cubicBezTo>
                  <a:lnTo>
                    <a:pt x="29" y="0"/>
                  </a:lnTo>
                  <a:close/>
                  <a:moveTo>
                    <a:pt x="25" y="11"/>
                  </a:moveTo>
                  <a:cubicBezTo>
                    <a:pt x="22" y="20"/>
                    <a:pt x="22" y="20"/>
                    <a:pt x="22" y="20"/>
                  </a:cubicBezTo>
                  <a:cubicBezTo>
                    <a:pt x="15" y="15"/>
                    <a:pt x="15" y="15"/>
                    <a:pt x="15" y="15"/>
                  </a:cubicBezTo>
                  <a:cubicBezTo>
                    <a:pt x="23" y="8"/>
                    <a:pt x="23" y="8"/>
                    <a:pt x="23" y="8"/>
                  </a:cubicBezTo>
                  <a:cubicBezTo>
                    <a:pt x="25" y="7"/>
                    <a:pt x="27" y="6"/>
                    <a:pt x="28" y="4"/>
                  </a:cubicBezTo>
                  <a:cubicBezTo>
                    <a:pt x="28" y="6"/>
                    <a:pt x="27" y="8"/>
                    <a:pt x="2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4" name="ïṩlïďê"/>
            <p:cNvSpPr/>
            <p:nvPr/>
          </p:nvSpPr>
          <p:spPr bwMode="auto">
            <a:xfrm>
              <a:off x="3529882" y="1688803"/>
              <a:ext cx="80598" cy="87606"/>
            </a:xfrm>
            <a:custGeom>
              <a:avLst/>
              <a:gdLst>
                <a:gd name="T0" fmla="*/ 108 w 115"/>
                <a:gd name="T1" fmla="*/ 27 h 125"/>
                <a:gd name="T2" fmla="*/ 62 w 115"/>
                <a:gd name="T3" fmla="*/ 102 h 125"/>
                <a:gd name="T4" fmla="*/ 69 w 115"/>
                <a:gd name="T5" fmla="*/ 7 h 125"/>
                <a:gd name="T6" fmla="*/ 59 w 115"/>
                <a:gd name="T7" fmla="*/ 0 h 125"/>
                <a:gd name="T8" fmla="*/ 0 w 115"/>
                <a:gd name="T9" fmla="*/ 96 h 125"/>
                <a:gd name="T10" fmla="*/ 10 w 115"/>
                <a:gd name="T11" fmla="*/ 99 h 125"/>
                <a:gd name="T12" fmla="*/ 56 w 115"/>
                <a:gd name="T13" fmla="*/ 27 h 125"/>
                <a:gd name="T14" fmla="*/ 49 w 115"/>
                <a:gd name="T15" fmla="*/ 122 h 125"/>
                <a:gd name="T16" fmla="*/ 59 w 115"/>
                <a:gd name="T17" fmla="*/ 125 h 125"/>
                <a:gd name="T18" fmla="*/ 115 w 115"/>
                <a:gd name="T19" fmla="*/ 33 h 125"/>
                <a:gd name="T20" fmla="*/ 108 w 115"/>
                <a:gd name="T21" fmla="*/ 2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25">
                  <a:moveTo>
                    <a:pt x="108" y="27"/>
                  </a:moveTo>
                  <a:lnTo>
                    <a:pt x="62" y="102"/>
                  </a:lnTo>
                  <a:lnTo>
                    <a:pt x="69" y="7"/>
                  </a:lnTo>
                  <a:lnTo>
                    <a:pt x="59" y="0"/>
                  </a:lnTo>
                  <a:lnTo>
                    <a:pt x="0" y="96"/>
                  </a:lnTo>
                  <a:lnTo>
                    <a:pt x="10" y="99"/>
                  </a:lnTo>
                  <a:lnTo>
                    <a:pt x="56" y="27"/>
                  </a:lnTo>
                  <a:lnTo>
                    <a:pt x="49" y="122"/>
                  </a:lnTo>
                  <a:lnTo>
                    <a:pt x="59" y="125"/>
                  </a:lnTo>
                  <a:lnTo>
                    <a:pt x="115" y="33"/>
                  </a:lnTo>
                  <a:lnTo>
                    <a:pt x="108"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5" name="íSliḋê"/>
            <p:cNvSpPr/>
            <p:nvPr/>
          </p:nvSpPr>
          <p:spPr bwMode="auto">
            <a:xfrm>
              <a:off x="3594360" y="1714735"/>
              <a:ext cx="56769" cy="77794"/>
            </a:xfrm>
            <a:custGeom>
              <a:avLst/>
              <a:gdLst>
                <a:gd name="T0" fmla="*/ 19 w 25"/>
                <a:gd name="T1" fmla="*/ 1 h 34"/>
                <a:gd name="T2" fmla="*/ 13 w 25"/>
                <a:gd name="T3" fmla="*/ 1 h 34"/>
                <a:gd name="T4" fmla="*/ 8 w 25"/>
                <a:gd name="T5" fmla="*/ 5 h 34"/>
                <a:gd name="T6" fmla="*/ 3 w 25"/>
                <a:gd name="T7" fmla="*/ 13 h 34"/>
                <a:gd name="T8" fmla="*/ 1 w 25"/>
                <a:gd name="T9" fmla="*/ 22 h 34"/>
                <a:gd name="T10" fmla="*/ 2 w 25"/>
                <a:gd name="T11" fmla="*/ 29 h 34"/>
                <a:gd name="T12" fmla="*/ 6 w 25"/>
                <a:gd name="T13" fmla="*/ 33 h 34"/>
                <a:gd name="T14" fmla="*/ 11 w 25"/>
                <a:gd name="T15" fmla="*/ 33 h 34"/>
                <a:gd name="T16" fmla="*/ 17 w 25"/>
                <a:gd name="T17" fmla="*/ 31 h 34"/>
                <a:gd name="T18" fmla="*/ 21 w 25"/>
                <a:gd name="T19" fmla="*/ 20 h 34"/>
                <a:gd name="T20" fmla="*/ 13 w 25"/>
                <a:gd name="T21" fmla="*/ 17 h 34"/>
                <a:gd name="T22" fmla="*/ 11 w 25"/>
                <a:gd name="T23" fmla="*/ 20 h 34"/>
                <a:gd name="T24" fmla="*/ 17 w 25"/>
                <a:gd name="T25" fmla="*/ 22 h 34"/>
                <a:gd name="T26" fmla="*/ 15 w 25"/>
                <a:gd name="T27" fmla="*/ 28 h 34"/>
                <a:gd name="T28" fmla="*/ 12 w 25"/>
                <a:gd name="T29" fmla="*/ 29 h 34"/>
                <a:gd name="T30" fmla="*/ 8 w 25"/>
                <a:gd name="T31" fmla="*/ 29 h 34"/>
                <a:gd name="T32" fmla="*/ 5 w 25"/>
                <a:gd name="T33" fmla="*/ 26 h 34"/>
                <a:gd name="T34" fmla="*/ 4 w 25"/>
                <a:gd name="T35" fmla="*/ 21 h 34"/>
                <a:gd name="T36" fmla="*/ 6 w 25"/>
                <a:gd name="T37" fmla="*/ 14 h 34"/>
                <a:gd name="T38" fmla="*/ 9 w 25"/>
                <a:gd name="T39" fmla="*/ 8 h 34"/>
                <a:gd name="T40" fmla="*/ 11 w 25"/>
                <a:gd name="T41" fmla="*/ 5 h 34"/>
                <a:gd name="T42" fmla="*/ 15 w 25"/>
                <a:gd name="T43" fmla="*/ 4 h 34"/>
                <a:gd name="T44" fmla="*/ 18 w 25"/>
                <a:gd name="T45" fmla="*/ 4 h 34"/>
                <a:gd name="T46" fmla="*/ 20 w 25"/>
                <a:gd name="T47" fmla="*/ 6 h 34"/>
                <a:gd name="T48" fmla="*/ 21 w 25"/>
                <a:gd name="T49" fmla="*/ 9 h 34"/>
                <a:gd name="T50" fmla="*/ 21 w 25"/>
                <a:gd name="T51" fmla="*/ 13 h 34"/>
                <a:gd name="T52" fmla="*/ 24 w 25"/>
                <a:gd name="T53" fmla="*/ 13 h 34"/>
                <a:gd name="T54" fmla="*/ 24 w 25"/>
                <a:gd name="T55" fmla="*/ 7 h 34"/>
                <a:gd name="T56" fmla="*/ 23 w 25"/>
                <a:gd name="T57" fmla="*/ 3 h 34"/>
                <a:gd name="T58" fmla="*/ 19 w 25"/>
                <a:gd name="T5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34">
                  <a:moveTo>
                    <a:pt x="19" y="1"/>
                  </a:moveTo>
                  <a:cubicBezTo>
                    <a:pt x="18" y="0"/>
                    <a:pt x="15" y="0"/>
                    <a:pt x="13" y="1"/>
                  </a:cubicBezTo>
                  <a:cubicBezTo>
                    <a:pt x="11" y="1"/>
                    <a:pt x="9" y="3"/>
                    <a:pt x="8" y="5"/>
                  </a:cubicBezTo>
                  <a:cubicBezTo>
                    <a:pt x="6" y="7"/>
                    <a:pt x="4" y="10"/>
                    <a:pt x="3" y="13"/>
                  </a:cubicBezTo>
                  <a:cubicBezTo>
                    <a:pt x="2" y="16"/>
                    <a:pt x="1" y="19"/>
                    <a:pt x="1" y="22"/>
                  </a:cubicBezTo>
                  <a:cubicBezTo>
                    <a:pt x="0" y="25"/>
                    <a:pt x="1" y="27"/>
                    <a:pt x="2" y="29"/>
                  </a:cubicBezTo>
                  <a:cubicBezTo>
                    <a:pt x="3" y="31"/>
                    <a:pt x="4" y="32"/>
                    <a:pt x="6" y="33"/>
                  </a:cubicBezTo>
                  <a:cubicBezTo>
                    <a:pt x="8" y="34"/>
                    <a:pt x="9" y="34"/>
                    <a:pt x="11" y="33"/>
                  </a:cubicBezTo>
                  <a:cubicBezTo>
                    <a:pt x="13" y="33"/>
                    <a:pt x="15" y="32"/>
                    <a:pt x="17" y="31"/>
                  </a:cubicBezTo>
                  <a:cubicBezTo>
                    <a:pt x="21" y="20"/>
                    <a:pt x="21" y="20"/>
                    <a:pt x="21" y="20"/>
                  </a:cubicBezTo>
                  <a:cubicBezTo>
                    <a:pt x="13" y="17"/>
                    <a:pt x="13" y="17"/>
                    <a:pt x="13" y="17"/>
                  </a:cubicBezTo>
                  <a:cubicBezTo>
                    <a:pt x="11" y="20"/>
                    <a:pt x="11" y="20"/>
                    <a:pt x="11" y="20"/>
                  </a:cubicBezTo>
                  <a:cubicBezTo>
                    <a:pt x="17" y="22"/>
                    <a:pt x="17" y="22"/>
                    <a:pt x="17" y="22"/>
                  </a:cubicBezTo>
                  <a:cubicBezTo>
                    <a:pt x="15" y="28"/>
                    <a:pt x="15" y="28"/>
                    <a:pt x="15" y="28"/>
                  </a:cubicBezTo>
                  <a:cubicBezTo>
                    <a:pt x="14" y="29"/>
                    <a:pt x="13" y="29"/>
                    <a:pt x="12" y="29"/>
                  </a:cubicBezTo>
                  <a:cubicBezTo>
                    <a:pt x="10" y="30"/>
                    <a:pt x="9" y="30"/>
                    <a:pt x="8" y="29"/>
                  </a:cubicBezTo>
                  <a:cubicBezTo>
                    <a:pt x="6" y="29"/>
                    <a:pt x="5" y="28"/>
                    <a:pt x="5" y="26"/>
                  </a:cubicBezTo>
                  <a:cubicBezTo>
                    <a:pt x="4" y="25"/>
                    <a:pt x="3" y="23"/>
                    <a:pt x="4" y="21"/>
                  </a:cubicBezTo>
                  <a:cubicBezTo>
                    <a:pt x="4" y="19"/>
                    <a:pt x="4" y="17"/>
                    <a:pt x="6" y="14"/>
                  </a:cubicBezTo>
                  <a:cubicBezTo>
                    <a:pt x="7" y="12"/>
                    <a:pt x="8" y="10"/>
                    <a:pt x="9" y="8"/>
                  </a:cubicBezTo>
                  <a:cubicBezTo>
                    <a:pt x="10" y="7"/>
                    <a:pt x="11" y="6"/>
                    <a:pt x="11" y="5"/>
                  </a:cubicBezTo>
                  <a:cubicBezTo>
                    <a:pt x="12" y="5"/>
                    <a:pt x="13" y="4"/>
                    <a:pt x="15" y="4"/>
                  </a:cubicBezTo>
                  <a:cubicBezTo>
                    <a:pt x="16" y="4"/>
                    <a:pt x="17" y="4"/>
                    <a:pt x="18" y="4"/>
                  </a:cubicBezTo>
                  <a:cubicBezTo>
                    <a:pt x="19" y="5"/>
                    <a:pt x="20" y="5"/>
                    <a:pt x="20" y="6"/>
                  </a:cubicBezTo>
                  <a:cubicBezTo>
                    <a:pt x="21" y="7"/>
                    <a:pt x="21" y="8"/>
                    <a:pt x="21" y="9"/>
                  </a:cubicBezTo>
                  <a:cubicBezTo>
                    <a:pt x="22" y="10"/>
                    <a:pt x="21" y="11"/>
                    <a:pt x="21" y="13"/>
                  </a:cubicBezTo>
                  <a:cubicBezTo>
                    <a:pt x="24" y="13"/>
                    <a:pt x="24" y="13"/>
                    <a:pt x="24" y="13"/>
                  </a:cubicBezTo>
                  <a:cubicBezTo>
                    <a:pt x="24" y="11"/>
                    <a:pt x="25" y="9"/>
                    <a:pt x="24" y="7"/>
                  </a:cubicBezTo>
                  <a:cubicBezTo>
                    <a:pt x="24" y="6"/>
                    <a:pt x="24" y="4"/>
                    <a:pt x="23" y="3"/>
                  </a:cubicBezTo>
                  <a:cubicBezTo>
                    <a:pt x="22" y="2"/>
                    <a:pt x="21" y="1"/>
                    <a:pt x="1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6" name="ísļîdè"/>
            <p:cNvSpPr/>
            <p:nvPr/>
          </p:nvSpPr>
          <p:spPr bwMode="auto">
            <a:xfrm>
              <a:off x="3681266" y="1716837"/>
              <a:ext cx="45555" cy="78495"/>
            </a:xfrm>
            <a:custGeom>
              <a:avLst/>
              <a:gdLst>
                <a:gd name="T0" fmla="*/ 17 w 20"/>
                <a:gd name="T1" fmla="*/ 19 h 34"/>
                <a:gd name="T2" fmla="*/ 15 w 20"/>
                <a:gd name="T3" fmla="*/ 27 h 34"/>
                <a:gd name="T4" fmla="*/ 10 w 20"/>
                <a:gd name="T5" fmla="*/ 30 h 34"/>
                <a:gd name="T6" fmla="*/ 7 w 20"/>
                <a:gd name="T7" fmla="*/ 29 h 34"/>
                <a:gd name="T8" fmla="*/ 4 w 20"/>
                <a:gd name="T9" fmla="*/ 25 h 34"/>
                <a:gd name="T10" fmla="*/ 4 w 20"/>
                <a:gd name="T11" fmla="*/ 19 h 34"/>
                <a:gd name="T12" fmla="*/ 4 w 20"/>
                <a:gd name="T13" fmla="*/ 0 h 34"/>
                <a:gd name="T14" fmla="*/ 0 w 20"/>
                <a:gd name="T15" fmla="*/ 0 h 34"/>
                <a:gd name="T16" fmla="*/ 0 w 20"/>
                <a:gd name="T17" fmla="*/ 19 h 34"/>
                <a:gd name="T18" fmla="*/ 1 w 20"/>
                <a:gd name="T19" fmla="*/ 27 h 34"/>
                <a:gd name="T20" fmla="*/ 5 w 20"/>
                <a:gd name="T21" fmla="*/ 32 h 34"/>
                <a:gd name="T22" fmla="*/ 10 w 20"/>
                <a:gd name="T23" fmla="*/ 34 h 34"/>
                <a:gd name="T24" fmla="*/ 16 w 20"/>
                <a:gd name="T25" fmla="*/ 32 h 34"/>
                <a:gd name="T26" fmla="*/ 19 w 20"/>
                <a:gd name="T27" fmla="*/ 27 h 34"/>
                <a:gd name="T28" fmla="*/ 20 w 20"/>
                <a:gd name="T29" fmla="*/ 19 h 34"/>
                <a:gd name="T30" fmla="*/ 20 w 20"/>
                <a:gd name="T31" fmla="*/ 0 h 34"/>
                <a:gd name="T32" fmla="*/ 17 w 20"/>
                <a:gd name="T33" fmla="*/ 0 h 34"/>
                <a:gd name="T34" fmla="*/ 17 w 20"/>
                <a:gd name="T35"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34">
                  <a:moveTo>
                    <a:pt x="17" y="19"/>
                  </a:moveTo>
                  <a:cubicBezTo>
                    <a:pt x="17" y="23"/>
                    <a:pt x="16" y="26"/>
                    <a:pt x="15" y="27"/>
                  </a:cubicBezTo>
                  <a:cubicBezTo>
                    <a:pt x="14" y="29"/>
                    <a:pt x="13" y="30"/>
                    <a:pt x="10" y="30"/>
                  </a:cubicBezTo>
                  <a:cubicBezTo>
                    <a:pt x="9" y="30"/>
                    <a:pt x="8" y="29"/>
                    <a:pt x="7" y="29"/>
                  </a:cubicBezTo>
                  <a:cubicBezTo>
                    <a:pt x="6" y="28"/>
                    <a:pt x="5" y="27"/>
                    <a:pt x="4" y="25"/>
                  </a:cubicBezTo>
                  <a:cubicBezTo>
                    <a:pt x="4" y="24"/>
                    <a:pt x="4" y="22"/>
                    <a:pt x="4" y="19"/>
                  </a:cubicBezTo>
                  <a:cubicBezTo>
                    <a:pt x="4" y="0"/>
                    <a:pt x="4" y="0"/>
                    <a:pt x="4" y="0"/>
                  </a:cubicBezTo>
                  <a:cubicBezTo>
                    <a:pt x="0" y="0"/>
                    <a:pt x="0" y="0"/>
                    <a:pt x="0" y="0"/>
                  </a:cubicBezTo>
                  <a:cubicBezTo>
                    <a:pt x="0" y="19"/>
                    <a:pt x="0" y="19"/>
                    <a:pt x="0" y="19"/>
                  </a:cubicBezTo>
                  <a:cubicBezTo>
                    <a:pt x="0" y="23"/>
                    <a:pt x="1" y="25"/>
                    <a:pt x="1" y="27"/>
                  </a:cubicBezTo>
                  <a:cubicBezTo>
                    <a:pt x="2" y="29"/>
                    <a:pt x="3" y="31"/>
                    <a:pt x="5" y="32"/>
                  </a:cubicBezTo>
                  <a:cubicBezTo>
                    <a:pt x="6" y="33"/>
                    <a:pt x="8" y="34"/>
                    <a:pt x="10" y="34"/>
                  </a:cubicBezTo>
                  <a:cubicBezTo>
                    <a:pt x="13" y="34"/>
                    <a:pt x="15" y="33"/>
                    <a:pt x="16" y="32"/>
                  </a:cubicBezTo>
                  <a:cubicBezTo>
                    <a:pt x="18" y="31"/>
                    <a:pt x="19" y="29"/>
                    <a:pt x="19" y="27"/>
                  </a:cubicBezTo>
                  <a:cubicBezTo>
                    <a:pt x="20" y="25"/>
                    <a:pt x="20" y="22"/>
                    <a:pt x="20" y="19"/>
                  </a:cubicBezTo>
                  <a:cubicBezTo>
                    <a:pt x="20" y="0"/>
                    <a:pt x="20" y="0"/>
                    <a:pt x="20" y="0"/>
                  </a:cubicBezTo>
                  <a:cubicBezTo>
                    <a:pt x="17" y="0"/>
                    <a:pt x="17" y="0"/>
                    <a:pt x="17" y="0"/>
                  </a:cubicBezTo>
                  <a:lnTo>
                    <a:pt x="17"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7" name="îSlíḋé"/>
            <p:cNvSpPr/>
            <p:nvPr/>
          </p:nvSpPr>
          <p:spPr bwMode="auto">
            <a:xfrm>
              <a:off x="3733829" y="1709829"/>
              <a:ext cx="55367" cy="80598"/>
            </a:xfrm>
            <a:custGeom>
              <a:avLst/>
              <a:gdLst>
                <a:gd name="T0" fmla="*/ 53 w 79"/>
                <a:gd name="T1" fmla="*/ 0 h 115"/>
                <a:gd name="T2" fmla="*/ 62 w 79"/>
                <a:gd name="T3" fmla="*/ 86 h 115"/>
                <a:gd name="T4" fmla="*/ 10 w 79"/>
                <a:gd name="T5" fmla="*/ 3 h 115"/>
                <a:gd name="T6" fmla="*/ 0 w 79"/>
                <a:gd name="T7" fmla="*/ 7 h 115"/>
                <a:gd name="T8" fmla="*/ 13 w 79"/>
                <a:gd name="T9" fmla="*/ 115 h 115"/>
                <a:gd name="T10" fmla="*/ 23 w 79"/>
                <a:gd name="T11" fmla="*/ 115 h 115"/>
                <a:gd name="T12" fmla="*/ 13 w 79"/>
                <a:gd name="T13" fmla="*/ 30 h 115"/>
                <a:gd name="T14" fmla="*/ 66 w 79"/>
                <a:gd name="T15" fmla="*/ 109 h 115"/>
                <a:gd name="T16" fmla="*/ 79 w 79"/>
                <a:gd name="T17" fmla="*/ 109 h 115"/>
                <a:gd name="T18" fmla="*/ 62 w 79"/>
                <a:gd name="T19" fmla="*/ 0 h 115"/>
                <a:gd name="T20" fmla="*/ 53 w 79"/>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5">
                  <a:moveTo>
                    <a:pt x="53" y="0"/>
                  </a:moveTo>
                  <a:lnTo>
                    <a:pt x="62" y="86"/>
                  </a:lnTo>
                  <a:lnTo>
                    <a:pt x="10" y="3"/>
                  </a:lnTo>
                  <a:lnTo>
                    <a:pt x="0" y="7"/>
                  </a:lnTo>
                  <a:lnTo>
                    <a:pt x="13" y="115"/>
                  </a:lnTo>
                  <a:lnTo>
                    <a:pt x="23" y="115"/>
                  </a:lnTo>
                  <a:lnTo>
                    <a:pt x="13" y="30"/>
                  </a:lnTo>
                  <a:lnTo>
                    <a:pt x="66" y="109"/>
                  </a:lnTo>
                  <a:lnTo>
                    <a:pt x="79" y="109"/>
                  </a:lnTo>
                  <a:lnTo>
                    <a:pt x="62" y="0"/>
                  </a:lnTo>
                  <a:lnTo>
                    <a:pt x="5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8" name="íŝ1ïḓê"/>
            <p:cNvSpPr/>
            <p:nvPr/>
          </p:nvSpPr>
          <p:spPr bwMode="auto">
            <a:xfrm>
              <a:off x="3782188" y="1695812"/>
              <a:ext cx="32239" cy="76393"/>
            </a:xfrm>
            <a:custGeom>
              <a:avLst/>
              <a:gdLst>
                <a:gd name="T0" fmla="*/ 0 w 46"/>
                <a:gd name="T1" fmla="*/ 4 h 109"/>
                <a:gd name="T2" fmla="*/ 36 w 46"/>
                <a:gd name="T3" fmla="*/ 109 h 109"/>
                <a:gd name="T4" fmla="*/ 46 w 46"/>
                <a:gd name="T5" fmla="*/ 106 h 109"/>
                <a:gd name="T6" fmla="*/ 10 w 46"/>
                <a:gd name="T7" fmla="*/ 0 h 109"/>
                <a:gd name="T8" fmla="*/ 0 w 46"/>
                <a:gd name="T9" fmla="*/ 4 h 109"/>
              </a:gdLst>
              <a:ahLst/>
              <a:cxnLst>
                <a:cxn ang="0">
                  <a:pos x="T0" y="T1"/>
                </a:cxn>
                <a:cxn ang="0">
                  <a:pos x="T2" y="T3"/>
                </a:cxn>
                <a:cxn ang="0">
                  <a:pos x="T4" y="T5"/>
                </a:cxn>
                <a:cxn ang="0">
                  <a:pos x="T6" y="T7"/>
                </a:cxn>
                <a:cxn ang="0">
                  <a:pos x="T8" y="T9"/>
                </a:cxn>
              </a:cxnLst>
              <a:rect l="0" t="0" r="r" b="b"/>
              <a:pathLst>
                <a:path w="46" h="109">
                  <a:moveTo>
                    <a:pt x="0" y="4"/>
                  </a:moveTo>
                  <a:lnTo>
                    <a:pt x="36" y="109"/>
                  </a:lnTo>
                  <a:lnTo>
                    <a:pt x="46" y="106"/>
                  </a:lnTo>
                  <a:lnTo>
                    <a:pt x="10"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49" name="ï$ľíḑè"/>
            <p:cNvSpPr/>
            <p:nvPr/>
          </p:nvSpPr>
          <p:spPr bwMode="auto">
            <a:xfrm>
              <a:off x="3793401" y="1679692"/>
              <a:ext cx="55367" cy="83401"/>
            </a:xfrm>
            <a:custGeom>
              <a:avLst/>
              <a:gdLst>
                <a:gd name="T0" fmla="*/ 17 w 24"/>
                <a:gd name="T1" fmla="*/ 1 h 36"/>
                <a:gd name="T2" fmla="*/ 20 w 24"/>
                <a:gd name="T3" fmla="*/ 26 h 36"/>
                <a:gd name="T4" fmla="*/ 21 w 24"/>
                <a:gd name="T5" fmla="*/ 32 h 36"/>
                <a:gd name="T6" fmla="*/ 18 w 24"/>
                <a:gd name="T7" fmla="*/ 27 h 36"/>
                <a:gd name="T8" fmla="*/ 3 w 24"/>
                <a:gd name="T9" fmla="*/ 7 h 36"/>
                <a:gd name="T10" fmla="*/ 0 w 24"/>
                <a:gd name="T11" fmla="*/ 8 h 36"/>
                <a:gd name="T12" fmla="*/ 21 w 24"/>
                <a:gd name="T13" fmla="*/ 36 h 36"/>
                <a:gd name="T14" fmla="*/ 24 w 24"/>
                <a:gd name="T15" fmla="*/ 35 h 36"/>
                <a:gd name="T16" fmla="*/ 19 w 24"/>
                <a:gd name="T17" fmla="*/ 0 h 36"/>
                <a:gd name="T18" fmla="*/ 17 w 24"/>
                <a:gd name="T19"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6">
                  <a:moveTo>
                    <a:pt x="17" y="1"/>
                  </a:moveTo>
                  <a:cubicBezTo>
                    <a:pt x="20" y="26"/>
                    <a:pt x="20" y="26"/>
                    <a:pt x="20" y="26"/>
                  </a:cubicBezTo>
                  <a:cubicBezTo>
                    <a:pt x="20" y="28"/>
                    <a:pt x="21" y="30"/>
                    <a:pt x="21" y="32"/>
                  </a:cubicBezTo>
                  <a:cubicBezTo>
                    <a:pt x="20" y="30"/>
                    <a:pt x="19" y="29"/>
                    <a:pt x="18" y="27"/>
                  </a:cubicBezTo>
                  <a:cubicBezTo>
                    <a:pt x="3" y="7"/>
                    <a:pt x="3" y="7"/>
                    <a:pt x="3" y="7"/>
                  </a:cubicBezTo>
                  <a:cubicBezTo>
                    <a:pt x="0" y="8"/>
                    <a:pt x="0" y="8"/>
                    <a:pt x="0" y="8"/>
                  </a:cubicBezTo>
                  <a:cubicBezTo>
                    <a:pt x="21" y="36"/>
                    <a:pt x="21" y="36"/>
                    <a:pt x="21" y="36"/>
                  </a:cubicBezTo>
                  <a:cubicBezTo>
                    <a:pt x="24" y="35"/>
                    <a:pt x="24" y="35"/>
                    <a:pt x="24" y="35"/>
                  </a:cubicBezTo>
                  <a:cubicBezTo>
                    <a:pt x="19" y="0"/>
                    <a:pt x="19" y="0"/>
                    <a:pt x="19" y="0"/>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0" name="ïṧ1íḓè"/>
            <p:cNvSpPr/>
            <p:nvPr/>
          </p:nvSpPr>
          <p:spPr bwMode="auto">
            <a:xfrm>
              <a:off x="3843863" y="1661470"/>
              <a:ext cx="68683" cy="78495"/>
            </a:xfrm>
            <a:custGeom>
              <a:avLst/>
              <a:gdLst>
                <a:gd name="T0" fmla="*/ 62 w 98"/>
                <a:gd name="T1" fmla="*/ 99 h 112"/>
                <a:gd name="T2" fmla="*/ 40 w 98"/>
                <a:gd name="T3" fmla="*/ 66 h 112"/>
                <a:gd name="T4" fmla="*/ 66 w 98"/>
                <a:gd name="T5" fmla="*/ 49 h 112"/>
                <a:gd name="T6" fmla="*/ 59 w 98"/>
                <a:gd name="T7" fmla="*/ 39 h 112"/>
                <a:gd name="T8" fmla="*/ 33 w 98"/>
                <a:gd name="T9" fmla="*/ 56 h 112"/>
                <a:gd name="T10" fmla="*/ 13 w 98"/>
                <a:gd name="T11" fmla="*/ 26 h 112"/>
                <a:gd name="T12" fmla="*/ 40 w 98"/>
                <a:gd name="T13" fmla="*/ 10 h 112"/>
                <a:gd name="T14" fmla="*/ 33 w 98"/>
                <a:gd name="T15" fmla="*/ 0 h 112"/>
                <a:gd name="T16" fmla="*/ 0 w 98"/>
                <a:gd name="T17" fmla="*/ 20 h 112"/>
                <a:gd name="T18" fmla="*/ 62 w 98"/>
                <a:gd name="T19" fmla="*/ 112 h 112"/>
                <a:gd name="T20" fmla="*/ 98 w 98"/>
                <a:gd name="T21" fmla="*/ 92 h 112"/>
                <a:gd name="T22" fmla="*/ 89 w 98"/>
                <a:gd name="T23" fmla="*/ 79 h 112"/>
                <a:gd name="T24" fmla="*/ 62 w 98"/>
                <a:gd name="T25" fmla="*/ 9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12">
                  <a:moveTo>
                    <a:pt x="62" y="99"/>
                  </a:moveTo>
                  <a:lnTo>
                    <a:pt x="40" y="66"/>
                  </a:lnTo>
                  <a:lnTo>
                    <a:pt x="66" y="49"/>
                  </a:lnTo>
                  <a:lnTo>
                    <a:pt x="59" y="39"/>
                  </a:lnTo>
                  <a:lnTo>
                    <a:pt x="33" y="56"/>
                  </a:lnTo>
                  <a:lnTo>
                    <a:pt x="13" y="26"/>
                  </a:lnTo>
                  <a:lnTo>
                    <a:pt x="40" y="10"/>
                  </a:lnTo>
                  <a:lnTo>
                    <a:pt x="33" y="0"/>
                  </a:lnTo>
                  <a:lnTo>
                    <a:pt x="0" y="20"/>
                  </a:lnTo>
                  <a:lnTo>
                    <a:pt x="62" y="112"/>
                  </a:lnTo>
                  <a:lnTo>
                    <a:pt x="98" y="92"/>
                  </a:lnTo>
                  <a:lnTo>
                    <a:pt x="89" y="79"/>
                  </a:lnTo>
                  <a:lnTo>
                    <a:pt x="62" y="9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1" name="işļïḑê"/>
            <p:cNvSpPr/>
            <p:nvPr/>
          </p:nvSpPr>
          <p:spPr bwMode="auto">
            <a:xfrm>
              <a:off x="3876102" y="1636239"/>
              <a:ext cx="82700" cy="78495"/>
            </a:xfrm>
            <a:custGeom>
              <a:avLst/>
              <a:gdLst>
                <a:gd name="T0" fmla="*/ 22 w 36"/>
                <a:gd name="T1" fmla="*/ 16 h 34"/>
                <a:gd name="T2" fmla="*/ 20 w 36"/>
                <a:gd name="T3" fmla="*/ 16 h 34"/>
                <a:gd name="T4" fmla="*/ 22 w 36"/>
                <a:gd name="T5" fmla="*/ 11 h 34"/>
                <a:gd name="T6" fmla="*/ 19 w 36"/>
                <a:gd name="T7" fmla="*/ 5 h 34"/>
                <a:gd name="T8" fmla="*/ 15 w 36"/>
                <a:gd name="T9" fmla="*/ 2 h 34"/>
                <a:gd name="T10" fmla="*/ 12 w 36"/>
                <a:gd name="T11" fmla="*/ 0 h 34"/>
                <a:gd name="T12" fmla="*/ 8 w 36"/>
                <a:gd name="T13" fmla="*/ 2 h 34"/>
                <a:gd name="T14" fmla="*/ 0 w 36"/>
                <a:gd name="T15" fmla="*/ 7 h 34"/>
                <a:gd name="T16" fmla="*/ 21 w 36"/>
                <a:gd name="T17" fmla="*/ 34 h 34"/>
                <a:gd name="T18" fmla="*/ 23 w 36"/>
                <a:gd name="T19" fmla="*/ 33 h 34"/>
                <a:gd name="T20" fmla="*/ 14 w 36"/>
                <a:gd name="T21" fmla="*/ 21 h 34"/>
                <a:gd name="T22" fmla="*/ 16 w 36"/>
                <a:gd name="T23" fmla="*/ 19 h 34"/>
                <a:gd name="T24" fmla="*/ 18 w 36"/>
                <a:gd name="T25" fmla="*/ 18 h 34"/>
                <a:gd name="T26" fmla="*/ 19 w 36"/>
                <a:gd name="T27" fmla="*/ 18 h 34"/>
                <a:gd name="T28" fmla="*/ 22 w 36"/>
                <a:gd name="T29" fmla="*/ 19 h 34"/>
                <a:gd name="T30" fmla="*/ 26 w 36"/>
                <a:gd name="T31" fmla="*/ 22 h 34"/>
                <a:gd name="T32" fmla="*/ 33 w 36"/>
                <a:gd name="T33" fmla="*/ 26 h 34"/>
                <a:gd name="T34" fmla="*/ 36 w 36"/>
                <a:gd name="T35" fmla="*/ 24 h 34"/>
                <a:gd name="T36" fmla="*/ 27 w 36"/>
                <a:gd name="T37" fmla="*/ 19 h 34"/>
                <a:gd name="T38" fmla="*/ 22 w 36"/>
                <a:gd name="T39" fmla="*/ 16 h 34"/>
                <a:gd name="T40" fmla="*/ 18 w 36"/>
                <a:gd name="T41" fmla="*/ 12 h 34"/>
                <a:gd name="T42" fmla="*/ 16 w 36"/>
                <a:gd name="T43" fmla="*/ 14 h 34"/>
                <a:gd name="T44" fmla="*/ 12 w 36"/>
                <a:gd name="T45" fmla="*/ 18 h 34"/>
                <a:gd name="T46" fmla="*/ 5 w 36"/>
                <a:gd name="T47" fmla="*/ 9 h 34"/>
                <a:gd name="T48" fmla="*/ 10 w 36"/>
                <a:gd name="T49" fmla="*/ 5 h 34"/>
                <a:gd name="T50" fmla="*/ 14 w 36"/>
                <a:gd name="T51" fmla="*/ 4 h 34"/>
                <a:gd name="T52" fmla="*/ 17 w 36"/>
                <a:gd name="T53" fmla="*/ 7 h 34"/>
                <a:gd name="T54" fmla="*/ 18 w 36"/>
                <a:gd name="T55" fmla="*/ 10 h 34"/>
                <a:gd name="T56" fmla="*/ 18 w 36"/>
                <a:gd name="T57"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34">
                  <a:moveTo>
                    <a:pt x="22" y="16"/>
                  </a:moveTo>
                  <a:cubicBezTo>
                    <a:pt x="22" y="16"/>
                    <a:pt x="21" y="16"/>
                    <a:pt x="20" y="16"/>
                  </a:cubicBezTo>
                  <a:cubicBezTo>
                    <a:pt x="21" y="14"/>
                    <a:pt x="22" y="13"/>
                    <a:pt x="22" y="11"/>
                  </a:cubicBezTo>
                  <a:cubicBezTo>
                    <a:pt x="22" y="9"/>
                    <a:pt x="21" y="7"/>
                    <a:pt x="19" y="5"/>
                  </a:cubicBezTo>
                  <a:cubicBezTo>
                    <a:pt x="18" y="4"/>
                    <a:pt x="17" y="3"/>
                    <a:pt x="15" y="2"/>
                  </a:cubicBezTo>
                  <a:cubicBezTo>
                    <a:pt x="14" y="1"/>
                    <a:pt x="13" y="0"/>
                    <a:pt x="12" y="0"/>
                  </a:cubicBezTo>
                  <a:cubicBezTo>
                    <a:pt x="11" y="0"/>
                    <a:pt x="9" y="1"/>
                    <a:pt x="8" y="2"/>
                  </a:cubicBezTo>
                  <a:cubicBezTo>
                    <a:pt x="0" y="7"/>
                    <a:pt x="0" y="7"/>
                    <a:pt x="0" y="7"/>
                  </a:cubicBezTo>
                  <a:cubicBezTo>
                    <a:pt x="21" y="34"/>
                    <a:pt x="21" y="34"/>
                    <a:pt x="21" y="34"/>
                  </a:cubicBezTo>
                  <a:cubicBezTo>
                    <a:pt x="23" y="33"/>
                    <a:pt x="23" y="33"/>
                    <a:pt x="23" y="33"/>
                  </a:cubicBezTo>
                  <a:cubicBezTo>
                    <a:pt x="14" y="21"/>
                    <a:pt x="14" y="21"/>
                    <a:pt x="14" y="21"/>
                  </a:cubicBezTo>
                  <a:cubicBezTo>
                    <a:pt x="16" y="19"/>
                    <a:pt x="16" y="19"/>
                    <a:pt x="16" y="19"/>
                  </a:cubicBezTo>
                  <a:cubicBezTo>
                    <a:pt x="17" y="19"/>
                    <a:pt x="17" y="18"/>
                    <a:pt x="18" y="18"/>
                  </a:cubicBezTo>
                  <a:cubicBezTo>
                    <a:pt x="18" y="18"/>
                    <a:pt x="19" y="18"/>
                    <a:pt x="19" y="18"/>
                  </a:cubicBezTo>
                  <a:cubicBezTo>
                    <a:pt x="20" y="18"/>
                    <a:pt x="21" y="19"/>
                    <a:pt x="22" y="19"/>
                  </a:cubicBezTo>
                  <a:cubicBezTo>
                    <a:pt x="23" y="20"/>
                    <a:pt x="24" y="21"/>
                    <a:pt x="26" y="22"/>
                  </a:cubicBezTo>
                  <a:cubicBezTo>
                    <a:pt x="33" y="26"/>
                    <a:pt x="33" y="26"/>
                    <a:pt x="33" y="26"/>
                  </a:cubicBezTo>
                  <a:cubicBezTo>
                    <a:pt x="36" y="24"/>
                    <a:pt x="36" y="24"/>
                    <a:pt x="36" y="24"/>
                  </a:cubicBezTo>
                  <a:cubicBezTo>
                    <a:pt x="27" y="19"/>
                    <a:pt x="27" y="19"/>
                    <a:pt x="27" y="19"/>
                  </a:cubicBezTo>
                  <a:cubicBezTo>
                    <a:pt x="25" y="18"/>
                    <a:pt x="24" y="17"/>
                    <a:pt x="22" y="16"/>
                  </a:cubicBezTo>
                  <a:close/>
                  <a:moveTo>
                    <a:pt x="18" y="12"/>
                  </a:moveTo>
                  <a:cubicBezTo>
                    <a:pt x="18" y="13"/>
                    <a:pt x="17" y="14"/>
                    <a:pt x="16" y="14"/>
                  </a:cubicBezTo>
                  <a:cubicBezTo>
                    <a:pt x="12" y="18"/>
                    <a:pt x="12" y="18"/>
                    <a:pt x="12" y="18"/>
                  </a:cubicBezTo>
                  <a:cubicBezTo>
                    <a:pt x="5" y="9"/>
                    <a:pt x="5" y="9"/>
                    <a:pt x="5" y="9"/>
                  </a:cubicBezTo>
                  <a:cubicBezTo>
                    <a:pt x="10" y="5"/>
                    <a:pt x="10" y="5"/>
                    <a:pt x="10" y="5"/>
                  </a:cubicBezTo>
                  <a:cubicBezTo>
                    <a:pt x="11" y="4"/>
                    <a:pt x="13" y="4"/>
                    <a:pt x="14" y="4"/>
                  </a:cubicBezTo>
                  <a:cubicBezTo>
                    <a:pt x="15" y="5"/>
                    <a:pt x="16" y="6"/>
                    <a:pt x="17" y="7"/>
                  </a:cubicBezTo>
                  <a:cubicBezTo>
                    <a:pt x="18" y="8"/>
                    <a:pt x="18" y="9"/>
                    <a:pt x="18" y="10"/>
                  </a:cubicBezTo>
                  <a:cubicBezTo>
                    <a:pt x="19" y="11"/>
                    <a:pt x="19" y="11"/>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2" name="îŝ1îdé"/>
            <p:cNvSpPr/>
            <p:nvPr/>
          </p:nvSpPr>
          <p:spPr bwMode="auto">
            <a:xfrm>
              <a:off x="3915349" y="1611009"/>
              <a:ext cx="77794" cy="61675"/>
            </a:xfrm>
            <a:custGeom>
              <a:avLst/>
              <a:gdLst>
                <a:gd name="T0" fmla="*/ 28 w 34"/>
                <a:gd name="T1" fmla="*/ 10 h 27"/>
                <a:gd name="T2" fmla="*/ 24 w 34"/>
                <a:gd name="T3" fmla="*/ 8 h 27"/>
                <a:gd name="T4" fmla="*/ 19 w 34"/>
                <a:gd name="T5" fmla="*/ 9 h 27"/>
                <a:gd name="T6" fmla="*/ 14 w 34"/>
                <a:gd name="T7" fmla="*/ 12 h 27"/>
                <a:gd name="T8" fmla="*/ 10 w 34"/>
                <a:gd name="T9" fmla="*/ 14 h 27"/>
                <a:gd name="T10" fmla="*/ 7 w 34"/>
                <a:gd name="T11" fmla="*/ 13 h 27"/>
                <a:gd name="T12" fmla="*/ 4 w 34"/>
                <a:gd name="T13" fmla="*/ 10 h 27"/>
                <a:gd name="T14" fmla="*/ 5 w 34"/>
                <a:gd name="T15" fmla="*/ 6 h 27"/>
                <a:gd name="T16" fmla="*/ 9 w 34"/>
                <a:gd name="T17" fmla="*/ 4 h 27"/>
                <a:gd name="T18" fmla="*/ 14 w 34"/>
                <a:gd name="T19" fmla="*/ 5 h 27"/>
                <a:gd name="T20" fmla="*/ 15 w 34"/>
                <a:gd name="T21" fmla="*/ 3 h 27"/>
                <a:gd name="T22" fmla="*/ 10 w 34"/>
                <a:gd name="T23" fmla="*/ 1 h 27"/>
                <a:gd name="T24" fmla="*/ 5 w 34"/>
                <a:gd name="T25" fmla="*/ 1 h 27"/>
                <a:gd name="T26" fmla="*/ 2 w 34"/>
                <a:gd name="T27" fmla="*/ 4 h 27"/>
                <a:gd name="T28" fmla="*/ 0 w 34"/>
                <a:gd name="T29" fmla="*/ 8 h 27"/>
                <a:gd name="T30" fmla="*/ 2 w 34"/>
                <a:gd name="T31" fmla="*/ 13 h 27"/>
                <a:gd name="T32" fmla="*/ 5 w 34"/>
                <a:gd name="T33" fmla="*/ 16 h 27"/>
                <a:gd name="T34" fmla="*/ 9 w 34"/>
                <a:gd name="T35" fmla="*/ 18 h 27"/>
                <a:gd name="T36" fmla="*/ 14 w 34"/>
                <a:gd name="T37" fmla="*/ 17 h 27"/>
                <a:gd name="T38" fmla="*/ 18 w 34"/>
                <a:gd name="T39" fmla="*/ 15 h 27"/>
                <a:gd name="T40" fmla="*/ 21 w 34"/>
                <a:gd name="T41" fmla="*/ 12 h 27"/>
                <a:gd name="T42" fmla="*/ 24 w 34"/>
                <a:gd name="T43" fmla="*/ 11 h 27"/>
                <a:gd name="T44" fmla="*/ 27 w 34"/>
                <a:gd name="T45" fmla="*/ 12 h 27"/>
                <a:gd name="T46" fmla="*/ 29 w 34"/>
                <a:gd name="T47" fmla="*/ 14 h 27"/>
                <a:gd name="T48" fmla="*/ 30 w 34"/>
                <a:gd name="T49" fmla="*/ 17 h 27"/>
                <a:gd name="T50" fmla="*/ 29 w 34"/>
                <a:gd name="T51" fmla="*/ 20 h 27"/>
                <a:gd name="T52" fmla="*/ 26 w 34"/>
                <a:gd name="T53" fmla="*/ 22 h 27"/>
                <a:gd name="T54" fmla="*/ 23 w 34"/>
                <a:gd name="T55" fmla="*/ 23 h 27"/>
                <a:gd name="T56" fmla="*/ 19 w 34"/>
                <a:gd name="T57" fmla="*/ 22 h 27"/>
                <a:gd name="T58" fmla="*/ 17 w 34"/>
                <a:gd name="T59" fmla="*/ 24 h 27"/>
                <a:gd name="T60" fmla="*/ 23 w 34"/>
                <a:gd name="T61" fmla="*/ 26 h 27"/>
                <a:gd name="T62" fmla="*/ 29 w 34"/>
                <a:gd name="T63" fmla="*/ 26 h 27"/>
                <a:gd name="T64" fmla="*/ 33 w 34"/>
                <a:gd name="T65" fmla="*/ 22 h 27"/>
                <a:gd name="T66" fmla="*/ 34 w 34"/>
                <a:gd name="T67" fmla="*/ 18 h 27"/>
                <a:gd name="T68" fmla="*/ 32 w 34"/>
                <a:gd name="T69" fmla="*/ 13 h 27"/>
                <a:gd name="T70" fmla="*/ 28 w 34"/>
                <a:gd name="T71"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 h="27">
                  <a:moveTo>
                    <a:pt x="28" y="10"/>
                  </a:moveTo>
                  <a:cubicBezTo>
                    <a:pt x="27" y="9"/>
                    <a:pt x="25" y="8"/>
                    <a:pt x="24" y="8"/>
                  </a:cubicBezTo>
                  <a:cubicBezTo>
                    <a:pt x="22" y="8"/>
                    <a:pt x="20" y="8"/>
                    <a:pt x="19" y="9"/>
                  </a:cubicBezTo>
                  <a:cubicBezTo>
                    <a:pt x="18" y="9"/>
                    <a:pt x="16" y="10"/>
                    <a:pt x="14" y="12"/>
                  </a:cubicBezTo>
                  <a:cubicBezTo>
                    <a:pt x="12" y="13"/>
                    <a:pt x="11" y="14"/>
                    <a:pt x="10" y="14"/>
                  </a:cubicBezTo>
                  <a:cubicBezTo>
                    <a:pt x="9" y="14"/>
                    <a:pt x="8" y="14"/>
                    <a:pt x="7" y="13"/>
                  </a:cubicBezTo>
                  <a:cubicBezTo>
                    <a:pt x="5" y="13"/>
                    <a:pt x="5" y="12"/>
                    <a:pt x="4" y="10"/>
                  </a:cubicBezTo>
                  <a:cubicBezTo>
                    <a:pt x="4" y="9"/>
                    <a:pt x="4" y="8"/>
                    <a:pt x="5" y="6"/>
                  </a:cubicBezTo>
                  <a:cubicBezTo>
                    <a:pt x="6" y="5"/>
                    <a:pt x="7" y="4"/>
                    <a:pt x="9" y="4"/>
                  </a:cubicBezTo>
                  <a:cubicBezTo>
                    <a:pt x="10" y="4"/>
                    <a:pt x="12" y="4"/>
                    <a:pt x="14" y="5"/>
                  </a:cubicBezTo>
                  <a:cubicBezTo>
                    <a:pt x="15" y="3"/>
                    <a:pt x="15" y="3"/>
                    <a:pt x="15" y="3"/>
                  </a:cubicBezTo>
                  <a:cubicBezTo>
                    <a:pt x="13" y="2"/>
                    <a:pt x="12" y="1"/>
                    <a:pt x="10" y="1"/>
                  </a:cubicBezTo>
                  <a:cubicBezTo>
                    <a:pt x="8" y="0"/>
                    <a:pt x="6" y="1"/>
                    <a:pt x="5" y="1"/>
                  </a:cubicBezTo>
                  <a:cubicBezTo>
                    <a:pt x="4" y="2"/>
                    <a:pt x="2" y="3"/>
                    <a:pt x="2" y="4"/>
                  </a:cubicBezTo>
                  <a:cubicBezTo>
                    <a:pt x="1" y="6"/>
                    <a:pt x="0" y="7"/>
                    <a:pt x="0" y="8"/>
                  </a:cubicBezTo>
                  <a:cubicBezTo>
                    <a:pt x="0" y="10"/>
                    <a:pt x="1" y="11"/>
                    <a:pt x="2" y="13"/>
                  </a:cubicBezTo>
                  <a:cubicBezTo>
                    <a:pt x="3" y="14"/>
                    <a:pt x="4" y="15"/>
                    <a:pt x="5" y="16"/>
                  </a:cubicBezTo>
                  <a:cubicBezTo>
                    <a:pt x="7" y="17"/>
                    <a:pt x="8" y="17"/>
                    <a:pt x="9" y="18"/>
                  </a:cubicBezTo>
                  <a:cubicBezTo>
                    <a:pt x="11" y="18"/>
                    <a:pt x="12" y="18"/>
                    <a:pt x="14" y="17"/>
                  </a:cubicBezTo>
                  <a:cubicBezTo>
                    <a:pt x="15" y="17"/>
                    <a:pt x="16" y="16"/>
                    <a:pt x="18" y="15"/>
                  </a:cubicBezTo>
                  <a:cubicBezTo>
                    <a:pt x="20" y="13"/>
                    <a:pt x="21" y="12"/>
                    <a:pt x="21" y="12"/>
                  </a:cubicBezTo>
                  <a:cubicBezTo>
                    <a:pt x="22" y="12"/>
                    <a:pt x="23" y="11"/>
                    <a:pt x="24" y="11"/>
                  </a:cubicBezTo>
                  <a:cubicBezTo>
                    <a:pt x="25" y="11"/>
                    <a:pt x="26" y="12"/>
                    <a:pt x="27" y="12"/>
                  </a:cubicBezTo>
                  <a:cubicBezTo>
                    <a:pt x="28" y="13"/>
                    <a:pt x="29" y="14"/>
                    <a:pt x="29" y="14"/>
                  </a:cubicBezTo>
                  <a:cubicBezTo>
                    <a:pt x="30" y="15"/>
                    <a:pt x="30" y="16"/>
                    <a:pt x="30" y="17"/>
                  </a:cubicBezTo>
                  <a:cubicBezTo>
                    <a:pt x="30" y="18"/>
                    <a:pt x="30" y="19"/>
                    <a:pt x="29" y="20"/>
                  </a:cubicBezTo>
                  <a:cubicBezTo>
                    <a:pt x="28" y="21"/>
                    <a:pt x="27" y="22"/>
                    <a:pt x="26" y="22"/>
                  </a:cubicBezTo>
                  <a:cubicBezTo>
                    <a:pt x="25" y="23"/>
                    <a:pt x="24" y="23"/>
                    <a:pt x="23" y="23"/>
                  </a:cubicBezTo>
                  <a:cubicBezTo>
                    <a:pt x="21" y="23"/>
                    <a:pt x="20" y="22"/>
                    <a:pt x="19" y="22"/>
                  </a:cubicBezTo>
                  <a:cubicBezTo>
                    <a:pt x="17" y="24"/>
                    <a:pt x="17" y="24"/>
                    <a:pt x="17" y="24"/>
                  </a:cubicBezTo>
                  <a:cubicBezTo>
                    <a:pt x="19" y="25"/>
                    <a:pt x="21" y="26"/>
                    <a:pt x="23" y="26"/>
                  </a:cubicBezTo>
                  <a:cubicBezTo>
                    <a:pt x="25" y="27"/>
                    <a:pt x="27" y="26"/>
                    <a:pt x="29" y="26"/>
                  </a:cubicBezTo>
                  <a:cubicBezTo>
                    <a:pt x="30" y="25"/>
                    <a:pt x="31" y="24"/>
                    <a:pt x="33" y="22"/>
                  </a:cubicBezTo>
                  <a:cubicBezTo>
                    <a:pt x="33" y="21"/>
                    <a:pt x="34" y="19"/>
                    <a:pt x="34" y="18"/>
                  </a:cubicBezTo>
                  <a:cubicBezTo>
                    <a:pt x="34" y="16"/>
                    <a:pt x="33" y="15"/>
                    <a:pt x="32" y="13"/>
                  </a:cubicBezTo>
                  <a:cubicBezTo>
                    <a:pt x="31" y="12"/>
                    <a:pt x="30" y="11"/>
                    <a:pt x="28"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3" name="iṩlîḍe"/>
            <p:cNvSpPr/>
            <p:nvPr/>
          </p:nvSpPr>
          <p:spPr bwMode="auto">
            <a:xfrm>
              <a:off x="3940580" y="1585778"/>
              <a:ext cx="75692" cy="43453"/>
            </a:xfrm>
            <a:custGeom>
              <a:avLst/>
              <a:gdLst>
                <a:gd name="T0" fmla="*/ 0 w 108"/>
                <a:gd name="T1" fmla="*/ 9 h 62"/>
                <a:gd name="T2" fmla="*/ 101 w 108"/>
                <a:gd name="T3" fmla="*/ 62 h 62"/>
                <a:gd name="T4" fmla="*/ 108 w 108"/>
                <a:gd name="T5" fmla="*/ 52 h 62"/>
                <a:gd name="T6" fmla="*/ 6 w 108"/>
                <a:gd name="T7" fmla="*/ 0 h 62"/>
                <a:gd name="T8" fmla="*/ 0 w 108"/>
                <a:gd name="T9" fmla="*/ 9 h 62"/>
              </a:gdLst>
              <a:ahLst/>
              <a:cxnLst>
                <a:cxn ang="0">
                  <a:pos x="T0" y="T1"/>
                </a:cxn>
                <a:cxn ang="0">
                  <a:pos x="T2" y="T3"/>
                </a:cxn>
                <a:cxn ang="0">
                  <a:pos x="T4" y="T5"/>
                </a:cxn>
                <a:cxn ang="0">
                  <a:pos x="T6" y="T7"/>
                </a:cxn>
                <a:cxn ang="0">
                  <a:pos x="T8" y="T9"/>
                </a:cxn>
              </a:cxnLst>
              <a:rect l="0" t="0" r="r" b="b"/>
              <a:pathLst>
                <a:path w="108" h="62">
                  <a:moveTo>
                    <a:pt x="0" y="9"/>
                  </a:moveTo>
                  <a:lnTo>
                    <a:pt x="101" y="62"/>
                  </a:lnTo>
                  <a:lnTo>
                    <a:pt x="108" y="52"/>
                  </a:lnTo>
                  <a:lnTo>
                    <a:pt x="6"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4" name="ïṣlíḋe"/>
            <p:cNvSpPr/>
            <p:nvPr/>
          </p:nvSpPr>
          <p:spPr bwMode="auto">
            <a:xfrm>
              <a:off x="3951793" y="1539522"/>
              <a:ext cx="82700" cy="55367"/>
            </a:xfrm>
            <a:custGeom>
              <a:avLst/>
              <a:gdLst>
                <a:gd name="T0" fmla="*/ 39 w 118"/>
                <a:gd name="T1" fmla="*/ 6 h 79"/>
                <a:gd name="T2" fmla="*/ 26 w 118"/>
                <a:gd name="T3" fmla="*/ 0 h 79"/>
                <a:gd name="T4" fmla="*/ 0 w 118"/>
                <a:gd name="T5" fmla="*/ 52 h 79"/>
                <a:gd name="T6" fmla="*/ 13 w 118"/>
                <a:gd name="T7" fmla="*/ 59 h 79"/>
                <a:gd name="T8" fmla="*/ 23 w 118"/>
                <a:gd name="T9" fmla="*/ 36 h 79"/>
                <a:gd name="T10" fmla="*/ 115 w 118"/>
                <a:gd name="T11" fmla="*/ 79 h 79"/>
                <a:gd name="T12" fmla="*/ 118 w 118"/>
                <a:gd name="T13" fmla="*/ 69 h 79"/>
                <a:gd name="T14" fmla="*/ 26 w 118"/>
                <a:gd name="T15" fmla="*/ 29 h 79"/>
                <a:gd name="T16" fmla="*/ 39 w 118"/>
                <a:gd name="T17"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79">
                  <a:moveTo>
                    <a:pt x="39" y="6"/>
                  </a:moveTo>
                  <a:lnTo>
                    <a:pt x="26" y="0"/>
                  </a:lnTo>
                  <a:lnTo>
                    <a:pt x="0" y="52"/>
                  </a:lnTo>
                  <a:lnTo>
                    <a:pt x="13" y="59"/>
                  </a:lnTo>
                  <a:lnTo>
                    <a:pt x="23" y="36"/>
                  </a:lnTo>
                  <a:lnTo>
                    <a:pt x="115" y="79"/>
                  </a:lnTo>
                  <a:lnTo>
                    <a:pt x="118" y="69"/>
                  </a:lnTo>
                  <a:lnTo>
                    <a:pt x="26" y="29"/>
                  </a:lnTo>
                  <a:lnTo>
                    <a:pt x="3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5" name="ísļiďè"/>
            <p:cNvSpPr/>
            <p:nvPr/>
          </p:nvSpPr>
          <p:spPr bwMode="auto">
            <a:xfrm>
              <a:off x="3573335" y="1604000"/>
              <a:ext cx="39248" cy="52564"/>
            </a:xfrm>
            <a:custGeom>
              <a:avLst/>
              <a:gdLst>
                <a:gd name="T0" fmla="*/ 17 w 17"/>
                <a:gd name="T1" fmla="*/ 1 h 23"/>
                <a:gd name="T2" fmla="*/ 17 w 17"/>
                <a:gd name="T3" fmla="*/ 0 h 23"/>
                <a:gd name="T4" fmla="*/ 10 w 17"/>
                <a:gd name="T5" fmla="*/ 0 h 23"/>
                <a:gd name="T6" fmla="*/ 10 w 17"/>
                <a:gd name="T7" fmla="*/ 1 h 23"/>
                <a:gd name="T8" fmla="*/ 12 w 17"/>
                <a:gd name="T9" fmla="*/ 1 h 23"/>
                <a:gd name="T10" fmla="*/ 13 w 17"/>
                <a:gd name="T11" fmla="*/ 2 h 23"/>
                <a:gd name="T12" fmla="*/ 13 w 17"/>
                <a:gd name="T13" fmla="*/ 3 h 23"/>
                <a:gd name="T14" fmla="*/ 11 w 17"/>
                <a:gd name="T15" fmla="*/ 5 h 23"/>
                <a:gd name="T16" fmla="*/ 5 w 17"/>
                <a:gd name="T17" fmla="*/ 16 h 23"/>
                <a:gd name="T18" fmla="*/ 3 w 17"/>
                <a:gd name="T19" fmla="*/ 18 h 23"/>
                <a:gd name="T20" fmla="*/ 2 w 17"/>
                <a:gd name="T21" fmla="*/ 19 h 23"/>
                <a:gd name="T22" fmla="*/ 0 w 17"/>
                <a:gd name="T23" fmla="*/ 18 h 23"/>
                <a:gd name="T24" fmla="*/ 0 w 17"/>
                <a:gd name="T25" fmla="*/ 19 h 23"/>
                <a:gd name="T26" fmla="*/ 8 w 17"/>
                <a:gd name="T27" fmla="*/ 23 h 23"/>
                <a:gd name="T28" fmla="*/ 8 w 17"/>
                <a:gd name="T29" fmla="*/ 22 h 23"/>
                <a:gd name="T30" fmla="*/ 6 w 17"/>
                <a:gd name="T31" fmla="*/ 21 h 23"/>
                <a:gd name="T32" fmla="*/ 6 w 17"/>
                <a:gd name="T33" fmla="*/ 20 h 23"/>
                <a:gd name="T34" fmla="*/ 7 w 17"/>
                <a:gd name="T35" fmla="*/ 18 h 23"/>
                <a:gd name="T36" fmla="*/ 17 w 17"/>
                <a:gd name="T3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23">
                  <a:moveTo>
                    <a:pt x="17" y="1"/>
                  </a:moveTo>
                  <a:cubicBezTo>
                    <a:pt x="17" y="0"/>
                    <a:pt x="17" y="0"/>
                    <a:pt x="17" y="0"/>
                  </a:cubicBezTo>
                  <a:cubicBezTo>
                    <a:pt x="10" y="0"/>
                    <a:pt x="10" y="0"/>
                    <a:pt x="10" y="0"/>
                  </a:cubicBezTo>
                  <a:cubicBezTo>
                    <a:pt x="10" y="1"/>
                    <a:pt x="10" y="1"/>
                    <a:pt x="10" y="1"/>
                  </a:cubicBezTo>
                  <a:cubicBezTo>
                    <a:pt x="11" y="1"/>
                    <a:pt x="12" y="1"/>
                    <a:pt x="12" y="1"/>
                  </a:cubicBezTo>
                  <a:cubicBezTo>
                    <a:pt x="12" y="1"/>
                    <a:pt x="13" y="1"/>
                    <a:pt x="13" y="2"/>
                  </a:cubicBezTo>
                  <a:cubicBezTo>
                    <a:pt x="13" y="2"/>
                    <a:pt x="13" y="2"/>
                    <a:pt x="13" y="3"/>
                  </a:cubicBezTo>
                  <a:cubicBezTo>
                    <a:pt x="13" y="3"/>
                    <a:pt x="12" y="4"/>
                    <a:pt x="11" y="5"/>
                  </a:cubicBezTo>
                  <a:cubicBezTo>
                    <a:pt x="5" y="16"/>
                    <a:pt x="5" y="16"/>
                    <a:pt x="5" y="16"/>
                  </a:cubicBezTo>
                  <a:cubicBezTo>
                    <a:pt x="4" y="18"/>
                    <a:pt x="4" y="18"/>
                    <a:pt x="3" y="18"/>
                  </a:cubicBezTo>
                  <a:cubicBezTo>
                    <a:pt x="3" y="19"/>
                    <a:pt x="3" y="19"/>
                    <a:pt x="2" y="19"/>
                  </a:cubicBezTo>
                  <a:cubicBezTo>
                    <a:pt x="2" y="19"/>
                    <a:pt x="1" y="18"/>
                    <a:pt x="0" y="18"/>
                  </a:cubicBezTo>
                  <a:cubicBezTo>
                    <a:pt x="0" y="19"/>
                    <a:pt x="0" y="19"/>
                    <a:pt x="0" y="19"/>
                  </a:cubicBezTo>
                  <a:cubicBezTo>
                    <a:pt x="8" y="23"/>
                    <a:pt x="8" y="23"/>
                    <a:pt x="8" y="23"/>
                  </a:cubicBezTo>
                  <a:cubicBezTo>
                    <a:pt x="8" y="22"/>
                    <a:pt x="8" y="22"/>
                    <a:pt x="8" y="22"/>
                  </a:cubicBezTo>
                  <a:cubicBezTo>
                    <a:pt x="7" y="22"/>
                    <a:pt x="7" y="21"/>
                    <a:pt x="6" y="21"/>
                  </a:cubicBezTo>
                  <a:cubicBezTo>
                    <a:pt x="6" y="21"/>
                    <a:pt x="6" y="20"/>
                    <a:pt x="6" y="20"/>
                  </a:cubicBezTo>
                  <a:cubicBezTo>
                    <a:pt x="6" y="20"/>
                    <a:pt x="7" y="19"/>
                    <a:pt x="7" y="18"/>
                  </a:cubicBezTo>
                  <a:lnTo>
                    <a:pt x="17"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6" name="íṡlïde"/>
            <p:cNvSpPr/>
            <p:nvPr/>
          </p:nvSpPr>
          <p:spPr bwMode="auto">
            <a:xfrm>
              <a:off x="3646924" y="1622223"/>
              <a:ext cx="34342" cy="57470"/>
            </a:xfrm>
            <a:custGeom>
              <a:avLst/>
              <a:gdLst>
                <a:gd name="T0" fmla="*/ 9 w 15"/>
                <a:gd name="T1" fmla="*/ 1 h 25"/>
                <a:gd name="T2" fmla="*/ 4 w 15"/>
                <a:gd name="T3" fmla="*/ 2 h 25"/>
                <a:gd name="T4" fmla="*/ 2 w 15"/>
                <a:gd name="T5" fmla="*/ 5 h 25"/>
                <a:gd name="T6" fmla="*/ 2 w 15"/>
                <a:gd name="T7" fmla="*/ 8 h 25"/>
                <a:gd name="T8" fmla="*/ 5 w 15"/>
                <a:gd name="T9" fmla="*/ 12 h 25"/>
                <a:gd name="T10" fmla="*/ 1 w 15"/>
                <a:gd name="T11" fmla="*/ 15 h 25"/>
                <a:gd name="T12" fmla="*/ 0 w 15"/>
                <a:gd name="T13" fmla="*/ 18 h 25"/>
                <a:gd name="T14" fmla="*/ 1 w 15"/>
                <a:gd name="T15" fmla="*/ 22 h 25"/>
                <a:gd name="T16" fmla="*/ 6 w 15"/>
                <a:gd name="T17" fmla="*/ 25 h 25"/>
                <a:gd name="T18" fmla="*/ 11 w 15"/>
                <a:gd name="T19" fmla="*/ 24 h 25"/>
                <a:gd name="T20" fmla="*/ 14 w 15"/>
                <a:gd name="T21" fmla="*/ 20 h 25"/>
                <a:gd name="T22" fmla="*/ 13 w 15"/>
                <a:gd name="T23" fmla="*/ 16 h 25"/>
                <a:gd name="T24" fmla="*/ 9 w 15"/>
                <a:gd name="T25" fmla="*/ 12 h 25"/>
                <a:gd name="T26" fmla="*/ 14 w 15"/>
                <a:gd name="T27" fmla="*/ 9 h 25"/>
                <a:gd name="T28" fmla="*/ 15 w 15"/>
                <a:gd name="T29" fmla="*/ 7 h 25"/>
                <a:gd name="T30" fmla="*/ 14 w 15"/>
                <a:gd name="T31" fmla="*/ 3 h 25"/>
                <a:gd name="T32" fmla="*/ 9 w 15"/>
                <a:gd name="T33" fmla="*/ 1 h 25"/>
                <a:gd name="T34" fmla="*/ 11 w 15"/>
                <a:gd name="T35" fmla="*/ 19 h 25"/>
                <a:gd name="T36" fmla="*/ 11 w 15"/>
                <a:gd name="T37" fmla="*/ 21 h 25"/>
                <a:gd name="T38" fmla="*/ 10 w 15"/>
                <a:gd name="T39" fmla="*/ 23 h 25"/>
                <a:gd name="T40" fmla="*/ 6 w 15"/>
                <a:gd name="T41" fmla="*/ 24 h 25"/>
                <a:gd name="T42" fmla="*/ 3 w 15"/>
                <a:gd name="T43" fmla="*/ 22 h 25"/>
                <a:gd name="T44" fmla="*/ 3 w 15"/>
                <a:gd name="T45" fmla="*/ 18 h 25"/>
                <a:gd name="T46" fmla="*/ 4 w 15"/>
                <a:gd name="T47" fmla="*/ 15 h 25"/>
                <a:gd name="T48" fmla="*/ 6 w 15"/>
                <a:gd name="T49" fmla="*/ 13 h 25"/>
                <a:gd name="T50" fmla="*/ 11 w 15"/>
                <a:gd name="T51" fmla="*/ 19 h 25"/>
                <a:gd name="T52" fmla="*/ 12 w 15"/>
                <a:gd name="T53" fmla="*/ 8 h 25"/>
                <a:gd name="T54" fmla="*/ 8 w 15"/>
                <a:gd name="T55" fmla="*/ 11 h 25"/>
                <a:gd name="T56" fmla="*/ 6 w 15"/>
                <a:gd name="T57" fmla="*/ 8 h 25"/>
                <a:gd name="T58" fmla="*/ 5 w 15"/>
                <a:gd name="T59" fmla="*/ 6 h 25"/>
                <a:gd name="T60" fmla="*/ 5 w 15"/>
                <a:gd name="T61" fmla="*/ 5 h 25"/>
                <a:gd name="T62" fmla="*/ 6 w 15"/>
                <a:gd name="T63" fmla="*/ 2 h 25"/>
                <a:gd name="T64" fmla="*/ 9 w 15"/>
                <a:gd name="T65" fmla="*/ 2 h 25"/>
                <a:gd name="T66" fmla="*/ 12 w 15"/>
                <a:gd name="T67" fmla="*/ 3 h 25"/>
                <a:gd name="T68" fmla="*/ 12 w 15"/>
                <a:gd name="T69" fmla="*/ 6 h 25"/>
                <a:gd name="T70" fmla="*/ 12 w 15"/>
                <a:gd name="T71"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25">
                  <a:moveTo>
                    <a:pt x="9" y="1"/>
                  </a:moveTo>
                  <a:cubicBezTo>
                    <a:pt x="7" y="0"/>
                    <a:pt x="6" y="1"/>
                    <a:pt x="4" y="2"/>
                  </a:cubicBezTo>
                  <a:cubicBezTo>
                    <a:pt x="3" y="3"/>
                    <a:pt x="2" y="4"/>
                    <a:pt x="2" y="5"/>
                  </a:cubicBezTo>
                  <a:cubicBezTo>
                    <a:pt x="2" y="6"/>
                    <a:pt x="2" y="7"/>
                    <a:pt x="2" y="8"/>
                  </a:cubicBezTo>
                  <a:cubicBezTo>
                    <a:pt x="3" y="9"/>
                    <a:pt x="4" y="11"/>
                    <a:pt x="5" y="12"/>
                  </a:cubicBezTo>
                  <a:cubicBezTo>
                    <a:pt x="4" y="13"/>
                    <a:pt x="2" y="14"/>
                    <a:pt x="1" y="15"/>
                  </a:cubicBezTo>
                  <a:cubicBezTo>
                    <a:pt x="0" y="16"/>
                    <a:pt x="0" y="17"/>
                    <a:pt x="0" y="18"/>
                  </a:cubicBezTo>
                  <a:cubicBezTo>
                    <a:pt x="0" y="19"/>
                    <a:pt x="0" y="21"/>
                    <a:pt x="1" y="22"/>
                  </a:cubicBezTo>
                  <a:cubicBezTo>
                    <a:pt x="2" y="24"/>
                    <a:pt x="4" y="24"/>
                    <a:pt x="6" y="25"/>
                  </a:cubicBezTo>
                  <a:cubicBezTo>
                    <a:pt x="8" y="25"/>
                    <a:pt x="10" y="25"/>
                    <a:pt x="11" y="24"/>
                  </a:cubicBezTo>
                  <a:cubicBezTo>
                    <a:pt x="13" y="23"/>
                    <a:pt x="14" y="21"/>
                    <a:pt x="14" y="20"/>
                  </a:cubicBezTo>
                  <a:cubicBezTo>
                    <a:pt x="14" y="18"/>
                    <a:pt x="14" y="17"/>
                    <a:pt x="13" y="16"/>
                  </a:cubicBezTo>
                  <a:cubicBezTo>
                    <a:pt x="12" y="15"/>
                    <a:pt x="11" y="14"/>
                    <a:pt x="9" y="12"/>
                  </a:cubicBezTo>
                  <a:cubicBezTo>
                    <a:pt x="11" y="11"/>
                    <a:pt x="13" y="10"/>
                    <a:pt x="14" y="9"/>
                  </a:cubicBezTo>
                  <a:cubicBezTo>
                    <a:pt x="14" y="8"/>
                    <a:pt x="15" y="7"/>
                    <a:pt x="15" y="7"/>
                  </a:cubicBezTo>
                  <a:cubicBezTo>
                    <a:pt x="15" y="5"/>
                    <a:pt x="15" y="4"/>
                    <a:pt x="14" y="3"/>
                  </a:cubicBezTo>
                  <a:cubicBezTo>
                    <a:pt x="13" y="2"/>
                    <a:pt x="11" y="1"/>
                    <a:pt x="9" y="1"/>
                  </a:cubicBezTo>
                  <a:close/>
                  <a:moveTo>
                    <a:pt x="11" y="19"/>
                  </a:moveTo>
                  <a:cubicBezTo>
                    <a:pt x="11" y="19"/>
                    <a:pt x="11" y="20"/>
                    <a:pt x="11" y="21"/>
                  </a:cubicBezTo>
                  <a:cubicBezTo>
                    <a:pt x="11" y="22"/>
                    <a:pt x="10" y="23"/>
                    <a:pt x="10" y="23"/>
                  </a:cubicBezTo>
                  <a:cubicBezTo>
                    <a:pt x="9" y="24"/>
                    <a:pt x="8" y="24"/>
                    <a:pt x="6" y="24"/>
                  </a:cubicBezTo>
                  <a:cubicBezTo>
                    <a:pt x="5" y="24"/>
                    <a:pt x="4" y="23"/>
                    <a:pt x="3" y="22"/>
                  </a:cubicBezTo>
                  <a:cubicBezTo>
                    <a:pt x="3" y="21"/>
                    <a:pt x="2" y="20"/>
                    <a:pt x="3" y="18"/>
                  </a:cubicBezTo>
                  <a:cubicBezTo>
                    <a:pt x="3" y="17"/>
                    <a:pt x="3" y="16"/>
                    <a:pt x="4" y="15"/>
                  </a:cubicBezTo>
                  <a:cubicBezTo>
                    <a:pt x="4" y="15"/>
                    <a:pt x="5" y="14"/>
                    <a:pt x="6" y="13"/>
                  </a:cubicBezTo>
                  <a:cubicBezTo>
                    <a:pt x="9" y="15"/>
                    <a:pt x="10" y="17"/>
                    <a:pt x="11" y="19"/>
                  </a:cubicBezTo>
                  <a:close/>
                  <a:moveTo>
                    <a:pt x="12" y="8"/>
                  </a:moveTo>
                  <a:cubicBezTo>
                    <a:pt x="11" y="9"/>
                    <a:pt x="10" y="10"/>
                    <a:pt x="8" y="11"/>
                  </a:cubicBezTo>
                  <a:cubicBezTo>
                    <a:pt x="6" y="8"/>
                    <a:pt x="6" y="8"/>
                    <a:pt x="6" y="8"/>
                  </a:cubicBezTo>
                  <a:cubicBezTo>
                    <a:pt x="5" y="8"/>
                    <a:pt x="5" y="7"/>
                    <a:pt x="5" y="6"/>
                  </a:cubicBezTo>
                  <a:cubicBezTo>
                    <a:pt x="5" y="6"/>
                    <a:pt x="4" y="5"/>
                    <a:pt x="5" y="5"/>
                  </a:cubicBezTo>
                  <a:cubicBezTo>
                    <a:pt x="5" y="4"/>
                    <a:pt x="5" y="3"/>
                    <a:pt x="6" y="2"/>
                  </a:cubicBezTo>
                  <a:cubicBezTo>
                    <a:pt x="7" y="2"/>
                    <a:pt x="8" y="2"/>
                    <a:pt x="9" y="2"/>
                  </a:cubicBezTo>
                  <a:cubicBezTo>
                    <a:pt x="10" y="2"/>
                    <a:pt x="11" y="2"/>
                    <a:pt x="12" y="3"/>
                  </a:cubicBezTo>
                  <a:cubicBezTo>
                    <a:pt x="12" y="4"/>
                    <a:pt x="13" y="5"/>
                    <a:pt x="12" y="6"/>
                  </a:cubicBezTo>
                  <a:cubicBezTo>
                    <a:pt x="12" y="7"/>
                    <a:pt x="12" y="8"/>
                    <a:pt x="1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7" name="iṩlide"/>
            <p:cNvSpPr/>
            <p:nvPr/>
          </p:nvSpPr>
          <p:spPr bwMode="auto">
            <a:xfrm>
              <a:off x="3717710" y="1622223"/>
              <a:ext cx="37145" cy="60273"/>
            </a:xfrm>
            <a:custGeom>
              <a:avLst/>
              <a:gdLst>
                <a:gd name="T0" fmla="*/ 15 w 16"/>
                <a:gd name="T1" fmla="*/ 16 h 26"/>
                <a:gd name="T2" fmla="*/ 15 w 16"/>
                <a:gd name="T3" fmla="*/ 9 h 26"/>
                <a:gd name="T4" fmla="*/ 12 w 16"/>
                <a:gd name="T5" fmla="*/ 2 h 26"/>
                <a:gd name="T6" fmla="*/ 6 w 16"/>
                <a:gd name="T7" fmla="*/ 1 h 26"/>
                <a:gd name="T8" fmla="*/ 1 w 16"/>
                <a:gd name="T9" fmla="*/ 4 h 26"/>
                <a:gd name="T10" fmla="*/ 0 w 16"/>
                <a:gd name="T11" fmla="*/ 10 h 26"/>
                <a:gd name="T12" fmla="*/ 3 w 16"/>
                <a:gd name="T13" fmla="*/ 15 h 26"/>
                <a:gd name="T14" fmla="*/ 8 w 16"/>
                <a:gd name="T15" fmla="*/ 16 h 26"/>
                <a:gd name="T16" fmla="*/ 12 w 16"/>
                <a:gd name="T17" fmla="*/ 13 h 26"/>
                <a:gd name="T18" fmla="*/ 11 w 16"/>
                <a:gd name="T19" fmla="*/ 19 h 26"/>
                <a:gd name="T20" fmla="*/ 8 w 16"/>
                <a:gd name="T21" fmla="*/ 23 h 26"/>
                <a:gd name="T22" fmla="*/ 4 w 16"/>
                <a:gd name="T23" fmla="*/ 25 h 26"/>
                <a:gd name="T24" fmla="*/ 4 w 16"/>
                <a:gd name="T25" fmla="*/ 26 h 26"/>
                <a:gd name="T26" fmla="*/ 5 w 16"/>
                <a:gd name="T27" fmla="*/ 26 h 26"/>
                <a:gd name="T28" fmla="*/ 11 w 16"/>
                <a:gd name="T29" fmla="*/ 23 h 26"/>
                <a:gd name="T30" fmla="*/ 15 w 16"/>
                <a:gd name="T31" fmla="*/ 16 h 26"/>
                <a:gd name="T32" fmla="*/ 11 w 16"/>
                <a:gd name="T33" fmla="*/ 13 h 26"/>
                <a:gd name="T34" fmla="*/ 9 w 16"/>
                <a:gd name="T35" fmla="*/ 14 h 26"/>
                <a:gd name="T36" fmla="*/ 6 w 16"/>
                <a:gd name="T37" fmla="*/ 13 h 26"/>
                <a:gd name="T38" fmla="*/ 3 w 16"/>
                <a:gd name="T39" fmla="*/ 8 h 26"/>
                <a:gd name="T40" fmla="*/ 3 w 16"/>
                <a:gd name="T41" fmla="*/ 4 h 26"/>
                <a:gd name="T42" fmla="*/ 6 w 16"/>
                <a:gd name="T43" fmla="*/ 2 h 26"/>
                <a:gd name="T44" fmla="*/ 8 w 16"/>
                <a:gd name="T45" fmla="*/ 2 h 26"/>
                <a:gd name="T46" fmla="*/ 11 w 16"/>
                <a:gd name="T47" fmla="*/ 5 h 26"/>
                <a:gd name="T48" fmla="*/ 12 w 16"/>
                <a:gd name="T49" fmla="*/ 8 h 26"/>
                <a:gd name="T50" fmla="*/ 12 w 16"/>
                <a:gd name="T51" fmla="*/ 12 h 26"/>
                <a:gd name="T52" fmla="*/ 11 w 16"/>
                <a:gd name="T53"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 h="26">
                  <a:moveTo>
                    <a:pt x="15" y="16"/>
                  </a:moveTo>
                  <a:cubicBezTo>
                    <a:pt x="16" y="14"/>
                    <a:pt x="16" y="11"/>
                    <a:pt x="15" y="9"/>
                  </a:cubicBezTo>
                  <a:cubicBezTo>
                    <a:pt x="15" y="6"/>
                    <a:pt x="14" y="4"/>
                    <a:pt x="12" y="2"/>
                  </a:cubicBezTo>
                  <a:cubicBezTo>
                    <a:pt x="10" y="1"/>
                    <a:pt x="8" y="0"/>
                    <a:pt x="6" y="1"/>
                  </a:cubicBezTo>
                  <a:cubicBezTo>
                    <a:pt x="4" y="1"/>
                    <a:pt x="2" y="2"/>
                    <a:pt x="1" y="4"/>
                  </a:cubicBezTo>
                  <a:cubicBezTo>
                    <a:pt x="0" y="6"/>
                    <a:pt x="0" y="8"/>
                    <a:pt x="0" y="10"/>
                  </a:cubicBezTo>
                  <a:cubicBezTo>
                    <a:pt x="1" y="12"/>
                    <a:pt x="1" y="14"/>
                    <a:pt x="3" y="15"/>
                  </a:cubicBezTo>
                  <a:cubicBezTo>
                    <a:pt x="4" y="16"/>
                    <a:pt x="6" y="16"/>
                    <a:pt x="8" y="16"/>
                  </a:cubicBezTo>
                  <a:cubicBezTo>
                    <a:pt x="9" y="16"/>
                    <a:pt x="11" y="15"/>
                    <a:pt x="12" y="13"/>
                  </a:cubicBezTo>
                  <a:cubicBezTo>
                    <a:pt x="12" y="15"/>
                    <a:pt x="12" y="17"/>
                    <a:pt x="11" y="19"/>
                  </a:cubicBezTo>
                  <a:cubicBezTo>
                    <a:pt x="10" y="21"/>
                    <a:pt x="9" y="22"/>
                    <a:pt x="8" y="23"/>
                  </a:cubicBezTo>
                  <a:cubicBezTo>
                    <a:pt x="6" y="24"/>
                    <a:pt x="5" y="25"/>
                    <a:pt x="4" y="25"/>
                  </a:cubicBezTo>
                  <a:cubicBezTo>
                    <a:pt x="4" y="26"/>
                    <a:pt x="4" y="26"/>
                    <a:pt x="4" y="26"/>
                  </a:cubicBezTo>
                  <a:cubicBezTo>
                    <a:pt x="5" y="26"/>
                    <a:pt x="5" y="26"/>
                    <a:pt x="5" y="26"/>
                  </a:cubicBezTo>
                  <a:cubicBezTo>
                    <a:pt x="7" y="25"/>
                    <a:pt x="9" y="24"/>
                    <a:pt x="11" y="23"/>
                  </a:cubicBezTo>
                  <a:cubicBezTo>
                    <a:pt x="13" y="21"/>
                    <a:pt x="14" y="19"/>
                    <a:pt x="15" y="16"/>
                  </a:cubicBezTo>
                  <a:close/>
                  <a:moveTo>
                    <a:pt x="11" y="13"/>
                  </a:moveTo>
                  <a:cubicBezTo>
                    <a:pt x="10" y="14"/>
                    <a:pt x="9" y="14"/>
                    <a:pt x="9" y="14"/>
                  </a:cubicBezTo>
                  <a:cubicBezTo>
                    <a:pt x="8" y="14"/>
                    <a:pt x="7" y="14"/>
                    <a:pt x="6" y="13"/>
                  </a:cubicBezTo>
                  <a:cubicBezTo>
                    <a:pt x="4" y="12"/>
                    <a:pt x="3" y="10"/>
                    <a:pt x="3" y="8"/>
                  </a:cubicBezTo>
                  <a:cubicBezTo>
                    <a:pt x="3" y="6"/>
                    <a:pt x="3" y="5"/>
                    <a:pt x="3" y="4"/>
                  </a:cubicBezTo>
                  <a:cubicBezTo>
                    <a:pt x="4" y="3"/>
                    <a:pt x="5" y="2"/>
                    <a:pt x="6" y="2"/>
                  </a:cubicBezTo>
                  <a:cubicBezTo>
                    <a:pt x="7" y="2"/>
                    <a:pt x="8" y="2"/>
                    <a:pt x="8" y="2"/>
                  </a:cubicBezTo>
                  <a:cubicBezTo>
                    <a:pt x="9" y="3"/>
                    <a:pt x="10" y="4"/>
                    <a:pt x="11" y="5"/>
                  </a:cubicBezTo>
                  <a:cubicBezTo>
                    <a:pt x="11" y="6"/>
                    <a:pt x="12" y="7"/>
                    <a:pt x="12" y="8"/>
                  </a:cubicBezTo>
                  <a:cubicBezTo>
                    <a:pt x="12" y="9"/>
                    <a:pt x="12" y="10"/>
                    <a:pt x="12" y="12"/>
                  </a:cubicBezTo>
                  <a:cubicBezTo>
                    <a:pt x="12" y="13"/>
                    <a:pt x="11" y="13"/>
                    <a:pt x="1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8" name="îs1ïde"/>
            <p:cNvSpPr/>
            <p:nvPr/>
          </p:nvSpPr>
          <p:spPr bwMode="auto">
            <a:xfrm>
              <a:off x="3782188" y="1613112"/>
              <a:ext cx="32239" cy="57470"/>
            </a:xfrm>
            <a:custGeom>
              <a:avLst/>
              <a:gdLst>
                <a:gd name="T0" fmla="*/ 11 w 14"/>
                <a:gd name="T1" fmla="*/ 24 h 25"/>
                <a:gd name="T2" fmla="*/ 14 w 14"/>
                <a:gd name="T3" fmla="*/ 0 h 25"/>
                <a:gd name="T4" fmla="*/ 14 w 14"/>
                <a:gd name="T5" fmla="*/ 0 h 25"/>
                <a:gd name="T6" fmla="*/ 1 w 14"/>
                <a:gd name="T7" fmla="*/ 2 h 25"/>
                <a:gd name="T8" fmla="*/ 0 w 14"/>
                <a:gd name="T9" fmla="*/ 8 h 25"/>
                <a:gd name="T10" fmla="*/ 0 w 14"/>
                <a:gd name="T11" fmla="*/ 8 h 25"/>
                <a:gd name="T12" fmla="*/ 2 w 14"/>
                <a:gd name="T13" fmla="*/ 5 h 25"/>
                <a:gd name="T14" fmla="*/ 5 w 14"/>
                <a:gd name="T15" fmla="*/ 4 h 25"/>
                <a:gd name="T16" fmla="*/ 12 w 14"/>
                <a:gd name="T17" fmla="*/ 3 h 25"/>
                <a:gd name="T18" fmla="*/ 9 w 14"/>
                <a:gd name="T19" fmla="*/ 25 h 25"/>
                <a:gd name="T20" fmla="*/ 11 w 14"/>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5">
                  <a:moveTo>
                    <a:pt x="11" y="24"/>
                  </a:moveTo>
                  <a:cubicBezTo>
                    <a:pt x="14" y="0"/>
                    <a:pt x="14" y="0"/>
                    <a:pt x="14" y="0"/>
                  </a:cubicBezTo>
                  <a:cubicBezTo>
                    <a:pt x="14" y="0"/>
                    <a:pt x="14" y="0"/>
                    <a:pt x="14" y="0"/>
                  </a:cubicBezTo>
                  <a:cubicBezTo>
                    <a:pt x="1" y="2"/>
                    <a:pt x="1" y="2"/>
                    <a:pt x="1" y="2"/>
                  </a:cubicBezTo>
                  <a:cubicBezTo>
                    <a:pt x="0" y="8"/>
                    <a:pt x="0" y="8"/>
                    <a:pt x="0" y="8"/>
                  </a:cubicBezTo>
                  <a:cubicBezTo>
                    <a:pt x="0" y="8"/>
                    <a:pt x="0" y="8"/>
                    <a:pt x="0" y="8"/>
                  </a:cubicBezTo>
                  <a:cubicBezTo>
                    <a:pt x="1" y="7"/>
                    <a:pt x="1" y="6"/>
                    <a:pt x="2" y="5"/>
                  </a:cubicBezTo>
                  <a:cubicBezTo>
                    <a:pt x="3" y="5"/>
                    <a:pt x="4" y="4"/>
                    <a:pt x="5" y="4"/>
                  </a:cubicBezTo>
                  <a:cubicBezTo>
                    <a:pt x="12" y="3"/>
                    <a:pt x="12" y="3"/>
                    <a:pt x="12" y="3"/>
                  </a:cubicBezTo>
                  <a:cubicBezTo>
                    <a:pt x="9" y="25"/>
                    <a:pt x="9" y="25"/>
                    <a:pt x="9" y="25"/>
                  </a:cubicBezTo>
                  <a:lnTo>
                    <a:pt x="11"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59" name="i$ľïḑe"/>
            <p:cNvSpPr/>
            <p:nvPr/>
          </p:nvSpPr>
          <p:spPr bwMode="auto">
            <a:xfrm>
              <a:off x="3349063" y="1294926"/>
              <a:ext cx="34342" cy="23128"/>
            </a:xfrm>
            <a:custGeom>
              <a:avLst/>
              <a:gdLst>
                <a:gd name="T0" fmla="*/ 8 w 15"/>
                <a:gd name="T1" fmla="*/ 7 h 10"/>
                <a:gd name="T2" fmla="*/ 12 w 15"/>
                <a:gd name="T3" fmla="*/ 10 h 10"/>
                <a:gd name="T4" fmla="*/ 14 w 15"/>
                <a:gd name="T5" fmla="*/ 3 h 10"/>
                <a:gd name="T6" fmla="*/ 10 w 15"/>
                <a:gd name="T7" fmla="*/ 0 h 10"/>
                <a:gd name="T8" fmla="*/ 0 w 15"/>
                <a:gd name="T9" fmla="*/ 2 h 10"/>
                <a:gd name="T10" fmla="*/ 8 w 15"/>
                <a:gd name="T11" fmla="*/ 7 h 10"/>
              </a:gdLst>
              <a:ahLst/>
              <a:cxnLst>
                <a:cxn ang="0">
                  <a:pos x="T0" y="T1"/>
                </a:cxn>
                <a:cxn ang="0">
                  <a:pos x="T2" y="T3"/>
                </a:cxn>
                <a:cxn ang="0">
                  <a:pos x="T4" y="T5"/>
                </a:cxn>
                <a:cxn ang="0">
                  <a:pos x="T6" y="T7"/>
                </a:cxn>
                <a:cxn ang="0">
                  <a:pos x="T8" y="T9"/>
                </a:cxn>
                <a:cxn ang="0">
                  <a:pos x="T10" y="T11"/>
                </a:cxn>
              </a:cxnLst>
              <a:rect l="0" t="0" r="r" b="b"/>
              <a:pathLst>
                <a:path w="15" h="10">
                  <a:moveTo>
                    <a:pt x="8" y="7"/>
                  </a:moveTo>
                  <a:cubicBezTo>
                    <a:pt x="12" y="10"/>
                    <a:pt x="12" y="10"/>
                    <a:pt x="12" y="10"/>
                  </a:cubicBezTo>
                  <a:cubicBezTo>
                    <a:pt x="12" y="7"/>
                    <a:pt x="15" y="5"/>
                    <a:pt x="14" y="3"/>
                  </a:cubicBezTo>
                  <a:cubicBezTo>
                    <a:pt x="10" y="0"/>
                    <a:pt x="10" y="0"/>
                    <a:pt x="10" y="0"/>
                  </a:cubicBezTo>
                  <a:cubicBezTo>
                    <a:pt x="7" y="0"/>
                    <a:pt x="3" y="0"/>
                    <a:pt x="0" y="2"/>
                  </a:cubicBezTo>
                  <a:cubicBezTo>
                    <a:pt x="1" y="4"/>
                    <a:pt x="4" y="8"/>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0" name="iŝļíḍè"/>
            <p:cNvSpPr/>
            <p:nvPr/>
          </p:nvSpPr>
          <p:spPr bwMode="auto">
            <a:xfrm>
              <a:off x="3378499" y="1327165"/>
              <a:ext cx="27333" cy="18923"/>
            </a:xfrm>
            <a:custGeom>
              <a:avLst/>
              <a:gdLst>
                <a:gd name="T0" fmla="*/ 7 w 12"/>
                <a:gd name="T1" fmla="*/ 7 h 8"/>
                <a:gd name="T2" fmla="*/ 9 w 12"/>
                <a:gd name="T3" fmla="*/ 8 h 8"/>
                <a:gd name="T4" fmla="*/ 12 w 12"/>
                <a:gd name="T5" fmla="*/ 6 h 8"/>
                <a:gd name="T6" fmla="*/ 11 w 12"/>
                <a:gd name="T7" fmla="*/ 2 h 8"/>
                <a:gd name="T8" fmla="*/ 8 w 12"/>
                <a:gd name="T9" fmla="*/ 0 h 8"/>
                <a:gd name="T10" fmla="*/ 0 w 12"/>
                <a:gd name="T11" fmla="*/ 3 h 8"/>
                <a:gd name="T12" fmla="*/ 7 w 12"/>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7" y="7"/>
                  </a:moveTo>
                  <a:cubicBezTo>
                    <a:pt x="9" y="8"/>
                    <a:pt x="9" y="8"/>
                    <a:pt x="9" y="8"/>
                  </a:cubicBezTo>
                  <a:cubicBezTo>
                    <a:pt x="10" y="8"/>
                    <a:pt x="11" y="6"/>
                    <a:pt x="12" y="6"/>
                  </a:cubicBezTo>
                  <a:cubicBezTo>
                    <a:pt x="12" y="4"/>
                    <a:pt x="11" y="2"/>
                    <a:pt x="11" y="2"/>
                  </a:cubicBezTo>
                  <a:cubicBezTo>
                    <a:pt x="11" y="0"/>
                    <a:pt x="9" y="1"/>
                    <a:pt x="8" y="0"/>
                  </a:cubicBezTo>
                  <a:cubicBezTo>
                    <a:pt x="5" y="1"/>
                    <a:pt x="1" y="0"/>
                    <a:pt x="0" y="3"/>
                  </a:cubicBezTo>
                  <a:cubicBezTo>
                    <a:pt x="2" y="5"/>
                    <a:pt x="5" y="6"/>
                    <a:pt x="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1" name="íṩḻîḋê"/>
            <p:cNvSpPr/>
            <p:nvPr/>
          </p:nvSpPr>
          <p:spPr bwMode="auto">
            <a:xfrm>
              <a:off x="3394618" y="1244465"/>
              <a:ext cx="100922" cy="166101"/>
            </a:xfrm>
            <a:custGeom>
              <a:avLst/>
              <a:gdLst>
                <a:gd name="T0" fmla="*/ 9 w 44"/>
                <a:gd name="T1" fmla="*/ 32 h 72"/>
                <a:gd name="T2" fmla="*/ 12 w 44"/>
                <a:gd name="T3" fmla="*/ 31 h 72"/>
                <a:gd name="T4" fmla="*/ 15 w 44"/>
                <a:gd name="T5" fmla="*/ 33 h 72"/>
                <a:gd name="T6" fmla="*/ 13 w 44"/>
                <a:gd name="T7" fmla="*/ 44 h 72"/>
                <a:gd name="T8" fmla="*/ 8 w 44"/>
                <a:gd name="T9" fmla="*/ 41 h 72"/>
                <a:gd name="T10" fmla="*/ 14 w 44"/>
                <a:gd name="T11" fmla="*/ 68 h 72"/>
                <a:gd name="T12" fmla="*/ 26 w 44"/>
                <a:gd name="T13" fmla="*/ 72 h 72"/>
                <a:gd name="T14" fmla="*/ 27 w 44"/>
                <a:gd name="T15" fmla="*/ 69 h 72"/>
                <a:gd name="T16" fmla="*/ 15 w 44"/>
                <a:gd name="T17" fmla="*/ 52 h 72"/>
                <a:gd name="T18" fmla="*/ 21 w 44"/>
                <a:gd name="T19" fmla="*/ 49 h 72"/>
                <a:gd name="T20" fmla="*/ 21 w 44"/>
                <a:gd name="T21" fmla="*/ 40 h 72"/>
                <a:gd name="T22" fmla="*/ 26 w 44"/>
                <a:gd name="T23" fmla="*/ 45 h 72"/>
                <a:gd name="T24" fmla="*/ 19 w 44"/>
                <a:gd name="T25" fmla="*/ 31 h 72"/>
                <a:gd name="T26" fmla="*/ 19 w 44"/>
                <a:gd name="T27" fmla="*/ 21 h 72"/>
                <a:gd name="T28" fmla="*/ 30 w 44"/>
                <a:gd name="T29" fmla="*/ 30 h 72"/>
                <a:gd name="T30" fmla="*/ 26 w 44"/>
                <a:gd name="T31" fmla="*/ 19 h 72"/>
                <a:gd name="T32" fmla="*/ 29 w 44"/>
                <a:gd name="T33" fmla="*/ 16 h 72"/>
                <a:gd name="T34" fmla="*/ 43 w 44"/>
                <a:gd name="T35" fmla="*/ 28 h 72"/>
                <a:gd name="T36" fmla="*/ 29 w 44"/>
                <a:gd name="T37" fmla="*/ 8 h 72"/>
                <a:gd name="T38" fmla="*/ 24 w 44"/>
                <a:gd name="T39" fmla="*/ 6 h 72"/>
                <a:gd name="T40" fmla="*/ 24 w 44"/>
                <a:gd name="T41" fmla="*/ 13 h 72"/>
                <a:gd name="T42" fmla="*/ 17 w 44"/>
                <a:gd name="T43" fmla="*/ 11 h 72"/>
                <a:gd name="T44" fmla="*/ 16 w 44"/>
                <a:gd name="T45" fmla="*/ 0 h 72"/>
                <a:gd name="T46" fmla="*/ 14 w 44"/>
                <a:gd name="T47" fmla="*/ 6 h 72"/>
                <a:gd name="T48" fmla="*/ 9 w 44"/>
                <a:gd name="T49" fmla="*/ 8 h 72"/>
                <a:gd name="T50" fmla="*/ 16 w 44"/>
                <a:gd name="T51" fmla="*/ 16 h 72"/>
                <a:gd name="T52" fmla="*/ 16 w 44"/>
                <a:gd name="T53" fmla="*/ 25 h 72"/>
                <a:gd name="T54" fmla="*/ 11 w 44"/>
                <a:gd name="T55" fmla="*/ 20 h 72"/>
                <a:gd name="T56" fmla="*/ 0 w 44"/>
                <a:gd name="T57" fmla="*/ 19 h 72"/>
                <a:gd name="T58" fmla="*/ 9 w 44"/>
                <a:gd name="T59" fmla="*/ 28 h 72"/>
                <a:gd name="T60" fmla="*/ 9 w 44"/>
                <a:gd name="T61" fmla="*/ 3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 h="72">
                  <a:moveTo>
                    <a:pt x="9" y="32"/>
                  </a:moveTo>
                  <a:cubicBezTo>
                    <a:pt x="10" y="33"/>
                    <a:pt x="11" y="32"/>
                    <a:pt x="12" y="31"/>
                  </a:cubicBezTo>
                  <a:cubicBezTo>
                    <a:pt x="15" y="33"/>
                    <a:pt x="15" y="33"/>
                    <a:pt x="15" y="33"/>
                  </a:cubicBezTo>
                  <a:cubicBezTo>
                    <a:pt x="16" y="37"/>
                    <a:pt x="15" y="41"/>
                    <a:pt x="13" y="44"/>
                  </a:cubicBezTo>
                  <a:cubicBezTo>
                    <a:pt x="11" y="46"/>
                    <a:pt x="10" y="42"/>
                    <a:pt x="8" y="41"/>
                  </a:cubicBezTo>
                  <a:cubicBezTo>
                    <a:pt x="10" y="50"/>
                    <a:pt x="15" y="60"/>
                    <a:pt x="14" y="68"/>
                  </a:cubicBezTo>
                  <a:cubicBezTo>
                    <a:pt x="20" y="72"/>
                    <a:pt x="24" y="72"/>
                    <a:pt x="26" y="72"/>
                  </a:cubicBezTo>
                  <a:cubicBezTo>
                    <a:pt x="27" y="69"/>
                    <a:pt x="27" y="69"/>
                    <a:pt x="27" y="69"/>
                  </a:cubicBezTo>
                  <a:cubicBezTo>
                    <a:pt x="19" y="64"/>
                    <a:pt x="16" y="54"/>
                    <a:pt x="15" y="52"/>
                  </a:cubicBezTo>
                  <a:cubicBezTo>
                    <a:pt x="21" y="49"/>
                    <a:pt x="21" y="49"/>
                    <a:pt x="21" y="49"/>
                  </a:cubicBezTo>
                  <a:cubicBezTo>
                    <a:pt x="21" y="46"/>
                    <a:pt x="20" y="41"/>
                    <a:pt x="21" y="40"/>
                  </a:cubicBezTo>
                  <a:cubicBezTo>
                    <a:pt x="24" y="41"/>
                    <a:pt x="25" y="43"/>
                    <a:pt x="26" y="45"/>
                  </a:cubicBezTo>
                  <a:cubicBezTo>
                    <a:pt x="33" y="42"/>
                    <a:pt x="22" y="36"/>
                    <a:pt x="19" y="31"/>
                  </a:cubicBezTo>
                  <a:cubicBezTo>
                    <a:pt x="19" y="27"/>
                    <a:pt x="19" y="24"/>
                    <a:pt x="19" y="21"/>
                  </a:cubicBezTo>
                  <a:cubicBezTo>
                    <a:pt x="23" y="22"/>
                    <a:pt x="27" y="27"/>
                    <a:pt x="30" y="30"/>
                  </a:cubicBezTo>
                  <a:cubicBezTo>
                    <a:pt x="33" y="27"/>
                    <a:pt x="27" y="23"/>
                    <a:pt x="26" y="19"/>
                  </a:cubicBezTo>
                  <a:cubicBezTo>
                    <a:pt x="25" y="17"/>
                    <a:pt x="27" y="17"/>
                    <a:pt x="29" y="16"/>
                  </a:cubicBezTo>
                  <a:cubicBezTo>
                    <a:pt x="43" y="28"/>
                    <a:pt x="43" y="28"/>
                    <a:pt x="43" y="28"/>
                  </a:cubicBezTo>
                  <a:cubicBezTo>
                    <a:pt x="44" y="21"/>
                    <a:pt x="34" y="15"/>
                    <a:pt x="29" y="8"/>
                  </a:cubicBezTo>
                  <a:cubicBezTo>
                    <a:pt x="30" y="6"/>
                    <a:pt x="29" y="4"/>
                    <a:pt x="24" y="6"/>
                  </a:cubicBezTo>
                  <a:cubicBezTo>
                    <a:pt x="22" y="6"/>
                    <a:pt x="19" y="7"/>
                    <a:pt x="24" y="13"/>
                  </a:cubicBezTo>
                  <a:cubicBezTo>
                    <a:pt x="21" y="17"/>
                    <a:pt x="19" y="12"/>
                    <a:pt x="17" y="11"/>
                  </a:cubicBezTo>
                  <a:cubicBezTo>
                    <a:pt x="18" y="6"/>
                    <a:pt x="20" y="1"/>
                    <a:pt x="16" y="0"/>
                  </a:cubicBezTo>
                  <a:cubicBezTo>
                    <a:pt x="16" y="2"/>
                    <a:pt x="16" y="4"/>
                    <a:pt x="14" y="6"/>
                  </a:cubicBezTo>
                  <a:cubicBezTo>
                    <a:pt x="9" y="8"/>
                    <a:pt x="9" y="8"/>
                    <a:pt x="9" y="8"/>
                  </a:cubicBezTo>
                  <a:cubicBezTo>
                    <a:pt x="9" y="10"/>
                    <a:pt x="14" y="13"/>
                    <a:pt x="16" y="16"/>
                  </a:cubicBezTo>
                  <a:cubicBezTo>
                    <a:pt x="17" y="20"/>
                    <a:pt x="16" y="23"/>
                    <a:pt x="16" y="25"/>
                  </a:cubicBezTo>
                  <a:cubicBezTo>
                    <a:pt x="12" y="27"/>
                    <a:pt x="13" y="22"/>
                    <a:pt x="11" y="20"/>
                  </a:cubicBezTo>
                  <a:cubicBezTo>
                    <a:pt x="7" y="17"/>
                    <a:pt x="2" y="18"/>
                    <a:pt x="0" y="19"/>
                  </a:cubicBezTo>
                  <a:cubicBezTo>
                    <a:pt x="9" y="28"/>
                    <a:pt x="9" y="28"/>
                    <a:pt x="9" y="28"/>
                  </a:cubicBezTo>
                  <a:cubicBezTo>
                    <a:pt x="9" y="29"/>
                    <a:pt x="6" y="32"/>
                    <a:pt x="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2" name="íṡľiḑê"/>
            <p:cNvSpPr/>
            <p:nvPr/>
          </p:nvSpPr>
          <p:spPr bwMode="auto">
            <a:xfrm>
              <a:off x="3589455" y="1092381"/>
              <a:ext cx="30137" cy="30137"/>
            </a:xfrm>
            <a:custGeom>
              <a:avLst/>
              <a:gdLst>
                <a:gd name="T0" fmla="*/ 2 w 13"/>
                <a:gd name="T1" fmla="*/ 13 h 13"/>
                <a:gd name="T2" fmla="*/ 9 w 13"/>
                <a:gd name="T3" fmla="*/ 13 h 13"/>
                <a:gd name="T4" fmla="*/ 3 w 13"/>
                <a:gd name="T5" fmla="*/ 0 h 13"/>
                <a:gd name="T6" fmla="*/ 2 w 13"/>
                <a:gd name="T7" fmla="*/ 8 h 13"/>
                <a:gd name="T8" fmla="*/ 2 w 13"/>
                <a:gd name="T9" fmla="*/ 13 h 13"/>
              </a:gdLst>
              <a:ahLst/>
              <a:cxnLst>
                <a:cxn ang="0">
                  <a:pos x="T0" y="T1"/>
                </a:cxn>
                <a:cxn ang="0">
                  <a:pos x="T2" y="T3"/>
                </a:cxn>
                <a:cxn ang="0">
                  <a:pos x="T4" y="T5"/>
                </a:cxn>
                <a:cxn ang="0">
                  <a:pos x="T6" y="T7"/>
                </a:cxn>
                <a:cxn ang="0">
                  <a:pos x="T8" y="T9"/>
                </a:cxn>
              </a:cxnLst>
              <a:rect l="0" t="0" r="r" b="b"/>
              <a:pathLst>
                <a:path w="13" h="13">
                  <a:moveTo>
                    <a:pt x="2" y="13"/>
                  </a:moveTo>
                  <a:cubicBezTo>
                    <a:pt x="4" y="13"/>
                    <a:pt x="6" y="13"/>
                    <a:pt x="9" y="13"/>
                  </a:cubicBezTo>
                  <a:cubicBezTo>
                    <a:pt x="13" y="8"/>
                    <a:pt x="6" y="3"/>
                    <a:pt x="3" y="0"/>
                  </a:cubicBezTo>
                  <a:cubicBezTo>
                    <a:pt x="0" y="1"/>
                    <a:pt x="2" y="6"/>
                    <a:pt x="2" y="8"/>
                  </a:cubicBezTo>
                  <a:cubicBezTo>
                    <a:pt x="2" y="9"/>
                    <a:pt x="1" y="11"/>
                    <a:pt x="2"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3" name="iṥļiḓe"/>
            <p:cNvSpPr/>
            <p:nvPr/>
          </p:nvSpPr>
          <p:spPr bwMode="auto">
            <a:xfrm>
              <a:off x="3578241" y="1138637"/>
              <a:ext cx="18222" cy="25231"/>
            </a:xfrm>
            <a:custGeom>
              <a:avLst/>
              <a:gdLst>
                <a:gd name="T0" fmla="*/ 2 w 8"/>
                <a:gd name="T1" fmla="*/ 11 h 11"/>
                <a:gd name="T2" fmla="*/ 8 w 8"/>
                <a:gd name="T3" fmla="*/ 9 h 11"/>
                <a:gd name="T4" fmla="*/ 7 w 8"/>
                <a:gd name="T5" fmla="*/ 4 h 11"/>
                <a:gd name="T6" fmla="*/ 3 w 8"/>
                <a:gd name="T7" fmla="*/ 0 h 11"/>
                <a:gd name="T8" fmla="*/ 1 w 8"/>
                <a:gd name="T9" fmla="*/ 5 h 11"/>
                <a:gd name="T10" fmla="*/ 2 w 8"/>
                <a:gd name="T11" fmla="*/ 11 h 11"/>
              </a:gdLst>
              <a:ahLst/>
              <a:cxnLst>
                <a:cxn ang="0">
                  <a:pos x="T0" y="T1"/>
                </a:cxn>
                <a:cxn ang="0">
                  <a:pos x="T2" y="T3"/>
                </a:cxn>
                <a:cxn ang="0">
                  <a:pos x="T4" y="T5"/>
                </a:cxn>
                <a:cxn ang="0">
                  <a:pos x="T6" y="T7"/>
                </a:cxn>
                <a:cxn ang="0">
                  <a:pos x="T8" y="T9"/>
                </a:cxn>
                <a:cxn ang="0">
                  <a:pos x="T10" y="T11"/>
                </a:cxn>
              </a:cxnLst>
              <a:rect l="0" t="0" r="r" b="b"/>
              <a:pathLst>
                <a:path w="8" h="11">
                  <a:moveTo>
                    <a:pt x="2" y="11"/>
                  </a:moveTo>
                  <a:cubicBezTo>
                    <a:pt x="4" y="11"/>
                    <a:pt x="6" y="10"/>
                    <a:pt x="8" y="9"/>
                  </a:cubicBezTo>
                  <a:cubicBezTo>
                    <a:pt x="8" y="7"/>
                    <a:pt x="8" y="6"/>
                    <a:pt x="7" y="4"/>
                  </a:cubicBezTo>
                  <a:cubicBezTo>
                    <a:pt x="6" y="3"/>
                    <a:pt x="5" y="1"/>
                    <a:pt x="3" y="0"/>
                  </a:cubicBezTo>
                  <a:cubicBezTo>
                    <a:pt x="3" y="0"/>
                    <a:pt x="0" y="1"/>
                    <a:pt x="1" y="5"/>
                  </a:cubicBezTo>
                  <a:cubicBezTo>
                    <a:pt x="2" y="8"/>
                    <a:pt x="2" y="9"/>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4" name="iŝ1îḋé"/>
            <p:cNvSpPr/>
            <p:nvPr/>
          </p:nvSpPr>
          <p:spPr bwMode="auto">
            <a:xfrm>
              <a:off x="3628702" y="1117611"/>
              <a:ext cx="41350" cy="39248"/>
            </a:xfrm>
            <a:custGeom>
              <a:avLst/>
              <a:gdLst>
                <a:gd name="T0" fmla="*/ 5 w 18"/>
                <a:gd name="T1" fmla="*/ 11 h 17"/>
                <a:gd name="T2" fmla="*/ 7 w 18"/>
                <a:gd name="T3" fmla="*/ 11 h 17"/>
                <a:gd name="T4" fmla="*/ 7 w 18"/>
                <a:gd name="T5" fmla="*/ 17 h 17"/>
                <a:gd name="T6" fmla="*/ 8 w 18"/>
                <a:gd name="T7" fmla="*/ 17 h 17"/>
                <a:gd name="T8" fmla="*/ 12 w 18"/>
                <a:gd name="T9" fmla="*/ 14 h 17"/>
                <a:gd name="T10" fmla="*/ 13 w 18"/>
                <a:gd name="T11" fmla="*/ 12 h 17"/>
                <a:gd name="T12" fmla="*/ 17 w 18"/>
                <a:gd name="T13" fmla="*/ 7 h 17"/>
                <a:gd name="T14" fmla="*/ 13 w 18"/>
                <a:gd name="T15" fmla="*/ 0 h 17"/>
                <a:gd name="T16" fmla="*/ 2 w 18"/>
                <a:gd name="T17" fmla="*/ 3 h 17"/>
                <a:gd name="T18" fmla="*/ 5 w 18"/>
                <a:gd name="T19"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7">
                  <a:moveTo>
                    <a:pt x="5" y="11"/>
                  </a:moveTo>
                  <a:cubicBezTo>
                    <a:pt x="7" y="11"/>
                    <a:pt x="7" y="11"/>
                    <a:pt x="7" y="11"/>
                  </a:cubicBezTo>
                  <a:cubicBezTo>
                    <a:pt x="7" y="13"/>
                    <a:pt x="7" y="15"/>
                    <a:pt x="7" y="17"/>
                  </a:cubicBezTo>
                  <a:cubicBezTo>
                    <a:pt x="8" y="17"/>
                    <a:pt x="8" y="17"/>
                    <a:pt x="8" y="17"/>
                  </a:cubicBezTo>
                  <a:cubicBezTo>
                    <a:pt x="9" y="15"/>
                    <a:pt x="11" y="15"/>
                    <a:pt x="12" y="14"/>
                  </a:cubicBezTo>
                  <a:cubicBezTo>
                    <a:pt x="13" y="12"/>
                    <a:pt x="13" y="12"/>
                    <a:pt x="13" y="12"/>
                  </a:cubicBezTo>
                  <a:cubicBezTo>
                    <a:pt x="17" y="7"/>
                    <a:pt x="17" y="7"/>
                    <a:pt x="17" y="7"/>
                  </a:cubicBezTo>
                  <a:cubicBezTo>
                    <a:pt x="18" y="5"/>
                    <a:pt x="17" y="2"/>
                    <a:pt x="13" y="0"/>
                  </a:cubicBezTo>
                  <a:cubicBezTo>
                    <a:pt x="10" y="1"/>
                    <a:pt x="7" y="2"/>
                    <a:pt x="2" y="3"/>
                  </a:cubicBezTo>
                  <a:cubicBezTo>
                    <a:pt x="0" y="7"/>
                    <a:pt x="3" y="10"/>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5" name="iṩḷiḓè"/>
            <p:cNvSpPr/>
            <p:nvPr/>
          </p:nvSpPr>
          <p:spPr bwMode="auto">
            <a:xfrm>
              <a:off x="3628702" y="1154756"/>
              <a:ext cx="38547" cy="29436"/>
            </a:xfrm>
            <a:custGeom>
              <a:avLst/>
              <a:gdLst>
                <a:gd name="T0" fmla="*/ 6 w 17"/>
                <a:gd name="T1" fmla="*/ 13 h 13"/>
                <a:gd name="T2" fmla="*/ 15 w 17"/>
                <a:gd name="T3" fmla="*/ 4 h 13"/>
                <a:gd name="T4" fmla="*/ 16 w 17"/>
                <a:gd name="T5" fmla="*/ 0 h 13"/>
                <a:gd name="T6" fmla="*/ 1 w 17"/>
                <a:gd name="T7" fmla="*/ 5 h 13"/>
                <a:gd name="T8" fmla="*/ 6 w 17"/>
                <a:gd name="T9" fmla="*/ 13 h 13"/>
              </a:gdLst>
              <a:ahLst/>
              <a:cxnLst>
                <a:cxn ang="0">
                  <a:pos x="T0" y="T1"/>
                </a:cxn>
                <a:cxn ang="0">
                  <a:pos x="T2" y="T3"/>
                </a:cxn>
                <a:cxn ang="0">
                  <a:pos x="T4" y="T5"/>
                </a:cxn>
                <a:cxn ang="0">
                  <a:pos x="T6" y="T7"/>
                </a:cxn>
                <a:cxn ang="0">
                  <a:pos x="T8" y="T9"/>
                </a:cxn>
              </a:cxnLst>
              <a:rect l="0" t="0" r="r" b="b"/>
              <a:pathLst>
                <a:path w="17" h="13">
                  <a:moveTo>
                    <a:pt x="6" y="13"/>
                  </a:moveTo>
                  <a:cubicBezTo>
                    <a:pt x="9" y="10"/>
                    <a:pt x="13" y="8"/>
                    <a:pt x="15" y="4"/>
                  </a:cubicBezTo>
                  <a:cubicBezTo>
                    <a:pt x="16" y="3"/>
                    <a:pt x="17" y="2"/>
                    <a:pt x="16" y="0"/>
                  </a:cubicBezTo>
                  <a:cubicBezTo>
                    <a:pt x="11" y="0"/>
                    <a:pt x="6" y="5"/>
                    <a:pt x="1" y="5"/>
                  </a:cubicBezTo>
                  <a:cubicBezTo>
                    <a:pt x="0" y="10"/>
                    <a:pt x="4" y="11"/>
                    <a:pt x="6"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6" name="îṥ1ïďé"/>
            <p:cNvSpPr/>
            <p:nvPr/>
          </p:nvSpPr>
          <p:spPr bwMode="auto">
            <a:xfrm>
              <a:off x="3548104" y="1165970"/>
              <a:ext cx="53265" cy="73589"/>
            </a:xfrm>
            <a:custGeom>
              <a:avLst/>
              <a:gdLst>
                <a:gd name="T0" fmla="*/ 7 w 23"/>
                <a:gd name="T1" fmla="*/ 32 h 32"/>
                <a:gd name="T2" fmla="*/ 23 w 23"/>
                <a:gd name="T3" fmla="*/ 0 h 32"/>
                <a:gd name="T4" fmla="*/ 3 w 23"/>
                <a:gd name="T5" fmla="*/ 23 h 32"/>
                <a:gd name="T6" fmla="*/ 7 w 23"/>
                <a:gd name="T7" fmla="*/ 32 h 32"/>
              </a:gdLst>
              <a:ahLst/>
              <a:cxnLst>
                <a:cxn ang="0">
                  <a:pos x="T0" y="T1"/>
                </a:cxn>
                <a:cxn ang="0">
                  <a:pos x="T2" y="T3"/>
                </a:cxn>
                <a:cxn ang="0">
                  <a:pos x="T4" y="T5"/>
                </a:cxn>
                <a:cxn ang="0">
                  <a:pos x="T6" y="T7"/>
                </a:cxn>
              </a:cxnLst>
              <a:rect l="0" t="0" r="r" b="b"/>
              <a:pathLst>
                <a:path w="23" h="32">
                  <a:moveTo>
                    <a:pt x="7" y="32"/>
                  </a:moveTo>
                  <a:cubicBezTo>
                    <a:pt x="13" y="23"/>
                    <a:pt x="20" y="11"/>
                    <a:pt x="23" y="0"/>
                  </a:cubicBezTo>
                  <a:cubicBezTo>
                    <a:pt x="17" y="9"/>
                    <a:pt x="11" y="18"/>
                    <a:pt x="3" y="23"/>
                  </a:cubicBezTo>
                  <a:cubicBezTo>
                    <a:pt x="0" y="28"/>
                    <a:pt x="6" y="31"/>
                    <a:pt x="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7" name="iSḷiḍé"/>
            <p:cNvSpPr/>
            <p:nvPr/>
          </p:nvSpPr>
          <p:spPr bwMode="auto">
            <a:xfrm>
              <a:off x="3773077" y="1117611"/>
              <a:ext cx="93914" cy="101623"/>
            </a:xfrm>
            <a:custGeom>
              <a:avLst/>
              <a:gdLst>
                <a:gd name="T0" fmla="*/ 9 w 41"/>
                <a:gd name="T1" fmla="*/ 38 h 44"/>
                <a:gd name="T2" fmla="*/ 22 w 41"/>
                <a:gd name="T3" fmla="*/ 33 h 44"/>
                <a:gd name="T4" fmla="*/ 12 w 41"/>
                <a:gd name="T5" fmla="*/ 44 h 44"/>
                <a:gd name="T6" fmla="*/ 29 w 41"/>
                <a:gd name="T7" fmla="*/ 31 h 44"/>
                <a:gd name="T8" fmla="*/ 39 w 41"/>
                <a:gd name="T9" fmla="*/ 26 h 44"/>
                <a:gd name="T10" fmla="*/ 40 w 41"/>
                <a:gd name="T11" fmla="*/ 22 h 44"/>
                <a:gd name="T12" fmla="*/ 39 w 41"/>
                <a:gd name="T13" fmla="*/ 22 h 44"/>
                <a:gd name="T14" fmla="*/ 36 w 41"/>
                <a:gd name="T15" fmla="*/ 24 h 44"/>
                <a:gd name="T16" fmla="*/ 34 w 41"/>
                <a:gd name="T17" fmla="*/ 23 h 44"/>
                <a:gd name="T18" fmla="*/ 37 w 41"/>
                <a:gd name="T19" fmla="*/ 18 h 44"/>
                <a:gd name="T20" fmla="*/ 40 w 41"/>
                <a:gd name="T21" fmla="*/ 14 h 44"/>
                <a:gd name="T22" fmla="*/ 37 w 41"/>
                <a:gd name="T23" fmla="*/ 0 h 44"/>
                <a:gd name="T24" fmla="*/ 29 w 41"/>
                <a:gd name="T25" fmla="*/ 23 h 44"/>
                <a:gd name="T26" fmla="*/ 23 w 41"/>
                <a:gd name="T27" fmla="*/ 27 h 44"/>
                <a:gd name="T28" fmla="*/ 6 w 41"/>
                <a:gd name="T29" fmla="*/ 29 h 44"/>
                <a:gd name="T30" fmla="*/ 4 w 41"/>
                <a:gd name="T31" fmla="*/ 28 h 44"/>
                <a:gd name="T32" fmla="*/ 6 w 41"/>
                <a:gd name="T33" fmla="*/ 37 h 44"/>
                <a:gd name="T34" fmla="*/ 9 w 41"/>
                <a:gd name="T35"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 h="44">
                  <a:moveTo>
                    <a:pt x="9" y="38"/>
                  </a:moveTo>
                  <a:cubicBezTo>
                    <a:pt x="14" y="36"/>
                    <a:pt x="18" y="33"/>
                    <a:pt x="22" y="33"/>
                  </a:cubicBezTo>
                  <a:cubicBezTo>
                    <a:pt x="22" y="37"/>
                    <a:pt x="15" y="41"/>
                    <a:pt x="12" y="44"/>
                  </a:cubicBezTo>
                  <a:cubicBezTo>
                    <a:pt x="22" y="43"/>
                    <a:pt x="26" y="37"/>
                    <a:pt x="29" y="31"/>
                  </a:cubicBezTo>
                  <a:cubicBezTo>
                    <a:pt x="32" y="28"/>
                    <a:pt x="36" y="27"/>
                    <a:pt x="39" y="26"/>
                  </a:cubicBezTo>
                  <a:cubicBezTo>
                    <a:pt x="40" y="25"/>
                    <a:pt x="41" y="25"/>
                    <a:pt x="40" y="22"/>
                  </a:cubicBezTo>
                  <a:cubicBezTo>
                    <a:pt x="40" y="22"/>
                    <a:pt x="39" y="22"/>
                    <a:pt x="39" y="22"/>
                  </a:cubicBezTo>
                  <a:cubicBezTo>
                    <a:pt x="38" y="23"/>
                    <a:pt x="37" y="24"/>
                    <a:pt x="36" y="24"/>
                  </a:cubicBezTo>
                  <a:cubicBezTo>
                    <a:pt x="35" y="25"/>
                    <a:pt x="33" y="25"/>
                    <a:pt x="34" y="23"/>
                  </a:cubicBezTo>
                  <a:cubicBezTo>
                    <a:pt x="35" y="21"/>
                    <a:pt x="36" y="19"/>
                    <a:pt x="37" y="18"/>
                  </a:cubicBezTo>
                  <a:cubicBezTo>
                    <a:pt x="40" y="14"/>
                    <a:pt x="40" y="14"/>
                    <a:pt x="40" y="14"/>
                  </a:cubicBezTo>
                  <a:cubicBezTo>
                    <a:pt x="40" y="11"/>
                    <a:pt x="40" y="3"/>
                    <a:pt x="37" y="0"/>
                  </a:cubicBezTo>
                  <a:cubicBezTo>
                    <a:pt x="33" y="3"/>
                    <a:pt x="31" y="15"/>
                    <a:pt x="29" y="23"/>
                  </a:cubicBezTo>
                  <a:cubicBezTo>
                    <a:pt x="27" y="27"/>
                    <a:pt x="25" y="27"/>
                    <a:pt x="23" y="27"/>
                  </a:cubicBezTo>
                  <a:cubicBezTo>
                    <a:pt x="18" y="28"/>
                    <a:pt x="10" y="30"/>
                    <a:pt x="6" y="29"/>
                  </a:cubicBezTo>
                  <a:cubicBezTo>
                    <a:pt x="4" y="28"/>
                    <a:pt x="4" y="28"/>
                    <a:pt x="4" y="28"/>
                  </a:cubicBezTo>
                  <a:cubicBezTo>
                    <a:pt x="0" y="32"/>
                    <a:pt x="5" y="35"/>
                    <a:pt x="6" y="37"/>
                  </a:cubicBezTo>
                  <a:lnTo>
                    <a:pt x="9"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8" name="îşļíďê"/>
            <p:cNvSpPr/>
            <p:nvPr/>
          </p:nvSpPr>
          <p:spPr bwMode="auto">
            <a:xfrm>
              <a:off x="3846666" y="1210123"/>
              <a:ext cx="22427" cy="32239"/>
            </a:xfrm>
            <a:custGeom>
              <a:avLst/>
              <a:gdLst>
                <a:gd name="T0" fmla="*/ 4 w 10"/>
                <a:gd name="T1" fmla="*/ 14 h 14"/>
                <a:gd name="T2" fmla="*/ 9 w 10"/>
                <a:gd name="T3" fmla="*/ 12 h 14"/>
                <a:gd name="T4" fmla="*/ 2 w 10"/>
                <a:gd name="T5" fmla="*/ 0 h 14"/>
                <a:gd name="T6" fmla="*/ 1 w 10"/>
                <a:gd name="T7" fmla="*/ 10 h 14"/>
                <a:gd name="T8" fmla="*/ 4 w 10"/>
                <a:gd name="T9" fmla="*/ 14 h 14"/>
              </a:gdLst>
              <a:ahLst/>
              <a:cxnLst>
                <a:cxn ang="0">
                  <a:pos x="T0" y="T1"/>
                </a:cxn>
                <a:cxn ang="0">
                  <a:pos x="T2" y="T3"/>
                </a:cxn>
                <a:cxn ang="0">
                  <a:pos x="T4" y="T5"/>
                </a:cxn>
                <a:cxn ang="0">
                  <a:pos x="T6" y="T7"/>
                </a:cxn>
                <a:cxn ang="0">
                  <a:pos x="T8" y="T9"/>
                </a:cxn>
              </a:cxnLst>
              <a:rect l="0" t="0" r="r" b="b"/>
              <a:pathLst>
                <a:path w="10" h="14">
                  <a:moveTo>
                    <a:pt x="4" y="14"/>
                  </a:moveTo>
                  <a:cubicBezTo>
                    <a:pt x="6" y="14"/>
                    <a:pt x="7" y="14"/>
                    <a:pt x="9" y="12"/>
                  </a:cubicBezTo>
                  <a:cubicBezTo>
                    <a:pt x="10" y="7"/>
                    <a:pt x="8" y="2"/>
                    <a:pt x="2" y="0"/>
                  </a:cubicBezTo>
                  <a:cubicBezTo>
                    <a:pt x="0" y="3"/>
                    <a:pt x="2" y="6"/>
                    <a:pt x="1" y="10"/>
                  </a:cubicBezTo>
                  <a:cubicBezTo>
                    <a:pt x="0" y="13"/>
                    <a:pt x="3" y="12"/>
                    <a:pt x="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69" name="îš1íḍê"/>
            <p:cNvSpPr/>
            <p:nvPr/>
          </p:nvSpPr>
          <p:spPr bwMode="auto">
            <a:xfrm>
              <a:off x="3944785" y="1278806"/>
              <a:ext cx="21025" cy="21025"/>
            </a:xfrm>
            <a:custGeom>
              <a:avLst/>
              <a:gdLst>
                <a:gd name="T0" fmla="*/ 7 w 9"/>
                <a:gd name="T1" fmla="*/ 6 h 9"/>
                <a:gd name="T2" fmla="*/ 8 w 9"/>
                <a:gd name="T3" fmla="*/ 1 h 9"/>
                <a:gd name="T4" fmla="*/ 2 w 9"/>
                <a:gd name="T5" fmla="*/ 2 h 9"/>
                <a:gd name="T6" fmla="*/ 0 w 9"/>
                <a:gd name="T7" fmla="*/ 6 h 9"/>
                <a:gd name="T8" fmla="*/ 7 w 9"/>
                <a:gd name="T9" fmla="*/ 6 h 9"/>
              </a:gdLst>
              <a:ahLst/>
              <a:cxnLst>
                <a:cxn ang="0">
                  <a:pos x="T0" y="T1"/>
                </a:cxn>
                <a:cxn ang="0">
                  <a:pos x="T2" y="T3"/>
                </a:cxn>
                <a:cxn ang="0">
                  <a:pos x="T4" y="T5"/>
                </a:cxn>
                <a:cxn ang="0">
                  <a:pos x="T6" y="T7"/>
                </a:cxn>
                <a:cxn ang="0">
                  <a:pos x="T8" y="T9"/>
                </a:cxn>
              </a:cxnLst>
              <a:rect l="0" t="0" r="r" b="b"/>
              <a:pathLst>
                <a:path w="9" h="9">
                  <a:moveTo>
                    <a:pt x="7" y="6"/>
                  </a:moveTo>
                  <a:cubicBezTo>
                    <a:pt x="8" y="4"/>
                    <a:pt x="9" y="2"/>
                    <a:pt x="8" y="1"/>
                  </a:cubicBezTo>
                  <a:cubicBezTo>
                    <a:pt x="6" y="0"/>
                    <a:pt x="4" y="2"/>
                    <a:pt x="2" y="2"/>
                  </a:cubicBezTo>
                  <a:cubicBezTo>
                    <a:pt x="0" y="3"/>
                    <a:pt x="0" y="5"/>
                    <a:pt x="0" y="6"/>
                  </a:cubicBezTo>
                  <a:cubicBezTo>
                    <a:pt x="1" y="9"/>
                    <a:pt x="4" y="8"/>
                    <a:pt x="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70" name="íŝliḓê"/>
            <p:cNvSpPr/>
            <p:nvPr/>
          </p:nvSpPr>
          <p:spPr bwMode="auto">
            <a:xfrm>
              <a:off x="3910443" y="1308943"/>
              <a:ext cx="61675" cy="62376"/>
            </a:xfrm>
            <a:custGeom>
              <a:avLst/>
              <a:gdLst>
                <a:gd name="T0" fmla="*/ 6 w 27"/>
                <a:gd name="T1" fmla="*/ 10 h 27"/>
                <a:gd name="T2" fmla="*/ 14 w 27"/>
                <a:gd name="T3" fmla="*/ 14 h 27"/>
                <a:gd name="T4" fmla="*/ 9 w 27"/>
                <a:gd name="T5" fmla="*/ 18 h 27"/>
                <a:gd name="T6" fmla="*/ 4 w 27"/>
                <a:gd name="T7" fmla="*/ 16 h 27"/>
                <a:gd name="T8" fmla="*/ 2 w 27"/>
                <a:gd name="T9" fmla="*/ 17 h 27"/>
                <a:gd name="T10" fmla="*/ 8 w 27"/>
                <a:gd name="T11" fmla="*/ 27 h 27"/>
                <a:gd name="T12" fmla="*/ 22 w 27"/>
                <a:gd name="T13" fmla="*/ 17 h 27"/>
                <a:gd name="T14" fmla="*/ 25 w 27"/>
                <a:gd name="T15" fmla="*/ 18 h 27"/>
                <a:gd name="T16" fmla="*/ 26 w 27"/>
                <a:gd name="T17" fmla="*/ 16 h 27"/>
                <a:gd name="T18" fmla="*/ 24 w 27"/>
                <a:gd name="T19" fmla="*/ 14 h 27"/>
                <a:gd name="T20" fmla="*/ 24 w 27"/>
                <a:gd name="T21" fmla="*/ 11 h 27"/>
                <a:gd name="T22" fmla="*/ 23 w 27"/>
                <a:gd name="T23" fmla="*/ 9 h 27"/>
                <a:gd name="T24" fmla="*/ 19 w 27"/>
                <a:gd name="T25" fmla="*/ 12 h 27"/>
                <a:gd name="T26" fmla="*/ 11 w 27"/>
                <a:gd name="T27" fmla="*/ 7 h 27"/>
                <a:gd name="T28" fmla="*/ 4 w 27"/>
                <a:gd name="T29" fmla="*/ 2 h 27"/>
                <a:gd name="T30" fmla="*/ 0 w 27"/>
                <a:gd name="T31" fmla="*/ 3 h 27"/>
                <a:gd name="T32" fmla="*/ 6 w 27"/>
                <a:gd name="T33"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7">
                  <a:moveTo>
                    <a:pt x="6" y="10"/>
                  </a:moveTo>
                  <a:cubicBezTo>
                    <a:pt x="9" y="11"/>
                    <a:pt x="12" y="12"/>
                    <a:pt x="14" y="14"/>
                  </a:cubicBezTo>
                  <a:cubicBezTo>
                    <a:pt x="14" y="15"/>
                    <a:pt x="11" y="17"/>
                    <a:pt x="9" y="18"/>
                  </a:cubicBezTo>
                  <a:cubicBezTo>
                    <a:pt x="7" y="19"/>
                    <a:pt x="6" y="16"/>
                    <a:pt x="4" y="16"/>
                  </a:cubicBezTo>
                  <a:cubicBezTo>
                    <a:pt x="3" y="15"/>
                    <a:pt x="2" y="15"/>
                    <a:pt x="2" y="17"/>
                  </a:cubicBezTo>
                  <a:cubicBezTo>
                    <a:pt x="4" y="20"/>
                    <a:pt x="4" y="25"/>
                    <a:pt x="8" y="27"/>
                  </a:cubicBezTo>
                  <a:cubicBezTo>
                    <a:pt x="13" y="23"/>
                    <a:pt x="17" y="20"/>
                    <a:pt x="22" y="17"/>
                  </a:cubicBezTo>
                  <a:cubicBezTo>
                    <a:pt x="25" y="18"/>
                    <a:pt x="25" y="18"/>
                    <a:pt x="25" y="18"/>
                  </a:cubicBezTo>
                  <a:cubicBezTo>
                    <a:pt x="26" y="18"/>
                    <a:pt x="27" y="17"/>
                    <a:pt x="26" y="16"/>
                  </a:cubicBezTo>
                  <a:cubicBezTo>
                    <a:pt x="26" y="16"/>
                    <a:pt x="25" y="14"/>
                    <a:pt x="24" y="14"/>
                  </a:cubicBezTo>
                  <a:cubicBezTo>
                    <a:pt x="24" y="11"/>
                    <a:pt x="24" y="11"/>
                    <a:pt x="24" y="11"/>
                  </a:cubicBezTo>
                  <a:cubicBezTo>
                    <a:pt x="23" y="9"/>
                    <a:pt x="23" y="9"/>
                    <a:pt x="23" y="9"/>
                  </a:cubicBezTo>
                  <a:cubicBezTo>
                    <a:pt x="22" y="10"/>
                    <a:pt x="20" y="11"/>
                    <a:pt x="19" y="12"/>
                  </a:cubicBezTo>
                  <a:cubicBezTo>
                    <a:pt x="16" y="10"/>
                    <a:pt x="13" y="9"/>
                    <a:pt x="11" y="7"/>
                  </a:cubicBezTo>
                  <a:cubicBezTo>
                    <a:pt x="8" y="6"/>
                    <a:pt x="6" y="4"/>
                    <a:pt x="4" y="2"/>
                  </a:cubicBezTo>
                  <a:cubicBezTo>
                    <a:pt x="1" y="0"/>
                    <a:pt x="0" y="1"/>
                    <a:pt x="0" y="3"/>
                  </a:cubicBezTo>
                  <a:cubicBezTo>
                    <a:pt x="0" y="9"/>
                    <a:pt x="3" y="10"/>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8" name="iṡļiḍe"/>
            <p:cNvSpPr/>
            <p:nvPr/>
          </p:nvSpPr>
          <p:spPr bwMode="auto">
            <a:xfrm>
              <a:off x="3935674" y="1271798"/>
              <a:ext cx="124051" cy="76393"/>
            </a:xfrm>
            <a:custGeom>
              <a:avLst/>
              <a:gdLst>
                <a:gd name="T0" fmla="*/ 52 w 54"/>
                <a:gd name="T1" fmla="*/ 10 h 33"/>
                <a:gd name="T2" fmla="*/ 41 w 54"/>
                <a:gd name="T3" fmla="*/ 13 h 33"/>
                <a:gd name="T4" fmla="*/ 37 w 54"/>
                <a:gd name="T5" fmla="*/ 11 h 33"/>
                <a:gd name="T6" fmla="*/ 35 w 54"/>
                <a:gd name="T7" fmla="*/ 12 h 33"/>
                <a:gd name="T8" fmla="*/ 29 w 54"/>
                <a:gd name="T9" fmla="*/ 15 h 33"/>
                <a:gd name="T10" fmla="*/ 28 w 54"/>
                <a:gd name="T11" fmla="*/ 13 h 33"/>
                <a:gd name="T12" fmla="*/ 23 w 54"/>
                <a:gd name="T13" fmla="*/ 15 h 33"/>
                <a:gd name="T14" fmla="*/ 19 w 54"/>
                <a:gd name="T15" fmla="*/ 15 h 33"/>
                <a:gd name="T16" fmla="*/ 26 w 54"/>
                <a:gd name="T17" fmla="*/ 0 h 33"/>
                <a:gd name="T18" fmla="*/ 19 w 54"/>
                <a:gd name="T19" fmla="*/ 6 h 33"/>
                <a:gd name="T20" fmla="*/ 14 w 54"/>
                <a:gd name="T21" fmla="*/ 10 h 33"/>
                <a:gd name="T22" fmla="*/ 10 w 54"/>
                <a:gd name="T23" fmla="*/ 15 h 33"/>
                <a:gd name="T24" fmla="*/ 17 w 54"/>
                <a:gd name="T25" fmla="*/ 16 h 33"/>
                <a:gd name="T26" fmla="*/ 24 w 54"/>
                <a:gd name="T27" fmla="*/ 19 h 33"/>
                <a:gd name="T28" fmla="*/ 23 w 54"/>
                <a:gd name="T29" fmla="*/ 23 h 33"/>
                <a:gd name="T30" fmla="*/ 3 w 54"/>
                <a:gd name="T31" fmla="*/ 13 h 33"/>
                <a:gd name="T32" fmla="*/ 0 w 54"/>
                <a:gd name="T33" fmla="*/ 15 h 33"/>
                <a:gd name="T34" fmla="*/ 4 w 54"/>
                <a:gd name="T35" fmla="*/ 21 h 33"/>
                <a:gd name="T36" fmla="*/ 8 w 54"/>
                <a:gd name="T37" fmla="*/ 22 h 33"/>
                <a:gd name="T38" fmla="*/ 24 w 54"/>
                <a:gd name="T39" fmla="*/ 27 h 33"/>
                <a:gd name="T40" fmla="*/ 14 w 54"/>
                <a:gd name="T41" fmla="*/ 26 h 33"/>
                <a:gd name="T42" fmla="*/ 21 w 54"/>
                <a:gd name="T43" fmla="*/ 30 h 33"/>
                <a:gd name="T44" fmla="*/ 29 w 54"/>
                <a:gd name="T45" fmla="*/ 33 h 33"/>
                <a:gd name="T46" fmla="*/ 34 w 54"/>
                <a:gd name="T47" fmla="*/ 28 h 33"/>
                <a:gd name="T48" fmla="*/ 45 w 54"/>
                <a:gd name="T49" fmla="*/ 28 h 33"/>
                <a:gd name="T50" fmla="*/ 46 w 54"/>
                <a:gd name="T51" fmla="*/ 23 h 33"/>
                <a:gd name="T52" fmla="*/ 42 w 54"/>
                <a:gd name="T53" fmla="*/ 19 h 33"/>
                <a:gd name="T54" fmla="*/ 43 w 54"/>
                <a:gd name="T55" fmla="*/ 18 h 33"/>
                <a:gd name="T56" fmla="*/ 50 w 54"/>
                <a:gd name="T57" fmla="*/ 17 h 33"/>
                <a:gd name="T58" fmla="*/ 52 w 54"/>
                <a:gd name="T59" fmla="*/ 10 h 33"/>
                <a:gd name="T60" fmla="*/ 38 w 54"/>
                <a:gd name="T61" fmla="*/ 23 h 33"/>
                <a:gd name="T62" fmla="*/ 30 w 54"/>
                <a:gd name="T63" fmla="*/ 24 h 33"/>
                <a:gd name="T64" fmla="*/ 33 w 54"/>
                <a:gd name="T65" fmla="*/ 23 h 33"/>
                <a:gd name="T66" fmla="*/ 35 w 54"/>
                <a:gd name="T67" fmla="*/ 21 h 33"/>
                <a:gd name="T68" fmla="*/ 31 w 54"/>
                <a:gd name="T69" fmla="*/ 20 h 33"/>
                <a:gd name="T70" fmla="*/ 30 w 54"/>
                <a:gd name="T71" fmla="*/ 19 h 33"/>
                <a:gd name="T72" fmla="*/ 33 w 54"/>
                <a:gd name="T73" fmla="*/ 17 h 33"/>
                <a:gd name="T74" fmla="*/ 37 w 54"/>
                <a:gd name="T75" fmla="*/ 17 h 33"/>
                <a:gd name="T76" fmla="*/ 38 w 54"/>
                <a:gd name="T77"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33">
                  <a:moveTo>
                    <a:pt x="52" y="10"/>
                  </a:moveTo>
                  <a:cubicBezTo>
                    <a:pt x="49" y="11"/>
                    <a:pt x="45" y="11"/>
                    <a:pt x="41" y="13"/>
                  </a:cubicBezTo>
                  <a:cubicBezTo>
                    <a:pt x="39" y="13"/>
                    <a:pt x="38" y="12"/>
                    <a:pt x="37" y="11"/>
                  </a:cubicBezTo>
                  <a:cubicBezTo>
                    <a:pt x="35" y="11"/>
                    <a:pt x="34" y="11"/>
                    <a:pt x="35" y="12"/>
                  </a:cubicBezTo>
                  <a:cubicBezTo>
                    <a:pt x="33" y="14"/>
                    <a:pt x="31" y="15"/>
                    <a:pt x="29" y="15"/>
                  </a:cubicBezTo>
                  <a:cubicBezTo>
                    <a:pt x="28" y="13"/>
                    <a:pt x="28" y="13"/>
                    <a:pt x="28" y="13"/>
                  </a:cubicBezTo>
                  <a:cubicBezTo>
                    <a:pt x="25" y="12"/>
                    <a:pt x="25" y="14"/>
                    <a:pt x="23" y="15"/>
                  </a:cubicBezTo>
                  <a:cubicBezTo>
                    <a:pt x="23" y="14"/>
                    <a:pt x="19" y="16"/>
                    <a:pt x="19" y="15"/>
                  </a:cubicBezTo>
                  <a:cubicBezTo>
                    <a:pt x="21" y="11"/>
                    <a:pt x="26" y="5"/>
                    <a:pt x="26" y="0"/>
                  </a:cubicBezTo>
                  <a:cubicBezTo>
                    <a:pt x="23" y="0"/>
                    <a:pt x="22" y="3"/>
                    <a:pt x="19" y="6"/>
                  </a:cubicBezTo>
                  <a:cubicBezTo>
                    <a:pt x="14" y="10"/>
                    <a:pt x="14" y="10"/>
                    <a:pt x="14" y="10"/>
                  </a:cubicBezTo>
                  <a:cubicBezTo>
                    <a:pt x="12" y="12"/>
                    <a:pt x="10" y="13"/>
                    <a:pt x="10" y="15"/>
                  </a:cubicBezTo>
                  <a:cubicBezTo>
                    <a:pt x="12" y="15"/>
                    <a:pt x="14" y="16"/>
                    <a:pt x="17" y="16"/>
                  </a:cubicBezTo>
                  <a:cubicBezTo>
                    <a:pt x="20" y="18"/>
                    <a:pt x="21" y="19"/>
                    <a:pt x="24" y="19"/>
                  </a:cubicBezTo>
                  <a:cubicBezTo>
                    <a:pt x="25" y="21"/>
                    <a:pt x="24" y="22"/>
                    <a:pt x="23" y="23"/>
                  </a:cubicBezTo>
                  <a:cubicBezTo>
                    <a:pt x="16" y="20"/>
                    <a:pt x="9" y="16"/>
                    <a:pt x="3" y="13"/>
                  </a:cubicBezTo>
                  <a:cubicBezTo>
                    <a:pt x="1" y="13"/>
                    <a:pt x="1" y="14"/>
                    <a:pt x="0" y="15"/>
                  </a:cubicBezTo>
                  <a:cubicBezTo>
                    <a:pt x="2" y="17"/>
                    <a:pt x="3" y="20"/>
                    <a:pt x="4" y="21"/>
                  </a:cubicBezTo>
                  <a:cubicBezTo>
                    <a:pt x="8" y="22"/>
                    <a:pt x="8" y="22"/>
                    <a:pt x="8" y="22"/>
                  </a:cubicBezTo>
                  <a:cubicBezTo>
                    <a:pt x="9" y="22"/>
                    <a:pt x="20" y="25"/>
                    <a:pt x="24" y="27"/>
                  </a:cubicBezTo>
                  <a:cubicBezTo>
                    <a:pt x="23" y="29"/>
                    <a:pt x="15" y="25"/>
                    <a:pt x="14" y="26"/>
                  </a:cubicBezTo>
                  <a:cubicBezTo>
                    <a:pt x="16" y="29"/>
                    <a:pt x="19" y="28"/>
                    <a:pt x="21" y="30"/>
                  </a:cubicBezTo>
                  <a:cubicBezTo>
                    <a:pt x="24" y="31"/>
                    <a:pt x="27" y="32"/>
                    <a:pt x="29" y="33"/>
                  </a:cubicBezTo>
                  <a:cubicBezTo>
                    <a:pt x="31" y="31"/>
                    <a:pt x="32" y="28"/>
                    <a:pt x="34" y="28"/>
                  </a:cubicBezTo>
                  <a:cubicBezTo>
                    <a:pt x="37" y="28"/>
                    <a:pt x="42" y="30"/>
                    <a:pt x="45" y="28"/>
                  </a:cubicBezTo>
                  <a:cubicBezTo>
                    <a:pt x="45" y="26"/>
                    <a:pt x="46" y="24"/>
                    <a:pt x="46" y="23"/>
                  </a:cubicBezTo>
                  <a:cubicBezTo>
                    <a:pt x="45" y="21"/>
                    <a:pt x="42" y="20"/>
                    <a:pt x="42" y="19"/>
                  </a:cubicBezTo>
                  <a:cubicBezTo>
                    <a:pt x="42" y="19"/>
                    <a:pt x="42" y="18"/>
                    <a:pt x="43" y="18"/>
                  </a:cubicBezTo>
                  <a:cubicBezTo>
                    <a:pt x="46" y="18"/>
                    <a:pt x="48" y="18"/>
                    <a:pt x="50" y="17"/>
                  </a:cubicBezTo>
                  <a:cubicBezTo>
                    <a:pt x="51" y="18"/>
                    <a:pt x="54" y="12"/>
                    <a:pt x="52" y="10"/>
                  </a:cubicBezTo>
                  <a:close/>
                  <a:moveTo>
                    <a:pt x="38" y="23"/>
                  </a:moveTo>
                  <a:cubicBezTo>
                    <a:pt x="36" y="24"/>
                    <a:pt x="33" y="24"/>
                    <a:pt x="30" y="24"/>
                  </a:cubicBezTo>
                  <a:cubicBezTo>
                    <a:pt x="29" y="23"/>
                    <a:pt x="32" y="23"/>
                    <a:pt x="33" y="23"/>
                  </a:cubicBezTo>
                  <a:cubicBezTo>
                    <a:pt x="34" y="22"/>
                    <a:pt x="34" y="22"/>
                    <a:pt x="35" y="21"/>
                  </a:cubicBezTo>
                  <a:cubicBezTo>
                    <a:pt x="34" y="20"/>
                    <a:pt x="33" y="19"/>
                    <a:pt x="31" y="20"/>
                  </a:cubicBezTo>
                  <a:cubicBezTo>
                    <a:pt x="30" y="20"/>
                    <a:pt x="29" y="19"/>
                    <a:pt x="30" y="19"/>
                  </a:cubicBezTo>
                  <a:cubicBezTo>
                    <a:pt x="31" y="19"/>
                    <a:pt x="32" y="18"/>
                    <a:pt x="33" y="17"/>
                  </a:cubicBezTo>
                  <a:cubicBezTo>
                    <a:pt x="34" y="17"/>
                    <a:pt x="35" y="17"/>
                    <a:pt x="37" y="17"/>
                  </a:cubicBezTo>
                  <a:cubicBezTo>
                    <a:pt x="37" y="19"/>
                    <a:pt x="39" y="21"/>
                    <a:pt x="3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99" name="ï$ļïdé"/>
            <p:cNvSpPr/>
            <p:nvPr/>
          </p:nvSpPr>
          <p:spPr bwMode="auto">
            <a:xfrm>
              <a:off x="3302807" y="1034911"/>
              <a:ext cx="795464" cy="799669"/>
            </a:xfrm>
            <a:custGeom>
              <a:avLst/>
              <a:gdLst>
                <a:gd name="T0" fmla="*/ 174 w 347"/>
                <a:gd name="T1" fmla="*/ 0 h 347"/>
                <a:gd name="T2" fmla="*/ 0 w 347"/>
                <a:gd name="T3" fmla="*/ 173 h 347"/>
                <a:gd name="T4" fmla="*/ 174 w 347"/>
                <a:gd name="T5" fmla="*/ 347 h 347"/>
                <a:gd name="T6" fmla="*/ 347 w 347"/>
                <a:gd name="T7" fmla="*/ 173 h 347"/>
                <a:gd name="T8" fmla="*/ 174 w 347"/>
                <a:gd name="T9" fmla="*/ 0 h 347"/>
                <a:gd name="T10" fmla="*/ 174 w 347"/>
                <a:gd name="T11" fmla="*/ 343 h 347"/>
                <a:gd name="T12" fmla="*/ 4 w 347"/>
                <a:gd name="T13" fmla="*/ 173 h 347"/>
                <a:gd name="T14" fmla="*/ 174 w 347"/>
                <a:gd name="T15" fmla="*/ 4 h 347"/>
                <a:gd name="T16" fmla="*/ 343 w 347"/>
                <a:gd name="T17" fmla="*/ 173 h 347"/>
                <a:gd name="T18" fmla="*/ 174 w 347"/>
                <a:gd name="T19" fmla="*/ 343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4" y="0"/>
                  </a:moveTo>
                  <a:cubicBezTo>
                    <a:pt x="78" y="0"/>
                    <a:pt x="0" y="78"/>
                    <a:pt x="0" y="173"/>
                  </a:cubicBezTo>
                  <a:cubicBezTo>
                    <a:pt x="0" y="269"/>
                    <a:pt x="78" y="347"/>
                    <a:pt x="174" y="347"/>
                  </a:cubicBezTo>
                  <a:cubicBezTo>
                    <a:pt x="269" y="347"/>
                    <a:pt x="347" y="269"/>
                    <a:pt x="347" y="173"/>
                  </a:cubicBezTo>
                  <a:cubicBezTo>
                    <a:pt x="347" y="78"/>
                    <a:pt x="269" y="0"/>
                    <a:pt x="174" y="0"/>
                  </a:cubicBezTo>
                  <a:close/>
                  <a:moveTo>
                    <a:pt x="174" y="343"/>
                  </a:moveTo>
                  <a:cubicBezTo>
                    <a:pt x="80" y="343"/>
                    <a:pt x="4" y="267"/>
                    <a:pt x="4" y="173"/>
                  </a:cubicBezTo>
                  <a:cubicBezTo>
                    <a:pt x="4" y="80"/>
                    <a:pt x="80" y="4"/>
                    <a:pt x="174" y="4"/>
                  </a:cubicBezTo>
                  <a:cubicBezTo>
                    <a:pt x="267" y="4"/>
                    <a:pt x="343" y="80"/>
                    <a:pt x="343" y="173"/>
                  </a:cubicBezTo>
                  <a:cubicBezTo>
                    <a:pt x="343" y="267"/>
                    <a:pt x="267" y="343"/>
                    <a:pt x="174"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0" name="íšlíḓe"/>
            <p:cNvSpPr/>
            <p:nvPr/>
          </p:nvSpPr>
          <p:spPr bwMode="auto">
            <a:xfrm>
              <a:off x="3481524" y="1212226"/>
              <a:ext cx="440834" cy="377758"/>
            </a:xfrm>
            <a:custGeom>
              <a:avLst/>
              <a:gdLst>
                <a:gd name="T0" fmla="*/ 28 w 192"/>
                <a:gd name="T1" fmla="*/ 164 h 164"/>
                <a:gd name="T2" fmla="*/ 31 w 192"/>
                <a:gd name="T3" fmla="*/ 164 h 164"/>
                <a:gd name="T4" fmla="*/ 2 w 192"/>
                <a:gd name="T5" fmla="*/ 96 h 164"/>
                <a:gd name="T6" fmla="*/ 96 w 192"/>
                <a:gd name="T7" fmla="*/ 2 h 164"/>
                <a:gd name="T8" fmla="*/ 190 w 192"/>
                <a:gd name="T9" fmla="*/ 96 h 164"/>
                <a:gd name="T10" fmla="*/ 160 w 192"/>
                <a:gd name="T11" fmla="*/ 164 h 164"/>
                <a:gd name="T12" fmla="*/ 163 w 192"/>
                <a:gd name="T13" fmla="*/ 164 h 164"/>
                <a:gd name="T14" fmla="*/ 192 w 192"/>
                <a:gd name="T15" fmla="*/ 96 h 164"/>
                <a:gd name="T16" fmla="*/ 96 w 192"/>
                <a:gd name="T17" fmla="*/ 0 h 164"/>
                <a:gd name="T18" fmla="*/ 0 w 192"/>
                <a:gd name="T19" fmla="*/ 96 h 164"/>
                <a:gd name="T20" fmla="*/ 28 w 192"/>
                <a:gd name="T21" fmla="*/ 1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164">
                  <a:moveTo>
                    <a:pt x="28" y="164"/>
                  </a:moveTo>
                  <a:cubicBezTo>
                    <a:pt x="31" y="164"/>
                    <a:pt x="31" y="164"/>
                    <a:pt x="31" y="164"/>
                  </a:cubicBezTo>
                  <a:cubicBezTo>
                    <a:pt x="13" y="147"/>
                    <a:pt x="2" y="123"/>
                    <a:pt x="2" y="96"/>
                  </a:cubicBezTo>
                  <a:cubicBezTo>
                    <a:pt x="2" y="45"/>
                    <a:pt x="44" y="2"/>
                    <a:pt x="96" y="2"/>
                  </a:cubicBezTo>
                  <a:cubicBezTo>
                    <a:pt x="147" y="2"/>
                    <a:pt x="190" y="45"/>
                    <a:pt x="190" y="96"/>
                  </a:cubicBezTo>
                  <a:cubicBezTo>
                    <a:pt x="190" y="123"/>
                    <a:pt x="178" y="147"/>
                    <a:pt x="160" y="164"/>
                  </a:cubicBezTo>
                  <a:cubicBezTo>
                    <a:pt x="163" y="164"/>
                    <a:pt x="163" y="164"/>
                    <a:pt x="163" y="164"/>
                  </a:cubicBezTo>
                  <a:cubicBezTo>
                    <a:pt x="181" y="147"/>
                    <a:pt x="192" y="123"/>
                    <a:pt x="192" y="96"/>
                  </a:cubicBezTo>
                  <a:cubicBezTo>
                    <a:pt x="192" y="43"/>
                    <a:pt x="148" y="0"/>
                    <a:pt x="96" y="0"/>
                  </a:cubicBezTo>
                  <a:cubicBezTo>
                    <a:pt x="43" y="0"/>
                    <a:pt x="0" y="43"/>
                    <a:pt x="0" y="96"/>
                  </a:cubicBezTo>
                  <a:cubicBezTo>
                    <a:pt x="0" y="123"/>
                    <a:pt x="11" y="147"/>
                    <a:pt x="28"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1" name="ïṣļïḍê"/>
            <p:cNvSpPr/>
            <p:nvPr/>
          </p:nvSpPr>
          <p:spPr bwMode="auto">
            <a:xfrm>
              <a:off x="3972118" y="1573864"/>
              <a:ext cx="85504" cy="46256"/>
            </a:xfrm>
            <a:custGeom>
              <a:avLst/>
              <a:gdLst>
                <a:gd name="T0" fmla="*/ 36 w 37"/>
                <a:gd name="T1" fmla="*/ 20 h 20"/>
                <a:gd name="T2" fmla="*/ 22 w 37"/>
                <a:gd name="T3" fmla="*/ 16 h 20"/>
                <a:gd name="T4" fmla="*/ 0 w 37"/>
                <a:gd name="T5" fmla="*/ 20 h 20"/>
                <a:gd name="T6" fmla="*/ 1 w 37"/>
                <a:gd name="T7" fmla="*/ 16 h 20"/>
                <a:gd name="T8" fmla="*/ 12 w 37"/>
                <a:gd name="T9" fmla="*/ 14 h 20"/>
                <a:gd name="T10" fmla="*/ 19 w 37"/>
                <a:gd name="T11" fmla="*/ 14 h 20"/>
                <a:gd name="T12" fmla="*/ 13 w 37"/>
                <a:gd name="T13" fmla="*/ 10 h 20"/>
                <a:gd name="T14" fmla="*/ 5 w 37"/>
                <a:gd name="T15" fmla="*/ 3 h 20"/>
                <a:gd name="T16" fmla="*/ 6 w 37"/>
                <a:gd name="T17" fmla="*/ 0 h 20"/>
                <a:gd name="T18" fmla="*/ 23 w 37"/>
                <a:gd name="T19" fmla="*/ 13 h 20"/>
                <a:gd name="T20" fmla="*/ 37 w 37"/>
                <a:gd name="T21" fmla="*/ 17 h 20"/>
                <a:gd name="T22" fmla="*/ 36 w 37"/>
                <a:gd name="T2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36" y="20"/>
                  </a:moveTo>
                  <a:cubicBezTo>
                    <a:pt x="22" y="16"/>
                    <a:pt x="22" y="16"/>
                    <a:pt x="22" y="16"/>
                  </a:cubicBezTo>
                  <a:cubicBezTo>
                    <a:pt x="0" y="20"/>
                    <a:pt x="0" y="20"/>
                    <a:pt x="0" y="20"/>
                  </a:cubicBezTo>
                  <a:cubicBezTo>
                    <a:pt x="1" y="16"/>
                    <a:pt x="1" y="16"/>
                    <a:pt x="1" y="16"/>
                  </a:cubicBezTo>
                  <a:cubicBezTo>
                    <a:pt x="12" y="14"/>
                    <a:pt x="12" y="14"/>
                    <a:pt x="12" y="14"/>
                  </a:cubicBezTo>
                  <a:cubicBezTo>
                    <a:pt x="14" y="14"/>
                    <a:pt x="17" y="14"/>
                    <a:pt x="19" y="14"/>
                  </a:cubicBezTo>
                  <a:cubicBezTo>
                    <a:pt x="17" y="13"/>
                    <a:pt x="15" y="11"/>
                    <a:pt x="13" y="10"/>
                  </a:cubicBezTo>
                  <a:cubicBezTo>
                    <a:pt x="5" y="3"/>
                    <a:pt x="5" y="3"/>
                    <a:pt x="5" y="3"/>
                  </a:cubicBezTo>
                  <a:cubicBezTo>
                    <a:pt x="6" y="0"/>
                    <a:pt x="6" y="0"/>
                    <a:pt x="6" y="0"/>
                  </a:cubicBezTo>
                  <a:cubicBezTo>
                    <a:pt x="23" y="13"/>
                    <a:pt x="23" y="13"/>
                    <a:pt x="23" y="13"/>
                  </a:cubicBezTo>
                  <a:cubicBezTo>
                    <a:pt x="37" y="17"/>
                    <a:pt x="37" y="17"/>
                    <a:pt x="37" y="17"/>
                  </a:cubicBezTo>
                  <a:lnTo>
                    <a:pt x="3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2" name="ís1íḍe"/>
            <p:cNvSpPr/>
            <p:nvPr/>
          </p:nvSpPr>
          <p:spPr bwMode="auto">
            <a:xfrm>
              <a:off x="4302919" y="1198209"/>
              <a:ext cx="54666" cy="94615"/>
            </a:xfrm>
            <a:custGeom>
              <a:avLst/>
              <a:gdLst>
                <a:gd name="T0" fmla="*/ 20 w 24"/>
                <a:gd name="T1" fmla="*/ 28 h 41"/>
                <a:gd name="T2" fmla="*/ 14 w 24"/>
                <a:gd name="T3" fmla="*/ 9 h 41"/>
                <a:gd name="T4" fmla="*/ 4 w 24"/>
                <a:gd name="T5" fmla="*/ 10 h 41"/>
                <a:gd name="T6" fmla="*/ 5 w 24"/>
                <a:gd name="T7" fmla="*/ 32 h 41"/>
                <a:gd name="T8" fmla="*/ 20 w 24"/>
                <a:gd name="T9" fmla="*/ 28 h 41"/>
              </a:gdLst>
              <a:ahLst/>
              <a:cxnLst>
                <a:cxn ang="0">
                  <a:pos x="T0" y="T1"/>
                </a:cxn>
                <a:cxn ang="0">
                  <a:pos x="T2" y="T3"/>
                </a:cxn>
                <a:cxn ang="0">
                  <a:pos x="T4" y="T5"/>
                </a:cxn>
                <a:cxn ang="0">
                  <a:pos x="T6" y="T7"/>
                </a:cxn>
                <a:cxn ang="0">
                  <a:pos x="T8" y="T9"/>
                </a:cxn>
              </a:cxnLst>
              <a:rect l="0" t="0" r="r" b="b"/>
              <a:pathLst>
                <a:path w="24" h="41">
                  <a:moveTo>
                    <a:pt x="20" y="28"/>
                  </a:moveTo>
                  <a:cubicBezTo>
                    <a:pt x="24" y="20"/>
                    <a:pt x="14" y="9"/>
                    <a:pt x="14" y="9"/>
                  </a:cubicBezTo>
                  <a:cubicBezTo>
                    <a:pt x="14" y="9"/>
                    <a:pt x="8" y="0"/>
                    <a:pt x="4" y="10"/>
                  </a:cubicBezTo>
                  <a:cubicBezTo>
                    <a:pt x="0" y="20"/>
                    <a:pt x="0" y="23"/>
                    <a:pt x="5" y="32"/>
                  </a:cubicBezTo>
                  <a:cubicBezTo>
                    <a:pt x="9" y="41"/>
                    <a:pt x="16" y="35"/>
                    <a:pt x="2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3" name="íşlïḋe"/>
            <p:cNvSpPr/>
            <p:nvPr/>
          </p:nvSpPr>
          <p:spPr bwMode="auto">
            <a:xfrm>
              <a:off x="4279791" y="1281610"/>
              <a:ext cx="57470" cy="91811"/>
            </a:xfrm>
            <a:custGeom>
              <a:avLst/>
              <a:gdLst>
                <a:gd name="T0" fmla="*/ 4 w 25"/>
                <a:gd name="T1" fmla="*/ 34 h 40"/>
                <a:gd name="T2" fmla="*/ 13 w 25"/>
                <a:gd name="T3" fmla="*/ 36 h 40"/>
                <a:gd name="T4" fmla="*/ 21 w 25"/>
                <a:gd name="T5" fmla="*/ 17 h 40"/>
                <a:gd name="T6" fmla="*/ 14 w 25"/>
                <a:gd name="T7" fmla="*/ 10 h 40"/>
                <a:gd name="T8" fmla="*/ 10 w 25"/>
                <a:gd name="T9" fmla="*/ 4 h 40"/>
                <a:gd name="T10" fmla="*/ 0 w 25"/>
                <a:gd name="T11" fmla="*/ 13 h 40"/>
                <a:gd name="T12" fmla="*/ 5 w 25"/>
                <a:gd name="T13" fmla="*/ 25 h 40"/>
                <a:gd name="T14" fmla="*/ 4 w 25"/>
                <a:gd name="T15" fmla="*/ 34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0">
                  <a:moveTo>
                    <a:pt x="4" y="34"/>
                  </a:moveTo>
                  <a:cubicBezTo>
                    <a:pt x="4" y="34"/>
                    <a:pt x="2" y="40"/>
                    <a:pt x="13" y="36"/>
                  </a:cubicBezTo>
                  <a:cubicBezTo>
                    <a:pt x="23" y="31"/>
                    <a:pt x="25" y="21"/>
                    <a:pt x="21" y="17"/>
                  </a:cubicBezTo>
                  <a:cubicBezTo>
                    <a:pt x="18" y="12"/>
                    <a:pt x="14" y="10"/>
                    <a:pt x="14" y="10"/>
                  </a:cubicBezTo>
                  <a:cubicBezTo>
                    <a:pt x="14" y="10"/>
                    <a:pt x="11" y="8"/>
                    <a:pt x="10" y="4"/>
                  </a:cubicBezTo>
                  <a:cubicBezTo>
                    <a:pt x="9" y="0"/>
                    <a:pt x="1" y="9"/>
                    <a:pt x="0" y="13"/>
                  </a:cubicBezTo>
                  <a:cubicBezTo>
                    <a:pt x="0" y="18"/>
                    <a:pt x="1" y="20"/>
                    <a:pt x="5" y="25"/>
                  </a:cubicBezTo>
                  <a:cubicBezTo>
                    <a:pt x="8" y="30"/>
                    <a:pt x="4" y="34"/>
                    <a:pt x="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4" name="iŝļîḍé"/>
            <p:cNvSpPr/>
            <p:nvPr/>
          </p:nvSpPr>
          <p:spPr bwMode="auto">
            <a:xfrm>
              <a:off x="4231432" y="1248670"/>
              <a:ext cx="330100" cy="295058"/>
            </a:xfrm>
            <a:custGeom>
              <a:avLst/>
              <a:gdLst>
                <a:gd name="T0" fmla="*/ 138 w 144"/>
                <a:gd name="T1" fmla="*/ 24 h 128"/>
                <a:gd name="T2" fmla="*/ 135 w 144"/>
                <a:gd name="T3" fmla="*/ 20 h 128"/>
                <a:gd name="T4" fmla="*/ 126 w 144"/>
                <a:gd name="T5" fmla="*/ 23 h 128"/>
                <a:gd name="T6" fmla="*/ 117 w 144"/>
                <a:gd name="T7" fmla="*/ 29 h 128"/>
                <a:gd name="T8" fmla="*/ 120 w 144"/>
                <a:gd name="T9" fmla="*/ 23 h 128"/>
                <a:gd name="T10" fmla="*/ 131 w 144"/>
                <a:gd name="T11" fmla="*/ 15 h 128"/>
                <a:gd name="T12" fmla="*/ 138 w 144"/>
                <a:gd name="T13" fmla="*/ 9 h 128"/>
                <a:gd name="T14" fmla="*/ 127 w 144"/>
                <a:gd name="T15" fmla="*/ 5 h 128"/>
                <a:gd name="T16" fmla="*/ 112 w 144"/>
                <a:gd name="T17" fmla="*/ 5 h 128"/>
                <a:gd name="T18" fmla="*/ 102 w 144"/>
                <a:gd name="T19" fmla="*/ 8 h 128"/>
                <a:gd name="T20" fmla="*/ 100 w 144"/>
                <a:gd name="T21" fmla="*/ 24 h 128"/>
                <a:gd name="T22" fmla="*/ 88 w 144"/>
                <a:gd name="T23" fmla="*/ 33 h 128"/>
                <a:gd name="T24" fmla="*/ 83 w 144"/>
                <a:gd name="T25" fmla="*/ 31 h 128"/>
                <a:gd name="T26" fmla="*/ 91 w 144"/>
                <a:gd name="T27" fmla="*/ 26 h 128"/>
                <a:gd name="T28" fmla="*/ 91 w 144"/>
                <a:gd name="T29" fmla="*/ 21 h 128"/>
                <a:gd name="T30" fmla="*/ 82 w 144"/>
                <a:gd name="T31" fmla="*/ 10 h 128"/>
                <a:gd name="T32" fmla="*/ 70 w 144"/>
                <a:gd name="T33" fmla="*/ 12 h 128"/>
                <a:gd name="T34" fmla="*/ 63 w 144"/>
                <a:gd name="T35" fmla="*/ 30 h 128"/>
                <a:gd name="T36" fmla="*/ 58 w 144"/>
                <a:gd name="T37" fmla="*/ 42 h 128"/>
                <a:gd name="T38" fmla="*/ 58 w 144"/>
                <a:gd name="T39" fmla="*/ 52 h 128"/>
                <a:gd name="T40" fmla="*/ 39 w 144"/>
                <a:gd name="T41" fmla="*/ 61 h 128"/>
                <a:gd name="T42" fmla="*/ 35 w 144"/>
                <a:gd name="T43" fmla="*/ 58 h 128"/>
                <a:gd name="T44" fmla="*/ 9 w 144"/>
                <a:gd name="T45" fmla="*/ 90 h 128"/>
                <a:gd name="T46" fmla="*/ 3 w 144"/>
                <a:gd name="T47" fmla="*/ 115 h 128"/>
                <a:gd name="T48" fmla="*/ 20 w 144"/>
                <a:gd name="T49" fmla="*/ 114 h 128"/>
                <a:gd name="T50" fmla="*/ 33 w 144"/>
                <a:gd name="T51" fmla="*/ 82 h 128"/>
                <a:gd name="T52" fmla="*/ 42 w 144"/>
                <a:gd name="T53" fmla="*/ 80 h 128"/>
                <a:gd name="T54" fmla="*/ 56 w 144"/>
                <a:gd name="T55" fmla="*/ 73 h 128"/>
                <a:gd name="T56" fmla="*/ 58 w 144"/>
                <a:gd name="T57" fmla="*/ 79 h 128"/>
                <a:gd name="T58" fmla="*/ 58 w 144"/>
                <a:gd name="T59" fmla="*/ 89 h 128"/>
                <a:gd name="T60" fmla="*/ 76 w 144"/>
                <a:gd name="T61" fmla="*/ 70 h 128"/>
                <a:gd name="T62" fmla="*/ 77 w 144"/>
                <a:gd name="T63" fmla="*/ 60 h 128"/>
                <a:gd name="T64" fmla="*/ 95 w 144"/>
                <a:gd name="T65" fmla="*/ 42 h 128"/>
                <a:gd name="T66" fmla="*/ 95 w 144"/>
                <a:gd name="T67" fmla="*/ 53 h 128"/>
                <a:gd name="T68" fmla="*/ 96 w 144"/>
                <a:gd name="T69" fmla="*/ 67 h 128"/>
                <a:gd name="T70" fmla="*/ 113 w 144"/>
                <a:gd name="T71" fmla="*/ 50 h 128"/>
                <a:gd name="T72" fmla="*/ 116 w 144"/>
                <a:gd name="T73" fmla="*/ 50 h 128"/>
                <a:gd name="T74" fmla="*/ 117 w 144"/>
                <a:gd name="T75" fmla="*/ 87 h 128"/>
                <a:gd name="T76" fmla="*/ 135 w 144"/>
                <a:gd name="T77" fmla="*/ 66 h 128"/>
                <a:gd name="T78" fmla="*/ 134 w 144"/>
                <a:gd name="T79" fmla="*/ 40 h 128"/>
                <a:gd name="T80" fmla="*/ 144 w 144"/>
                <a:gd name="T81" fmla="*/ 28 h 128"/>
                <a:gd name="T82" fmla="*/ 138 w 144"/>
                <a:gd name="T83" fmla="*/ 2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4" h="128">
                  <a:moveTo>
                    <a:pt x="138" y="24"/>
                  </a:moveTo>
                  <a:cubicBezTo>
                    <a:pt x="138" y="24"/>
                    <a:pt x="135" y="23"/>
                    <a:pt x="135" y="20"/>
                  </a:cubicBezTo>
                  <a:cubicBezTo>
                    <a:pt x="135" y="20"/>
                    <a:pt x="130" y="17"/>
                    <a:pt x="126" y="23"/>
                  </a:cubicBezTo>
                  <a:cubicBezTo>
                    <a:pt x="122" y="28"/>
                    <a:pt x="120" y="30"/>
                    <a:pt x="117" y="29"/>
                  </a:cubicBezTo>
                  <a:cubicBezTo>
                    <a:pt x="114" y="28"/>
                    <a:pt x="118" y="25"/>
                    <a:pt x="120" y="23"/>
                  </a:cubicBezTo>
                  <a:cubicBezTo>
                    <a:pt x="123" y="22"/>
                    <a:pt x="127" y="16"/>
                    <a:pt x="131" y="15"/>
                  </a:cubicBezTo>
                  <a:cubicBezTo>
                    <a:pt x="136" y="14"/>
                    <a:pt x="138" y="14"/>
                    <a:pt x="138" y="9"/>
                  </a:cubicBezTo>
                  <a:cubicBezTo>
                    <a:pt x="138" y="5"/>
                    <a:pt x="137" y="0"/>
                    <a:pt x="127" y="5"/>
                  </a:cubicBezTo>
                  <a:cubicBezTo>
                    <a:pt x="117" y="10"/>
                    <a:pt x="114" y="9"/>
                    <a:pt x="112" y="5"/>
                  </a:cubicBezTo>
                  <a:cubicBezTo>
                    <a:pt x="109" y="0"/>
                    <a:pt x="103" y="1"/>
                    <a:pt x="102" y="8"/>
                  </a:cubicBezTo>
                  <a:cubicBezTo>
                    <a:pt x="102" y="16"/>
                    <a:pt x="100" y="24"/>
                    <a:pt x="100" y="24"/>
                  </a:cubicBezTo>
                  <a:cubicBezTo>
                    <a:pt x="88" y="33"/>
                    <a:pt x="88" y="33"/>
                    <a:pt x="88" y="33"/>
                  </a:cubicBezTo>
                  <a:cubicBezTo>
                    <a:pt x="88" y="33"/>
                    <a:pt x="79" y="34"/>
                    <a:pt x="83" y="31"/>
                  </a:cubicBezTo>
                  <a:cubicBezTo>
                    <a:pt x="87" y="27"/>
                    <a:pt x="91" y="26"/>
                    <a:pt x="91" y="26"/>
                  </a:cubicBezTo>
                  <a:cubicBezTo>
                    <a:pt x="91" y="21"/>
                    <a:pt x="91" y="21"/>
                    <a:pt x="91" y="21"/>
                  </a:cubicBezTo>
                  <a:cubicBezTo>
                    <a:pt x="91" y="21"/>
                    <a:pt x="84" y="15"/>
                    <a:pt x="82" y="10"/>
                  </a:cubicBezTo>
                  <a:cubicBezTo>
                    <a:pt x="80" y="4"/>
                    <a:pt x="71" y="2"/>
                    <a:pt x="70" y="12"/>
                  </a:cubicBezTo>
                  <a:cubicBezTo>
                    <a:pt x="69" y="22"/>
                    <a:pt x="68" y="27"/>
                    <a:pt x="63" y="30"/>
                  </a:cubicBezTo>
                  <a:cubicBezTo>
                    <a:pt x="58" y="34"/>
                    <a:pt x="48" y="39"/>
                    <a:pt x="58" y="42"/>
                  </a:cubicBezTo>
                  <a:cubicBezTo>
                    <a:pt x="67" y="45"/>
                    <a:pt x="61" y="48"/>
                    <a:pt x="58" y="52"/>
                  </a:cubicBezTo>
                  <a:cubicBezTo>
                    <a:pt x="54" y="56"/>
                    <a:pt x="42" y="65"/>
                    <a:pt x="39" y="61"/>
                  </a:cubicBezTo>
                  <a:cubicBezTo>
                    <a:pt x="35" y="58"/>
                    <a:pt x="35" y="58"/>
                    <a:pt x="35" y="58"/>
                  </a:cubicBezTo>
                  <a:cubicBezTo>
                    <a:pt x="35" y="58"/>
                    <a:pt x="18" y="82"/>
                    <a:pt x="9" y="90"/>
                  </a:cubicBezTo>
                  <a:cubicBezTo>
                    <a:pt x="1" y="97"/>
                    <a:pt x="0" y="105"/>
                    <a:pt x="3" y="115"/>
                  </a:cubicBezTo>
                  <a:cubicBezTo>
                    <a:pt x="5" y="126"/>
                    <a:pt x="17" y="128"/>
                    <a:pt x="20" y="114"/>
                  </a:cubicBezTo>
                  <a:cubicBezTo>
                    <a:pt x="22" y="100"/>
                    <a:pt x="29" y="88"/>
                    <a:pt x="33" y="82"/>
                  </a:cubicBezTo>
                  <a:cubicBezTo>
                    <a:pt x="37" y="75"/>
                    <a:pt x="42" y="80"/>
                    <a:pt x="42" y="80"/>
                  </a:cubicBezTo>
                  <a:cubicBezTo>
                    <a:pt x="42" y="80"/>
                    <a:pt x="51" y="80"/>
                    <a:pt x="56" y="73"/>
                  </a:cubicBezTo>
                  <a:cubicBezTo>
                    <a:pt x="60" y="66"/>
                    <a:pt x="60" y="76"/>
                    <a:pt x="58" y="79"/>
                  </a:cubicBezTo>
                  <a:cubicBezTo>
                    <a:pt x="56" y="82"/>
                    <a:pt x="49" y="89"/>
                    <a:pt x="58" y="89"/>
                  </a:cubicBezTo>
                  <a:cubicBezTo>
                    <a:pt x="66" y="89"/>
                    <a:pt x="73" y="80"/>
                    <a:pt x="76" y="70"/>
                  </a:cubicBezTo>
                  <a:cubicBezTo>
                    <a:pt x="77" y="60"/>
                    <a:pt x="77" y="60"/>
                    <a:pt x="77" y="60"/>
                  </a:cubicBezTo>
                  <a:cubicBezTo>
                    <a:pt x="77" y="60"/>
                    <a:pt x="88" y="47"/>
                    <a:pt x="95" y="42"/>
                  </a:cubicBezTo>
                  <a:cubicBezTo>
                    <a:pt x="95" y="53"/>
                    <a:pt x="95" y="53"/>
                    <a:pt x="95" y="53"/>
                  </a:cubicBezTo>
                  <a:cubicBezTo>
                    <a:pt x="95" y="53"/>
                    <a:pt x="86" y="65"/>
                    <a:pt x="96" y="67"/>
                  </a:cubicBezTo>
                  <a:cubicBezTo>
                    <a:pt x="106" y="69"/>
                    <a:pt x="110" y="61"/>
                    <a:pt x="113" y="50"/>
                  </a:cubicBezTo>
                  <a:cubicBezTo>
                    <a:pt x="116" y="50"/>
                    <a:pt x="116" y="50"/>
                    <a:pt x="116" y="50"/>
                  </a:cubicBezTo>
                  <a:cubicBezTo>
                    <a:pt x="117" y="87"/>
                    <a:pt x="117" y="87"/>
                    <a:pt x="117" y="87"/>
                  </a:cubicBezTo>
                  <a:cubicBezTo>
                    <a:pt x="117" y="87"/>
                    <a:pt x="132" y="87"/>
                    <a:pt x="135" y="66"/>
                  </a:cubicBezTo>
                  <a:cubicBezTo>
                    <a:pt x="134" y="40"/>
                    <a:pt x="134" y="40"/>
                    <a:pt x="134" y="40"/>
                  </a:cubicBezTo>
                  <a:cubicBezTo>
                    <a:pt x="134" y="40"/>
                    <a:pt x="143" y="34"/>
                    <a:pt x="144" y="28"/>
                  </a:cubicBezTo>
                  <a:cubicBezTo>
                    <a:pt x="144" y="23"/>
                    <a:pt x="138" y="24"/>
                    <a:pt x="13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5" name="íṧḷídé"/>
            <p:cNvSpPr/>
            <p:nvPr/>
          </p:nvSpPr>
          <p:spPr bwMode="auto">
            <a:xfrm>
              <a:off x="4768283" y="1194004"/>
              <a:ext cx="52564" cy="82700"/>
            </a:xfrm>
            <a:custGeom>
              <a:avLst/>
              <a:gdLst>
                <a:gd name="T0" fmla="*/ 10 w 23"/>
                <a:gd name="T1" fmla="*/ 6 h 36"/>
                <a:gd name="T2" fmla="*/ 3 w 23"/>
                <a:gd name="T3" fmla="*/ 10 h 36"/>
                <a:gd name="T4" fmla="*/ 3 w 23"/>
                <a:gd name="T5" fmla="*/ 30 h 36"/>
                <a:gd name="T6" fmla="*/ 19 w 23"/>
                <a:gd name="T7" fmla="*/ 30 h 36"/>
                <a:gd name="T8" fmla="*/ 18 w 23"/>
                <a:gd name="T9" fmla="*/ 14 h 36"/>
                <a:gd name="T10" fmla="*/ 10 w 23"/>
                <a:gd name="T11" fmla="*/ 6 h 36"/>
              </a:gdLst>
              <a:ahLst/>
              <a:cxnLst>
                <a:cxn ang="0">
                  <a:pos x="T0" y="T1"/>
                </a:cxn>
                <a:cxn ang="0">
                  <a:pos x="T2" y="T3"/>
                </a:cxn>
                <a:cxn ang="0">
                  <a:pos x="T4" y="T5"/>
                </a:cxn>
                <a:cxn ang="0">
                  <a:pos x="T6" y="T7"/>
                </a:cxn>
                <a:cxn ang="0">
                  <a:pos x="T8" y="T9"/>
                </a:cxn>
                <a:cxn ang="0">
                  <a:pos x="T10" y="T11"/>
                </a:cxn>
              </a:cxnLst>
              <a:rect l="0" t="0" r="r" b="b"/>
              <a:pathLst>
                <a:path w="23" h="36">
                  <a:moveTo>
                    <a:pt x="10" y="6"/>
                  </a:moveTo>
                  <a:cubicBezTo>
                    <a:pt x="10" y="6"/>
                    <a:pt x="6" y="0"/>
                    <a:pt x="3" y="10"/>
                  </a:cubicBezTo>
                  <a:cubicBezTo>
                    <a:pt x="0" y="19"/>
                    <a:pt x="4" y="24"/>
                    <a:pt x="3" y="30"/>
                  </a:cubicBezTo>
                  <a:cubicBezTo>
                    <a:pt x="2" y="36"/>
                    <a:pt x="15" y="34"/>
                    <a:pt x="19" y="30"/>
                  </a:cubicBezTo>
                  <a:cubicBezTo>
                    <a:pt x="23" y="27"/>
                    <a:pt x="23" y="18"/>
                    <a:pt x="18" y="14"/>
                  </a:cubicBezTo>
                  <a:cubicBezTo>
                    <a:pt x="12" y="9"/>
                    <a:pt x="10" y="6"/>
                    <a:pt x="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6" name="îSḻiḋe"/>
            <p:cNvSpPr/>
            <p:nvPr/>
          </p:nvSpPr>
          <p:spPr bwMode="auto">
            <a:xfrm>
              <a:off x="4726932" y="1285815"/>
              <a:ext cx="61675" cy="80598"/>
            </a:xfrm>
            <a:custGeom>
              <a:avLst/>
              <a:gdLst>
                <a:gd name="T0" fmla="*/ 8 w 27"/>
                <a:gd name="T1" fmla="*/ 31 h 35"/>
                <a:gd name="T2" fmla="*/ 21 w 27"/>
                <a:gd name="T3" fmla="*/ 25 h 35"/>
                <a:gd name="T4" fmla="*/ 16 w 27"/>
                <a:gd name="T5" fmla="*/ 8 h 35"/>
                <a:gd name="T6" fmla="*/ 8 w 27"/>
                <a:gd name="T7" fmla="*/ 4 h 35"/>
                <a:gd name="T8" fmla="*/ 2 w 27"/>
                <a:gd name="T9" fmla="*/ 19 h 35"/>
                <a:gd name="T10" fmla="*/ 8 w 27"/>
                <a:gd name="T11" fmla="*/ 31 h 35"/>
              </a:gdLst>
              <a:ahLst/>
              <a:cxnLst>
                <a:cxn ang="0">
                  <a:pos x="T0" y="T1"/>
                </a:cxn>
                <a:cxn ang="0">
                  <a:pos x="T2" y="T3"/>
                </a:cxn>
                <a:cxn ang="0">
                  <a:pos x="T4" y="T5"/>
                </a:cxn>
                <a:cxn ang="0">
                  <a:pos x="T6" y="T7"/>
                </a:cxn>
                <a:cxn ang="0">
                  <a:pos x="T8" y="T9"/>
                </a:cxn>
                <a:cxn ang="0">
                  <a:pos x="T10" y="T11"/>
                </a:cxn>
              </a:cxnLst>
              <a:rect l="0" t="0" r="r" b="b"/>
              <a:pathLst>
                <a:path w="27" h="35">
                  <a:moveTo>
                    <a:pt x="8" y="31"/>
                  </a:moveTo>
                  <a:cubicBezTo>
                    <a:pt x="8" y="31"/>
                    <a:pt x="15" y="35"/>
                    <a:pt x="21" y="25"/>
                  </a:cubicBezTo>
                  <a:cubicBezTo>
                    <a:pt x="27" y="14"/>
                    <a:pt x="16" y="8"/>
                    <a:pt x="16" y="8"/>
                  </a:cubicBezTo>
                  <a:cubicBezTo>
                    <a:pt x="16" y="8"/>
                    <a:pt x="13" y="0"/>
                    <a:pt x="8" y="4"/>
                  </a:cubicBezTo>
                  <a:cubicBezTo>
                    <a:pt x="3" y="7"/>
                    <a:pt x="0" y="13"/>
                    <a:pt x="2" y="19"/>
                  </a:cubicBezTo>
                  <a:cubicBezTo>
                    <a:pt x="5" y="25"/>
                    <a:pt x="7" y="23"/>
                    <a:pt x="8"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7" name="í$ḻîḓè"/>
            <p:cNvSpPr/>
            <p:nvPr/>
          </p:nvSpPr>
          <p:spPr bwMode="auto">
            <a:xfrm>
              <a:off x="4635121" y="1341182"/>
              <a:ext cx="160495" cy="198341"/>
            </a:xfrm>
            <a:custGeom>
              <a:avLst/>
              <a:gdLst>
                <a:gd name="T0" fmla="*/ 63 w 70"/>
                <a:gd name="T1" fmla="*/ 12 h 86"/>
                <a:gd name="T2" fmla="*/ 15 w 70"/>
                <a:gd name="T3" fmla="*/ 58 h 86"/>
                <a:gd name="T4" fmla="*/ 17 w 70"/>
                <a:gd name="T5" fmla="*/ 76 h 86"/>
                <a:gd name="T6" fmla="*/ 33 w 70"/>
                <a:gd name="T7" fmla="*/ 73 h 86"/>
                <a:gd name="T8" fmla="*/ 70 w 70"/>
                <a:gd name="T9" fmla="*/ 14 h 86"/>
                <a:gd name="T10" fmla="*/ 70 w 70"/>
                <a:gd name="T11" fmla="*/ 10 h 86"/>
                <a:gd name="T12" fmla="*/ 63 w 70"/>
                <a:gd name="T13" fmla="*/ 12 h 86"/>
              </a:gdLst>
              <a:ahLst/>
              <a:cxnLst>
                <a:cxn ang="0">
                  <a:pos x="T0" y="T1"/>
                </a:cxn>
                <a:cxn ang="0">
                  <a:pos x="T2" y="T3"/>
                </a:cxn>
                <a:cxn ang="0">
                  <a:pos x="T4" y="T5"/>
                </a:cxn>
                <a:cxn ang="0">
                  <a:pos x="T6" y="T7"/>
                </a:cxn>
                <a:cxn ang="0">
                  <a:pos x="T8" y="T9"/>
                </a:cxn>
                <a:cxn ang="0">
                  <a:pos x="T10" y="T11"/>
                </a:cxn>
                <a:cxn ang="0">
                  <a:pos x="T12" y="T13"/>
                </a:cxn>
              </a:cxnLst>
              <a:rect l="0" t="0" r="r" b="b"/>
              <a:pathLst>
                <a:path w="70" h="86">
                  <a:moveTo>
                    <a:pt x="63" y="12"/>
                  </a:moveTo>
                  <a:cubicBezTo>
                    <a:pt x="56" y="25"/>
                    <a:pt x="29" y="52"/>
                    <a:pt x="15" y="58"/>
                  </a:cubicBezTo>
                  <a:cubicBezTo>
                    <a:pt x="0" y="64"/>
                    <a:pt x="17" y="76"/>
                    <a:pt x="17" y="76"/>
                  </a:cubicBezTo>
                  <a:cubicBezTo>
                    <a:pt x="17" y="76"/>
                    <a:pt x="24" y="86"/>
                    <a:pt x="33" y="73"/>
                  </a:cubicBezTo>
                  <a:cubicBezTo>
                    <a:pt x="43" y="60"/>
                    <a:pt x="59" y="40"/>
                    <a:pt x="70" y="14"/>
                  </a:cubicBezTo>
                  <a:cubicBezTo>
                    <a:pt x="70" y="12"/>
                    <a:pt x="70" y="10"/>
                    <a:pt x="70" y="10"/>
                  </a:cubicBezTo>
                  <a:cubicBezTo>
                    <a:pt x="70" y="10"/>
                    <a:pt x="70" y="0"/>
                    <a:pt x="6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8" name="ïŝḷíḍe"/>
            <p:cNvSpPr/>
            <p:nvPr/>
          </p:nvSpPr>
          <p:spPr bwMode="auto">
            <a:xfrm>
              <a:off x="4850282" y="1255679"/>
              <a:ext cx="119845" cy="108632"/>
            </a:xfrm>
            <a:custGeom>
              <a:avLst/>
              <a:gdLst>
                <a:gd name="T0" fmla="*/ 37 w 52"/>
                <a:gd name="T1" fmla="*/ 2 h 47"/>
                <a:gd name="T2" fmla="*/ 10 w 52"/>
                <a:gd name="T3" fmla="*/ 11 h 47"/>
                <a:gd name="T4" fmla="*/ 6 w 52"/>
                <a:gd name="T5" fmla="*/ 21 h 47"/>
                <a:gd name="T6" fmla="*/ 19 w 52"/>
                <a:gd name="T7" fmla="*/ 29 h 47"/>
                <a:gd name="T8" fmla="*/ 25 w 52"/>
                <a:gd name="T9" fmla="*/ 32 h 47"/>
                <a:gd name="T10" fmla="*/ 20 w 52"/>
                <a:gd name="T11" fmla="*/ 47 h 47"/>
                <a:gd name="T12" fmla="*/ 36 w 52"/>
                <a:gd name="T13" fmla="*/ 41 h 47"/>
                <a:gd name="T14" fmla="*/ 51 w 52"/>
                <a:gd name="T15" fmla="*/ 17 h 47"/>
                <a:gd name="T16" fmla="*/ 37 w 52"/>
                <a:gd name="T17"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7">
                  <a:moveTo>
                    <a:pt x="37" y="2"/>
                  </a:moveTo>
                  <a:cubicBezTo>
                    <a:pt x="27" y="5"/>
                    <a:pt x="10" y="11"/>
                    <a:pt x="10" y="11"/>
                  </a:cubicBezTo>
                  <a:cubicBezTo>
                    <a:pt x="10" y="11"/>
                    <a:pt x="0" y="14"/>
                    <a:pt x="6" y="21"/>
                  </a:cubicBezTo>
                  <a:cubicBezTo>
                    <a:pt x="12" y="28"/>
                    <a:pt x="12" y="33"/>
                    <a:pt x="19" y="29"/>
                  </a:cubicBezTo>
                  <a:cubicBezTo>
                    <a:pt x="27" y="26"/>
                    <a:pt x="27" y="28"/>
                    <a:pt x="25" y="32"/>
                  </a:cubicBezTo>
                  <a:cubicBezTo>
                    <a:pt x="24" y="36"/>
                    <a:pt x="19" y="43"/>
                    <a:pt x="20" y="47"/>
                  </a:cubicBezTo>
                  <a:cubicBezTo>
                    <a:pt x="20" y="47"/>
                    <a:pt x="32" y="46"/>
                    <a:pt x="36" y="41"/>
                  </a:cubicBezTo>
                  <a:cubicBezTo>
                    <a:pt x="39" y="35"/>
                    <a:pt x="50" y="24"/>
                    <a:pt x="51" y="17"/>
                  </a:cubicBezTo>
                  <a:cubicBezTo>
                    <a:pt x="52" y="9"/>
                    <a:pt x="46" y="0"/>
                    <a:pt x="3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09" name="íṩļiḋe"/>
            <p:cNvSpPr/>
            <p:nvPr/>
          </p:nvSpPr>
          <p:spPr bwMode="auto">
            <a:xfrm>
              <a:off x="4839068" y="1362208"/>
              <a:ext cx="100922" cy="66581"/>
            </a:xfrm>
            <a:custGeom>
              <a:avLst/>
              <a:gdLst>
                <a:gd name="T0" fmla="*/ 31 w 44"/>
                <a:gd name="T1" fmla="*/ 3 h 29"/>
                <a:gd name="T2" fmla="*/ 8 w 44"/>
                <a:gd name="T3" fmla="*/ 9 h 29"/>
                <a:gd name="T4" fmla="*/ 7 w 44"/>
                <a:gd name="T5" fmla="*/ 20 h 29"/>
                <a:gd name="T6" fmla="*/ 31 w 44"/>
                <a:gd name="T7" fmla="*/ 23 h 29"/>
                <a:gd name="T8" fmla="*/ 44 w 44"/>
                <a:gd name="T9" fmla="*/ 2 h 29"/>
                <a:gd name="T10" fmla="*/ 31 w 44"/>
                <a:gd name="T11" fmla="*/ 3 h 29"/>
              </a:gdLst>
              <a:ahLst/>
              <a:cxnLst>
                <a:cxn ang="0">
                  <a:pos x="T0" y="T1"/>
                </a:cxn>
                <a:cxn ang="0">
                  <a:pos x="T2" y="T3"/>
                </a:cxn>
                <a:cxn ang="0">
                  <a:pos x="T4" y="T5"/>
                </a:cxn>
                <a:cxn ang="0">
                  <a:pos x="T6" y="T7"/>
                </a:cxn>
                <a:cxn ang="0">
                  <a:pos x="T8" y="T9"/>
                </a:cxn>
                <a:cxn ang="0">
                  <a:pos x="T10" y="T11"/>
                </a:cxn>
              </a:cxnLst>
              <a:rect l="0" t="0" r="r" b="b"/>
              <a:pathLst>
                <a:path w="44" h="29">
                  <a:moveTo>
                    <a:pt x="31" y="3"/>
                  </a:moveTo>
                  <a:cubicBezTo>
                    <a:pt x="24" y="6"/>
                    <a:pt x="8" y="9"/>
                    <a:pt x="8" y="9"/>
                  </a:cubicBezTo>
                  <a:cubicBezTo>
                    <a:pt x="8" y="9"/>
                    <a:pt x="0" y="13"/>
                    <a:pt x="7" y="20"/>
                  </a:cubicBezTo>
                  <a:cubicBezTo>
                    <a:pt x="13" y="27"/>
                    <a:pt x="22" y="29"/>
                    <a:pt x="31" y="23"/>
                  </a:cubicBezTo>
                  <a:cubicBezTo>
                    <a:pt x="41" y="17"/>
                    <a:pt x="43" y="13"/>
                    <a:pt x="44" y="2"/>
                  </a:cubicBezTo>
                  <a:cubicBezTo>
                    <a:pt x="44" y="2"/>
                    <a:pt x="38" y="0"/>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0" name="îṡlïḍé"/>
            <p:cNvSpPr/>
            <p:nvPr/>
          </p:nvSpPr>
          <p:spPr bwMode="auto">
            <a:xfrm>
              <a:off x="5091374" y="1186995"/>
              <a:ext cx="250203" cy="276135"/>
            </a:xfrm>
            <a:custGeom>
              <a:avLst/>
              <a:gdLst>
                <a:gd name="T0" fmla="*/ 108 w 109"/>
                <a:gd name="T1" fmla="*/ 54 h 120"/>
                <a:gd name="T2" fmla="*/ 97 w 109"/>
                <a:gd name="T3" fmla="*/ 52 h 120"/>
                <a:gd name="T4" fmla="*/ 84 w 109"/>
                <a:gd name="T5" fmla="*/ 58 h 120"/>
                <a:gd name="T6" fmla="*/ 89 w 109"/>
                <a:gd name="T7" fmla="*/ 43 h 120"/>
                <a:gd name="T8" fmla="*/ 85 w 109"/>
                <a:gd name="T9" fmla="*/ 10 h 120"/>
                <a:gd name="T10" fmla="*/ 70 w 109"/>
                <a:gd name="T11" fmla="*/ 16 h 120"/>
                <a:gd name="T12" fmla="*/ 68 w 109"/>
                <a:gd name="T13" fmla="*/ 53 h 120"/>
                <a:gd name="T14" fmla="*/ 53 w 109"/>
                <a:gd name="T15" fmla="*/ 72 h 120"/>
                <a:gd name="T16" fmla="*/ 11 w 109"/>
                <a:gd name="T17" fmla="*/ 79 h 120"/>
                <a:gd name="T18" fmla="*/ 2 w 109"/>
                <a:gd name="T19" fmla="*/ 89 h 120"/>
                <a:gd name="T20" fmla="*/ 20 w 109"/>
                <a:gd name="T21" fmla="*/ 100 h 120"/>
                <a:gd name="T22" fmla="*/ 31 w 109"/>
                <a:gd name="T23" fmla="*/ 98 h 120"/>
                <a:gd name="T24" fmla="*/ 41 w 109"/>
                <a:gd name="T25" fmla="*/ 94 h 120"/>
                <a:gd name="T26" fmla="*/ 49 w 109"/>
                <a:gd name="T27" fmla="*/ 90 h 120"/>
                <a:gd name="T28" fmla="*/ 54 w 109"/>
                <a:gd name="T29" fmla="*/ 92 h 120"/>
                <a:gd name="T30" fmla="*/ 32 w 109"/>
                <a:gd name="T31" fmla="*/ 110 h 120"/>
                <a:gd name="T32" fmla="*/ 35 w 109"/>
                <a:gd name="T33" fmla="*/ 119 h 120"/>
                <a:gd name="T34" fmla="*/ 70 w 109"/>
                <a:gd name="T35" fmla="*/ 92 h 120"/>
                <a:gd name="T36" fmla="*/ 89 w 109"/>
                <a:gd name="T37" fmla="*/ 72 h 120"/>
                <a:gd name="T38" fmla="*/ 108 w 109"/>
                <a:gd name="T39"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20">
                  <a:moveTo>
                    <a:pt x="108" y="54"/>
                  </a:moveTo>
                  <a:cubicBezTo>
                    <a:pt x="109" y="45"/>
                    <a:pt x="101" y="49"/>
                    <a:pt x="97" y="52"/>
                  </a:cubicBezTo>
                  <a:cubicBezTo>
                    <a:pt x="94" y="54"/>
                    <a:pt x="86" y="57"/>
                    <a:pt x="84" y="58"/>
                  </a:cubicBezTo>
                  <a:cubicBezTo>
                    <a:pt x="84" y="58"/>
                    <a:pt x="86" y="48"/>
                    <a:pt x="89" y="43"/>
                  </a:cubicBezTo>
                  <a:cubicBezTo>
                    <a:pt x="92" y="37"/>
                    <a:pt x="96" y="21"/>
                    <a:pt x="85" y="10"/>
                  </a:cubicBezTo>
                  <a:cubicBezTo>
                    <a:pt x="74" y="0"/>
                    <a:pt x="72" y="5"/>
                    <a:pt x="70" y="16"/>
                  </a:cubicBezTo>
                  <a:cubicBezTo>
                    <a:pt x="67" y="26"/>
                    <a:pt x="72" y="36"/>
                    <a:pt x="68" y="53"/>
                  </a:cubicBezTo>
                  <a:cubicBezTo>
                    <a:pt x="64" y="70"/>
                    <a:pt x="64" y="68"/>
                    <a:pt x="53" y="72"/>
                  </a:cubicBezTo>
                  <a:cubicBezTo>
                    <a:pt x="42" y="76"/>
                    <a:pt x="27" y="81"/>
                    <a:pt x="11" y="79"/>
                  </a:cubicBezTo>
                  <a:cubicBezTo>
                    <a:pt x="3" y="78"/>
                    <a:pt x="0" y="75"/>
                    <a:pt x="2" y="89"/>
                  </a:cubicBezTo>
                  <a:cubicBezTo>
                    <a:pt x="2" y="89"/>
                    <a:pt x="4" y="97"/>
                    <a:pt x="20" y="100"/>
                  </a:cubicBezTo>
                  <a:cubicBezTo>
                    <a:pt x="24" y="101"/>
                    <a:pt x="27" y="99"/>
                    <a:pt x="31" y="98"/>
                  </a:cubicBezTo>
                  <a:cubicBezTo>
                    <a:pt x="35" y="98"/>
                    <a:pt x="38" y="96"/>
                    <a:pt x="41" y="94"/>
                  </a:cubicBezTo>
                  <a:cubicBezTo>
                    <a:pt x="46" y="92"/>
                    <a:pt x="49" y="90"/>
                    <a:pt x="49" y="90"/>
                  </a:cubicBezTo>
                  <a:cubicBezTo>
                    <a:pt x="49" y="90"/>
                    <a:pt x="55" y="89"/>
                    <a:pt x="54" y="92"/>
                  </a:cubicBezTo>
                  <a:cubicBezTo>
                    <a:pt x="53" y="95"/>
                    <a:pt x="47" y="104"/>
                    <a:pt x="32" y="110"/>
                  </a:cubicBezTo>
                  <a:cubicBezTo>
                    <a:pt x="17" y="116"/>
                    <a:pt x="29" y="120"/>
                    <a:pt x="35" y="119"/>
                  </a:cubicBezTo>
                  <a:cubicBezTo>
                    <a:pt x="40" y="118"/>
                    <a:pt x="61" y="116"/>
                    <a:pt x="70" y="92"/>
                  </a:cubicBezTo>
                  <a:cubicBezTo>
                    <a:pt x="80" y="69"/>
                    <a:pt x="89" y="72"/>
                    <a:pt x="89" y="72"/>
                  </a:cubicBezTo>
                  <a:cubicBezTo>
                    <a:pt x="89" y="72"/>
                    <a:pt x="107" y="63"/>
                    <a:pt x="10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1" name="iS1îḓè"/>
            <p:cNvSpPr/>
            <p:nvPr/>
          </p:nvSpPr>
          <p:spPr bwMode="auto">
            <a:xfrm>
              <a:off x="5288313" y="1394447"/>
              <a:ext cx="71487" cy="82700"/>
            </a:xfrm>
            <a:custGeom>
              <a:avLst/>
              <a:gdLst>
                <a:gd name="T0" fmla="*/ 17 w 31"/>
                <a:gd name="T1" fmla="*/ 6 h 36"/>
                <a:gd name="T2" fmla="*/ 3 w 31"/>
                <a:gd name="T3" fmla="*/ 7 h 36"/>
                <a:gd name="T4" fmla="*/ 9 w 31"/>
                <a:gd name="T5" fmla="*/ 27 h 36"/>
                <a:gd name="T6" fmla="*/ 12 w 31"/>
                <a:gd name="T7" fmla="*/ 36 h 36"/>
                <a:gd name="T8" fmla="*/ 26 w 31"/>
                <a:gd name="T9" fmla="*/ 17 h 36"/>
                <a:gd name="T10" fmla="*/ 17 w 31"/>
                <a:gd name="T11" fmla="*/ 6 h 36"/>
              </a:gdLst>
              <a:ahLst/>
              <a:cxnLst>
                <a:cxn ang="0">
                  <a:pos x="T0" y="T1"/>
                </a:cxn>
                <a:cxn ang="0">
                  <a:pos x="T2" y="T3"/>
                </a:cxn>
                <a:cxn ang="0">
                  <a:pos x="T4" y="T5"/>
                </a:cxn>
                <a:cxn ang="0">
                  <a:pos x="T6" y="T7"/>
                </a:cxn>
                <a:cxn ang="0">
                  <a:pos x="T8" y="T9"/>
                </a:cxn>
                <a:cxn ang="0">
                  <a:pos x="T10" y="T11"/>
                </a:cxn>
              </a:cxnLst>
              <a:rect l="0" t="0" r="r" b="b"/>
              <a:pathLst>
                <a:path w="31" h="36">
                  <a:moveTo>
                    <a:pt x="17" y="6"/>
                  </a:moveTo>
                  <a:cubicBezTo>
                    <a:pt x="17" y="6"/>
                    <a:pt x="6" y="0"/>
                    <a:pt x="3" y="7"/>
                  </a:cubicBezTo>
                  <a:cubicBezTo>
                    <a:pt x="0" y="14"/>
                    <a:pt x="6" y="23"/>
                    <a:pt x="9" y="27"/>
                  </a:cubicBezTo>
                  <a:cubicBezTo>
                    <a:pt x="12" y="31"/>
                    <a:pt x="5" y="36"/>
                    <a:pt x="12" y="36"/>
                  </a:cubicBezTo>
                  <a:cubicBezTo>
                    <a:pt x="20" y="36"/>
                    <a:pt x="31" y="33"/>
                    <a:pt x="26" y="17"/>
                  </a:cubicBezTo>
                  <a:cubicBezTo>
                    <a:pt x="23" y="10"/>
                    <a:pt x="17" y="6"/>
                    <a:pt x="17"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2" name="íṡḷiḑê"/>
            <p:cNvSpPr/>
            <p:nvPr/>
          </p:nvSpPr>
          <p:spPr bwMode="auto">
            <a:xfrm>
              <a:off x="5490157" y="1294926"/>
              <a:ext cx="41350" cy="64478"/>
            </a:xfrm>
            <a:custGeom>
              <a:avLst/>
              <a:gdLst>
                <a:gd name="T0" fmla="*/ 11 w 18"/>
                <a:gd name="T1" fmla="*/ 27 h 28"/>
                <a:gd name="T2" fmla="*/ 17 w 18"/>
                <a:gd name="T3" fmla="*/ 10 h 28"/>
                <a:gd name="T4" fmla="*/ 14 w 18"/>
                <a:gd name="T5" fmla="*/ 4 h 28"/>
                <a:gd name="T6" fmla="*/ 8 w 18"/>
                <a:gd name="T7" fmla="*/ 0 h 28"/>
                <a:gd name="T8" fmla="*/ 1 w 18"/>
                <a:gd name="T9" fmla="*/ 12 h 28"/>
                <a:gd name="T10" fmla="*/ 11 w 18"/>
                <a:gd name="T11" fmla="*/ 27 h 28"/>
              </a:gdLst>
              <a:ahLst/>
              <a:cxnLst>
                <a:cxn ang="0">
                  <a:pos x="T0" y="T1"/>
                </a:cxn>
                <a:cxn ang="0">
                  <a:pos x="T2" y="T3"/>
                </a:cxn>
                <a:cxn ang="0">
                  <a:pos x="T4" y="T5"/>
                </a:cxn>
                <a:cxn ang="0">
                  <a:pos x="T6" y="T7"/>
                </a:cxn>
                <a:cxn ang="0">
                  <a:pos x="T8" y="T9"/>
                </a:cxn>
                <a:cxn ang="0">
                  <a:pos x="T10" y="T11"/>
                </a:cxn>
              </a:cxnLst>
              <a:rect l="0" t="0" r="r" b="b"/>
              <a:pathLst>
                <a:path w="18" h="28">
                  <a:moveTo>
                    <a:pt x="11" y="27"/>
                  </a:moveTo>
                  <a:cubicBezTo>
                    <a:pt x="15" y="25"/>
                    <a:pt x="18" y="21"/>
                    <a:pt x="17" y="10"/>
                  </a:cubicBezTo>
                  <a:cubicBezTo>
                    <a:pt x="16" y="7"/>
                    <a:pt x="15" y="6"/>
                    <a:pt x="14" y="4"/>
                  </a:cubicBezTo>
                  <a:cubicBezTo>
                    <a:pt x="11" y="2"/>
                    <a:pt x="9" y="0"/>
                    <a:pt x="8" y="0"/>
                  </a:cubicBezTo>
                  <a:cubicBezTo>
                    <a:pt x="6" y="0"/>
                    <a:pt x="0" y="2"/>
                    <a:pt x="1" y="12"/>
                  </a:cubicBezTo>
                  <a:cubicBezTo>
                    <a:pt x="2" y="21"/>
                    <a:pt x="7" y="28"/>
                    <a:pt x="1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3" name="iṩ1íḓê"/>
            <p:cNvSpPr/>
            <p:nvPr/>
          </p:nvSpPr>
          <p:spPr bwMode="auto">
            <a:xfrm>
              <a:off x="5464927" y="1142842"/>
              <a:ext cx="275434" cy="373553"/>
            </a:xfrm>
            <a:custGeom>
              <a:avLst/>
              <a:gdLst>
                <a:gd name="T0" fmla="*/ 100 w 120"/>
                <a:gd name="T1" fmla="*/ 60 h 162"/>
                <a:gd name="T2" fmla="*/ 107 w 120"/>
                <a:gd name="T3" fmla="*/ 27 h 162"/>
                <a:gd name="T4" fmla="*/ 95 w 120"/>
                <a:gd name="T5" fmla="*/ 23 h 162"/>
                <a:gd name="T6" fmla="*/ 91 w 120"/>
                <a:gd name="T7" fmla="*/ 3 h 162"/>
                <a:gd name="T8" fmla="*/ 84 w 120"/>
                <a:gd name="T9" fmla="*/ 9 h 162"/>
                <a:gd name="T10" fmla="*/ 77 w 120"/>
                <a:gd name="T11" fmla="*/ 19 h 162"/>
                <a:gd name="T12" fmla="*/ 69 w 120"/>
                <a:gd name="T13" fmla="*/ 19 h 162"/>
                <a:gd name="T14" fmla="*/ 56 w 120"/>
                <a:gd name="T15" fmla="*/ 28 h 162"/>
                <a:gd name="T16" fmla="*/ 60 w 120"/>
                <a:gd name="T17" fmla="*/ 33 h 162"/>
                <a:gd name="T18" fmla="*/ 59 w 120"/>
                <a:gd name="T19" fmla="*/ 43 h 162"/>
                <a:gd name="T20" fmla="*/ 50 w 120"/>
                <a:gd name="T21" fmla="*/ 52 h 162"/>
                <a:gd name="T22" fmla="*/ 52 w 120"/>
                <a:gd name="T23" fmla="*/ 60 h 162"/>
                <a:gd name="T24" fmla="*/ 48 w 120"/>
                <a:gd name="T25" fmla="*/ 56 h 162"/>
                <a:gd name="T26" fmla="*/ 32 w 120"/>
                <a:gd name="T27" fmla="*/ 37 h 162"/>
                <a:gd name="T28" fmla="*/ 26 w 120"/>
                <a:gd name="T29" fmla="*/ 50 h 162"/>
                <a:gd name="T30" fmla="*/ 33 w 120"/>
                <a:gd name="T31" fmla="*/ 76 h 162"/>
                <a:gd name="T32" fmla="*/ 45 w 120"/>
                <a:gd name="T33" fmla="*/ 77 h 162"/>
                <a:gd name="T34" fmla="*/ 58 w 120"/>
                <a:gd name="T35" fmla="*/ 72 h 162"/>
                <a:gd name="T36" fmla="*/ 62 w 120"/>
                <a:gd name="T37" fmla="*/ 75 h 162"/>
                <a:gd name="T38" fmla="*/ 22 w 120"/>
                <a:gd name="T39" fmla="*/ 101 h 162"/>
                <a:gd name="T40" fmla="*/ 25 w 120"/>
                <a:gd name="T41" fmla="*/ 111 h 162"/>
                <a:gd name="T42" fmla="*/ 55 w 120"/>
                <a:gd name="T43" fmla="*/ 100 h 162"/>
                <a:gd name="T44" fmla="*/ 59 w 120"/>
                <a:gd name="T45" fmla="*/ 103 h 162"/>
                <a:gd name="T46" fmla="*/ 39 w 120"/>
                <a:gd name="T47" fmla="*/ 119 h 162"/>
                <a:gd name="T48" fmla="*/ 12 w 120"/>
                <a:gd name="T49" fmla="*/ 128 h 162"/>
                <a:gd name="T50" fmla="*/ 7 w 120"/>
                <a:gd name="T51" fmla="*/ 136 h 162"/>
                <a:gd name="T52" fmla="*/ 30 w 120"/>
                <a:gd name="T53" fmla="*/ 141 h 162"/>
                <a:gd name="T54" fmla="*/ 55 w 120"/>
                <a:gd name="T55" fmla="*/ 136 h 162"/>
                <a:gd name="T56" fmla="*/ 43 w 120"/>
                <a:gd name="T57" fmla="*/ 148 h 162"/>
                <a:gd name="T58" fmla="*/ 50 w 120"/>
                <a:gd name="T59" fmla="*/ 158 h 162"/>
                <a:gd name="T60" fmla="*/ 71 w 120"/>
                <a:gd name="T61" fmla="*/ 149 h 162"/>
                <a:gd name="T62" fmla="*/ 71 w 120"/>
                <a:gd name="T63" fmla="*/ 125 h 162"/>
                <a:gd name="T64" fmla="*/ 79 w 120"/>
                <a:gd name="T65" fmla="*/ 120 h 162"/>
                <a:gd name="T66" fmla="*/ 75 w 120"/>
                <a:gd name="T67" fmla="*/ 102 h 162"/>
                <a:gd name="T68" fmla="*/ 96 w 120"/>
                <a:gd name="T69" fmla="*/ 86 h 162"/>
                <a:gd name="T70" fmla="*/ 102 w 120"/>
                <a:gd name="T71" fmla="*/ 75 h 162"/>
                <a:gd name="T72" fmla="*/ 100 w 120"/>
                <a:gd name="T73" fmla="*/ 60 h 162"/>
                <a:gd name="T74" fmla="*/ 90 w 120"/>
                <a:gd name="T75" fmla="*/ 49 h 162"/>
                <a:gd name="T76" fmla="*/ 86 w 120"/>
                <a:gd name="T77" fmla="*/ 53 h 162"/>
                <a:gd name="T78" fmla="*/ 83 w 120"/>
                <a:gd name="T79" fmla="*/ 53 h 162"/>
                <a:gd name="T80" fmla="*/ 80 w 120"/>
                <a:gd name="T81" fmla="*/ 48 h 162"/>
                <a:gd name="T82" fmla="*/ 89 w 120"/>
                <a:gd name="T83" fmla="*/ 44 h 162"/>
                <a:gd name="T84" fmla="*/ 90 w 120"/>
                <a:gd name="T85" fmla="*/ 49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0" h="162">
                  <a:moveTo>
                    <a:pt x="100" y="60"/>
                  </a:moveTo>
                  <a:cubicBezTo>
                    <a:pt x="108" y="50"/>
                    <a:pt x="120" y="40"/>
                    <a:pt x="107" y="27"/>
                  </a:cubicBezTo>
                  <a:cubicBezTo>
                    <a:pt x="107" y="27"/>
                    <a:pt x="105" y="24"/>
                    <a:pt x="95" y="23"/>
                  </a:cubicBezTo>
                  <a:cubicBezTo>
                    <a:pt x="95" y="23"/>
                    <a:pt x="105" y="8"/>
                    <a:pt x="91" y="3"/>
                  </a:cubicBezTo>
                  <a:cubicBezTo>
                    <a:pt x="91" y="3"/>
                    <a:pt x="88" y="0"/>
                    <a:pt x="84" y="9"/>
                  </a:cubicBezTo>
                  <a:cubicBezTo>
                    <a:pt x="80" y="17"/>
                    <a:pt x="77" y="17"/>
                    <a:pt x="77" y="19"/>
                  </a:cubicBezTo>
                  <a:cubicBezTo>
                    <a:pt x="77" y="21"/>
                    <a:pt x="74" y="21"/>
                    <a:pt x="69" y="19"/>
                  </a:cubicBezTo>
                  <a:cubicBezTo>
                    <a:pt x="64" y="17"/>
                    <a:pt x="56" y="19"/>
                    <a:pt x="56" y="28"/>
                  </a:cubicBezTo>
                  <a:cubicBezTo>
                    <a:pt x="56" y="28"/>
                    <a:pt x="56" y="31"/>
                    <a:pt x="60" y="33"/>
                  </a:cubicBezTo>
                  <a:cubicBezTo>
                    <a:pt x="63" y="36"/>
                    <a:pt x="66" y="37"/>
                    <a:pt x="59" y="43"/>
                  </a:cubicBezTo>
                  <a:cubicBezTo>
                    <a:pt x="53" y="49"/>
                    <a:pt x="50" y="40"/>
                    <a:pt x="50" y="52"/>
                  </a:cubicBezTo>
                  <a:cubicBezTo>
                    <a:pt x="50" y="52"/>
                    <a:pt x="57" y="57"/>
                    <a:pt x="52" y="60"/>
                  </a:cubicBezTo>
                  <a:cubicBezTo>
                    <a:pt x="47" y="63"/>
                    <a:pt x="48" y="59"/>
                    <a:pt x="48" y="56"/>
                  </a:cubicBezTo>
                  <a:cubicBezTo>
                    <a:pt x="48" y="59"/>
                    <a:pt x="43" y="42"/>
                    <a:pt x="32" y="37"/>
                  </a:cubicBezTo>
                  <a:cubicBezTo>
                    <a:pt x="30" y="37"/>
                    <a:pt x="24" y="37"/>
                    <a:pt x="26" y="50"/>
                  </a:cubicBezTo>
                  <a:cubicBezTo>
                    <a:pt x="28" y="63"/>
                    <a:pt x="32" y="66"/>
                    <a:pt x="33" y="76"/>
                  </a:cubicBezTo>
                  <a:cubicBezTo>
                    <a:pt x="33" y="87"/>
                    <a:pt x="43" y="82"/>
                    <a:pt x="45" y="77"/>
                  </a:cubicBezTo>
                  <a:cubicBezTo>
                    <a:pt x="46" y="72"/>
                    <a:pt x="58" y="72"/>
                    <a:pt x="58" y="72"/>
                  </a:cubicBezTo>
                  <a:cubicBezTo>
                    <a:pt x="58" y="72"/>
                    <a:pt x="68" y="71"/>
                    <a:pt x="62" y="75"/>
                  </a:cubicBezTo>
                  <a:cubicBezTo>
                    <a:pt x="56" y="80"/>
                    <a:pt x="22" y="101"/>
                    <a:pt x="22" y="101"/>
                  </a:cubicBezTo>
                  <a:cubicBezTo>
                    <a:pt x="22" y="101"/>
                    <a:pt x="9" y="108"/>
                    <a:pt x="25" y="111"/>
                  </a:cubicBezTo>
                  <a:cubicBezTo>
                    <a:pt x="42" y="113"/>
                    <a:pt x="55" y="100"/>
                    <a:pt x="55" y="100"/>
                  </a:cubicBezTo>
                  <a:cubicBezTo>
                    <a:pt x="55" y="100"/>
                    <a:pt x="61" y="95"/>
                    <a:pt x="59" y="103"/>
                  </a:cubicBezTo>
                  <a:cubicBezTo>
                    <a:pt x="56" y="111"/>
                    <a:pt x="39" y="119"/>
                    <a:pt x="39" y="119"/>
                  </a:cubicBezTo>
                  <a:cubicBezTo>
                    <a:pt x="39" y="119"/>
                    <a:pt x="23" y="125"/>
                    <a:pt x="12" y="128"/>
                  </a:cubicBezTo>
                  <a:cubicBezTo>
                    <a:pt x="0" y="130"/>
                    <a:pt x="4" y="130"/>
                    <a:pt x="7" y="136"/>
                  </a:cubicBezTo>
                  <a:cubicBezTo>
                    <a:pt x="10" y="143"/>
                    <a:pt x="21" y="147"/>
                    <a:pt x="30" y="141"/>
                  </a:cubicBezTo>
                  <a:cubicBezTo>
                    <a:pt x="38" y="135"/>
                    <a:pt x="56" y="129"/>
                    <a:pt x="55" y="136"/>
                  </a:cubicBezTo>
                  <a:cubicBezTo>
                    <a:pt x="55" y="143"/>
                    <a:pt x="54" y="145"/>
                    <a:pt x="43" y="148"/>
                  </a:cubicBezTo>
                  <a:cubicBezTo>
                    <a:pt x="32" y="152"/>
                    <a:pt x="37" y="154"/>
                    <a:pt x="50" y="158"/>
                  </a:cubicBezTo>
                  <a:cubicBezTo>
                    <a:pt x="63" y="162"/>
                    <a:pt x="71" y="157"/>
                    <a:pt x="71" y="149"/>
                  </a:cubicBezTo>
                  <a:cubicBezTo>
                    <a:pt x="71" y="140"/>
                    <a:pt x="71" y="125"/>
                    <a:pt x="71" y="125"/>
                  </a:cubicBezTo>
                  <a:cubicBezTo>
                    <a:pt x="71" y="125"/>
                    <a:pt x="76" y="121"/>
                    <a:pt x="79" y="120"/>
                  </a:cubicBezTo>
                  <a:cubicBezTo>
                    <a:pt x="82" y="119"/>
                    <a:pt x="85" y="103"/>
                    <a:pt x="75" y="102"/>
                  </a:cubicBezTo>
                  <a:cubicBezTo>
                    <a:pt x="75" y="102"/>
                    <a:pt x="81" y="90"/>
                    <a:pt x="96" y="86"/>
                  </a:cubicBezTo>
                  <a:cubicBezTo>
                    <a:pt x="96" y="86"/>
                    <a:pt x="102" y="84"/>
                    <a:pt x="102" y="75"/>
                  </a:cubicBezTo>
                  <a:cubicBezTo>
                    <a:pt x="102" y="66"/>
                    <a:pt x="91" y="70"/>
                    <a:pt x="100" y="60"/>
                  </a:cubicBezTo>
                  <a:close/>
                  <a:moveTo>
                    <a:pt x="90" y="49"/>
                  </a:moveTo>
                  <a:cubicBezTo>
                    <a:pt x="88" y="51"/>
                    <a:pt x="86" y="53"/>
                    <a:pt x="86" y="53"/>
                  </a:cubicBezTo>
                  <a:cubicBezTo>
                    <a:pt x="85" y="59"/>
                    <a:pt x="85" y="55"/>
                    <a:pt x="83" y="53"/>
                  </a:cubicBezTo>
                  <a:cubicBezTo>
                    <a:pt x="80" y="51"/>
                    <a:pt x="80" y="48"/>
                    <a:pt x="80" y="48"/>
                  </a:cubicBezTo>
                  <a:cubicBezTo>
                    <a:pt x="81" y="38"/>
                    <a:pt x="89" y="44"/>
                    <a:pt x="89" y="44"/>
                  </a:cubicBezTo>
                  <a:cubicBezTo>
                    <a:pt x="89" y="44"/>
                    <a:pt x="92" y="48"/>
                    <a:pt x="90"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4" name="ïşľïďé"/>
            <p:cNvSpPr/>
            <p:nvPr/>
          </p:nvSpPr>
          <p:spPr bwMode="auto">
            <a:xfrm>
              <a:off x="4199193" y="1624325"/>
              <a:ext cx="73589" cy="92512"/>
            </a:xfrm>
            <a:custGeom>
              <a:avLst/>
              <a:gdLst>
                <a:gd name="T0" fmla="*/ 0 w 105"/>
                <a:gd name="T1" fmla="*/ 132 h 132"/>
                <a:gd name="T2" fmla="*/ 0 w 105"/>
                <a:gd name="T3" fmla="*/ 109 h 132"/>
                <a:gd name="T4" fmla="*/ 69 w 105"/>
                <a:gd name="T5" fmla="*/ 23 h 132"/>
                <a:gd name="T6" fmla="*/ 7 w 105"/>
                <a:gd name="T7" fmla="*/ 23 h 132"/>
                <a:gd name="T8" fmla="*/ 7 w 105"/>
                <a:gd name="T9" fmla="*/ 0 h 132"/>
                <a:gd name="T10" fmla="*/ 102 w 105"/>
                <a:gd name="T11" fmla="*/ 0 h 132"/>
                <a:gd name="T12" fmla="*/ 102 w 105"/>
                <a:gd name="T13" fmla="*/ 23 h 132"/>
                <a:gd name="T14" fmla="*/ 33 w 105"/>
                <a:gd name="T15" fmla="*/ 112 h 132"/>
                <a:gd name="T16" fmla="*/ 105 w 105"/>
                <a:gd name="T17" fmla="*/ 112 h 132"/>
                <a:gd name="T18" fmla="*/ 105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109"/>
                  </a:lnTo>
                  <a:lnTo>
                    <a:pt x="69" y="23"/>
                  </a:lnTo>
                  <a:lnTo>
                    <a:pt x="7" y="23"/>
                  </a:lnTo>
                  <a:lnTo>
                    <a:pt x="7" y="0"/>
                  </a:lnTo>
                  <a:lnTo>
                    <a:pt x="102" y="0"/>
                  </a:lnTo>
                  <a:lnTo>
                    <a:pt x="102" y="23"/>
                  </a:lnTo>
                  <a:lnTo>
                    <a:pt x="33" y="112"/>
                  </a:lnTo>
                  <a:lnTo>
                    <a:pt x="105" y="112"/>
                  </a:lnTo>
                  <a:lnTo>
                    <a:pt x="105"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5" name="ïśḷïḍê"/>
            <p:cNvSpPr/>
            <p:nvPr/>
          </p:nvSpPr>
          <p:spPr bwMode="auto">
            <a:xfrm>
              <a:off x="4291004" y="1624325"/>
              <a:ext cx="73589" cy="92512"/>
            </a:xfrm>
            <a:custGeom>
              <a:avLst/>
              <a:gdLst>
                <a:gd name="T0" fmla="*/ 0 w 105"/>
                <a:gd name="T1" fmla="*/ 132 h 132"/>
                <a:gd name="T2" fmla="*/ 0 w 105"/>
                <a:gd name="T3" fmla="*/ 0 h 132"/>
                <a:gd name="T4" fmla="*/ 30 w 105"/>
                <a:gd name="T5" fmla="*/ 0 h 132"/>
                <a:gd name="T6" fmla="*/ 30 w 105"/>
                <a:gd name="T7" fmla="*/ 53 h 132"/>
                <a:gd name="T8" fmla="*/ 79 w 105"/>
                <a:gd name="T9" fmla="*/ 53 h 132"/>
                <a:gd name="T10" fmla="*/ 79 w 105"/>
                <a:gd name="T11" fmla="*/ 0 h 132"/>
                <a:gd name="T12" fmla="*/ 105 w 105"/>
                <a:gd name="T13" fmla="*/ 0 h 132"/>
                <a:gd name="T14" fmla="*/ 105 w 105"/>
                <a:gd name="T15" fmla="*/ 132 h 132"/>
                <a:gd name="T16" fmla="*/ 79 w 105"/>
                <a:gd name="T17" fmla="*/ 132 h 132"/>
                <a:gd name="T18" fmla="*/ 79 w 105"/>
                <a:gd name="T19" fmla="*/ 76 h 132"/>
                <a:gd name="T20" fmla="*/ 30 w 105"/>
                <a:gd name="T21" fmla="*/ 76 h 132"/>
                <a:gd name="T22" fmla="*/ 30 w 105"/>
                <a:gd name="T23" fmla="*/ 132 h 132"/>
                <a:gd name="T24" fmla="*/ 0 w 105"/>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32">
                  <a:moveTo>
                    <a:pt x="0" y="132"/>
                  </a:moveTo>
                  <a:lnTo>
                    <a:pt x="0" y="0"/>
                  </a:lnTo>
                  <a:lnTo>
                    <a:pt x="30" y="0"/>
                  </a:lnTo>
                  <a:lnTo>
                    <a:pt x="30" y="53"/>
                  </a:lnTo>
                  <a:lnTo>
                    <a:pt x="79" y="53"/>
                  </a:lnTo>
                  <a:lnTo>
                    <a:pt x="79" y="0"/>
                  </a:lnTo>
                  <a:lnTo>
                    <a:pt x="105" y="0"/>
                  </a:lnTo>
                  <a:lnTo>
                    <a:pt x="105" y="132"/>
                  </a:lnTo>
                  <a:lnTo>
                    <a:pt x="79" y="132"/>
                  </a:lnTo>
                  <a:lnTo>
                    <a:pt x="79" y="76"/>
                  </a:lnTo>
                  <a:lnTo>
                    <a:pt x="30" y="76"/>
                  </a:lnTo>
                  <a:lnTo>
                    <a:pt x="30"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6" name="ïṡḷíḑé"/>
            <p:cNvSpPr/>
            <p:nvPr/>
          </p:nvSpPr>
          <p:spPr bwMode="auto">
            <a:xfrm>
              <a:off x="4391926" y="1624325"/>
              <a:ext cx="68683" cy="92512"/>
            </a:xfrm>
            <a:custGeom>
              <a:avLst/>
              <a:gdLst>
                <a:gd name="T0" fmla="*/ 0 w 98"/>
                <a:gd name="T1" fmla="*/ 132 h 132"/>
                <a:gd name="T2" fmla="*/ 0 w 98"/>
                <a:gd name="T3" fmla="*/ 0 h 132"/>
                <a:gd name="T4" fmla="*/ 95 w 98"/>
                <a:gd name="T5" fmla="*/ 0 h 132"/>
                <a:gd name="T6" fmla="*/ 95 w 98"/>
                <a:gd name="T7" fmla="*/ 23 h 132"/>
                <a:gd name="T8" fmla="*/ 26 w 98"/>
                <a:gd name="T9" fmla="*/ 23 h 132"/>
                <a:gd name="T10" fmla="*/ 26 w 98"/>
                <a:gd name="T11" fmla="*/ 53 h 132"/>
                <a:gd name="T12" fmla="*/ 92 w 98"/>
                <a:gd name="T13" fmla="*/ 53 h 132"/>
                <a:gd name="T14" fmla="*/ 92 w 98"/>
                <a:gd name="T15" fmla="*/ 76 h 132"/>
                <a:gd name="T16" fmla="*/ 26 w 98"/>
                <a:gd name="T17" fmla="*/ 76 h 132"/>
                <a:gd name="T18" fmla="*/ 26 w 98"/>
                <a:gd name="T19" fmla="*/ 112 h 132"/>
                <a:gd name="T20" fmla="*/ 98 w 98"/>
                <a:gd name="T21" fmla="*/ 112 h 132"/>
                <a:gd name="T22" fmla="*/ 98 w 98"/>
                <a:gd name="T23" fmla="*/ 132 h 132"/>
                <a:gd name="T24" fmla="*/ 0 w 98"/>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2">
                  <a:moveTo>
                    <a:pt x="0" y="132"/>
                  </a:moveTo>
                  <a:lnTo>
                    <a:pt x="0" y="0"/>
                  </a:lnTo>
                  <a:lnTo>
                    <a:pt x="95" y="0"/>
                  </a:lnTo>
                  <a:lnTo>
                    <a:pt x="95" y="23"/>
                  </a:lnTo>
                  <a:lnTo>
                    <a:pt x="26" y="23"/>
                  </a:lnTo>
                  <a:lnTo>
                    <a:pt x="26" y="53"/>
                  </a:lnTo>
                  <a:lnTo>
                    <a:pt x="92" y="53"/>
                  </a:lnTo>
                  <a:lnTo>
                    <a:pt x="92" y="76"/>
                  </a:lnTo>
                  <a:lnTo>
                    <a:pt x="26" y="76"/>
                  </a:lnTo>
                  <a:lnTo>
                    <a:pt x="26" y="112"/>
                  </a:lnTo>
                  <a:lnTo>
                    <a:pt x="98" y="112"/>
                  </a:lnTo>
                  <a:lnTo>
                    <a:pt x="98"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7" name="iśḻíde"/>
            <p:cNvSpPr/>
            <p:nvPr/>
          </p:nvSpPr>
          <p:spPr bwMode="auto">
            <a:xfrm>
              <a:off x="4476729" y="1624325"/>
              <a:ext cx="59572" cy="94615"/>
            </a:xfrm>
            <a:custGeom>
              <a:avLst/>
              <a:gdLst>
                <a:gd name="T0" fmla="*/ 18 w 26"/>
                <a:gd name="T1" fmla="*/ 0 h 41"/>
                <a:gd name="T2" fmla="*/ 26 w 26"/>
                <a:gd name="T3" fmla="*/ 0 h 41"/>
                <a:gd name="T4" fmla="*/ 26 w 26"/>
                <a:gd name="T5" fmla="*/ 26 h 41"/>
                <a:gd name="T6" fmla="*/ 25 w 26"/>
                <a:gd name="T7" fmla="*/ 33 h 41"/>
                <a:gd name="T8" fmla="*/ 20 w 26"/>
                <a:gd name="T9" fmla="*/ 39 h 41"/>
                <a:gd name="T10" fmla="*/ 12 w 26"/>
                <a:gd name="T11" fmla="*/ 41 h 41"/>
                <a:gd name="T12" fmla="*/ 3 w 26"/>
                <a:gd name="T13" fmla="*/ 38 h 41"/>
                <a:gd name="T14" fmla="*/ 0 w 26"/>
                <a:gd name="T15" fmla="*/ 28 h 41"/>
                <a:gd name="T16" fmla="*/ 8 w 26"/>
                <a:gd name="T17" fmla="*/ 27 h 41"/>
                <a:gd name="T18" fmla="*/ 9 w 26"/>
                <a:gd name="T19" fmla="*/ 32 h 41"/>
                <a:gd name="T20" fmla="*/ 13 w 26"/>
                <a:gd name="T21" fmla="*/ 34 h 41"/>
                <a:gd name="T22" fmla="*/ 16 w 26"/>
                <a:gd name="T23" fmla="*/ 33 h 41"/>
                <a:gd name="T24" fmla="*/ 18 w 26"/>
                <a:gd name="T25" fmla="*/ 26 h 41"/>
                <a:gd name="T26" fmla="*/ 18 w 26"/>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 h="41">
                  <a:moveTo>
                    <a:pt x="18" y="0"/>
                  </a:moveTo>
                  <a:cubicBezTo>
                    <a:pt x="26" y="0"/>
                    <a:pt x="26" y="0"/>
                    <a:pt x="26" y="0"/>
                  </a:cubicBezTo>
                  <a:cubicBezTo>
                    <a:pt x="26" y="26"/>
                    <a:pt x="26" y="26"/>
                    <a:pt x="26" y="26"/>
                  </a:cubicBezTo>
                  <a:cubicBezTo>
                    <a:pt x="26" y="29"/>
                    <a:pt x="25" y="32"/>
                    <a:pt x="25" y="33"/>
                  </a:cubicBezTo>
                  <a:cubicBezTo>
                    <a:pt x="24" y="36"/>
                    <a:pt x="23" y="37"/>
                    <a:pt x="20" y="39"/>
                  </a:cubicBezTo>
                  <a:cubicBezTo>
                    <a:pt x="18" y="40"/>
                    <a:pt x="16" y="41"/>
                    <a:pt x="12" y="41"/>
                  </a:cubicBezTo>
                  <a:cubicBezTo>
                    <a:pt x="8" y="41"/>
                    <a:pt x="5" y="40"/>
                    <a:pt x="3" y="38"/>
                  </a:cubicBezTo>
                  <a:cubicBezTo>
                    <a:pt x="1" y="35"/>
                    <a:pt x="0" y="32"/>
                    <a:pt x="0" y="28"/>
                  </a:cubicBezTo>
                  <a:cubicBezTo>
                    <a:pt x="8" y="27"/>
                    <a:pt x="8" y="27"/>
                    <a:pt x="8" y="27"/>
                  </a:cubicBezTo>
                  <a:cubicBezTo>
                    <a:pt x="8" y="29"/>
                    <a:pt x="8" y="31"/>
                    <a:pt x="9" y="32"/>
                  </a:cubicBezTo>
                  <a:cubicBezTo>
                    <a:pt x="10" y="33"/>
                    <a:pt x="11" y="34"/>
                    <a:pt x="13" y="34"/>
                  </a:cubicBezTo>
                  <a:cubicBezTo>
                    <a:pt x="14" y="34"/>
                    <a:pt x="16" y="34"/>
                    <a:pt x="16" y="33"/>
                  </a:cubicBezTo>
                  <a:cubicBezTo>
                    <a:pt x="17" y="32"/>
                    <a:pt x="18" y="29"/>
                    <a:pt x="18" y="26"/>
                  </a:cubicBez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18" name="í$ḻîdê"/>
            <p:cNvSpPr/>
            <p:nvPr/>
          </p:nvSpPr>
          <p:spPr bwMode="auto">
            <a:xfrm>
              <a:off x="4561532"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19" name="iṩḷídé"/>
            <p:cNvSpPr/>
            <p:nvPr/>
          </p:nvSpPr>
          <p:spPr bwMode="auto">
            <a:xfrm>
              <a:off x="4595874" y="1624325"/>
              <a:ext cx="91811" cy="92512"/>
            </a:xfrm>
            <a:custGeom>
              <a:avLst/>
              <a:gdLst>
                <a:gd name="T0" fmla="*/ 131 w 131"/>
                <a:gd name="T1" fmla="*/ 132 h 132"/>
                <a:gd name="T2" fmla="*/ 102 w 131"/>
                <a:gd name="T3" fmla="*/ 132 h 132"/>
                <a:gd name="T4" fmla="*/ 92 w 131"/>
                <a:gd name="T5" fmla="*/ 102 h 132"/>
                <a:gd name="T6" fmla="*/ 40 w 131"/>
                <a:gd name="T7" fmla="*/ 102 h 132"/>
                <a:gd name="T8" fmla="*/ 26 w 131"/>
                <a:gd name="T9" fmla="*/ 132 h 132"/>
                <a:gd name="T10" fmla="*/ 0 w 131"/>
                <a:gd name="T11" fmla="*/ 132 h 132"/>
                <a:gd name="T12" fmla="*/ 49 w 131"/>
                <a:gd name="T13" fmla="*/ 0 h 132"/>
                <a:gd name="T14" fmla="*/ 79 w 131"/>
                <a:gd name="T15" fmla="*/ 0 h 132"/>
                <a:gd name="T16" fmla="*/ 131 w 131"/>
                <a:gd name="T17" fmla="*/ 132 h 132"/>
                <a:gd name="T18" fmla="*/ 131 w 131"/>
                <a:gd name="T19" fmla="*/ 132 h 132"/>
                <a:gd name="T20" fmla="*/ 82 w 131"/>
                <a:gd name="T21" fmla="*/ 83 h 132"/>
                <a:gd name="T22" fmla="*/ 66 w 131"/>
                <a:gd name="T23" fmla="*/ 33 h 132"/>
                <a:gd name="T24" fmla="*/ 46 w 131"/>
                <a:gd name="T25" fmla="*/ 83 h 132"/>
                <a:gd name="T26" fmla="*/ 82 w 131"/>
                <a:gd name="T27" fmla="*/ 8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32">
                  <a:moveTo>
                    <a:pt x="131" y="132"/>
                  </a:moveTo>
                  <a:lnTo>
                    <a:pt x="102" y="132"/>
                  </a:lnTo>
                  <a:lnTo>
                    <a:pt x="92" y="102"/>
                  </a:lnTo>
                  <a:lnTo>
                    <a:pt x="40" y="102"/>
                  </a:lnTo>
                  <a:lnTo>
                    <a:pt x="26" y="132"/>
                  </a:lnTo>
                  <a:lnTo>
                    <a:pt x="0" y="132"/>
                  </a:lnTo>
                  <a:lnTo>
                    <a:pt x="49" y="0"/>
                  </a:lnTo>
                  <a:lnTo>
                    <a:pt x="79" y="0"/>
                  </a:lnTo>
                  <a:lnTo>
                    <a:pt x="131" y="132"/>
                  </a:lnTo>
                  <a:lnTo>
                    <a:pt x="131" y="132"/>
                  </a:lnTo>
                  <a:close/>
                  <a:moveTo>
                    <a:pt x="82" y="83"/>
                  </a:moveTo>
                  <a:lnTo>
                    <a:pt x="66" y="33"/>
                  </a:lnTo>
                  <a:lnTo>
                    <a:pt x="46" y="83"/>
                  </a:lnTo>
                  <a:lnTo>
                    <a:pt x="82"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0" name="iślíḓè"/>
            <p:cNvSpPr/>
            <p:nvPr/>
          </p:nvSpPr>
          <p:spPr bwMode="auto">
            <a:xfrm>
              <a:off x="4703805" y="1624325"/>
              <a:ext cx="73589" cy="92512"/>
            </a:xfrm>
            <a:custGeom>
              <a:avLst/>
              <a:gdLst>
                <a:gd name="T0" fmla="*/ 0 w 105"/>
                <a:gd name="T1" fmla="*/ 132 h 132"/>
                <a:gd name="T2" fmla="*/ 0 w 105"/>
                <a:gd name="T3" fmla="*/ 0 h 132"/>
                <a:gd name="T4" fmla="*/ 26 w 105"/>
                <a:gd name="T5" fmla="*/ 0 h 132"/>
                <a:gd name="T6" fmla="*/ 82 w 105"/>
                <a:gd name="T7" fmla="*/ 89 h 132"/>
                <a:gd name="T8" fmla="*/ 82 w 105"/>
                <a:gd name="T9" fmla="*/ 0 h 132"/>
                <a:gd name="T10" fmla="*/ 105 w 105"/>
                <a:gd name="T11" fmla="*/ 0 h 132"/>
                <a:gd name="T12" fmla="*/ 105 w 105"/>
                <a:gd name="T13" fmla="*/ 132 h 132"/>
                <a:gd name="T14" fmla="*/ 79 w 105"/>
                <a:gd name="T15" fmla="*/ 132 h 132"/>
                <a:gd name="T16" fmla="*/ 26 w 105"/>
                <a:gd name="T17" fmla="*/ 46 h 132"/>
                <a:gd name="T18" fmla="*/ 26 w 105"/>
                <a:gd name="T19" fmla="*/ 132 h 132"/>
                <a:gd name="T20" fmla="*/ 0 w 105"/>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132">
                  <a:moveTo>
                    <a:pt x="0" y="132"/>
                  </a:moveTo>
                  <a:lnTo>
                    <a:pt x="0" y="0"/>
                  </a:lnTo>
                  <a:lnTo>
                    <a:pt x="26" y="0"/>
                  </a:lnTo>
                  <a:lnTo>
                    <a:pt x="82" y="89"/>
                  </a:lnTo>
                  <a:lnTo>
                    <a:pt x="82" y="0"/>
                  </a:lnTo>
                  <a:lnTo>
                    <a:pt x="105" y="0"/>
                  </a:lnTo>
                  <a:lnTo>
                    <a:pt x="105" y="132"/>
                  </a:lnTo>
                  <a:lnTo>
                    <a:pt x="79" y="132"/>
                  </a:lnTo>
                  <a:lnTo>
                    <a:pt x="26" y="46"/>
                  </a:lnTo>
                  <a:lnTo>
                    <a:pt x="26"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1" name="îṥ1ïḋe"/>
            <p:cNvSpPr/>
            <p:nvPr/>
          </p:nvSpPr>
          <p:spPr bwMode="auto">
            <a:xfrm>
              <a:off x="4799821" y="1624325"/>
              <a:ext cx="87606" cy="94615"/>
            </a:xfrm>
            <a:custGeom>
              <a:avLst/>
              <a:gdLst>
                <a:gd name="T0" fmla="*/ 20 w 38"/>
                <a:gd name="T1" fmla="*/ 26 h 41"/>
                <a:gd name="T2" fmla="*/ 20 w 38"/>
                <a:gd name="T3" fmla="*/ 19 h 41"/>
                <a:gd name="T4" fmla="*/ 38 w 38"/>
                <a:gd name="T5" fmla="*/ 19 h 41"/>
                <a:gd name="T6" fmla="*/ 38 w 38"/>
                <a:gd name="T7" fmla="*/ 35 h 41"/>
                <a:gd name="T8" fmla="*/ 30 w 38"/>
                <a:gd name="T9" fmla="*/ 39 h 41"/>
                <a:gd name="T10" fmla="*/ 21 w 38"/>
                <a:gd name="T11" fmla="*/ 41 h 41"/>
                <a:gd name="T12" fmla="*/ 10 w 38"/>
                <a:gd name="T13" fmla="*/ 38 h 41"/>
                <a:gd name="T14" fmla="*/ 3 w 38"/>
                <a:gd name="T15" fmla="*/ 31 h 41"/>
                <a:gd name="T16" fmla="*/ 0 w 38"/>
                <a:gd name="T17" fmla="*/ 20 h 41"/>
                <a:gd name="T18" fmla="*/ 3 w 38"/>
                <a:gd name="T19" fmla="*/ 9 h 41"/>
                <a:gd name="T20" fmla="*/ 11 w 38"/>
                <a:gd name="T21" fmla="*/ 2 h 41"/>
                <a:gd name="T22" fmla="*/ 20 w 38"/>
                <a:gd name="T23" fmla="*/ 0 h 41"/>
                <a:gd name="T24" fmla="*/ 32 w 38"/>
                <a:gd name="T25" fmla="*/ 3 h 41"/>
                <a:gd name="T26" fmla="*/ 37 w 38"/>
                <a:gd name="T27" fmla="*/ 11 h 41"/>
                <a:gd name="T28" fmla="*/ 29 w 38"/>
                <a:gd name="T29" fmla="*/ 13 h 41"/>
                <a:gd name="T30" fmla="*/ 26 w 38"/>
                <a:gd name="T31" fmla="*/ 8 h 41"/>
                <a:gd name="T32" fmla="*/ 20 w 38"/>
                <a:gd name="T33" fmla="*/ 7 h 41"/>
                <a:gd name="T34" fmla="*/ 12 w 38"/>
                <a:gd name="T35" fmla="*/ 10 h 41"/>
                <a:gd name="T36" fmla="*/ 9 w 38"/>
                <a:gd name="T37" fmla="*/ 20 h 41"/>
                <a:gd name="T38" fmla="*/ 12 w 38"/>
                <a:gd name="T39" fmla="*/ 31 h 41"/>
                <a:gd name="T40" fmla="*/ 20 w 38"/>
                <a:gd name="T41" fmla="*/ 34 h 41"/>
                <a:gd name="T42" fmla="*/ 25 w 38"/>
                <a:gd name="T43" fmla="*/ 33 h 41"/>
                <a:gd name="T44" fmla="*/ 29 w 38"/>
                <a:gd name="T45" fmla="*/ 31 h 41"/>
                <a:gd name="T46" fmla="*/ 29 w 38"/>
                <a:gd name="T47" fmla="*/ 26 h 41"/>
                <a:gd name="T48" fmla="*/ 20 w 38"/>
                <a:gd name="T49"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41">
                  <a:moveTo>
                    <a:pt x="20" y="26"/>
                  </a:moveTo>
                  <a:cubicBezTo>
                    <a:pt x="20" y="19"/>
                    <a:pt x="20" y="19"/>
                    <a:pt x="20" y="19"/>
                  </a:cubicBezTo>
                  <a:cubicBezTo>
                    <a:pt x="38" y="19"/>
                    <a:pt x="38" y="19"/>
                    <a:pt x="38" y="19"/>
                  </a:cubicBezTo>
                  <a:cubicBezTo>
                    <a:pt x="38" y="35"/>
                    <a:pt x="38" y="35"/>
                    <a:pt x="38" y="35"/>
                  </a:cubicBezTo>
                  <a:cubicBezTo>
                    <a:pt x="36" y="36"/>
                    <a:pt x="33" y="38"/>
                    <a:pt x="30" y="39"/>
                  </a:cubicBezTo>
                  <a:cubicBezTo>
                    <a:pt x="27" y="40"/>
                    <a:pt x="24" y="41"/>
                    <a:pt x="21" y="41"/>
                  </a:cubicBezTo>
                  <a:cubicBezTo>
                    <a:pt x="16" y="41"/>
                    <a:pt x="13" y="40"/>
                    <a:pt x="10" y="38"/>
                  </a:cubicBezTo>
                  <a:cubicBezTo>
                    <a:pt x="6" y="37"/>
                    <a:pt x="4" y="34"/>
                    <a:pt x="3" y="31"/>
                  </a:cubicBezTo>
                  <a:cubicBezTo>
                    <a:pt x="1" y="28"/>
                    <a:pt x="0" y="24"/>
                    <a:pt x="0" y="20"/>
                  </a:cubicBezTo>
                  <a:cubicBezTo>
                    <a:pt x="0" y="16"/>
                    <a:pt x="1" y="12"/>
                    <a:pt x="3" y="9"/>
                  </a:cubicBezTo>
                  <a:cubicBezTo>
                    <a:pt x="5" y="6"/>
                    <a:pt x="7" y="3"/>
                    <a:pt x="11" y="2"/>
                  </a:cubicBezTo>
                  <a:cubicBezTo>
                    <a:pt x="13" y="0"/>
                    <a:pt x="16" y="0"/>
                    <a:pt x="20" y="0"/>
                  </a:cubicBezTo>
                  <a:cubicBezTo>
                    <a:pt x="25" y="0"/>
                    <a:pt x="29" y="1"/>
                    <a:pt x="32" y="3"/>
                  </a:cubicBezTo>
                  <a:cubicBezTo>
                    <a:pt x="34" y="5"/>
                    <a:pt x="36" y="8"/>
                    <a:pt x="37" y="11"/>
                  </a:cubicBezTo>
                  <a:cubicBezTo>
                    <a:pt x="29" y="13"/>
                    <a:pt x="29" y="13"/>
                    <a:pt x="29" y="13"/>
                  </a:cubicBezTo>
                  <a:cubicBezTo>
                    <a:pt x="29" y="11"/>
                    <a:pt x="27" y="9"/>
                    <a:pt x="26" y="8"/>
                  </a:cubicBezTo>
                  <a:cubicBezTo>
                    <a:pt x="24" y="7"/>
                    <a:pt x="22" y="7"/>
                    <a:pt x="20" y="7"/>
                  </a:cubicBezTo>
                  <a:cubicBezTo>
                    <a:pt x="17" y="7"/>
                    <a:pt x="14" y="8"/>
                    <a:pt x="12" y="10"/>
                  </a:cubicBezTo>
                  <a:cubicBezTo>
                    <a:pt x="10" y="12"/>
                    <a:pt x="9" y="16"/>
                    <a:pt x="9" y="20"/>
                  </a:cubicBezTo>
                  <a:cubicBezTo>
                    <a:pt x="9" y="25"/>
                    <a:pt x="10" y="28"/>
                    <a:pt x="12" y="31"/>
                  </a:cubicBezTo>
                  <a:cubicBezTo>
                    <a:pt x="14" y="33"/>
                    <a:pt x="17" y="34"/>
                    <a:pt x="20" y="34"/>
                  </a:cubicBezTo>
                  <a:cubicBezTo>
                    <a:pt x="22" y="34"/>
                    <a:pt x="23" y="34"/>
                    <a:pt x="25" y="33"/>
                  </a:cubicBezTo>
                  <a:cubicBezTo>
                    <a:pt x="27" y="32"/>
                    <a:pt x="28" y="32"/>
                    <a:pt x="29" y="31"/>
                  </a:cubicBezTo>
                  <a:cubicBezTo>
                    <a:pt x="29" y="26"/>
                    <a:pt x="29" y="26"/>
                    <a:pt x="29" y="26"/>
                  </a:cubicBezTo>
                  <a:lnTo>
                    <a:pt x="2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2" name="iṧḷídè"/>
            <p:cNvSpPr/>
            <p:nvPr/>
          </p:nvSpPr>
          <p:spPr bwMode="auto">
            <a:xfrm>
              <a:off x="4937888" y="1624325"/>
              <a:ext cx="72888" cy="94615"/>
            </a:xfrm>
            <a:custGeom>
              <a:avLst/>
              <a:gdLst>
                <a:gd name="T0" fmla="*/ 0 w 32"/>
                <a:gd name="T1" fmla="*/ 0 h 41"/>
                <a:gd name="T2" fmla="*/ 9 w 32"/>
                <a:gd name="T3" fmla="*/ 0 h 41"/>
                <a:gd name="T4" fmla="*/ 9 w 32"/>
                <a:gd name="T5" fmla="*/ 22 h 41"/>
                <a:gd name="T6" fmla="*/ 9 w 32"/>
                <a:gd name="T7" fmla="*/ 29 h 41"/>
                <a:gd name="T8" fmla="*/ 11 w 32"/>
                <a:gd name="T9" fmla="*/ 33 h 41"/>
                <a:gd name="T10" fmla="*/ 17 w 32"/>
                <a:gd name="T11" fmla="*/ 34 h 41"/>
                <a:gd name="T12" fmla="*/ 22 w 32"/>
                <a:gd name="T13" fmla="*/ 33 h 41"/>
                <a:gd name="T14" fmla="*/ 24 w 32"/>
                <a:gd name="T15" fmla="*/ 29 h 41"/>
                <a:gd name="T16" fmla="*/ 24 w 32"/>
                <a:gd name="T17" fmla="*/ 22 h 41"/>
                <a:gd name="T18" fmla="*/ 24 w 32"/>
                <a:gd name="T19" fmla="*/ 0 h 41"/>
                <a:gd name="T20" fmla="*/ 32 w 32"/>
                <a:gd name="T21" fmla="*/ 0 h 41"/>
                <a:gd name="T22" fmla="*/ 32 w 32"/>
                <a:gd name="T23" fmla="*/ 21 h 41"/>
                <a:gd name="T24" fmla="*/ 32 w 32"/>
                <a:gd name="T25" fmla="*/ 32 h 41"/>
                <a:gd name="T26" fmla="*/ 29 w 32"/>
                <a:gd name="T27" fmla="*/ 37 h 41"/>
                <a:gd name="T28" fmla="*/ 25 w 32"/>
                <a:gd name="T29" fmla="*/ 40 h 41"/>
                <a:gd name="T30" fmla="*/ 17 w 32"/>
                <a:gd name="T31" fmla="*/ 41 h 41"/>
                <a:gd name="T32" fmla="*/ 8 w 32"/>
                <a:gd name="T33" fmla="*/ 40 h 41"/>
                <a:gd name="T34" fmla="*/ 4 w 32"/>
                <a:gd name="T35" fmla="*/ 36 h 41"/>
                <a:gd name="T36" fmla="*/ 1 w 32"/>
                <a:gd name="T37" fmla="*/ 32 h 41"/>
                <a:gd name="T38" fmla="*/ 0 w 32"/>
                <a:gd name="T39" fmla="*/ 22 h 41"/>
                <a:gd name="T40" fmla="*/ 0 w 32"/>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41">
                  <a:moveTo>
                    <a:pt x="0" y="0"/>
                  </a:moveTo>
                  <a:cubicBezTo>
                    <a:pt x="9" y="0"/>
                    <a:pt x="9" y="0"/>
                    <a:pt x="9" y="0"/>
                  </a:cubicBezTo>
                  <a:cubicBezTo>
                    <a:pt x="9" y="22"/>
                    <a:pt x="9" y="22"/>
                    <a:pt x="9" y="22"/>
                  </a:cubicBezTo>
                  <a:cubicBezTo>
                    <a:pt x="9" y="25"/>
                    <a:pt x="9" y="28"/>
                    <a:pt x="9" y="29"/>
                  </a:cubicBezTo>
                  <a:cubicBezTo>
                    <a:pt x="9" y="30"/>
                    <a:pt x="10" y="32"/>
                    <a:pt x="11" y="33"/>
                  </a:cubicBezTo>
                  <a:cubicBezTo>
                    <a:pt x="13" y="34"/>
                    <a:pt x="14" y="34"/>
                    <a:pt x="17" y="34"/>
                  </a:cubicBezTo>
                  <a:cubicBezTo>
                    <a:pt x="19" y="34"/>
                    <a:pt x="21" y="34"/>
                    <a:pt x="22" y="33"/>
                  </a:cubicBezTo>
                  <a:cubicBezTo>
                    <a:pt x="23" y="32"/>
                    <a:pt x="24" y="31"/>
                    <a:pt x="24" y="29"/>
                  </a:cubicBezTo>
                  <a:cubicBezTo>
                    <a:pt x="24" y="28"/>
                    <a:pt x="24" y="26"/>
                    <a:pt x="24" y="22"/>
                  </a:cubicBezTo>
                  <a:cubicBezTo>
                    <a:pt x="24" y="0"/>
                    <a:pt x="24" y="0"/>
                    <a:pt x="24" y="0"/>
                  </a:cubicBezTo>
                  <a:cubicBezTo>
                    <a:pt x="32" y="0"/>
                    <a:pt x="32" y="0"/>
                    <a:pt x="32" y="0"/>
                  </a:cubicBezTo>
                  <a:cubicBezTo>
                    <a:pt x="32" y="21"/>
                    <a:pt x="32" y="21"/>
                    <a:pt x="32" y="21"/>
                  </a:cubicBezTo>
                  <a:cubicBezTo>
                    <a:pt x="32" y="26"/>
                    <a:pt x="32" y="30"/>
                    <a:pt x="32" y="32"/>
                  </a:cubicBezTo>
                  <a:cubicBezTo>
                    <a:pt x="31" y="34"/>
                    <a:pt x="30" y="35"/>
                    <a:pt x="29" y="37"/>
                  </a:cubicBezTo>
                  <a:cubicBezTo>
                    <a:pt x="28" y="38"/>
                    <a:pt x="27" y="39"/>
                    <a:pt x="25" y="40"/>
                  </a:cubicBezTo>
                  <a:cubicBezTo>
                    <a:pt x="23" y="41"/>
                    <a:pt x="20" y="41"/>
                    <a:pt x="17" y="41"/>
                  </a:cubicBezTo>
                  <a:cubicBezTo>
                    <a:pt x="13" y="41"/>
                    <a:pt x="10" y="41"/>
                    <a:pt x="8" y="40"/>
                  </a:cubicBezTo>
                  <a:cubicBezTo>
                    <a:pt x="6" y="39"/>
                    <a:pt x="5" y="38"/>
                    <a:pt x="4" y="36"/>
                  </a:cubicBezTo>
                  <a:cubicBezTo>
                    <a:pt x="2" y="35"/>
                    <a:pt x="2" y="33"/>
                    <a:pt x="1" y="32"/>
                  </a:cubicBezTo>
                  <a:cubicBezTo>
                    <a:pt x="1" y="30"/>
                    <a:pt x="0" y="26"/>
                    <a:pt x="0" y="2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3" name="ïṩḷíḍé"/>
            <p:cNvSpPr/>
            <p:nvPr/>
          </p:nvSpPr>
          <p:spPr bwMode="auto">
            <a:xfrm>
              <a:off x="5038810" y="1624325"/>
              <a:ext cx="72888" cy="92512"/>
            </a:xfrm>
            <a:custGeom>
              <a:avLst/>
              <a:gdLst>
                <a:gd name="T0" fmla="*/ 0 w 104"/>
                <a:gd name="T1" fmla="*/ 132 h 132"/>
                <a:gd name="T2" fmla="*/ 0 w 104"/>
                <a:gd name="T3" fmla="*/ 0 h 132"/>
                <a:gd name="T4" fmla="*/ 26 w 104"/>
                <a:gd name="T5" fmla="*/ 0 h 132"/>
                <a:gd name="T6" fmla="*/ 78 w 104"/>
                <a:gd name="T7" fmla="*/ 89 h 132"/>
                <a:gd name="T8" fmla="*/ 78 w 104"/>
                <a:gd name="T9" fmla="*/ 0 h 132"/>
                <a:gd name="T10" fmla="*/ 104 w 104"/>
                <a:gd name="T11" fmla="*/ 0 h 132"/>
                <a:gd name="T12" fmla="*/ 104 w 104"/>
                <a:gd name="T13" fmla="*/ 132 h 132"/>
                <a:gd name="T14" fmla="*/ 78 w 104"/>
                <a:gd name="T15" fmla="*/ 132 h 132"/>
                <a:gd name="T16" fmla="*/ 23 w 104"/>
                <a:gd name="T17" fmla="*/ 46 h 132"/>
                <a:gd name="T18" fmla="*/ 23 w 104"/>
                <a:gd name="T19" fmla="*/ 132 h 132"/>
                <a:gd name="T20" fmla="*/ 0 w 104"/>
                <a:gd name="T21"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132">
                  <a:moveTo>
                    <a:pt x="0" y="132"/>
                  </a:moveTo>
                  <a:lnTo>
                    <a:pt x="0" y="0"/>
                  </a:lnTo>
                  <a:lnTo>
                    <a:pt x="26" y="0"/>
                  </a:lnTo>
                  <a:lnTo>
                    <a:pt x="78" y="89"/>
                  </a:lnTo>
                  <a:lnTo>
                    <a:pt x="78" y="0"/>
                  </a:lnTo>
                  <a:lnTo>
                    <a:pt x="104" y="0"/>
                  </a:lnTo>
                  <a:lnTo>
                    <a:pt x="104" y="132"/>
                  </a:lnTo>
                  <a:lnTo>
                    <a:pt x="78" y="132"/>
                  </a:lnTo>
                  <a:lnTo>
                    <a:pt x="23" y="46"/>
                  </a:lnTo>
                  <a:lnTo>
                    <a:pt x="23"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4" name="ï$liḓê"/>
            <p:cNvSpPr/>
            <p:nvPr/>
          </p:nvSpPr>
          <p:spPr bwMode="auto">
            <a:xfrm>
              <a:off x="5136929" y="1624325"/>
              <a:ext cx="18923"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25" name="iṩlidè"/>
            <p:cNvSpPr/>
            <p:nvPr/>
          </p:nvSpPr>
          <p:spPr bwMode="auto">
            <a:xfrm>
              <a:off x="5171271" y="1624325"/>
              <a:ext cx="84803" cy="92512"/>
            </a:xfrm>
            <a:custGeom>
              <a:avLst/>
              <a:gdLst>
                <a:gd name="T0" fmla="*/ 46 w 121"/>
                <a:gd name="T1" fmla="*/ 132 h 132"/>
                <a:gd name="T2" fmla="*/ 0 w 121"/>
                <a:gd name="T3" fmla="*/ 0 h 132"/>
                <a:gd name="T4" fmla="*/ 30 w 121"/>
                <a:gd name="T5" fmla="*/ 0 h 132"/>
                <a:gd name="T6" fmla="*/ 63 w 121"/>
                <a:gd name="T7" fmla="*/ 99 h 132"/>
                <a:gd name="T8" fmla="*/ 92 w 121"/>
                <a:gd name="T9" fmla="*/ 0 h 132"/>
                <a:gd name="T10" fmla="*/ 121 w 121"/>
                <a:gd name="T11" fmla="*/ 0 h 132"/>
                <a:gd name="T12" fmla="*/ 76 w 121"/>
                <a:gd name="T13" fmla="*/ 132 h 132"/>
                <a:gd name="T14" fmla="*/ 46 w 121"/>
                <a:gd name="T15" fmla="*/ 132 h 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32">
                  <a:moveTo>
                    <a:pt x="46" y="132"/>
                  </a:moveTo>
                  <a:lnTo>
                    <a:pt x="0" y="0"/>
                  </a:lnTo>
                  <a:lnTo>
                    <a:pt x="30" y="0"/>
                  </a:lnTo>
                  <a:lnTo>
                    <a:pt x="63" y="99"/>
                  </a:lnTo>
                  <a:lnTo>
                    <a:pt x="92" y="0"/>
                  </a:lnTo>
                  <a:lnTo>
                    <a:pt x="121" y="0"/>
                  </a:lnTo>
                  <a:lnTo>
                    <a:pt x="76"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6" name="íṧļîḓé"/>
            <p:cNvSpPr/>
            <p:nvPr/>
          </p:nvSpPr>
          <p:spPr bwMode="auto">
            <a:xfrm>
              <a:off x="5272193" y="1624325"/>
              <a:ext cx="71487" cy="92512"/>
            </a:xfrm>
            <a:custGeom>
              <a:avLst/>
              <a:gdLst>
                <a:gd name="T0" fmla="*/ 0 w 102"/>
                <a:gd name="T1" fmla="*/ 132 h 132"/>
                <a:gd name="T2" fmla="*/ 0 w 102"/>
                <a:gd name="T3" fmla="*/ 0 h 132"/>
                <a:gd name="T4" fmla="*/ 99 w 102"/>
                <a:gd name="T5" fmla="*/ 0 h 132"/>
                <a:gd name="T6" fmla="*/ 99 w 102"/>
                <a:gd name="T7" fmla="*/ 23 h 132"/>
                <a:gd name="T8" fmla="*/ 27 w 102"/>
                <a:gd name="T9" fmla="*/ 23 h 132"/>
                <a:gd name="T10" fmla="*/ 27 w 102"/>
                <a:gd name="T11" fmla="*/ 53 h 132"/>
                <a:gd name="T12" fmla="*/ 92 w 102"/>
                <a:gd name="T13" fmla="*/ 53 h 132"/>
                <a:gd name="T14" fmla="*/ 92 w 102"/>
                <a:gd name="T15" fmla="*/ 76 h 132"/>
                <a:gd name="T16" fmla="*/ 27 w 102"/>
                <a:gd name="T17" fmla="*/ 76 h 132"/>
                <a:gd name="T18" fmla="*/ 27 w 102"/>
                <a:gd name="T19" fmla="*/ 112 h 132"/>
                <a:gd name="T20" fmla="*/ 102 w 102"/>
                <a:gd name="T21" fmla="*/ 112 h 132"/>
                <a:gd name="T22" fmla="*/ 102 w 102"/>
                <a:gd name="T23" fmla="*/ 132 h 132"/>
                <a:gd name="T24" fmla="*/ 0 w 102"/>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 h="132">
                  <a:moveTo>
                    <a:pt x="0" y="132"/>
                  </a:moveTo>
                  <a:lnTo>
                    <a:pt x="0" y="0"/>
                  </a:lnTo>
                  <a:lnTo>
                    <a:pt x="99" y="0"/>
                  </a:lnTo>
                  <a:lnTo>
                    <a:pt x="99" y="23"/>
                  </a:lnTo>
                  <a:lnTo>
                    <a:pt x="27" y="23"/>
                  </a:lnTo>
                  <a:lnTo>
                    <a:pt x="27" y="53"/>
                  </a:lnTo>
                  <a:lnTo>
                    <a:pt x="92" y="53"/>
                  </a:lnTo>
                  <a:lnTo>
                    <a:pt x="92" y="76"/>
                  </a:lnTo>
                  <a:lnTo>
                    <a:pt x="27" y="76"/>
                  </a:lnTo>
                  <a:lnTo>
                    <a:pt x="27" y="112"/>
                  </a:lnTo>
                  <a:lnTo>
                    <a:pt x="102" y="112"/>
                  </a:lnTo>
                  <a:lnTo>
                    <a:pt x="102" y="132"/>
                  </a:lnTo>
                  <a:lnTo>
                    <a:pt x="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7" name="iṩḻîḑè"/>
            <p:cNvSpPr/>
            <p:nvPr/>
          </p:nvSpPr>
          <p:spPr bwMode="auto">
            <a:xfrm>
              <a:off x="5366808" y="1624325"/>
              <a:ext cx="79897" cy="92512"/>
            </a:xfrm>
            <a:custGeom>
              <a:avLst/>
              <a:gdLst>
                <a:gd name="T0" fmla="*/ 0 w 35"/>
                <a:gd name="T1" fmla="*/ 40 h 40"/>
                <a:gd name="T2" fmla="*/ 0 w 35"/>
                <a:gd name="T3" fmla="*/ 0 h 40"/>
                <a:gd name="T4" fmla="*/ 17 w 35"/>
                <a:gd name="T5" fmla="*/ 0 h 40"/>
                <a:gd name="T6" fmla="*/ 26 w 35"/>
                <a:gd name="T7" fmla="*/ 1 h 40"/>
                <a:gd name="T8" fmla="*/ 30 w 35"/>
                <a:gd name="T9" fmla="*/ 5 h 40"/>
                <a:gd name="T10" fmla="*/ 32 w 35"/>
                <a:gd name="T11" fmla="*/ 12 h 40"/>
                <a:gd name="T12" fmla="*/ 30 w 35"/>
                <a:gd name="T13" fmla="*/ 19 h 40"/>
                <a:gd name="T14" fmla="*/ 22 w 35"/>
                <a:gd name="T15" fmla="*/ 23 h 40"/>
                <a:gd name="T16" fmla="*/ 26 w 35"/>
                <a:gd name="T17" fmla="*/ 26 h 40"/>
                <a:gd name="T18" fmla="*/ 31 w 35"/>
                <a:gd name="T19" fmla="*/ 33 h 40"/>
                <a:gd name="T20" fmla="*/ 35 w 35"/>
                <a:gd name="T21" fmla="*/ 40 h 40"/>
                <a:gd name="T22" fmla="*/ 26 w 35"/>
                <a:gd name="T23" fmla="*/ 40 h 40"/>
                <a:gd name="T24" fmla="*/ 20 w 35"/>
                <a:gd name="T25" fmla="*/ 32 h 40"/>
                <a:gd name="T26" fmla="*/ 16 w 35"/>
                <a:gd name="T27" fmla="*/ 26 h 40"/>
                <a:gd name="T28" fmla="*/ 13 w 35"/>
                <a:gd name="T29" fmla="*/ 24 h 40"/>
                <a:gd name="T30" fmla="*/ 9 w 35"/>
                <a:gd name="T31" fmla="*/ 24 h 40"/>
                <a:gd name="T32" fmla="*/ 8 w 35"/>
                <a:gd name="T33" fmla="*/ 24 h 40"/>
                <a:gd name="T34" fmla="*/ 8 w 35"/>
                <a:gd name="T35" fmla="*/ 40 h 40"/>
                <a:gd name="T36" fmla="*/ 0 w 35"/>
                <a:gd name="T37" fmla="*/ 40 h 40"/>
                <a:gd name="T38" fmla="*/ 8 w 35"/>
                <a:gd name="T39" fmla="*/ 17 h 40"/>
                <a:gd name="T40" fmla="*/ 14 w 35"/>
                <a:gd name="T41" fmla="*/ 17 h 40"/>
                <a:gd name="T42" fmla="*/ 21 w 35"/>
                <a:gd name="T43" fmla="*/ 17 h 40"/>
                <a:gd name="T44" fmla="*/ 23 w 35"/>
                <a:gd name="T45" fmla="*/ 15 h 40"/>
                <a:gd name="T46" fmla="*/ 24 w 35"/>
                <a:gd name="T47" fmla="*/ 12 h 40"/>
                <a:gd name="T48" fmla="*/ 23 w 35"/>
                <a:gd name="T49" fmla="*/ 9 h 40"/>
                <a:gd name="T50" fmla="*/ 20 w 35"/>
                <a:gd name="T51" fmla="*/ 7 h 40"/>
                <a:gd name="T52" fmla="*/ 14 w 35"/>
                <a:gd name="T53" fmla="*/ 7 h 40"/>
                <a:gd name="T54" fmla="*/ 8 w 35"/>
                <a:gd name="T55" fmla="*/ 7 h 40"/>
                <a:gd name="T56" fmla="*/ 8 w 35"/>
                <a:gd name="T57"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0">
                  <a:moveTo>
                    <a:pt x="0" y="40"/>
                  </a:moveTo>
                  <a:cubicBezTo>
                    <a:pt x="0" y="0"/>
                    <a:pt x="0" y="0"/>
                    <a:pt x="0" y="0"/>
                  </a:cubicBezTo>
                  <a:cubicBezTo>
                    <a:pt x="17" y="0"/>
                    <a:pt x="17" y="0"/>
                    <a:pt x="17" y="0"/>
                  </a:cubicBezTo>
                  <a:cubicBezTo>
                    <a:pt x="21" y="0"/>
                    <a:pt x="24" y="1"/>
                    <a:pt x="26" y="1"/>
                  </a:cubicBezTo>
                  <a:cubicBezTo>
                    <a:pt x="28" y="2"/>
                    <a:pt x="29" y="3"/>
                    <a:pt x="30" y="5"/>
                  </a:cubicBezTo>
                  <a:cubicBezTo>
                    <a:pt x="32" y="7"/>
                    <a:pt x="32" y="9"/>
                    <a:pt x="32" y="12"/>
                  </a:cubicBezTo>
                  <a:cubicBezTo>
                    <a:pt x="32" y="15"/>
                    <a:pt x="31" y="17"/>
                    <a:pt x="30" y="19"/>
                  </a:cubicBezTo>
                  <a:cubicBezTo>
                    <a:pt x="28" y="21"/>
                    <a:pt x="25" y="22"/>
                    <a:pt x="22" y="23"/>
                  </a:cubicBezTo>
                  <a:cubicBezTo>
                    <a:pt x="23" y="24"/>
                    <a:pt x="25" y="25"/>
                    <a:pt x="26" y="26"/>
                  </a:cubicBezTo>
                  <a:cubicBezTo>
                    <a:pt x="27" y="27"/>
                    <a:pt x="29" y="29"/>
                    <a:pt x="31" y="33"/>
                  </a:cubicBezTo>
                  <a:cubicBezTo>
                    <a:pt x="35" y="40"/>
                    <a:pt x="35" y="40"/>
                    <a:pt x="35" y="40"/>
                  </a:cubicBezTo>
                  <a:cubicBezTo>
                    <a:pt x="26" y="40"/>
                    <a:pt x="26" y="40"/>
                    <a:pt x="26" y="40"/>
                  </a:cubicBezTo>
                  <a:cubicBezTo>
                    <a:pt x="20" y="32"/>
                    <a:pt x="20" y="32"/>
                    <a:pt x="20" y="32"/>
                  </a:cubicBezTo>
                  <a:cubicBezTo>
                    <a:pt x="18" y="29"/>
                    <a:pt x="17" y="27"/>
                    <a:pt x="16" y="26"/>
                  </a:cubicBezTo>
                  <a:cubicBezTo>
                    <a:pt x="15" y="25"/>
                    <a:pt x="14" y="24"/>
                    <a:pt x="13" y="24"/>
                  </a:cubicBezTo>
                  <a:cubicBezTo>
                    <a:pt x="12" y="24"/>
                    <a:pt x="11" y="24"/>
                    <a:pt x="9" y="24"/>
                  </a:cubicBezTo>
                  <a:cubicBezTo>
                    <a:pt x="8" y="24"/>
                    <a:pt x="8" y="24"/>
                    <a:pt x="8" y="24"/>
                  </a:cubicBezTo>
                  <a:cubicBezTo>
                    <a:pt x="8" y="40"/>
                    <a:pt x="8" y="40"/>
                    <a:pt x="8" y="40"/>
                  </a:cubicBezTo>
                  <a:cubicBezTo>
                    <a:pt x="0" y="40"/>
                    <a:pt x="0" y="40"/>
                    <a:pt x="0" y="40"/>
                  </a:cubicBezTo>
                  <a:close/>
                  <a:moveTo>
                    <a:pt x="8" y="17"/>
                  </a:moveTo>
                  <a:cubicBezTo>
                    <a:pt x="14" y="17"/>
                    <a:pt x="14" y="17"/>
                    <a:pt x="14" y="17"/>
                  </a:cubicBezTo>
                  <a:cubicBezTo>
                    <a:pt x="17" y="17"/>
                    <a:pt x="20" y="17"/>
                    <a:pt x="21" y="17"/>
                  </a:cubicBezTo>
                  <a:cubicBezTo>
                    <a:pt x="22" y="16"/>
                    <a:pt x="23" y="16"/>
                    <a:pt x="23" y="15"/>
                  </a:cubicBezTo>
                  <a:cubicBezTo>
                    <a:pt x="24" y="14"/>
                    <a:pt x="24" y="13"/>
                    <a:pt x="24" y="12"/>
                  </a:cubicBezTo>
                  <a:cubicBezTo>
                    <a:pt x="24" y="11"/>
                    <a:pt x="24" y="10"/>
                    <a:pt x="23" y="9"/>
                  </a:cubicBezTo>
                  <a:cubicBezTo>
                    <a:pt x="22" y="8"/>
                    <a:pt x="21" y="8"/>
                    <a:pt x="20" y="7"/>
                  </a:cubicBezTo>
                  <a:cubicBezTo>
                    <a:pt x="19" y="7"/>
                    <a:pt x="17" y="7"/>
                    <a:pt x="14" y="7"/>
                  </a:cubicBezTo>
                  <a:cubicBezTo>
                    <a:pt x="8" y="7"/>
                    <a:pt x="8" y="7"/>
                    <a:pt x="8" y="7"/>
                  </a:cubicBezTo>
                  <a:lnTo>
                    <a:pt x="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8" name="ïṣľíḑé"/>
            <p:cNvSpPr/>
            <p:nvPr/>
          </p:nvSpPr>
          <p:spPr bwMode="auto">
            <a:xfrm>
              <a:off x="5460722" y="1624325"/>
              <a:ext cx="72888" cy="94615"/>
            </a:xfrm>
            <a:custGeom>
              <a:avLst/>
              <a:gdLst>
                <a:gd name="T0" fmla="*/ 0 w 32"/>
                <a:gd name="T1" fmla="*/ 27 h 41"/>
                <a:gd name="T2" fmla="*/ 8 w 32"/>
                <a:gd name="T3" fmla="*/ 27 h 41"/>
                <a:gd name="T4" fmla="*/ 11 w 32"/>
                <a:gd name="T5" fmla="*/ 32 h 41"/>
                <a:gd name="T6" fmla="*/ 16 w 32"/>
                <a:gd name="T7" fmla="*/ 34 h 41"/>
                <a:gd name="T8" fmla="*/ 22 w 32"/>
                <a:gd name="T9" fmla="*/ 33 h 41"/>
                <a:gd name="T10" fmla="*/ 24 w 32"/>
                <a:gd name="T11" fmla="*/ 29 h 41"/>
                <a:gd name="T12" fmla="*/ 23 w 32"/>
                <a:gd name="T13" fmla="*/ 26 h 41"/>
                <a:gd name="T14" fmla="*/ 21 w 32"/>
                <a:gd name="T15" fmla="*/ 25 h 41"/>
                <a:gd name="T16" fmla="*/ 14 w 32"/>
                <a:gd name="T17" fmla="*/ 23 h 41"/>
                <a:gd name="T18" fmla="*/ 5 w 32"/>
                <a:gd name="T19" fmla="*/ 19 h 41"/>
                <a:gd name="T20" fmla="*/ 1 w 32"/>
                <a:gd name="T21" fmla="*/ 11 h 41"/>
                <a:gd name="T22" fmla="*/ 3 w 32"/>
                <a:gd name="T23" fmla="*/ 5 h 41"/>
                <a:gd name="T24" fmla="*/ 8 w 32"/>
                <a:gd name="T25" fmla="*/ 1 h 41"/>
                <a:gd name="T26" fmla="*/ 16 w 32"/>
                <a:gd name="T27" fmla="*/ 0 h 41"/>
                <a:gd name="T28" fmla="*/ 27 w 32"/>
                <a:gd name="T29" fmla="*/ 3 h 41"/>
                <a:gd name="T30" fmla="*/ 31 w 32"/>
                <a:gd name="T31" fmla="*/ 12 h 41"/>
                <a:gd name="T32" fmla="*/ 23 w 32"/>
                <a:gd name="T33" fmla="*/ 12 h 41"/>
                <a:gd name="T34" fmla="*/ 21 w 32"/>
                <a:gd name="T35" fmla="*/ 8 h 41"/>
                <a:gd name="T36" fmla="*/ 16 w 32"/>
                <a:gd name="T37" fmla="*/ 6 h 41"/>
                <a:gd name="T38" fmla="*/ 10 w 32"/>
                <a:gd name="T39" fmla="*/ 8 h 41"/>
                <a:gd name="T40" fmla="*/ 9 w 32"/>
                <a:gd name="T41" fmla="*/ 10 h 41"/>
                <a:gd name="T42" fmla="*/ 10 w 32"/>
                <a:gd name="T43" fmla="*/ 13 h 41"/>
                <a:gd name="T44" fmla="*/ 18 w 32"/>
                <a:gd name="T45" fmla="*/ 15 h 41"/>
                <a:gd name="T46" fmla="*/ 26 w 32"/>
                <a:gd name="T47" fmla="*/ 18 h 41"/>
                <a:gd name="T48" fmla="*/ 31 w 32"/>
                <a:gd name="T49" fmla="*/ 22 h 41"/>
                <a:gd name="T50" fmla="*/ 32 w 32"/>
                <a:gd name="T51" fmla="*/ 29 h 41"/>
                <a:gd name="T52" fmla="*/ 30 w 32"/>
                <a:gd name="T53" fmla="*/ 35 h 41"/>
                <a:gd name="T54" fmla="*/ 25 w 32"/>
                <a:gd name="T55" fmla="*/ 40 h 41"/>
                <a:gd name="T56" fmla="*/ 16 w 32"/>
                <a:gd name="T57" fmla="*/ 41 h 41"/>
                <a:gd name="T58" fmla="*/ 5 w 32"/>
                <a:gd name="T59" fmla="*/ 38 h 41"/>
                <a:gd name="T60" fmla="*/ 0 w 32"/>
                <a:gd name="T61"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41">
                  <a:moveTo>
                    <a:pt x="0" y="27"/>
                  </a:moveTo>
                  <a:cubicBezTo>
                    <a:pt x="8" y="27"/>
                    <a:pt x="8" y="27"/>
                    <a:pt x="8" y="27"/>
                  </a:cubicBezTo>
                  <a:cubicBezTo>
                    <a:pt x="8" y="29"/>
                    <a:pt x="9" y="31"/>
                    <a:pt x="11" y="32"/>
                  </a:cubicBezTo>
                  <a:cubicBezTo>
                    <a:pt x="12" y="34"/>
                    <a:pt x="14" y="34"/>
                    <a:pt x="16" y="34"/>
                  </a:cubicBezTo>
                  <a:cubicBezTo>
                    <a:pt x="19" y="34"/>
                    <a:pt x="21" y="34"/>
                    <a:pt x="22" y="33"/>
                  </a:cubicBezTo>
                  <a:cubicBezTo>
                    <a:pt x="24" y="31"/>
                    <a:pt x="24" y="30"/>
                    <a:pt x="24" y="29"/>
                  </a:cubicBezTo>
                  <a:cubicBezTo>
                    <a:pt x="24" y="28"/>
                    <a:pt x="24" y="27"/>
                    <a:pt x="23" y="26"/>
                  </a:cubicBezTo>
                  <a:cubicBezTo>
                    <a:pt x="23" y="26"/>
                    <a:pt x="22" y="25"/>
                    <a:pt x="21" y="25"/>
                  </a:cubicBezTo>
                  <a:cubicBezTo>
                    <a:pt x="20" y="24"/>
                    <a:pt x="17" y="24"/>
                    <a:pt x="14" y="23"/>
                  </a:cubicBezTo>
                  <a:cubicBezTo>
                    <a:pt x="10" y="22"/>
                    <a:pt x="7" y="20"/>
                    <a:pt x="5" y="19"/>
                  </a:cubicBezTo>
                  <a:cubicBezTo>
                    <a:pt x="3" y="17"/>
                    <a:pt x="1" y="14"/>
                    <a:pt x="1" y="11"/>
                  </a:cubicBezTo>
                  <a:cubicBezTo>
                    <a:pt x="1" y="9"/>
                    <a:pt x="2" y="7"/>
                    <a:pt x="3" y="5"/>
                  </a:cubicBezTo>
                  <a:cubicBezTo>
                    <a:pt x="4" y="3"/>
                    <a:pt x="6" y="2"/>
                    <a:pt x="8" y="1"/>
                  </a:cubicBezTo>
                  <a:cubicBezTo>
                    <a:pt x="10" y="0"/>
                    <a:pt x="13" y="0"/>
                    <a:pt x="16" y="0"/>
                  </a:cubicBezTo>
                  <a:cubicBezTo>
                    <a:pt x="21" y="0"/>
                    <a:pt x="25" y="1"/>
                    <a:pt x="27" y="3"/>
                  </a:cubicBezTo>
                  <a:cubicBezTo>
                    <a:pt x="30" y="5"/>
                    <a:pt x="31" y="8"/>
                    <a:pt x="31" y="12"/>
                  </a:cubicBezTo>
                  <a:cubicBezTo>
                    <a:pt x="23" y="12"/>
                    <a:pt x="23" y="12"/>
                    <a:pt x="23" y="12"/>
                  </a:cubicBezTo>
                  <a:cubicBezTo>
                    <a:pt x="23" y="10"/>
                    <a:pt x="22" y="9"/>
                    <a:pt x="21" y="8"/>
                  </a:cubicBezTo>
                  <a:cubicBezTo>
                    <a:pt x="20" y="7"/>
                    <a:pt x="18" y="6"/>
                    <a:pt x="16" y="6"/>
                  </a:cubicBezTo>
                  <a:cubicBezTo>
                    <a:pt x="13" y="6"/>
                    <a:pt x="12" y="7"/>
                    <a:pt x="10" y="8"/>
                  </a:cubicBezTo>
                  <a:cubicBezTo>
                    <a:pt x="9" y="8"/>
                    <a:pt x="9" y="9"/>
                    <a:pt x="9" y="10"/>
                  </a:cubicBezTo>
                  <a:cubicBezTo>
                    <a:pt x="9" y="11"/>
                    <a:pt x="9" y="12"/>
                    <a:pt x="10" y="13"/>
                  </a:cubicBezTo>
                  <a:cubicBezTo>
                    <a:pt x="11" y="14"/>
                    <a:pt x="14" y="14"/>
                    <a:pt x="18" y="15"/>
                  </a:cubicBezTo>
                  <a:cubicBezTo>
                    <a:pt x="22" y="16"/>
                    <a:pt x="24" y="17"/>
                    <a:pt x="26" y="18"/>
                  </a:cubicBezTo>
                  <a:cubicBezTo>
                    <a:pt x="28" y="19"/>
                    <a:pt x="30" y="21"/>
                    <a:pt x="31" y="22"/>
                  </a:cubicBezTo>
                  <a:cubicBezTo>
                    <a:pt x="32" y="24"/>
                    <a:pt x="32" y="26"/>
                    <a:pt x="32" y="29"/>
                  </a:cubicBezTo>
                  <a:cubicBezTo>
                    <a:pt x="32" y="31"/>
                    <a:pt x="32" y="33"/>
                    <a:pt x="30" y="35"/>
                  </a:cubicBezTo>
                  <a:cubicBezTo>
                    <a:pt x="29" y="37"/>
                    <a:pt x="27" y="39"/>
                    <a:pt x="25" y="40"/>
                  </a:cubicBezTo>
                  <a:cubicBezTo>
                    <a:pt x="23" y="41"/>
                    <a:pt x="20" y="41"/>
                    <a:pt x="16" y="41"/>
                  </a:cubicBezTo>
                  <a:cubicBezTo>
                    <a:pt x="11" y="41"/>
                    <a:pt x="7" y="40"/>
                    <a:pt x="5" y="38"/>
                  </a:cubicBezTo>
                  <a:cubicBezTo>
                    <a:pt x="2" y="35"/>
                    <a:pt x="0" y="32"/>
                    <a:pt x="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29" name="îşḻîḑè"/>
            <p:cNvSpPr/>
            <p:nvPr/>
          </p:nvSpPr>
          <p:spPr bwMode="auto">
            <a:xfrm>
              <a:off x="5556738" y="1624325"/>
              <a:ext cx="18222" cy="925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solidFill>
                  <a:schemeClr val="accent1"/>
                </a:solidFill>
              </a:endParaRPr>
            </a:p>
          </p:txBody>
        </p:sp>
        <p:sp>
          <p:nvSpPr>
            <p:cNvPr id="130" name="iṣḷiḓê"/>
            <p:cNvSpPr/>
            <p:nvPr/>
          </p:nvSpPr>
          <p:spPr bwMode="auto">
            <a:xfrm>
              <a:off x="5593182" y="1624325"/>
              <a:ext cx="73589" cy="92512"/>
            </a:xfrm>
            <a:custGeom>
              <a:avLst/>
              <a:gdLst>
                <a:gd name="T0" fmla="*/ 40 w 105"/>
                <a:gd name="T1" fmla="*/ 132 h 132"/>
                <a:gd name="T2" fmla="*/ 40 w 105"/>
                <a:gd name="T3" fmla="*/ 23 h 132"/>
                <a:gd name="T4" fmla="*/ 0 w 105"/>
                <a:gd name="T5" fmla="*/ 23 h 132"/>
                <a:gd name="T6" fmla="*/ 0 w 105"/>
                <a:gd name="T7" fmla="*/ 0 h 132"/>
                <a:gd name="T8" fmla="*/ 105 w 105"/>
                <a:gd name="T9" fmla="*/ 0 h 132"/>
                <a:gd name="T10" fmla="*/ 105 w 105"/>
                <a:gd name="T11" fmla="*/ 23 h 132"/>
                <a:gd name="T12" fmla="*/ 66 w 105"/>
                <a:gd name="T13" fmla="*/ 23 h 132"/>
                <a:gd name="T14" fmla="*/ 66 w 105"/>
                <a:gd name="T15" fmla="*/ 132 h 132"/>
                <a:gd name="T16" fmla="*/ 40 w 105"/>
                <a:gd name="T1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32">
                  <a:moveTo>
                    <a:pt x="40" y="132"/>
                  </a:moveTo>
                  <a:lnTo>
                    <a:pt x="40" y="23"/>
                  </a:lnTo>
                  <a:lnTo>
                    <a:pt x="0" y="23"/>
                  </a:lnTo>
                  <a:lnTo>
                    <a:pt x="0" y="0"/>
                  </a:lnTo>
                  <a:lnTo>
                    <a:pt x="105" y="0"/>
                  </a:lnTo>
                  <a:lnTo>
                    <a:pt x="105" y="23"/>
                  </a:lnTo>
                  <a:lnTo>
                    <a:pt x="66" y="23"/>
                  </a:lnTo>
                  <a:lnTo>
                    <a:pt x="66" y="132"/>
                  </a:lnTo>
                  <a:lnTo>
                    <a:pt x="40"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sp>
          <p:nvSpPr>
            <p:cNvPr id="131" name="işļídè"/>
            <p:cNvSpPr/>
            <p:nvPr/>
          </p:nvSpPr>
          <p:spPr bwMode="auto">
            <a:xfrm>
              <a:off x="5675882" y="1624325"/>
              <a:ext cx="84803" cy="92512"/>
            </a:xfrm>
            <a:custGeom>
              <a:avLst/>
              <a:gdLst>
                <a:gd name="T0" fmla="*/ 46 w 121"/>
                <a:gd name="T1" fmla="*/ 132 h 132"/>
                <a:gd name="T2" fmla="*/ 46 w 121"/>
                <a:gd name="T3" fmla="*/ 79 h 132"/>
                <a:gd name="T4" fmla="*/ 0 w 121"/>
                <a:gd name="T5" fmla="*/ 0 h 132"/>
                <a:gd name="T6" fmla="*/ 30 w 121"/>
                <a:gd name="T7" fmla="*/ 0 h 132"/>
                <a:gd name="T8" fmla="*/ 62 w 121"/>
                <a:gd name="T9" fmla="*/ 53 h 132"/>
                <a:gd name="T10" fmla="*/ 92 w 121"/>
                <a:gd name="T11" fmla="*/ 0 h 132"/>
                <a:gd name="T12" fmla="*/ 121 w 121"/>
                <a:gd name="T13" fmla="*/ 0 h 132"/>
                <a:gd name="T14" fmla="*/ 75 w 121"/>
                <a:gd name="T15" fmla="*/ 79 h 132"/>
                <a:gd name="T16" fmla="*/ 75 w 121"/>
                <a:gd name="T17" fmla="*/ 132 h 132"/>
                <a:gd name="T18" fmla="*/ 46 w 121"/>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32">
                  <a:moveTo>
                    <a:pt x="46" y="132"/>
                  </a:moveTo>
                  <a:lnTo>
                    <a:pt x="46" y="79"/>
                  </a:lnTo>
                  <a:lnTo>
                    <a:pt x="0" y="0"/>
                  </a:lnTo>
                  <a:lnTo>
                    <a:pt x="30" y="0"/>
                  </a:lnTo>
                  <a:lnTo>
                    <a:pt x="62" y="53"/>
                  </a:lnTo>
                  <a:lnTo>
                    <a:pt x="92" y="0"/>
                  </a:lnTo>
                  <a:lnTo>
                    <a:pt x="121" y="0"/>
                  </a:lnTo>
                  <a:lnTo>
                    <a:pt x="75" y="79"/>
                  </a:lnTo>
                  <a:lnTo>
                    <a:pt x="75" y="132"/>
                  </a:lnTo>
                  <a:lnTo>
                    <a:pt x="4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accent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278545"/>
            <a:ext cx="9144000" cy="3099745"/>
          </a:xfrm>
          <a:prstGeom prst="rect">
            <a:avLst/>
          </a:prstGeom>
          <a:solidFill>
            <a:schemeClr val="accent1"/>
          </a:solid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3" name="文本框 5"/>
          <p:cNvSpPr txBox="1">
            <a:spLocks noChangeArrowheads="1"/>
          </p:cNvSpPr>
          <p:nvPr/>
        </p:nvSpPr>
        <p:spPr bwMode="auto">
          <a:xfrm>
            <a:off x="3222913" y="87313"/>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chemeClr val="tx1">
                    <a:lumMod val="85000"/>
                    <a:lumOff val="15000"/>
                  </a:schemeClr>
                </a:solidFill>
                <a:latin typeface="+mj-ea"/>
                <a:ea typeface="+mj-ea"/>
              </a:rPr>
              <a:t>研究方法及过程</a:t>
            </a:r>
          </a:p>
        </p:txBody>
      </p:sp>
      <p:sp>
        <p:nvSpPr>
          <p:cNvPr id="74" name="文本框 6"/>
          <p:cNvSpPr txBox="1">
            <a:spLocks noChangeArrowheads="1"/>
          </p:cNvSpPr>
          <p:nvPr/>
        </p:nvSpPr>
        <p:spPr bwMode="auto">
          <a:xfrm>
            <a:off x="3455860" y="532859"/>
            <a:ext cx="22322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1200">
                <a:solidFill>
                  <a:schemeClr val="tx1">
                    <a:lumMod val="85000"/>
                    <a:lumOff val="15000"/>
                  </a:schemeClr>
                </a:solidFill>
                <a:ea typeface="方正兰亭黑_GBK"/>
              </a:rPr>
              <a:t>Research methods and processes</a:t>
            </a:r>
          </a:p>
        </p:txBody>
      </p:sp>
      <p:cxnSp>
        <p:nvCxnSpPr>
          <p:cNvPr id="75" name="直接连接符 74"/>
          <p:cNvCxnSpPr/>
          <p:nvPr/>
        </p:nvCxnSpPr>
        <p:spPr>
          <a:xfrm>
            <a:off x="4433191" y="838402"/>
            <a:ext cx="27761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641375" y="1528441"/>
            <a:ext cx="1147860" cy="11478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椭圆 37"/>
          <p:cNvSpPr/>
          <p:nvPr/>
        </p:nvSpPr>
        <p:spPr>
          <a:xfrm>
            <a:off x="2881930" y="1528441"/>
            <a:ext cx="1147860" cy="11478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椭圆 38"/>
          <p:cNvSpPr/>
          <p:nvPr/>
        </p:nvSpPr>
        <p:spPr>
          <a:xfrm>
            <a:off x="5126086" y="1528441"/>
            <a:ext cx="1147860" cy="11478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椭圆 39"/>
          <p:cNvSpPr/>
          <p:nvPr/>
        </p:nvSpPr>
        <p:spPr>
          <a:xfrm>
            <a:off x="7378804" y="1528441"/>
            <a:ext cx="1147860" cy="11478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矩形 40"/>
          <p:cNvSpPr/>
          <p:nvPr/>
        </p:nvSpPr>
        <p:spPr>
          <a:xfrm>
            <a:off x="353560" y="3245708"/>
            <a:ext cx="1723491" cy="1061829"/>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a:solidFill>
                <a:schemeClr val="bg1"/>
              </a:solidFill>
            </a:endParaRPr>
          </a:p>
        </p:txBody>
      </p:sp>
      <p:sp>
        <p:nvSpPr>
          <p:cNvPr id="42" name="文本框 5"/>
          <p:cNvSpPr txBox="1">
            <a:spLocks noChangeArrowheads="1"/>
          </p:cNvSpPr>
          <p:nvPr/>
        </p:nvSpPr>
        <p:spPr bwMode="auto">
          <a:xfrm>
            <a:off x="610011" y="2813694"/>
            <a:ext cx="12105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000">
                <a:solidFill>
                  <a:schemeClr val="bg1"/>
                </a:solidFill>
                <a:latin typeface="+mj-ea"/>
                <a:ea typeface="+mj-ea"/>
              </a:rPr>
              <a:t>研究方法</a:t>
            </a:r>
          </a:p>
        </p:txBody>
      </p:sp>
      <p:cxnSp>
        <p:nvCxnSpPr>
          <p:cNvPr id="43" name="直接连接符 42"/>
          <p:cNvCxnSpPr/>
          <p:nvPr/>
        </p:nvCxnSpPr>
        <p:spPr>
          <a:xfrm>
            <a:off x="1105199" y="3238706"/>
            <a:ext cx="2202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2594115" y="3245708"/>
            <a:ext cx="1723491" cy="1061829"/>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a:solidFill>
                <a:schemeClr val="bg1"/>
              </a:solidFill>
            </a:endParaRPr>
          </a:p>
        </p:txBody>
      </p:sp>
      <p:sp>
        <p:nvSpPr>
          <p:cNvPr id="45" name="文本框 5"/>
          <p:cNvSpPr txBox="1">
            <a:spLocks noChangeArrowheads="1"/>
          </p:cNvSpPr>
          <p:nvPr/>
        </p:nvSpPr>
        <p:spPr bwMode="auto">
          <a:xfrm>
            <a:off x="2850566" y="2813694"/>
            <a:ext cx="12105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000">
                <a:solidFill>
                  <a:schemeClr val="bg1"/>
                </a:solidFill>
                <a:latin typeface="+mj-ea"/>
                <a:ea typeface="+mj-ea"/>
              </a:rPr>
              <a:t>研究方法</a:t>
            </a:r>
          </a:p>
        </p:txBody>
      </p:sp>
      <p:cxnSp>
        <p:nvCxnSpPr>
          <p:cNvPr id="46" name="直接连接符 45"/>
          <p:cNvCxnSpPr/>
          <p:nvPr/>
        </p:nvCxnSpPr>
        <p:spPr>
          <a:xfrm>
            <a:off x="3345754" y="3238706"/>
            <a:ext cx="2202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4838271" y="3245708"/>
            <a:ext cx="1723491" cy="1061829"/>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a:solidFill>
                <a:schemeClr val="bg1"/>
              </a:solidFill>
            </a:endParaRPr>
          </a:p>
        </p:txBody>
      </p:sp>
      <p:sp>
        <p:nvSpPr>
          <p:cNvPr id="48" name="文本框 5"/>
          <p:cNvSpPr txBox="1">
            <a:spLocks noChangeArrowheads="1"/>
          </p:cNvSpPr>
          <p:nvPr/>
        </p:nvSpPr>
        <p:spPr bwMode="auto">
          <a:xfrm>
            <a:off x="5094722" y="2813694"/>
            <a:ext cx="12105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000">
                <a:solidFill>
                  <a:schemeClr val="bg1"/>
                </a:solidFill>
                <a:latin typeface="+mj-ea"/>
                <a:ea typeface="+mj-ea"/>
              </a:rPr>
              <a:t>研究方法</a:t>
            </a:r>
          </a:p>
        </p:txBody>
      </p:sp>
      <p:cxnSp>
        <p:nvCxnSpPr>
          <p:cNvPr id="49" name="直接连接符 48"/>
          <p:cNvCxnSpPr/>
          <p:nvPr/>
        </p:nvCxnSpPr>
        <p:spPr>
          <a:xfrm>
            <a:off x="5589910" y="3238706"/>
            <a:ext cx="2202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090989" y="3245708"/>
            <a:ext cx="1723491" cy="1061829"/>
          </a:xfrm>
          <a:prstGeom prst="rect">
            <a:avLst/>
          </a:prstGeom>
        </p:spPr>
        <p:txBody>
          <a:bodyPr wrap="square">
            <a:spAutoFit/>
          </a:bodyPr>
          <a:lstStyle/>
          <a:p>
            <a:pPr algn="ctr">
              <a:lnSpc>
                <a:spcPct val="150000"/>
              </a:lnSpc>
            </a:pPr>
            <a:r>
              <a:rPr lang="en-US" altLang="zh-CN" sz="1050">
                <a:solidFill>
                  <a:schemeClr val="bg1"/>
                </a:solidFill>
              </a:rPr>
              <a:t>Lorem ipsum dolor sit amet, consectetur adipiscing elit. Donec luctus nibh sit amet sem</a:t>
            </a:r>
            <a:endParaRPr lang="zh-CN" altLang="en-US">
              <a:solidFill>
                <a:schemeClr val="bg1"/>
              </a:solidFill>
            </a:endParaRPr>
          </a:p>
        </p:txBody>
      </p:sp>
      <p:sp>
        <p:nvSpPr>
          <p:cNvPr id="51" name="文本框 5"/>
          <p:cNvSpPr txBox="1">
            <a:spLocks noChangeArrowheads="1"/>
          </p:cNvSpPr>
          <p:nvPr/>
        </p:nvSpPr>
        <p:spPr bwMode="auto">
          <a:xfrm>
            <a:off x="7347440" y="2813694"/>
            <a:ext cx="12105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000">
                <a:solidFill>
                  <a:schemeClr val="bg1"/>
                </a:solidFill>
                <a:latin typeface="+mj-ea"/>
                <a:ea typeface="+mj-ea"/>
              </a:rPr>
              <a:t>研究方法</a:t>
            </a:r>
          </a:p>
        </p:txBody>
      </p:sp>
      <p:cxnSp>
        <p:nvCxnSpPr>
          <p:cNvPr id="52" name="直接连接符 51"/>
          <p:cNvCxnSpPr/>
          <p:nvPr/>
        </p:nvCxnSpPr>
        <p:spPr>
          <a:xfrm>
            <a:off x="7842628" y="3238706"/>
            <a:ext cx="2202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7715180" y="1863766"/>
            <a:ext cx="475109" cy="477211"/>
            <a:chOff x="5394325" y="2859088"/>
            <a:chExt cx="358775" cy="360362"/>
          </a:xfrm>
          <a:solidFill>
            <a:schemeClr val="bg1"/>
          </a:solidFill>
        </p:grpSpPr>
        <p:sp>
          <p:nvSpPr>
            <p:cNvPr id="68" name="AutoShape 37"/>
            <p:cNvSpPr/>
            <p:nvPr/>
          </p:nvSpPr>
          <p:spPr bwMode="auto">
            <a:xfrm>
              <a:off x="5394325" y="2894013"/>
              <a:ext cx="327025" cy="325437"/>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69" name="AutoShape 38"/>
            <p:cNvSpPr/>
            <p:nvPr/>
          </p:nvSpPr>
          <p:spPr bwMode="auto">
            <a:xfrm>
              <a:off x="5551488" y="3040063"/>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0" name="AutoShape 39"/>
            <p:cNvSpPr/>
            <p:nvPr/>
          </p:nvSpPr>
          <p:spPr bwMode="auto">
            <a:xfrm>
              <a:off x="5697538" y="2859088"/>
              <a:ext cx="55562" cy="571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1" name="AutoShape 40"/>
            <p:cNvSpPr/>
            <p:nvPr/>
          </p:nvSpPr>
          <p:spPr bwMode="auto">
            <a:xfrm>
              <a:off x="5483225" y="3028950"/>
              <a:ext cx="46038" cy="444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2" name="AutoShape 41"/>
            <p:cNvSpPr/>
            <p:nvPr/>
          </p:nvSpPr>
          <p:spPr bwMode="auto">
            <a:xfrm>
              <a:off x="5529263" y="3106738"/>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76" name="AutoShape 42"/>
            <p:cNvSpPr/>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77" name="AutoShape 59"/>
          <p:cNvSpPr/>
          <p:nvPr/>
        </p:nvSpPr>
        <p:spPr bwMode="auto">
          <a:xfrm>
            <a:off x="5461410" y="1864816"/>
            <a:ext cx="477212" cy="475110"/>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78" name="组合 77"/>
          <p:cNvGrpSpPr/>
          <p:nvPr/>
        </p:nvGrpSpPr>
        <p:grpSpPr>
          <a:xfrm>
            <a:off x="3217254" y="1864816"/>
            <a:ext cx="477212" cy="475110"/>
            <a:chOff x="4675188" y="1422400"/>
            <a:chExt cx="360362" cy="358775"/>
          </a:xfrm>
          <a:solidFill>
            <a:schemeClr val="bg1"/>
          </a:solidFill>
        </p:grpSpPr>
        <p:sp>
          <p:nvSpPr>
            <p:cNvPr id="79" name="AutoShape 84"/>
            <p:cNvSpPr/>
            <p:nvPr/>
          </p:nvSpPr>
          <p:spPr bwMode="auto">
            <a:xfrm>
              <a:off x="4675188" y="1422400"/>
              <a:ext cx="360362"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0" name="AutoShape 85"/>
            <p:cNvSpPr/>
            <p:nvPr/>
          </p:nvSpPr>
          <p:spPr bwMode="auto">
            <a:xfrm>
              <a:off x="4889500" y="1557338"/>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1" name="AutoShape 86"/>
            <p:cNvSpPr/>
            <p:nvPr/>
          </p:nvSpPr>
          <p:spPr bwMode="auto">
            <a:xfrm>
              <a:off x="4889500" y="1522413"/>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2" name="AutoShape 87"/>
            <p:cNvSpPr/>
            <p:nvPr/>
          </p:nvSpPr>
          <p:spPr bwMode="auto">
            <a:xfrm>
              <a:off x="4889500" y="1489075"/>
              <a:ext cx="100013" cy="12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3" name="AutoShape 88"/>
            <p:cNvSpPr/>
            <p:nvPr/>
          </p:nvSpPr>
          <p:spPr bwMode="auto">
            <a:xfrm>
              <a:off x="4765675"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4" name="AutoShape 89"/>
            <p:cNvSpPr/>
            <p:nvPr/>
          </p:nvSpPr>
          <p:spPr bwMode="auto">
            <a:xfrm>
              <a:off x="4765675"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5" name="AutoShape 90"/>
            <p:cNvSpPr/>
            <p:nvPr/>
          </p:nvSpPr>
          <p:spPr bwMode="auto">
            <a:xfrm>
              <a:off x="4765675"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6" name="AutoShape 91"/>
            <p:cNvSpPr/>
            <p:nvPr/>
          </p:nvSpPr>
          <p:spPr bwMode="auto">
            <a:xfrm>
              <a:off x="4889500" y="1725613"/>
              <a:ext cx="100013"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7" name="AutoShape 92"/>
            <p:cNvSpPr/>
            <p:nvPr/>
          </p:nvSpPr>
          <p:spPr bwMode="auto">
            <a:xfrm>
              <a:off x="4889500" y="1692275"/>
              <a:ext cx="100013"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8" name="AutoShape 93"/>
            <p:cNvSpPr/>
            <p:nvPr/>
          </p:nvSpPr>
          <p:spPr bwMode="auto">
            <a:xfrm>
              <a:off x="4889500" y="1658938"/>
              <a:ext cx="100013" cy="9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89" name="AutoShape 94"/>
            <p:cNvSpPr/>
            <p:nvPr/>
          </p:nvSpPr>
          <p:spPr bwMode="auto">
            <a:xfrm>
              <a:off x="4765675" y="1590675"/>
              <a:ext cx="223838" cy="111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0" name="AutoShape 95"/>
            <p:cNvSpPr/>
            <p:nvPr/>
          </p:nvSpPr>
          <p:spPr bwMode="auto">
            <a:xfrm>
              <a:off x="4765675" y="1624013"/>
              <a:ext cx="223838" cy="11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1" name="AutoShape 96"/>
            <p:cNvSpPr/>
            <p:nvPr/>
          </p:nvSpPr>
          <p:spPr bwMode="auto">
            <a:xfrm>
              <a:off x="4765675" y="1466850"/>
              <a:ext cx="100013" cy="101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92" name="组合 91"/>
          <p:cNvGrpSpPr/>
          <p:nvPr/>
        </p:nvGrpSpPr>
        <p:grpSpPr>
          <a:xfrm flipH="1">
            <a:off x="977492" y="1864558"/>
            <a:ext cx="475626" cy="475626"/>
            <a:chOff x="2473104" y="2145028"/>
            <a:chExt cx="359165" cy="359165"/>
          </a:xfrm>
          <a:solidFill>
            <a:schemeClr val="bg1"/>
          </a:solidFill>
        </p:grpSpPr>
        <p:sp>
          <p:nvSpPr>
            <p:cNvPr id="93" name="AutoShape 126"/>
            <p:cNvSpPr/>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94" name="AutoShape 127"/>
            <p:cNvSpPr/>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500"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2" name="灯片编号占位符 1"/>
          <p:cNvSpPr>
            <a:spLocks noGrp="1"/>
          </p:cNvSpPr>
          <p:nvPr>
            <p:ph type="sldNum" sz="quarter" idx="12"/>
          </p:nvPr>
        </p:nvSpPr>
        <p:spPr/>
        <p:txBody>
          <a:bodyPr/>
          <a:lstStyle/>
          <a:p>
            <a:fld id="{ACBECEF1-1935-4692-9C86-5FD89D9EDF46}" type="slidenum">
              <a:rPr lang="zh-CN" altLang="en-US" smtClean="0"/>
              <a:t>8</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1000"/>
                                        <p:tgtEl>
                                          <p:spTgt spid="40"/>
                                        </p:tgtEl>
                                      </p:cBhvr>
                                    </p:animEffect>
                                    <p:anim calcmode="lin" valueType="num">
                                      <p:cBhvr>
                                        <p:cTn id="23" dur="1000" fill="hold"/>
                                        <p:tgtEl>
                                          <p:spTgt spid="40"/>
                                        </p:tgtEl>
                                        <p:attrNameLst>
                                          <p:attrName>ppt_x</p:attrName>
                                        </p:attrNameLst>
                                      </p:cBhvr>
                                      <p:tavLst>
                                        <p:tav tm="0">
                                          <p:val>
                                            <p:strVal val="#ppt_x"/>
                                          </p:val>
                                        </p:tav>
                                        <p:tav tm="100000">
                                          <p:val>
                                            <p:strVal val="#ppt_x"/>
                                          </p:val>
                                        </p:tav>
                                      </p:tavLst>
                                    </p:anim>
                                    <p:anim calcmode="lin" valueType="num">
                                      <p:cBhvr>
                                        <p:cTn id="24" dur="1000" fill="hold"/>
                                        <p:tgtEl>
                                          <p:spTgt spid="4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fade">
                                      <p:cBhvr>
                                        <p:cTn id="42" dur="1000"/>
                                        <p:tgtEl>
                                          <p:spTgt spid="44"/>
                                        </p:tgtEl>
                                      </p:cBhvr>
                                    </p:animEffect>
                                    <p:anim calcmode="lin" valueType="num">
                                      <p:cBhvr>
                                        <p:cTn id="43" dur="1000" fill="hold"/>
                                        <p:tgtEl>
                                          <p:spTgt spid="44"/>
                                        </p:tgtEl>
                                        <p:attrNameLst>
                                          <p:attrName>ppt_x</p:attrName>
                                        </p:attrNameLst>
                                      </p:cBhvr>
                                      <p:tavLst>
                                        <p:tav tm="0">
                                          <p:val>
                                            <p:strVal val="#ppt_x"/>
                                          </p:val>
                                        </p:tav>
                                        <p:tav tm="100000">
                                          <p:val>
                                            <p:strVal val="#ppt_x"/>
                                          </p:val>
                                        </p:tav>
                                      </p:tavLst>
                                    </p:anim>
                                    <p:anim calcmode="lin" valueType="num">
                                      <p:cBhvr>
                                        <p:cTn id="44" dur="1000" fill="hold"/>
                                        <p:tgtEl>
                                          <p:spTgt spid="4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1000"/>
                                        <p:tgtEl>
                                          <p:spTgt spid="46"/>
                                        </p:tgtEl>
                                      </p:cBhvr>
                                    </p:animEffect>
                                    <p:anim calcmode="lin" valueType="num">
                                      <p:cBhvr>
                                        <p:cTn id="53" dur="1000" fill="hold"/>
                                        <p:tgtEl>
                                          <p:spTgt spid="46"/>
                                        </p:tgtEl>
                                        <p:attrNameLst>
                                          <p:attrName>ppt_x</p:attrName>
                                        </p:attrNameLst>
                                      </p:cBhvr>
                                      <p:tavLst>
                                        <p:tav tm="0">
                                          <p:val>
                                            <p:strVal val="#ppt_x"/>
                                          </p:val>
                                        </p:tav>
                                        <p:tav tm="100000">
                                          <p:val>
                                            <p:strVal val="#ppt_x"/>
                                          </p:val>
                                        </p:tav>
                                      </p:tavLst>
                                    </p:anim>
                                    <p:anim calcmode="lin" valueType="num">
                                      <p:cBhvr>
                                        <p:cTn id="54" dur="1000" fill="hold"/>
                                        <p:tgtEl>
                                          <p:spTgt spid="4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1000"/>
                                        <p:tgtEl>
                                          <p:spTgt spid="47"/>
                                        </p:tgtEl>
                                      </p:cBhvr>
                                    </p:animEffect>
                                    <p:anim calcmode="lin" valueType="num">
                                      <p:cBhvr>
                                        <p:cTn id="58" dur="1000" fill="hold"/>
                                        <p:tgtEl>
                                          <p:spTgt spid="47"/>
                                        </p:tgtEl>
                                        <p:attrNameLst>
                                          <p:attrName>ppt_x</p:attrName>
                                        </p:attrNameLst>
                                      </p:cBhvr>
                                      <p:tavLst>
                                        <p:tav tm="0">
                                          <p:val>
                                            <p:strVal val="#ppt_x"/>
                                          </p:val>
                                        </p:tav>
                                        <p:tav tm="100000">
                                          <p:val>
                                            <p:strVal val="#ppt_x"/>
                                          </p:val>
                                        </p:tav>
                                      </p:tavLst>
                                    </p:anim>
                                    <p:anim calcmode="lin" valueType="num">
                                      <p:cBhvr>
                                        <p:cTn id="59" dur="1000" fill="hold"/>
                                        <p:tgtEl>
                                          <p:spTgt spid="4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1000"/>
                                        <p:tgtEl>
                                          <p:spTgt spid="49"/>
                                        </p:tgtEl>
                                      </p:cBhvr>
                                    </p:animEffect>
                                    <p:anim calcmode="lin" valueType="num">
                                      <p:cBhvr>
                                        <p:cTn id="68" dur="1000" fill="hold"/>
                                        <p:tgtEl>
                                          <p:spTgt spid="49"/>
                                        </p:tgtEl>
                                        <p:attrNameLst>
                                          <p:attrName>ppt_x</p:attrName>
                                        </p:attrNameLst>
                                      </p:cBhvr>
                                      <p:tavLst>
                                        <p:tav tm="0">
                                          <p:val>
                                            <p:strVal val="#ppt_x"/>
                                          </p:val>
                                        </p:tav>
                                        <p:tav tm="100000">
                                          <p:val>
                                            <p:strVal val="#ppt_x"/>
                                          </p:val>
                                        </p:tav>
                                      </p:tavLst>
                                    </p:anim>
                                    <p:anim calcmode="lin" valueType="num">
                                      <p:cBhvr>
                                        <p:cTn id="69" dur="1000" fill="hold"/>
                                        <p:tgtEl>
                                          <p:spTgt spid="4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fade">
                                      <p:cBhvr>
                                        <p:cTn id="77" dur="1000"/>
                                        <p:tgtEl>
                                          <p:spTgt spid="51"/>
                                        </p:tgtEl>
                                      </p:cBhvr>
                                    </p:animEffect>
                                    <p:anim calcmode="lin" valueType="num">
                                      <p:cBhvr>
                                        <p:cTn id="78" dur="1000" fill="hold"/>
                                        <p:tgtEl>
                                          <p:spTgt spid="51"/>
                                        </p:tgtEl>
                                        <p:attrNameLst>
                                          <p:attrName>ppt_x</p:attrName>
                                        </p:attrNameLst>
                                      </p:cBhvr>
                                      <p:tavLst>
                                        <p:tav tm="0">
                                          <p:val>
                                            <p:strVal val="#ppt_x"/>
                                          </p:val>
                                        </p:tav>
                                        <p:tav tm="100000">
                                          <p:val>
                                            <p:strVal val="#ppt_x"/>
                                          </p:val>
                                        </p:tav>
                                      </p:tavLst>
                                    </p:anim>
                                    <p:anim calcmode="lin" valueType="num">
                                      <p:cBhvr>
                                        <p:cTn id="79" dur="1000" fill="hold"/>
                                        <p:tgtEl>
                                          <p:spTgt spid="51"/>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1000"/>
                                        <p:tgtEl>
                                          <p:spTgt spid="52"/>
                                        </p:tgtEl>
                                      </p:cBhvr>
                                    </p:animEffect>
                                    <p:anim calcmode="lin" valueType="num">
                                      <p:cBhvr>
                                        <p:cTn id="83" dur="1000" fill="hold"/>
                                        <p:tgtEl>
                                          <p:spTgt spid="52"/>
                                        </p:tgtEl>
                                        <p:attrNameLst>
                                          <p:attrName>ppt_x</p:attrName>
                                        </p:attrNameLst>
                                      </p:cBhvr>
                                      <p:tavLst>
                                        <p:tav tm="0">
                                          <p:val>
                                            <p:strVal val="#ppt_x"/>
                                          </p:val>
                                        </p:tav>
                                        <p:tav tm="100000">
                                          <p:val>
                                            <p:strVal val="#ppt_x"/>
                                          </p:val>
                                        </p:tav>
                                      </p:tavLst>
                                    </p:anim>
                                    <p:anim calcmode="lin" valueType="num">
                                      <p:cBhvr>
                                        <p:cTn id="84" dur="1000" fill="hold"/>
                                        <p:tgtEl>
                                          <p:spTgt spid="52"/>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fade">
                                      <p:cBhvr>
                                        <p:cTn id="92" dur="1000"/>
                                        <p:tgtEl>
                                          <p:spTgt spid="77"/>
                                        </p:tgtEl>
                                      </p:cBhvr>
                                    </p:animEffect>
                                    <p:anim calcmode="lin" valueType="num">
                                      <p:cBhvr>
                                        <p:cTn id="93" dur="1000" fill="hold"/>
                                        <p:tgtEl>
                                          <p:spTgt spid="77"/>
                                        </p:tgtEl>
                                        <p:attrNameLst>
                                          <p:attrName>ppt_x</p:attrName>
                                        </p:attrNameLst>
                                      </p:cBhvr>
                                      <p:tavLst>
                                        <p:tav tm="0">
                                          <p:val>
                                            <p:strVal val="#ppt_x"/>
                                          </p:val>
                                        </p:tav>
                                        <p:tav tm="100000">
                                          <p:val>
                                            <p:strVal val="#ppt_x"/>
                                          </p:val>
                                        </p:tav>
                                      </p:tavLst>
                                    </p:anim>
                                    <p:anim calcmode="lin" valueType="num">
                                      <p:cBhvr>
                                        <p:cTn id="94" dur="1000" fill="hold"/>
                                        <p:tgtEl>
                                          <p:spTgt spid="77"/>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1000"/>
                                        <p:tgtEl>
                                          <p:spTgt spid="78"/>
                                        </p:tgtEl>
                                      </p:cBhvr>
                                    </p:animEffect>
                                    <p:anim calcmode="lin" valueType="num">
                                      <p:cBhvr>
                                        <p:cTn id="98" dur="1000" fill="hold"/>
                                        <p:tgtEl>
                                          <p:spTgt spid="78"/>
                                        </p:tgtEl>
                                        <p:attrNameLst>
                                          <p:attrName>ppt_x</p:attrName>
                                        </p:attrNameLst>
                                      </p:cBhvr>
                                      <p:tavLst>
                                        <p:tav tm="0">
                                          <p:val>
                                            <p:strVal val="#ppt_x"/>
                                          </p:val>
                                        </p:tav>
                                        <p:tav tm="100000">
                                          <p:val>
                                            <p:strVal val="#ppt_x"/>
                                          </p:val>
                                        </p:tav>
                                      </p:tavLst>
                                    </p:anim>
                                    <p:anim calcmode="lin" valueType="num">
                                      <p:cBhvr>
                                        <p:cTn id="99" dur="1000" fill="hold"/>
                                        <p:tgtEl>
                                          <p:spTgt spid="78"/>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92"/>
                                        </p:tgtEl>
                                        <p:attrNameLst>
                                          <p:attrName>style.visibility</p:attrName>
                                        </p:attrNameLst>
                                      </p:cBhvr>
                                      <p:to>
                                        <p:strVal val="visible"/>
                                      </p:to>
                                    </p:set>
                                    <p:animEffect transition="in" filter="fade">
                                      <p:cBhvr>
                                        <p:cTn id="102" dur="1000"/>
                                        <p:tgtEl>
                                          <p:spTgt spid="92"/>
                                        </p:tgtEl>
                                      </p:cBhvr>
                                    </p:animEffect>
                                    <p:anim calcmode="lin" valueType="num">
                                      <p:cBhvr>
                                        <p:cTn id="103" dur="1000" fill="hold"/>
                                        <p:tgtEl>
                                          <p:spTgt spid="92"/>
                                        </p:tgtEl>
                                        <p:attrNameLst>
                                          <p:attrName>ppt_x</p:attrName>
                                        </p:attrNameLst>
                                      </p:cBhvr>
                                      <p:tavLst>
                                        <p:tav tm="0">
                                          <p:val>
                                            <p:strVal val="#ppt_x"/>
                                          </p:val>
                                        </p:tav>
                                        <p:tav tm="100000">
                                          <p:val>
                                            <p:strVal val="#ppt_x"/>
                                          </p:val>
                                        </p:tav>
                                      </p:tavLst>
                                    </p:anim>
                                    <p:anim calcmode="lin" valueType="num">
                                      <p:cBhvr>
                                        <p:cTn id="104"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p:bldP spid="42" grpId="0"/>
      <p:bldP spid="44" grpId="0"/>
      <p:bldP spid="45" grpId="0"/>
      <p:bldP spid="47" grpId="0"/>
      <p:bldP spid="48" grpId="0"/>
      <p:bldP spid="50" grpId="0"/>
      <p:bldP spid="51" grpId="0"/>
      <p:bldP spid="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ACBECEF1-1935-4692-9C86-5FD89D9EDF46}" type="slidenum">
              <a:rPr lang="zh-CN" altLang="en-US" smtClean="0"/>
              <a:t>9</a:t>
            </a:fld>
            <a:endParaRPr lang="zh-CN" altLang="en-US"/>
          </a:p>
        </p:txBody>
      </p:sp>
      <p:sp>
        <p:nvSpPr>
          <p:cNvPr id="19" name="椭圆 18"/>
          <p:cNvSpPr/>
          <p:nvPr/>
        </p:nvSpPr>
        <p:spPr>
          <a:xfrm rot="18900000">
            <a:off x="2345161" y="1075842"/>
            <a:ext cx="865723" cy="865722"/>
          </a:xfrm>
          <a:prstGeom prst="ellipse">
            <a:avLst/>
          </a:prstGeom>
          <a:solidFill>
            <a:srgbClr val="59595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sp>
        <p:nvSpPr>
          <p:cNvPr id="20" name="圆角矩形 3"/>
          <p:cNvSpPr/>
          <p:nvPr/>
        </p:nvSpPr>
        <p:spPr>
          <a:xfrm>
            <a:off x="2398549" y="1132069"/>
            <a:ext cx="758947" cy="758946"/>
          </a:xfrm>
          <a:prstGeom prst="roundRect">
            <a:avLst>
              <a:gd name="adj" fmla="val 50000"/>
            </a:avLst>
          </a:prstGeom>
          <a:solidFill>
            <a:schemeClr val="accent1">
              <a:lumMod val="90000"/>
              <a:lumOff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nvGrpSpPr>
          <p:cNvPr id="21" name="组合 20"/>
          <p:cNvGrpSpPr/>
          <p:nvPr/>
        </p:nvGrpSpPr>
        <p:grpSpPr>
          <a:xfrm>
            <a:off x="2678922" y="1543223"/>
            <a:ext cx="173469" cy="179665"/>
            <a:chOff x="9450388" y="2662238"/>
            <a:chExt cx="133350" cy="138112"/>
          </a:xfrm>
          <a:solidFill>
            <a:schemeClr val="bg1"/>
          </a:solidFill>
        </p:grpSpPr>
        <p:sp>
          <p:nvSpPr>
            <p:cNvPr id="22" name="Rectangle 239"/>
            <p:cNvSpPr>
              <a:spLocks noChangeArrowheads="1"/>
            </p:cNvSpPr>
            <p:nvPr/>
          </p:nvSpPr>
          <p:spPr bwMode="auto">
            <a:xfrm>
              <a:off x="9450388" y="2778125"/>
              <a:ext cx="26988"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3" name="Rectangle 240"/>
            <p:cNvSpPr>
              <a:spLocks noChangeArrowheads="1"/>
            </p:cNvSpPr>
            <p:nvPr/>
          </p:nvSpPr>
          <p:spPr bwMode="auto">
            <a:xfrm>
              <a:off x="9488488" y="2751138"/>
              <a:ext cx="22225" cy="492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4" name="Rectangle 241"/>
            <p:cNvSpPr>
              <a:spLocks noChangeArrowheads="1"/>
            </p:cNvSpPr>
            <p:nvPr/>
          </p:nvSpPr>
          <p:spPr bwMode="auto">
            <a:xfrm>
              <a:off x="9521825" y="2713038"/>
              <a:ext cx="23813" cy="873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schemeClr val="bg1"/>
                </a:solidFill>
              </a:endParaRPr>
            </a:p>
          </p:txBody>
        </p:sp>
        <p:sp>
          <p:nvSpPr>
            <p:cNvPr id="25" name="Rectangle 242"/>
            <p:cNvSpPr>
              <a:spLocks noChangeArrowheads="1"/>
            </p:cNvSpPr>
            <p:nvPr/>
          </p:nvSpPr>
          <p:spPr bwMode="auto">
            <a:xfrm>
              <a:off x="9556750" y="2662238"/>
              <a:ext cx="26988" cy="138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6" name="Freeform 243"/>
            <p:cNvSpPr/>
            <p:nvPr/>
          </p:nvSpPr>
          <p:spPr bwMode="auto">
            <a:xfrm>
              <a:off x="9556750" y="2662238"/>
              <a:ext cx="26988" cy="138112"/>
            </a:xfrm>
            <a:custGeom>
              <a:avLst/>
              <a:gdLst>
                <a:gd name="T0" fmla="*/ 17 w 17"/>
                <a:gd name="T1" fmla="*/ 87 h 87"/>
                <a:gd name="T2" fmla="*/ 0 w 17"/>
                <a:gd name="T3" fmla="*/ 87 h 87"/>
                <a:gd name="T4" fmla="*/ 0 w 17"/>
                <a:gd name="T5" fmla="*/ 0 h 87"/>
                <a:gd name="T6" fmla="*/ 17 w 17"/>
                <a:gd name="T7" fmla="*/ 0 h 87"/>
              </a:gdLst>
              <a:ahLst/>
              <a:cxnLst>
                <a:cxn ang="0">
                  <a:pos x="T0" y="T1"/>
                </a:cxn>
                <a:cxn ang="0">
                  <a:pos x="T2" y="T3"/>
                </a:cxn>
                <a:cxn ang="0">
                  <a:pos x="T4" y="T5"/>
                </a:cxn>
                <a:cxn ang="0">
                  <a:pos x="T6" y="T7"/>
                </a:cxn>
              </a:cxnLst>
              <a:rect l="0" t="0" r="r" b="b"/>
              <a:pathLst>
                <a:path w="17" h="87">
                  <a:moveTo>
                    <a:pt x="17" y="87"/>
                  </a:moveTo>
                  <a:lnTo>
                    <a:pt x="0" y="87"/>
                  </a:lnTo>
                  <a:lnTo>
                    <a:pt x="0"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27" name="TextBox 21"/>
          <p:cNvSpPr txBox="1">
            <a:spLocks noChangeArrowheads="1"/>
          </p:cNvSpPr>
          <p:nvPr/>
        </p:nvSpPr>
        <p:spPr bwMode="auto">
          <a:xfrm>
            <a:off x="2413764" y="1278331"/>
            <a:ext cx="738677" cy="27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67" tIns="68584" rIns="137167" bIns="68584">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eaLnBrk="1" hangingPunct="1">
              <a:defRPr/>
            </a:pPr>
            <a:r>
              <a:rPr lang="zh-CN" altLang="en-US" sz="900">
                <a:solidFill>
                  <a:schemeClr val="bg1"/>
                </a:solidFill>
                <a:latin typeface="微软雅黑" panose="020B0503020204020204" pitchFamily="34" charset="-122"/>
                <a:ea typeface="微软雅黑" panose="020B0503020204020204" pitchFamily="34" charset="-122"/>
                <a:sym typeface="+mn-lt"/>
              </a:rPr>
              <a:t>第一部分</a:t>
            </a:r>
            <a:endParaRPr lang="id-ID" sz="900" dirty="0">
              <a:solidFill>
                <a:schemeClr val="bg1"/>
              </a:solidFill>
              <a:latin typeface="微软雅黑" panose="020B0503020204020204" pitchFamily="34" charset="-122"/>
              <a:ea typeface="微软雅黑" panose="020B0503020204020204" pitchFamily="34" charset="-122"/>
              <a:sym typeface="+mn-lt"/>
            </a:endParaRPr>
          </a:p>
        </p:txBody>
      </p:sp>
      <p:sp>
        <p:nvSpPr>
          <p:cNvPr id="28" name="椭圆 27"/>
          <p:cNvSpPr/>
          <p:nvPr/>
        </p:nvSpPr>
        <p:spPr>
          <a:xfrm rot="249256">
            <a:off x="2946333" y="2258114"/>
            <a:ext cx="865723" cy="865722"/>
          </a:xfrm>
          <a:prstGeom prst="ellipse">
            <a:avLst/>
          </a:prstGeom>
          <a:solidFill>
            <a:srgbClr val="59595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sp>
        <p:nvSpPr>
          <p:cNvPr id="29" name="圆角矩形 3"/>
          <p:cNvSpPr/>
          <p:nvPr/>
        </p:nvSpPr>
        <p:spPr>
          <a:xfrm rot="2949256">
            <a:off x="2997573" y="2313359"/>
            <a:ext cx="758947" cy="758946"/>
          </a:xfrm>
          <a:prstGeom prst="roundRect">
            <a:avLst>
              <a:gd name="adj" fmla="val 50000"/>
            </a:avLst>
          </a:prstGeom>
          <a:solidFill>
            <a:schemeClr val="accent1">
              <a:lumMod val="90000"/>
              <a:lumOff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sp>
        <p:nvSpPr>
          <p:cNvPr id="30" name="椭圆 29"/>
          <p:cNvSpPr/>
          <p:nvPr/>
        </p:nvSpPr>
        <p:spPr>
          <a:xfrm rot="3369963">
            <a:off x="2436959" y="3525797"/>
            <a:ext cx="865723" cy="865722"/>
          </a:xfrm>
          <a:prstGeom prst="ellipse">
            <a:avLst/>
          </a:prstGeom>
          <a:solidFill>
            <a:srgbClr val="595959"/>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sp>
        <p:nvSpPr>
          <p:cNvPr id="31" name="圆角矩形 3"/>
          <p:cNvSpPr/>
          <p:nvPr/>
        </p:nvSpPr>
        <p:spPr>
          <a:xfrm rot="6069963">
            <a:off x="2487561" y="3578635"/>
            <a:ext cx="758947" cy="758946"/>
          </a:xfrm>
          <a:prstGeom prst="roundRect">
            <a:avLst>
              <a:gd name="adj" fmla="val 50000"/>
            </a:avLst>
          </a:prstGeom>
          <a:solidFill>
            <a:schemeClr val="accent1">
              <a:lumMod val="90000"/>
              <a:lumOff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grpSp>
        <p:nvGrpSpPr>
          <p:cNvPr id="32" name="组合 31"/>
          <p:cNvGrpSpPr/>
          <p:nvPr/>
        </p:nvGrpSpPr>
        <p:grpSpPr>
          <a:xfrm>
            <a:off x="2167925" y="953680"/>
            <a:ext cx="1762372" cy="3554333"/>
            <a:chOff x="3250518" y="1419902"/>
            <a:chExt cx="2349829" cy="4739111"/>
          </a:xfrm>
        </p:grpSpPr>
        <p:grpSp>
          <p:nvGrpSpPr>
            <p:cNvPr id="33" name="组合 32"/>
            <p:cNvGrpSpPr/>
            <p:nvPr/>
          </p:nvGrpSpPr>
          <p:grpSpPr>
            <a:xfrm>
              <a:off x="3250518" y="1419902"/>
              <a:ext cx="1545904" cy="1725329"/>
              <a:chOff x="3249508" y="1667911"/>
              <a:chExt cx="1339487" cy="1494955"/>
            </a:xfrm>
          </p:grpSpPr>
          <p:sp>
            <p:nvSpPr>
              <p:cNvPr id="42" name="任意多边形: 形状 27"/>
              <p:cNvSpPr/>
              <p:nvPr/>
            </p:nvSpPr>
            <p:spPr>
              <a:xfrm rot="388124">
                <a:off x="3305453" y="1667911"/>
                <a:ext cx="1283542" cy="1283542"/>
              </a:xfrm>
              <a:custGeom>
                <a:avLst/>
                <a:gdLst>
                  <a:gd name="connsiteX0" fmla="*/ 641771 w 1283542"/>
                  <a:gd name="connsiteY0" fmla="*/ 0 h 1283542"/>
                  <a:gd name="connsiteX1" fmla="*/ 1283542 w 1283542"/>
                  <a:gd name="connsiteY1" fmla="*/ 641771 h 1283542"/>
                  <a:gd name="connsiteX2" fmla="*/ 641771 w 1283542"/>
                  <a:gd name="connsiteY2" fmla="*/ 1283542 h 1283542"/>
                  <a:gd name="connsiteX3" fmla="*/ 391965 w 1283542"/>
                  <a:gd name="connsiteY3" fmla="*/ 1233109 h 1283542"/>
                  <a:gd name="connsiteX4" fmla="*/ 310605 w 1283542"/>
                  <a:gd name="connsiteY4" fmla="*/ 1188948 h 1283542"/>
                  <a:gd name="connsiteX5" fmla="*/ 338726 w 1283542"/>
                  <a:gd name="connsiteY5" fmla="*/ 1152658 h 1283542"/>
                  <a:gd name="connsiteX6" fmla="*/ 297317 w 1283542"/>
                  <a:gd name="connsiteY6" fmla="*/ 1120570 h 1283542"/>
                  <a:gd name="connsiteX7" fmla="*/ 266487 w 1283542"/>
                  <a:gd name="connsiteY7" fmla="*/ 1160354 h 1283542"/>
                  <a:gd name="connsiteX8" fmla="*/ 187971 w 1283542"/>
                  <a:gd name="connsiteY8" fmla="*/ 1095572 h 1283542"/>
                  <a:gd name="connsiteX9" fmla="*/ 0 w 1283542"/>
                  <a:gd name="connsiteY9" fmla="*/ 641771 h 1283542"/>
                  <a:gd name="connsiteX10" fmla="*/ 641771 w 1283542"/>
                  <a:gd name="connsiteY10" fmla="*/ 0 h 1283542"/>
                  <a:gd name="connsiteX0-1" fmla="*/ 641771 w 1283542"/>
                  <a:gd name="connsiteY0-2" fmla="*/ 0 h 1283542"/>
                  <a:gd name="connsiteX1-3" fmla="*/ 1283542 w 1283542"/>
                  <a:gd name="connsiteY1-4" fmla="*/ 641771 h 1283542"/>
                  <a:gd name="connsiteX2-5" fmla="*/ 641771 w 1283542"/>
                  <a:gd name="connsiteY2-6" fmla="*/ 1283542 h 1283542"/>
                  <a:gd name="connsiteX3-7" fmla="*/ 391965 w 1283542"/>
                  <a:gd name="connsiteY3-8" fmla="*/ 1233109 h 1283542"/>
                  <a:gd name="connsiteX4-9" fmla="*/ 310605 w 1283542"/>
                  <a:gd name="connsiteY4-10" fmla="*/ 1188948 h 1283542"/>
                  <a:gd name="connsiteX5-11" fmla="*/ 297317 w 1283542"/>
                  <a:gd name="connsiteY5-12" fmla="*/ 1120570 h 1283542"/>
                  <a:gd name="connsiteX6-13" fmla="*/ 266487 w 1283542"/>
                  <a:gd name="connsiteY6-14" fmla="*/ 1160354 h 1283542"/>
                  <a:gd name="connsiteX7-15" fmla="*/ 187971 w 1283542"/>
                  <a:gd name="connsiteY7-16" fmla="*/ 1095572 h 1283542"/>
                  <a:gd name="connsiteX8-17" fmla="*/ 0 w 1283542"/>
                  <a:gd name="connsiteY8-18" fmla="*/ 641771 h 1283542"/>
                  <a:gd name="connsiteX9-19" fmla="*/ 641771 w 1283542"/>
                  <a:gd name="connsiteY9-20" fmla="*/ 0 h 1283542"/>
                  <a:gd name="connsiteX0-21" fmla="*/ 641771 w 1283542"/>
                  <a:gd name="connsiteY0-22" fmla="*/ 0 h 1283542"/>
                  <a:gd name="connsiteX1-23" fmla="*/ 1283542 w 1283542"/>
                  <a:gd name="connsiteY1-24" fmla="*/ 641771 h 1283542"/>
                  <a:gd name="connsiteX2-25" fmla="*/ 641771 w 1283542"/>
                  <a:gd name="connsiteY2-26" fmla="*/ 1283542 h 1283542"/>
                  <a:gd name="connsiteX3-27" fmla="*/ 391965 w 1283542"/>
                  <a:gd name="connsiteY3-28" fmla="*/ 1233109 h 1283542"/>
                  <a:gd name="connsiteX4-29" fmla="*/ 310605 w 1283542"/>
                  <a:gd name="connsiteY4-30" fmla="*/ 1188948 h 1283542"/>
                  <a:gd name="connsiteX5-31" fmla="*/ 266487 w 1283542"/>
                  <a:gd name="connsiteY5-32" fmla="*/ 1160354 h 1283542"/>
                  <a:gd name="connsiteX6-33" fmla="*/ 187971 w 1283542"/>
                  <a:gd name="connsiteY6-34" fmla="*/ 1095572 h 1283542"/>
                  <a:gd name="connsiteX7-35" fmla="*/ 0 w 1283542"/>
                  <a:gd name="connsiteY7-36" fmla="*/ 641771 h 1283542"/>
                  <a:gd name="connsiteX8-37" fmla="*/ 641771 w 1283542"/>
                  <a:gd name="connsiteY8-38" fmla="*/ 0 h 1283542"/>
                  <a:gd name="connsiteX0-39" fmla="*/ 310605 w 1283542"/>
                  <a:gd name="connsiteY0-40" fmla="*/ 1188948 h 1283542"/>
                  <a:gd name="connsiteX1-41" fmla="*/ 266487 w 1283542"/>
                  <a:gd name="connsiteY1-42" fmla="*/ 1160354 h 1283542"/>
                  <a:gd name="connsiteX2-43" fmla="*/ 187971 w 1283542"/>
                  <a:gd name="connsiteY2-44" fmla="*/ 1095572 h 1283542"/>
                  <a:gd name="connsiteX3-45" fmla="*/ 0 w 1283542"/>
                  <a:gd name="connsiteY3-46" fmla="*/ 641771 h 1283542"/>
                  <a:gd name="connsiteX4-47" fmla="*/ 641771 w 1283542"/>
                  <a:gd name="connsiteY4-48" fmla="*/ 0 h 1283542"/>
                  <a:gd name="connsiteX5-49" fmla="*/ 1283542 w 1283542"/>
                  <a:gd name="connsiteY5-50" fmla="*/ 641771 h 1283542"/>
                  <a:gd name="connsiteX6-51" fmla="*/ 641771 w 1283542"/>
                  <a:gd name="connsiteY6-52" fmla="*/ 1283542 h 1283542"/>
                  <a:gd name="connsiteX7-53" fmla="*/ 391965 w 1283542"/>
                  <a:gd name="connsiteY7-54" fmla="*/ 1233109 h 1283542"/>
                  <a:gd name="connsiteX8-55" fmla="*/ 402045 w 1283542"/>
                  <a:gd name="connsiteY8-56" fmla="*/ 1280388 h 1283542"/>
                  <a:gd name="connsiteX0-57" fmla="*/ 310605 w 1283542"/>
                  <a:gd name="connsiteY0-58" fmla="*/ 1188948 h 1283542"/>
                  <a:gd name="connsiteX1-59" fmla="*/ 266487 w 1283542"/>
                  <a:gd name="connsiteY1-60" fmla="*/ 1160354 h 1283542"/>
                  <a:gd name="connsiteX2-61" fmla="*/ 187971 w 1283542"/>
                  <a:gd name="connsiteY2-62" fmla="*/ 1095572 h 1283542"/>
                  <a:gd name="connsiteX3-63" fmla="*/ 0 w 1283542"/>
                  <a:gd name="connsiteY3-64" fmla="*/ 641771 h 1283542"/>
                  <a:gd name="connsiteX4-65" fmla="*/ 641771 w 1283542"/>
                  <a:gd name="connsiteY4-66" fmla="*/ 0 h 1283542"/>
                  <a:gd name="connsiteX5-67" fmla="*/ 1283542 w 1283542"/>
                  <a:gd name="connsiteY5-68" fmla="*/ 641771 h 1283542"/>
                  <a:gd name="connsiteX6-69" fmla="*/ 641771 w 1283542"/>
                  <a:gd name="connsiteY6-70" fmla="*/ 1283542 h 1283542"/>
                  <a:gd name="connsiteX7-71" fmla="*/ 391965 w 1283542"/>
                  <a:gd name="connsiteY7-72" fmla="*/ 1233109 h 12835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283542" h="1283542">
                    <a:moveTo>
                      <a:pt x="310605" y="1188948"/>
                    </a:moveTo>
                    <a:lnTo>
                      <a:pt x="266487" y="1160354"/>
                    </a:lnTo>
                    <a:lnTo>
                      <a:pt x="187971" y="1095572"/>
                    </a:lnTo>
                    <a:cubicBezTo>
                      <a:pt x="71833" y="979434"/>
                      <a:pt x="0" y="818991"/>
                      <a:pt x="0" y="641771"/>
                    </a:cubicBezTo>
                    <a:cubicBezTo>
                      <a:pt x="0" y="287331"/>
                      <a:pt x="287331" y="0"/>
                      <a:pt x="641771" y="0"/>
                    </a:cubicBezTo>
                    <a:cubicBezTo>
                      <a:pt x="996211" y="0"/>
                      <a:pt x="1283542" y="287331"/>
                      <a:pt x="1283542" y="641771"/>
                    </a:cubicBezTo>
                    <a:cubicBezTo>
                      <a:pt x="1283542" y="996211"/>
                      <a:pt x="996211" y="1283542"/>
                      <a:pt x="641771" y="1283542"/>
                    </a:cubicBezTo>
                    <a:cubicBezTo>
                      <a:pt x="553161" y="1283542"/>
                      <a:pt x="468745" y="1265584"/>
                      <a:pt x="391965" y="1233109"/>
                    </a:cubicBezTo>
                  </a:path>
                </a:pathLst>
              </a:custGeom>
              <a:noFill/>
              <a:ln w="19050">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sp>
            <p:nvSpPr>
              <p:cNvPr id="46" name="椭圆 45"/>
              <p:cNvSpPr/>
              <p:nvPr/>
            </p:nvSpPr>
            <p:spPr>
              <a:xfrm>
                <a:off x="3249508" y="3023166"/>
                <a:ext cx="139700" cy="139700"/>
              </a:xfrm>
              <a:prstGeom prst="ellipse">
                <a:avLst/>
              </a:prstGeom>
              <a:noFill/>
              <a:ln w="19050">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cxnSp>
            <p:nvCxnSpPr>
              <p:cNvPr id="55" name="直接连接符 54"/>
              <p:cNvCxnSpPr/>
              <p:nvPr/>
            </p:nvCxnSpPr>
            <p:spPr>
              <a:xfrm flipH="1">
                <a:off x="3364229" y="2805302"/>
                <a:ext cx="192611" cy="230846"/>
              </a:xfrm>
              <a:prstGeom prst="line">
                <a:avLst/>
              </a:prstGeom>
              <a:noFill/>
              <a:ln w="19050">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cxnSp>
        </p:grpSp>
        <p:sp>
          <p:nvSpPr>
            <p:cNvPr id="34" name="任意多边形: 形状 13"/>
            <p:cNvSpPr/>
            <p:nvPr/>
          </p:nvSpPr>
          <p:spPr>
            <a:xfrm>
              <a:off x="3388049" y="3125619"/>
              <a:ext cx="285813" cy="505669"/>
            </a:xfrm>
            <a:custGeom>
              <a:avLst/>
              <a:gdLst>
                <a:gd name="connsiteX0" fmla="*/ 0 w 247650"/>
                <a:gd name="connsiteY0" fmla="*/ 0 h 438150"/>
                <a:gd name="connsiteX1" fmla="*/ 146050 w 247650"/>
                <a:gd name="connsiteY1" fmla="*/ 180975 h 438150"/>
                <a:gd name="connsiteX2" fmla="*/ 247650 w 247650"/>
                <a:gd name="connsiteY2" fmla="*/ 438150 h 438150"/>
                <a:gd name="connsiteX0-1" fmla="*/ 0 w 247650"/>
                <a:gd name="connsiteY0-2" fmla="*/ 0 h 438150"/>
                <a:gd name="connsiteX1-3" fmla="*/ 146050 w 247650"/>
                <a:gd name="connsiteY1-4" fmla="*/ 180975 h 438150"/>
                <a:gd name="connsiteX2-5" fmla="*/ 247650 w 247650"/>
                <a:gd name="connsiteY2-6" fmla="*/ 438150 h 438150"/>
              </a:gdLst>
              <a:ahLst/>
              <a:cxnLst>
                <a:cxn ang="0">
                  <a:pos x="connsiteX0-1" y="connsiteY0-2"/>
                </a:cxn>
                <a:cxn ang="0">
                  <a:pos x="connsiteX1-3" y="connsiteY1-4"/>
                </a:cxn>
                <a:cxn ang="0">
                  <a:pos x="connsiteX2-5" y="connsiteY2-6"/>
                </a:cxn>
              </a:cxnLst>
              <a:rect l="l" t="t" r="r" b="b"/>
              <a:pathLst>
                <a:path w="247650" h="438150">
                  <a:moveTo>
                    <a:pt x="0" y="0"/>
                  </a:moveTo>
                  <a:cubicBezTo>
                    <a:pt x="52387" y="53975"/>
                    <a:pt x="104775" y="107950"/>
                    <a:pt x="146050" y="180975"/>
                  </a:cubicBezTo>
                  <a:cubicBezTo>
                    <a:pt x="187325" y="254000"/>
                    <a:pt x="224630" y="341313"/>
                    <a:pt x="247650" y="438150"/>
                  </a:cubicBezTo>
                </a:path>
              </a:pathLst>
            </a:custGeom>
            <a:noFill/>
            <a:ln w="19050">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35" name="任意多边形: 形状 34"/>
            <p:cNvSpPr/>
            <p:nvPr/>
          </p:nvSpPr>
          <p:spPr>
            <a:xfrm rot="3337380">
              <a:off x="4119010" y="2989819"/>
              <a:ext cx="1481338" cy="1481337"/>
            </a:xfrm>
            <a:custGeom>
              <a:avLst/>
              <a:gdLst>
                <a:gd name="connsiteX0" fmla="*/ 641771 w 1283542"/>
                <a:gd name="connsiteY0" fmla="*/ 0 h 1283542"/>
                <a:gd name="connsiteX1" fmla="*/ 1283542 w 1283542"/>
                <a:gd name="connsiteY1" fmla="*/ 641771 h 1283542"/>
                <a:gd name="connsiteX2" fmla="*/ 641771 w 1283542"/>
                <a:gd name="connsiteY2" fmla="*/ 1283542 h 1283542"/>
                <a:gd name="connsiteX3" fmla="*/ 391965 w 1283542"/>
                <a:gd name="connsiteY3" fmla="*/ 1233109 h 1283542"/>
                <a:gd name="connsiteX4" fmla="*/ 310605 w 1283542"/>
                <a:gd name="connsiteY4" fmla="*/ 1188948 h 1283542"/>
                <a:gd name="connsiteX5" fmla="*/ 338726 w 1283542"/>
                <a:gd name="connsiteY5" fmla="*/ 1152658 h 1283542"/>
                <a:gd name="connsiteX6" fmla="*/ 297317 w 1283542"/>
                <a:gd name="connsiteY6" fmla="*/ 1120570 h 1283542"/>
                <a:gd name="connsiteX7" fmla="*/ 266487 w 1283542"/>
                <a:gd name="connsiteY7" fmla="*/ 1160354 h 1283542"/>
                <a:gd name="connsiteX8" fmla="*/ 187971 w 1283542"/>
                <a:gd name="connsiteY8" fmla="*/ 1095572 h 1283542"/>
                <a:gd name="connsiteX9" fmla="*/ 0 w 1283542"/>
                <a:gd name="connsiteY9" fmla="*/ 641771 h 1283542"/>
                <a:gd name="connsiteX10" fmla="*/ 641771 w 1283542"/>
                <a:gd name="connsiteY10" fmla="*/ 0 h 1283542"/>
                <a:gd name="connsiteX0-1" fmla="*/ 641771 w 1283542"/>
                <a:gd name="connsiteY0-2" fmla="*/ 0 h 1283542"/>
                <a:gd name="connsiteX1-3" fmla="*/ 1283542 w 1283542"/>
                <a:gd name="connsiteY1-4" fmla="*/ 641771 h 1283542"/>
                <a:gd name="connsiteX2-5" fmla="*/ 641771 w 1283542"/>
                <a:gd name="connsiteY2-6" fmla="*/ 1283542 h 1283542"/>
                <a:gd name="connsiteX3-7" fmla="*/ 391965 w 1283542"/>
                <a:gd name="connsiteY3-8" fmla="*/ 1233109 h 1283542"/>
                <a:gd name="connsiteX4-9" fmla="*/ 310605 w 1283542"/>
                <a:gd name="connsiteY4-10" fmla="*/ 1188948 h 1283542"/>
                <a:gd name="connsiteX5-11" fmla="*/ 297317 w 1283542"/>
                <a:gd name="connsiteY5-12" fmla="*/ 1120570 h 1283542"/>
                <a:gd name="connsiteX6-13" fmla="*/ 266487 w 1283542"/>
                <a:gd name="connsiteY6-14" fmla="*/ 1160354 h 1283542"/>
                <a:gd name="connsiteX7-15" fmla="*/ 187971 w 1283542"/>
                <a:gd name="connsiteY7-16" fmla="*/ 1095572 h 1283542"/>
                <a:gd name="connsiteX8-17" fmla="*/ 0 w 1283542"/>
                <a:gd name="connsiteY8-18" fmla="*/ 641771 h 1283542"/>
                <a:gd name="connsiteX9-19" fmla="*/ 641771 w 1283542"/>
                <a:gd name="connsiteY9-20" fmla="*/ 0 h 1283542"/>
                <a:gd name="connsiteX0-21" fmla="*/ 641771 w 1283542"/>
                <a:gd name="connsiteY0-22" fmla="*/ 0 h 1283542"/>
                <a:gd name="connsiteX1-23" fmla="*/ 1283542 w 1283542"/>
                <a:gd name="connsiteY1-24" fmla="*/ 641771 h 1283542"/>
                <a:gd name="connsiteX2-25" fmla="*/ 641771 w 1283542"/>
                <a:gd name="connsiteY2-26" fmla="*/ 1283542 h 1283542"/>
                <a:gd name="connsiteX3-27" fmla="*/ 391965 w 1283542"/>
                <a:gd name="connsiteY3-28" fmla="*/ 1233109 h 1283542"/>
                <a:gd name="connsiteX4-29" fmla="*/ 310605 w 1283542"/>
                <a:gd name="connsiteY4-30" fmla="*/ 1188948 h 1283542"/>
                <a:gd name="connsiteX5-31" fmla="*/ 266487 w 1283542"/>
                <a:gd name="connsiteY5-32" fmla="*/ 1160354 h 1283542"/>
                <a:gd name="connsiteX6-33" fmla="*/ 187971 w 1283542"/>
                <a:gd name="connsiteY6-34" fmla="*/ 1095572 h 1283542"/>
                <a:gd name="connsiteX7-35" fmla="*/ 0 w 1283542"/>
                <a:gd name="connsiteY7-36" fmla="*/ 641771 h 1283542"/>
                <a:gd name="connsiteX8-37" fmla="*/ 641771 w 1283542"/>
                <a:gd name="connsiteY8-38" fmla="*/ 0 h 1283542"/>
                <a:gd name="connsiteX0-39" fmla="*/ 310605 w 1283542"/>
                <a:gd name="connsiteY0-40" fmla="*/ 1188948 h 1283542"/>
                <a:gd name="connsiteX1-41" fmla="*/ 266487 w 1283542"/>
                <a:gd name="connsiteY1-42" fmla="*/ 1160354 h 1283542"/>
                <a:gd name="connsiteX2-43" fmla="*/ 187971 w 1283542"/>
                <a:gd name="connsiteY2-44" fmla="*/ 1095572 h 1283542"/>
                <a:gd name="connsiteX3-45" fmla="*/ 0 w 1283542"/>
                <a:gd name="connsiteY3-46" fmla="*/ 641771 h 1283542"/>
                <a:gd name="connsiteX4-47" fmla="*/ 641771 w 1283542"/>
                <a:gd name="connsiteY4-48" fmla="*/ 0 h 1283542"/>
                <a:gd name="connsiteX5-49" fmla="*/ 1283542 w 1283542"/>
                <a:gd name="connsiteY5-50" fmla="*/ 641771 h 1283542"/>
                <a:gd name="connsiteX6-51" fmla="*/ 641771 w 1283542"/>
                <a:gd name="connsiteY6-52" fmla="*/ 1283542 h 1283542"/>
                <a:gd name="connsiteX7-53" fmla="*/ 391965 w 1283542"/>
                <a:gd name="connsiteY7-54" fmla="*/ 1233109 h 1283542"/>
                <a:gd name="connsiteX8-55" fmla="*/ 402045 w 1283542"/>
                <a:gd name="connsiteY8-56" fmla="*/ 1280388 h 1283542"/>
                <a:gd name="connsiteX0-57" fmla="*/ 310605 w 1283542"/>
                <a:gd name="connsiteY0-58" fmla="*/ 1188948 h 1283542"/>
                <a:gd name="connsiteX1-59" fmla="*/ 266487 w 1283542"/>
                <a:gd name="connsiteY1-60" fmla="*/ 1160354 h 1283542"/>
                <a:gd name="connsiteX2-61" fmla="*/ 187971 w 1283542"/>
                <a:gd name="connsiteY2-62" fmla="*/ 1095572 h 1283542"/>
                <a:gd name="connsiteX3-63" fmla="*/ 0 w 1283542"/>
                <a:gd name="connsiteY3-64" fmla="*/ 641771 h 1283542"/>
                <a:gd name="connsiteX4-65" fmla="*/ 641771 w 1283542"/>
                <a:gd name="connsiteY4-66" fmla="*/ 0 h 1283542"/>
                <a:gd name="connsiteX5-67" fmla="*/ 1283542 w 1283542"/>
                <a:gd name="connsiteY5-68" fmla="*/ 641771 h 1283542"/>
                <a:gd name="connsiteX6-69" fmla="*/ 641771 w 1283542"/>
                <a:gd name="connsiteY6-70" fmla="*/ 1283542 h 1283542"/>
                <a:gd name="connsiteX7-71" fmla="*/ 391965 w 1283542"/>
                <a:gd name="connsiteY7-72" fmla="*/ 1233109 h 12835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283542" h="1283542">
                  <a:moveTo>
                    <a:pt x="310605" y="1188948"/>
                  </a:moveTo>
                  <a:lnTo>
                    <a:pt x="266487" y="1160354"/>
                  </a:lnTo>
                  <a:lnTo>
                    <a:pt x="187971" y="1095572"/>
                  </a:lnTo>
                  <a:cubicBezTo>
                    <a:pt x="71833" y="979434"/>
                    <a:pt x="0" y="818991"/>
                    <a:pt x="0" y="641771"/>
                  </a:cubicBezTo>
                  <a:cubicBezTo>
                    <a:pt x="0" y="287331"/>
                    <a:pt x="287331" y="0"/>
                    <a:pt x="641771" y="0"/>
                  </a:cubicBezTo>
                  <a:cubicBezTo>
                    <a:pt x="996211" y="0"/>
                    <a:pt x="1283542" y="287331"/>
                    <a:pt x="1283542" y="641771"/>
                  </a:cubicBezTo>
                  <a:cubicBezTo>
                    <a:pt x="1283542" y="996211"/>
                    <a:pt x="996211" y="1283542"/>
                    <a:pt x="641771" y="1283542"/>
                  </a:cubicBezTo>
                  <a:cubicBezTo>
                    <a:pt x="553161" y="1283542"/>
                    <a:pt x="468745" y="1265584"/>
                    <a:pt x="391965" y="1233109"/>
                  </a:cubicBezTo>
                </a:path>
              </a:pathLst>
            </a:custGeom>
            <a:noFill/>
            <a:ln w="19050">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36" name="椭圆 35"/>
            <p:cNvSpPr/>
            <p:nvPr/>
          </p:nvSpPr>
          <p:spPr>
            <a:xfrm rot="2949256">
              <a:off x="3621258" y="3692986"/>
              <a:ext cx="161228" cy="161228"/>
            </a:xfrm>
            <a:prstGeom prst="ellipse">
              <a:avLst/>
            </a:prstGeom>
            <a:noFill/>
            <a:ln w="19050">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cxnSp>
          <p:nvCxnSpPr>
            <p:cNvPr id="37" name="直接连接符 36"/>
            <p:cNvCxnSpPr/>
            <p:nvPr/>
          </p:nvCxnSpPr>
          <p:spPr>
            <a:xfrm rot="2949256" flipH="1">
              <a:off x="3847705" y="3633597"/>
              <a:ext cx="222293" cy="266420"/>
            </a:xfrm>
            <a:prstGeom prst="line">
              <a:avLst/>
            </a:prstGeom>
            <a:noFill/>
            <a:ln w="19050">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38" name="任意多边形: 形状 33"/>
            <p:cNvSpPr/>
            <p:nvPr/>
          </p:nvSpPr>
          <p:spPr>
            <a:xfrm rot="2949256">
              <a:off x="3452246" y="3877183"/>
              <a:ext cx="285813" cy="505669"/>
            </a:xfrm>
            <a:custGeom>
              <a:avLst/>
              <a:gdLst>
                <a:gd name="connsiteX0" fmla="*/ 0 w 247650"/>
                <a:gd name="connsiteY0" fmla="*/ 0 h 438150"/>
                <a:gd name="connsiteX1" fmla="*/ 146050 w 247650"/>
                <a:gd name="connsiteY1" fmla="*/ 180975 h 438150"/>
                <a:gd name="connsiteX2" fmla="*/ 247650 w 247650"/>
                <a:gd name="connsiteY2" fmla="*/ 438150 h 438150"/>
                <a:gd name="connsiteX0-1" fmla="*/ 0 w 247650"/>
                <a:gd name="connsiteY0-2" fmla="*/ 0 h 438150"/>
                <a:gd name="connsiteX1-3" fmla="*/ 146050 w 247650"/>
                <a:gd name="connsiteY1-4" fmla="*/ 180975 h 438150"/>
                <a:gd name="connsiteX2-5" fmla="*/ 247650 w 247650"/>
                <a:gd name="connsiteY2-6" fmla="*/ 438150 h 438150"/>
              </a:gdLst>
              <a:ahLst/>
              <a:cxnLst>
                <a:cxn ang="0">
                  <a:pos x="connsiteX0-1" y="connsiteY0-2"/>
                </a:cxn>
                <a:cxn ang="0">
                  <a:pos x="connsiteX1-3" y="connsiteY1-4"/>
                </a:cxn>
                <a:cxn ang="0">
                  <a:pos x="connsiteX2-5" y="connsiteY2-6"/>
                </a:cxn>
              </a:cxnLst>
              <a:rect l="l" t="t" r="r" b="b"/>
              <a:pathLst>
                <a:path w="247650" h="438150">
                  <a:moveTo>
                    <a:pt x="0" y="0"/>
                  </a:moveTo>
                  <a:cubicBezTo>
                    <a:pt x="52387" y="53975"/>
                    <a:pt x="104775" y="107950"/>
                    <a:pt x="146050" y="180975"/>
                  </a:cubicBezTo>
                  <a:cubicBezTo>
                    <a:pt x="187325" y="254000"/>
                    <a:pt x="224630" y="341313"/>
                    <a:pt x="247650" y="438150"/>
                  </a:cubicBezTo>
                </a:path>
              </a:pathLst>
            </a:custGeom>
            <a:noFill/>
            <a:ln w="19050">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39" name="任意多边形: 形状 50"/>
            <p:cNvSpPr/>
            <p:nvPr/>
          </p:nvSpPr>
          <p:spPr>
            <a:xfrm rot="6458087">
              <a:off x="3446677" y="4677675"/>
              <a:ext cx="1481338" cy="1481337"/>
            </a:xfrm>
            <a:custGeom>
              <a:avLst/>
              <a:gdLst>
                <a:gd name="connsiteX0" fmla="*/ 641771 w 1283542"/>
                <a:gd name="connsiteY0" fmla="*/ 0 h 1283542"/>
                <a:gd name="connsiteX1" fmla="*/ 1283542 w 1283542"/>
                <a:gd name="connsiteY1" fmla="*/ 641771 h 1283542"/>
                <a:gd name="connsiteX2" fmla="*/ 641771 w 1283542"/>
                <a:gd name="connsiteY2" fmla="*/ 1283542 h 1283542"/>
                <a:gd name="connsiteX3" fmla="*/ 391965 w 1283542"/>
                <a:gd name="connsiteY3" fmla="*/ 1233109 h 1283542"/>
                <a:gd name="connsiteX4" fmla="*/ 310605 w 1283542"/>
                <a:gd name="connsiteY4" fmla="*/ 1188948 h 1283542"/>
                <a:gd name="connsiteX5" fmla="*/ 338726 w 1283542"/>
                <a:gd name="connsiteY5" fmla="*/ 1152658 h 1283542"/>
                <a:gd name="connsiteX6" fmla="*/ 297317 w 1283542"/>
                <a:gd name="connsiteY6" fmla="*/ 1120570 h 1283542"/>
                <a:gd name="connsiteX7" fmla="*/ 266487 w 1283542"/>
                <a:gd name="connsiteY7" fmla="*/ 1160354 h 1283542"/>
                <a:gd name="connsiteX8" fmla="*/ 187971 w 1283542"/>
                <a:gd name="connsiteY8" fmla="*/ 1095572 h 1283542"/>
                <a:gd name="connsiteX9" fmla="*/ 0 w 1283542"/>
                <a:gd name="connsiteY9" fmla="*/ 641771 h 1283542"/>
                <a:gd name="connsiteX10" fmla="*/ 641771 w 1283542"/>
                <a:gd name="connsiteY10" fmla="*/ 0 h 1283542"/>
                <a:gd name="connsiteX0-1" fmla="*/ 641771 w 1283542"/>
                <a:gd name="connsiteY0-2" fmla="*/ 0 h 1283542"/>
                <a:gd name="connsiteX1-3" fmla="*/ 1283542 w 1283542"/>
                <a:gd name="connsiteY1-4" fmla="*/ 641771 h 1283542"/>
                <a:gd name="connsiteX2-5" fmla="*/ 641771 w 1283542"/>
                <a:gd name="connsiteY2-6" fmla="*/ 1283542 h 1283542"/>
                <a:gd name="connsiteX3-7" fmla="*/ 391965 w 1283542"/>
                <a:gd name="connsiteY3-8" fmla="*/ 1233109 h 1283542"/>
                <a:gd name="connsiteX4-9" fmla="*/ 310605 w 1283542"/>
                <a:gd name="connsiteY4-10" fmla="*/ 1188948 h 1283542"/>
                <a:gd name="connsiteX5-11" fmla="*/ 297317 w 1283542"/>
                <a:gd name="connsiteY5-12" fmla="*/ 1120570 h 1283542"/>
                <a:gd name="connsiteX6-13" fmla="*/ 266487 w 1283542"/>
                <a:gd name="connsiteY6-14" fmla="*/ 1160354 h 1283542"/>
                <a:gd name="connsiteX7-15" fmla="*/ 187971 w 1283542"/>
                <a:gd name="connsiteY7-16" fmla="*/ 1095572 h 1283542"/>
                <a:gd name="connsiteX8-17" fmla="*/ 0 w 1283542"/>
                <a:gd name="connsiteY8-18" fmla="*/ 641771 h 1283542"/>
                <a:gd name="connsiteX9-19" fmla="*/ 641771 w 1283542"/>
                <a:gd name="connsiteY9-20" fmla="*/ 0 h 1283542"/>
                <a:gd name="connsiteX0-21" fmla="*/ 641771 w 1283542"/>
                <a:gd name="connsiteY0-22" fmla="*/ 0 h 1283542"/>
                <a:gd name="connsiteX1-23" fmla="*/ 1283542 w 1283542"/>
                <a:gd name="connsiteY1-24" fmla="*/ 641771 h 1283542"/>
                <a:gd name="connsiteX2-25" fmla="*/ 641771 w 1283542"/>
                <a:gd name="connsiteY2-26" fmla="*/ 1283542 h 1283542"/>
                <a:gd name="connsiteX3-27" fmla="*/ 391965 w 1283542"/>
                <a:gd name="connsiteY3-28" fmla="*/ 1233109 h 1283542"/>
                <a:gd name="connsiteX4-29" fmla="*/ 310605 w 1283542"/>
                <a:gd name="connsiteY4-30" fmla="*/ 1188948 h 1283542"/>
                <a:gd name="connsiteX5-31" fmla="*/ 266487 w 1283542"/>
                <a:gd name="connsiteY5-32" fmla="*/ 1160354 h 1283542"/>
                <a:gd name="connsiteX6-33" fmla="*/ 187971 w 1283542"/>
                <a:gd name="connsiteY6-34" fmla="*/ 1095572 h 1283542"/>
                <a:gd name="connsiteX7-35" fmla="*/ 0 w 1283542"/>
                <a:gd name="connsiteY7-36" fmla="*/ 641771 h 1283542"/>
                <a:gd name="connsiteX8-37" fmla="*/ 641771 w 1283542"/>
                <a:gd name="connsiteY8-38" fmla="*/ 0 h 1283542"/>
                <a:gd name="connsiteX0-39" fmla="*/ 310605 w 1283542"/>
                <a:gd name="connsiteY0-40" fmla="*/ 1188948 h 1283542"/>
                <a:gd name="connsiteX1-41" fmla="*/ 266487 w 1283542"/>
                <a:gd name="connsiteY1-42" fmla="*/ 1160354 h 1283542"/>
                <a:gd name="connsiteX2-43" fmla="*/ 187971 w 1283542"/>
                <a:gd name="connsiteY2-44" fmla="*/ 1095572 h 1283542"/>
                <a:gd name="connsiteX3-45" fmla="*/ 0 w 1283542"/>
                <a:gd name="connsiteY3-46" fmla="*/ 641771 h 1283542"/>
                <a:gd name="connsiteX4-47" fmla="*/ 641771 w 1283542"/>
                <a:gd name="connsiteY4-48" fmla="*/ 0 h 1283542"/>
                <a:gd name="connsiteX5-49" fmla="*/ 1283542 w 1283542"/>
                <a:gd name="connsiteY5-50" fmla="*/ 641771 h 1283542"/>
                <a:gd name="connsiteX6-51" fmla="*/ 641771 w 1283542"/>
                <a:gd name="connsiteY6-52" fmla="*/ 1283542 h 1283542"/>
                <a:gd name="connsiteX7-53" fmla="*/ 391965 w 1283542"/>
                <a:gd name="connsiteY7-54" fmla="*/ 1233109 h 1283542"/>
                <a:gd name="connsiteX8-55" fmla="*/ 402045 w 1283542"/>
                <a:gd name="connsiteY8-56" fmla="*/ 1280388 h 1283542"/>
                <a:gd name="connsiteX0-57" fmla="*/ 310605 w 1283542"/>
                <a:gd name="connsiteY0-58" fmla="*/ 1188948 h 1283542"/>
                <a:gd name="connsiteX1-59" fmla="*/ 266487 w 1283542"/>
                <a:gd name="connsiteY1-60" fmla="*/ 1160354 h 1283542"/>
                <a:gd name="connsiteX2-61" fmla="*/ 187971 w 1283542"/>
                <a:gd name="connsiteY2-62" fmla="*/ 1095572 h 1283542"/>
                <a:gd name="connsiteX3-63" fmla="*/ 0 w 1283542"/>
                <a:gd name="connsiteY3-64" fmla="*/ 641771 h 1283542"/>
                <a:gd name="connsiteX4-65" fmla="*/ 641771 w 1283542"/>
                <a:gd name="connsiteY4-66" fmla="*/ 0 h 1283542"/>
                <a:gd name="connsiteX5-67" fmla="*/ 1283542 w 1283542"/>
                <a:gd name="connsiteY5-68" fmla="*/ 641771 h 1283542"/>
                <a:gd name="connsiteX6-69" fmla="*/ 641771 w 1283542"/>
                <a:gd name="connsiteY6-70" fmla="*/ 1283542 h 1283542"/>
                <a:gd name="connsiteX7-71" fmla="*/ 391965 w 1283542"/>
                <a:gd name="connsiteY7-72" fmla="*/ 1233109 h 12835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283542" h="1283542">
                  <a:moveTo>
                    <a:pt x="310605" y="1188948"/>
                  </a:moveTo>
                  <a:lnTo>
                    <a:pt x="266487" y="1160354"/>
                  </a:lnTo>
                  <a:lnTo>
                    <a:pt x="187971" y="1095572"/>
                  </a:lnTo>
                  <a:cubicBezTo>
                    <a:pt x="71833" y="979434"/>
                    <a:pt x="0" y="818991"/>
                    <a:pt x="0" y="641771"/>
                  </a:cubicBezTo>
                  <a:cubicBezTo>
                    <a:pt x="0" y="287331"/>
                    <a:pt x="287331" y="0"/>
                    <a:pt x="641771" y="0"/>
                  </a:cubicBezTo>
                  <a:cubicBezTo>
                    <a:pt x="996211" y="0"/>
                    <a:pt x="1283542" y="287331"/>
                    <a:pt x="1283542" y="641771"/>
                  </a:cubicBezTo>
                  <a:cubicBezTo>
                    <a:pt x="1283542" y="996211"/>
                    <a:pt x="996211" y="1283542"/>
                    <a:pt x="641771" y="1283542"/>
                  </a:cubicBezTo>
                  <a:cubicBezTo>
                    <a:pt x="553161" y="1283542"/>
                    <a:pt x="468745" y="1265584"/>
                    <a:pt x="391965" y="1233109"/>
                  </a:cubicBezTo>
                </a:path>
              </a:pathLst>
            </a:custGeom>
            <a:noFill/>
            <a:ln w="19050">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40" name="椭圆 39"/>
            <p:cNvSpPr/>
            <p:nvPr/>
          </p:nvSpPr>
          <p:spPr>
            <a:xfrm rot="6069963">
              <a:off x="3360124" y="4451754"/>
              <a:ext cx="161228" cy="161228"/>
            </a:xfrm>
            <a:prstGeom prst="ellipse">
              <a:avLst/>
            </a:prstGeom>
            <a:noFill/>
            <a:ln w="19050">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cxnSp>
          <p:nvCxnSpPr>
            <p:cNvPr id="41" name="直接连接符 40"/>
            <p:cNvCxnSpPr/>
            <p:nvPr/>
          </p:nvCxnSpPr>
          <p:spPr>
            <a:xfrm rot="6069963" flipH="1">
              <a:off x="3493117" y="4597512"/>
              <a:ext cx="222293" cy="266420"/>
            </a:xfrm>
            <a:prstGeom prst="line">
              <a:avLst/>
            </a:prstGeom>
            <a:noFill/>
            <a:ln w="19050">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cxnSp>
      </p:grpSp>
      <p:sp>
        <p:nvSpPr>
          <p:cNvPr id="56" name="椭圆 55"/>
          <p:cNvSpPr/>
          <p:nvPr/>
        </p:nvSpPr>
        <p:spPr>
          <a:xfrm rot="249256">
            <a:off x="989712" y="2146526"/>
            <a:ext cx="1258847" cy="1258845"/>
          </a:xfrm>
          <a:prstGeom prst="ellipse">
            <a:avLst/>
          </a:prstGeom>
          <a:solidFill>
            <a:schemeClr val="tx1">
              <a:lumMod val="75000"/>
              <a:lumOff val="25000"/>
              <a:alpha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solidFill>
            </a:endParaRPr>
          </a:p>
        </p:txBody>
      </p:sp>
      <p:sp>
        <p:nvSpPr>
          <p:cNvPr id="57" name="圆角矩形 3"/>
          <p:cNvSpPr/>
          <p:nvPr/>
        </p:nvSpPr>
        <p:spPr>
          <a:xfrm rot="2949256">
            <a:off x="1064220" y="2226857"/>
            <a:ext cx="1103584" cy="1103583"/>
          </a:xfrm>
          <a:prstGeom prst="roundRect">
            <a:avLst>
              <a:gd name="adj" fmla="val 50000"/>
            </a:avLst>
          </a:prstGeom>
          <a:solidFill>
            <a:schemeClr val="accent1">
              <a:lumMod val="90000"/>
              <a:lumOff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accent1">
                  <a:lumMod val="90000"/>
                  <a:lumOff val="10000"/>
                </a:schemeClr>
              </a:solidFill>
            </a:endParaRPr>
          </a:p>
        </p:txBody>
      </p:sp>
      <p:sp>
        <p:nvSpPr>
          <p:cNvPr id="58" name="TextBox 21"/>
          <p:cNvSpPr txBox="1">
            <a:spLocks noChangeArrowheads="1"/>
          </p:cNvSpPr>
          <p:nvPr/>
        </p:nvSpPr>
        <p:spPr bwMode="auto">
          <a:xfrm>
            <a:off x="1098021" y="2602820"/>
            <a:ext cx="995158" cy="35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67" tIns="68584" rIns="137167" bIns="68584">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eaLnBrk="1" hangingPunct="1">
              <a:defRPr/>
            </a:pPr>
            <a:r>
              <a:rPr lang="zh-CN" altLang="en-US" sz="1400">
                <a:solidFill>
                  <a:schemeClr val="bg1"/>
                </a:solidFill>
                <a:latin typeface="微软雅黑" panose="020B0503020204020204" pitchFamily="34" charset="-122"/>
                <a:ea typeface="微软雅黑" panose="020B0503020204020204" pitchFamily="34" charset="-122"/>
                <a:sym typeface="+mn-lt"/>
              </a:rPr>
              <a:t>论文框架</a:t>
            </a:r>
            <a:endParaRPr lang="id-ID" sz="1400" dirty="0">
              <a:solidFill>
                <a:schemeClr val="bg1"/>
              </a:solidFill>
              <a:latin typeface="微软雅黑" panose="020B0503020204020204" pitchFamily="34" charset="-122"/>
              <a:ea typeface="微软雅黑" panose="020B0503020204020204" pitchFamily="34" charset="-122"/>
              <a:sym typeface="+mn-lt"/>
            </a:endParaRPr>
          </a:p>
        </p:txBody>
      </p:sp>
      <p:grpSp>
        <p:nvGrpSpPr>
          <p:cNvPr id="59" name="组合 58"/>
          <p:cNvGrpSpPr/>
          <p:nvPr/>
        </p:nvGrpSpPr>
        <p:grpSpPr>
          <a:xfrm>
            <a:off x="3293636" y="2725109"/>
            <a:ext cx="190289" cy="204265"/>
            <a:chOff x="8208352" y="2474970"/>
            <a:chExt cx="355594" cy="381710"/>
          </a:xfrm>
          <a:solidFill>
            <a:schemeClr val="bg1"/>
          </a:solidFill>
        </p:grpSpPr>
        <p:sp>
          <p:nvSpPr>
            <p:cNvPr id="60" name="Freeform 18"/>
            <p:cNvSpPr/>
            <p:nvPr/>
          </p:nvSpPr>
          <p:spPr bwMode="auto">
            <a:xfrm>
              <a:off x="8208352" y="2474970"/>
              <a:ext cx="277252" cy="381710"/>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1" name="Freeform 19"/>
            <p:cNvSpPr>
              <a:spLocks noEditPoints="1"/>
            </p:cNvSpPr>
            <p:nvPr/>
          </p:nvSpPr>
          <p:spPr bwMode="auto">
            <a:xfrm>
              <a:off x="8322253" y="2533310"/>
              <a:ext cx="241693" cy="239472"/>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62" name="TextBox 21"/>
          <p:cNvSpPr txBox="1">
            <a:spLocks noChangeArrowheads="1"/>
          </p:cNvSpPr>
          <p:nvPr/>
        </p:nvSpPr>
        <p:spPr bwMode="auto">
          <a:xfrm>
            <a:off x="3021390" y="2443741"/>
            <a:ext cx="738677" cy="27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67" tIns="68584" rIns="137167" bIns="68584">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defRPr/>
            </a:pPr>
            <a:r>
              <a:rPr lang="zh-CN" altLang="en-US" sz="900">
                <a:solidFill>
                  <a:schemeClr val="bg1"/>
                </a:solidFill>
                <a:latin typeface="微软雅黑" panose="020B0503020204020204" pitchFamily="34" charset="-122"/>
                <a:ea typeface="微软雅黑" panose="020B0503020204020204" pitchFamily="34" charset="-122"/>
                <a:sym typeface="+mn-lt"/>
              </a:rPr>
              <a:t>第二部分</a:t>
            </a:r>
            <a:endParaRPr lang="id-ID" altLang="zh-CN" sz="900" dirty="0">
              <a:solidFill>
                <a:schemeClr val="bg1"/>
              </a:solidFill>
              <a:latin typeface="微软雅黑" panose="020B0503020204020204" pitchFamily="34" charset="-122"/>
              <a:ea typeface="微软雅黑" panose="020B0503020204020204" pitchFamily="34" charset="-122"/>
              <a:sym typeface="+mn-lt"/>
            </a:endParaRPr>
          </a:p>
        </p:txBody>
      </p:sp>
      <p:grpSp>
        <p:nvGrpSpPr>
          <p:cNvPr id="63" name="组合 62"/>
          <p:cNvGrpSpPr/>
          <p:nvPr/>
        </p:nvGrpSpPr>
        <p:grpSpPr>
          <a:xfrm>
            <a:off x="2757293" y="3992769"/>
            <a:ext cx="225169" cy="203745"/>
            <a:chOff x="9786734" y="2649358"/>
            <a:chExt cx="300225" cy="271660"/>
          </a:xfrm>
          <a:solidFill>
            <a:schemeClr val="bg1"/>
          </a:solidFill>
        </p:grpSpPr>
        <p:sp>
          <p:nvSpPr>
            <p:cNvPr id="64" name="Freeform 35"/>
            <p:cNvSpPr/>
            <p:nvPr/>
          </p:nvSpPr>
          <p:spPr bwMode="auto">
            <a:xfrm>
              <a:off x="9786734" y="2739134"/>
              <a:ext cx="226189" cy="181884"/>
            </a:xfrm>
            <a:custGeom>
              <a:avLst/>
              <a:gdLst>
                <a:gd name="T0" fmla="*/ 164 w 164"/>
                <a:gd name="T1" fmla="*/ 59 h 132"/>
                <a:gd name="T2" fmla="*/ 131 w 164"/>
                <a:gd name="T3" fmla="*/ 63 h 132"/>
                <a:gd name="T4" fmla="*/ 108 w 164"/>
                <a:gd name="T5" fmla="*/ 61 h 132"/>
                <a:gd name="T6" fmla="*/ 76 w 164"/>
                <a:gd name="T7" fmla="*/ 83 h 132"/>
                <a:gd name="T8" fmla="*/ 77 w 164"/>
                <a:gd name="T9" fmla="*/ 50 h 132"/>
                <a:gd name="T10" fmla="*/ 41 w 164"/>
                <a:gd name="T11" fmla="*/ 0 h 132"/>
                <a:gd name="T12" fmla="*/ 0 w 164"/>
                <a:gd name="T13" fmla="*/ 48 h 132"/>
                <a:gd name="T14" fmla="*/ 83 w 164"/>
                <a:gd name="T15" fmla="*/ 105 h 132"/>
                <a:gd name="T16" fmla="*/ 108 w 164"/>
                <a:gd name="T17" fmla="*/ 102 h 132"/>
                <a:gd name="T18" fmla="*/ 138 w 164"/>
                <a:gd name="T19" fmla="*/ 132 h 132"/>
                <a:gd name="T20" fmla="*/ 130 w 164"/>
                <a:gd name="T21" fmla="*/ 95 h 132"/>
                <a:gd name="T22" fmla="*/ 164 w 164"/>
                <a:gd name="T23" fmla="*/ 5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32">
                  <a:moveTo>
                    <a:pt x="164" y="59"/>
                  </a:moveTo>
                  <a:cubicBezTo>
                    <a:pt x="154" y="62"/>
                    <a:pt x="143" y="63"/>
                    <a:pt x="131" y="63"/>
                  </a:cubicBezTo>
                  <a:cubicBezTo>
                    <a:pt x="123" y="63"/>
                    <a:pt x="115" y="62"/>
                    <a:pt x="108" y="61"/>
                  </a:cubicBezTo>
                  <a:cubicBezTo>
                    <a:pt x="104" y="64"/>
                    <a:pt x="76" y="83"/>
                    <a:pt x="76" y="83"/>
                  </a:cubicBezTo>
                  <a:cubicBezTo>
                    <a:pt x="76" y="83"/>
                    <a:pt x="76" y="56"/>
                    <a:pt x="77" y="50"/>
                  </a:cubicBezTo>
                  <a:cubicBezTo>
                    <a:pt x="55" y="38"/>
                    <a:pt x="41" y="20"/>
                    <a:pt x="41" y="0"/>
                  </a:cubicBezTo>
                  <a:cubicBezTo>
                    <a:pt x="17" y="10"/>
                    <a:pt x="0" y="28"/>
                    <a:pt x="0" y="48"/>
                  </a:cubicBezTo>
                  <a:cubicBezTo>
                    <a:pt x="0" y="80"/>
                    <a:pt x="37" y="105"/>
                    <a:pt x="83" y="105"/>
                  </a:cubicBezTo>
                  <a:cubicBezTo>
                    <a:pt x="92" y="105"/>
                    <a:pt x="100" y="104"/>
                    <a:pt x="108" y="102"/>
                  </a:cubicBezTo>
                  <a:cubicBezTo>
                    <a:pt x="138" y="132"/>
                    <a:pt x="138" y="132"/>
                    <a:pt x="138" y="132"/>
                  </a:cubicBezTo>
                  <a:cubicBezTo>
                    <a:pt x="130" y="95"/>
                    <a:pt x="130" y="95"/>
                    <a:pt x="130" y="95"/>
                  </a:cubicBezTo>
                  <a:cubicBezTo>
                    <a:pt x="148" y="87"/>
                    <a:pt x="160" y="74"/>
                    <a:pt x="164"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5" name="Freeform 36"/>
            <p:cNvSpPr/>
            <p:nvPr/>
          </p:nvSpPr>
          <p:spPr bwMode="auto">
            <a:xfrm>
              <a:off x="9859604" y="2649358"/>
              <a:ext cx="227355" cy="172557"/>
            </a:xfrm>
            <a:custGeom>
              <a:avLst/>
              <a:gdLst>
                <a:gd name="T0" fmla="*/ 83 w 165"/>
                <a:gd name="T1" fmla="*/ 0 h 125"/>
                <a:gd name="T2" fmla="*/ 0 w 165"/>
                <a:gd name="T3" fmla="*/ 56 h 125"/>
                <a:gd name="T4" fmla="*/ 36 w 165"/>
                <a:gd name="T5" fmla="*/ 102 h 125"/>
                <a:gd name="T6" fmla="*/ 35 w 165"/>
                <a:gd name="T7" fmla="*/ 125 h 125"/>
                <a:gd name="T8" fmla="*/ 57 w 165"/>
                <a:gd name="T9" fmla="*/ 110 h 125"/>
                <a:gd name="T10" fmla="*/ 83 w 165"/>
                <a:gd name="T11" fmla="*/ 113 h 125"/>
                <a:gd name="T12" fmla="*/ 165 w 165"/>
                <a:gd name="T13" fmla="*/ 56 h 125"/>
                <a:gd name="T14" fmla="*/ 83 w 165"/>
                <a:gd name="T15" fmla="*/ 0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25">
                  <a:moveTo>
                    <a:pt x="83" y="0"/>
                  </a:moveTo>
                  <a:cubicBezTo>
                    <a:pt x="37" y="0"/>
                    <a:pt x="0" y="25"/>
                    <a:pt x="0" y="56"/>
                  </a:cubicBezTo>
                  <a:cubicBezTo>
                    <a:pt x="0" y="75"/>
                    <a:pt x="14" y="92"/>
                    <a:pt x="36" y="102"/>
                  </a:cubicBezTo>
                  <a:cubicBezTo>
                    <a:pt x="35" y="125"/>
                    <a:pt x="35" y="125"/>
                    <a:pt x="35" y="125"/>
                  </a:cubicBezTo>
                  <a:cubicBezTo>
                    <a:pt x="57" y="110"/>
                    <a:pt x="57" y="110"/>
                    <a:pt x="57" y="110"/>
                  </a:cubicBezTo>
                  <a:cubicBezTo>
                    <a:pt x="65" y="112"/>
                    <a:pt x="74" y="113"/>
                    <a:pt x="83" y="113"/>
                  </a:cubicBezTo>
                  <a:cubicBezTo>
                    <a:pt x="128" y="113"/>
                    <a:pt x="165" y="87"/>
                    <a:pt x="165" y="56"/>
                  </a:cubicBezTo>
                  <a:cubicBezTo>
                    <a:pt x="165" y="25"/>
                    <a:pt x="128" y="0"/>
                    <a:pt x="8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66" name="TextBox 21"/>
          <p:cNvSpPr txBox="1">
            <a:spLocks noChangeArrowheads="1"/>
          </p:cNvSpPr>
          <p:nvPr/>
        </p:nvSpPr>
        <p:spPr bwMode="auto">
          <a:xfrm>
            <a:off x="2527807" y="3726316"/>
            <a:ext cx="738677" cy="27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7167" tIns="68584" rIns="137167" bIns="68584">
            <a:spAutoFit/>
          </a:bodyPr>
          <a:lstStyle>
            <a:lvl1pPr>
              <a:defRPr sz="4300">
                <a:solidFill>
                  <a:schemeClr val="tx1"/>
                </a:solidFill>
                <a:latin typeface="Calibri" panose="020F0502020204030204" pitchFamily="34" charset="0"/>
                <a:ea typeface="MS PGothic" panose="020B0600070205080204" pitchFamily="34" charset="-128"/>
              </a:defRPr>
            </a:lvl1pPr>
            <a:lvl2pPr marL="742950" indent="-285750">
              <a:defRPr sz="4300">
                <a:solidFill>
                  <a:schemeClr val="tx1"/>
                </a:solidFill>
                <a:latin typeface="Calibri" panose="020F0502020204030204" pitchFamily="34" charset="0"/>
                <a:ea typeface="MS PGothic" panose="020B0600070205080204" pitchFamily="34" charset="-128"/>
              </a:defRPr>
            </a:lvl2pPr>
            <a:lvl3pPr marL="1143000" indent="-228600">
              <a:defRPr sz="4300">
                <a:solidFill>
                  <a:schemeClr val="tx1"/>
                </a:solidFill>
                <a:latin typeface="Calibri" panose="020F0502020204030204" pitchFamily="34" charset="0"/>
                <a:ea typeface="MS PGothic" panose="020B0600070205080204" pitchFamily="34" charset="-128"/>
              </a:defRPr>
            </a:lvl3pPr>
            <a:lvl4pPr marL="1600200" indent="-228600">
              <a:defRPr sz="4300">
                <a:solidFill>
                  <a:schemeClr val="tx1"/>
                </a:solidFill>
                <a:latin typeface="Calibri" panose="020F0502020204030204" pitchFamily="34" charset="0"/>
                <a:ea typeface="MS PGothic" panose="020B0600070205080204" pitchFamily="34" charset="-128"/>
              </a:defRPr>
            </a:lvl4pPr>
            <a:lvl5pPr marL="2057400" indent="-228600">
              <a:defRPr sz="4300">
                <a:solidFill>
                  <a:schemeClr val="tx1"/>
                </a:solidFill>
                <a:latin typeface="Calibri" panose="020F0502020204030204" pitchFamily="34" charset="0"/>
                <a:ea typeface="MS PGothic" panose="020B0600070205080204" pitchFamily="34" charset="-128"/>
              </a:defRPr>
            </a:lvl5pPr>
            <a:lvl6pPr marL="25146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6pPr>
            <a:lvl7pPr marL="29718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7pPr>
            <a:lvl8pPr marL="34290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8pPr>
            <a:lvl9pPr marL="3886200" indent="-228600" defTabSz="1087755" fontAlgn="base">
              <a:spcBef>
                <a:spcPct val="0"/>
              </a:spcBef>
              <a:spcAft>
                <a:spcPct val="0"/>
              </a:spcAft>
              <a:defRPr sz="4300">
                <a:solidFill>
                  <a:schemeClr val="tx1"/>
                </a:solidFill>
                <a:latin typeface="Calibri" panose="020F0502020204030204" pitchFamily="34" charset="0"/>
                <a:ea typeface="MS PGothic" panose="020B0600070205080204" pitchFamily="34" charset="-128"/>
              </a:defRPr>
            </a:lvl9pPr>
          </a:lstStyle>
          <a:p>
            <a:pPr>
              <a:defRPr/>
            </a:pPr>
            <a:r>
              <a:rPr lang="zh-CN" altLang="en-US" sz="900">
                <a:solidFill>
                  <a:schemeClr val="bg1"/>
                </a:solidFill>
                <a:latin typeface="微软雅黑" panose="020B0503020204020204" pitchFamily="34" charset="-122"/>
                <a:ea typeface="微软雅黑" panose="020B0503020204020204" pitchFamily="34" charset="-122"/>
                <a:sym typeface="+mn-lt"/>
              </a:rPr>
              <a:t>第三部分</a:t>
            </a:r>
            <a:endParaRPr lang="id-ID" altLang="zh-CN" sz="900" dirty="0">
              <a:solidFill>
                <a:schemeClr val="bg1"/>
              </a:solidFill>
              <a:latin typeface="微软雅黑" panose="020B0503020204020204" pitchFamily="34" charset="-122"/>
              <a:ea typeface="微软雅黑" panose="020B0503020204020204" pitchFamily="34" charset="-122"/>
              <a:sym typeface="+mn-lt"/>
            </a:endParaRPr>
          </a:p>
        </p:txBody>
      </p:sp>
      <p:sp>
        <p:nvSpPr>
          <p:cNvPr id="67" name="椭圆 66"/>
          <p:cNvSpPr/>
          <p:nvPr/>
        </p:nvSpPr>
        <p:spPr>
          <a:xfrm>
            <a:off x="5408707" y="2582245"/>
            <a:ext cx="120941" cy="120941"/>
          </a:xfrm>
          <a:prstGeom prst="ellipse">
            <a:avLst/>
          </a:prstGeom>
          <a:solidFill>
            <a:schemeClr val="accent1">
              <a:lumMod val="90000"/>
              <a:lumOff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404040"/>
              </a:solidFill>
            </a:endParaRPr>
          </a:p>
        </p:txBody>
      </p:sp>
      <p:sp>
        <p:nvSpPr>
          <p:cNvPr id="68" name="椭圆 67"/>
          <p:cNvSpPr/>
          <p:nvPr/>
        </p:nvSpPr>
        <p:spPr>
          <a:xfrm>
            <a:off x="5408707" y="3875906"/>
            <a:ext cx="120941" cy="120941"/>
          </a:xfrm>
          <a:prstGeom prst="ellipse">
            <a:avLst/>
          </a:prstGeom>
          <a:solidFill>
            <a:schemeClr val="accent1">
              <a:lumMod val="90000"/>
              <a:lumOff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404040"/>
              </a:solidFill>
            </a:endParaRPr>
          </a:p>
        </p:txBody>
      </p:sp>
      <p:sp>
        <p:nvSpPr>
          <p:cNvPr id="69" name="椭圆 68"/>
          <p:cNvSpPr/>
          <p:nvPr/>
        </p:nvSpPr>
        <p:spPr>
          <a:xfrm>
            <a:off x="5408707" y="1289667"/>
            <a:ext cx="120941" cy="120941"/>
          </a:xfrm>
          <a:prstGeom prst="ellipse">
            <a:avLst/>
          </a:prstGeom>
          <a:solidFill>
            <a:schemeClr val="accent1">
              <a:lumMod val="90000"/>
              <a:lumOff val="1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404040"/>
              </a:solidFill>
            </a:endParaRPr>
          </a:p>
        </p:txBody>
      </p:sp>
      <p:cxnSp>
        <p:nvCxnSpPr>
          <p:cNvPr id="70" name="直接连接符 69" descr="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
          <p:cNvCxnSpPr/>
          <p:nvPr/>
        </p:nvCxnSpPr>
        <p:spPr>
          <a:xfrm>
            <a:off x="3642393" y="1328143"/>
            <a:ext cx="1523233" cy="0"/>
          </a:xfrm>
          <a:prstGeom prst="line">
            <a:avLst/>
          </a:prstGeom>
          <a:noFill/>
          <a:ln w="19050">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71" name="直接连接符 70" descr="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
          <p:cNvCxnSpPr/>
          <p:nvPr/>
        </p:nvCxnSpPr>
        <p:spPr>
          <a:xfrm>
            <a:off x="4194075" y="2619431"/>
            <a:ext cx="971550" cy="0"/>
          </a:xfrm>
          <a:prstGeom prst="line">
            <a:avLst/>
          </a:prstGeom>
          <a:noFill/>
          <a:ln w="19050">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72" name="直接连接符 71" descr="e7d195523061f1c0e8da580c895714cc9e657dc935b73854DD54234BF92455C2409EC703713D08D418A918AD21FB4B97B212F83F8516769F1C595028FE6458DEA8E413C6E2511160CEE934C7F76380B4A00578EC6E9EBBA999580D2A107D3BD1118EE741061249FC41D2131BC3D642436CC15B106479E628F53C8386832395AA17BAB59967553570147D23516E8A3A98"/>
          <p:cNvCxnSpPr/>
          <p:nvPr/>
        </p:nvCxnSpPr>
        <p:spPr>
          <a:xfrm>
            <a:off x="3642393" y="3912239"/>
            <a:ext cx="1523233" cy="0"/>
          </a:xfrm>
          <a:prstGeom prst="line">
            <a:avLst/>
          </a:prstGeom>
          <a:noFill/>
          <a:ln w="19050">
            <a:solidFill>
              <a:srgbClr val="595959"/>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76" name="0"/>
          <p:cNvSpPr txBox="1">
            <a:spLocks noChangeArrowheads="1"/>
          </p:cNvSpPr>
          <p:nvPr/>
        </p:nvSpPr>
        <p:spPr bwMode="auto">
          <a:xfrm>
            <a:off x="5719682" y="1238918"/>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eaLnBrk="1" hangingPunct="1">
              <a:spcBef>
                <a:spcPct val="20000"/>
              </a:spcBef>
            </a:pPr>
            <a:r>
              <a:rPr lang="zh-CN" altLang="en-US" sz="1200" b="1">
                <a:solidFill>
                  <a:srgbClr val="404040"/>
                </a:solidFill>
                <a:latin typeface="微软雅黑" panose="020B0503020204020204" pitchFamily="34" charset="-122"/>
                <a:sym typeface="Arial" panose="020B0604020202020204" pitchFamily="34" charset="0"/>
              </a:rPr>
              <a:t>关键字</a:t>
            </a:r>
            <a:endParaRPr lang="en-US" altLang="zh-CN" sz="1200" b="1" dirty="0">
              <a:solidFill>
                <a:srgbClr val="404040"/>
              </a:solidFill>
              <a:latin typeface="微软雅黑" panose="020B0503020204020204" pitchFamily="34" charset="-122"/>
              <a:sym typeface="Arial" panose="020B0604020202020204" pitchFamily="34" charset="0"/>
            </a:endParaRPr>
          </a:p>
        </p:txBody>
      </p:sp>
      <p:sp>
        <p:nvSpPr>
          <p:cNvPr id="77" name="0"/>
          <p:cNvSpPr txBox="1">
            <a:spLocks noChangeArrowheads="1"/>
          </p:cNvSpPr>
          <p:nvPr/>
        </p:nvSpPr>
        <p:spPr bwMode="auto">
          <a:xfrm>
            <a:off x="5721732" y="1486262"/>
            <a:ext cx="22127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1100" dirty="0">
                <a:solidFill>
                  <a:srgbClr val="404040"/>
                </a:solidFill>
                <a:latin typeface="微软雅黑" panose="020B0503020204020204" pitchFamily="34" charset="-122"/>
              </a:rPr>
              <a:t>小奕</a:t>
            </a:r>
            <a:r>
              <a:rPr lang="en-US" altLang="zh-CN" sz="1100" dirty="0">
                <a:solidFill>
                  <a:srgbClr val="404040"/>
                </a:solidFill>
                <a:latin typeface="微软雅黑" panose="020B0503020204020204" pitchFamily="34" charset="-122"/>
              </a:rPr>
              <a:t>PPT</a:t>
            </a:r>
            <a:r>
              <a:rPr lang="zh-CN" altLang="zh-CN" sz="1100" dirty="0">
                <a:solidFill>
                  <a:srgbClr val="404040"/>
                </a:solidFill>
                <a:latin typeface="微软雅黑" panose="020B0503020204020204" pitchFamily="34" charset="-122"/>
              </a:rPr>
              <a:t>工作室更专业的模板。</a:t>
            </a:r>
            <a:r>
              <a:rPr lang="zh-CN" altLang="en-US" sz="1100" dirty="0">
                <a:solidFill>
                  <a:srgbClr val="404040"/>
                </a:solidFill>
                <a:latin typeface="微软雅黑" panose="020B0503020204020204" pitchFamily="34" charset="-122"/>
              </a:rPr>
              <a:t>小奕</a:t>
            </a:r>
            <a:r>
              <a:rPr lang="zh-CN" altLang="zh-CN" sz="1100" dirty="0">
                <a:solidFill>
                  <a:srgbClr val="404040"/>
                </a:solidFill>
                <a:latin typeface="微软雅黑" panose="020B0503020204020204" pitchFamily="34" charset="-122"/>
              </a:rPr>
              <a:t>，色彩纷呈，潮流时尚。</a:t>
            </a:r>
            <a:r>
              <a:rPr lang="zh-CN" altLang="en-US" sz="1100" dirty="0">
                <a:solidFill>
                  <a:srgbClr val="404040"/>
                </a:solidFill>
                <a:latin typeface="微软雅黑" panose="020B0503020204020204" pitchFamily="34" charset="-122"/>
                <a:sym typeface="Arial" panose="020B0604020202020204" pitchFamily="34" charset="0"/>
              </a:rPr>
              <a:t>建议您在展示时采用微软雅黑字体</a:t>
            </a:r>
            <a:endParaRPr lang="zh-CN" altLang="zh-CN" sz="1100" dirty="0">
              <a:solidFill>
                <a:srgbClr val="404040"/>
              </a:solidFill>
              <a:latin typeface="微软雅黑" panose="020B0503020204020204" pitchFamily="34" charset="-122"/>
            </a:endParaRPr>
          </a:p>
        </p:txBody>
      </p:sp>
      <p:sp>
        <p:nvSpPr>
          <p:cNvPr id="78" name="0"/>
          <p:cNvSpPr txBox="1">
            <a:spLocks noChangeArrowheads="1"/>
          </p:cNvSpPr>
          <p:nvPr/>
        </p:nvSpPr>
        <p:spPr bwMode="auto">
          <a:xfrm>
            <a:off x="5719682" y="2529304"/>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200" b="1">
                <a:solidFill>
                  <a:srgbClr val="404040"/>
                </a:solidFill>
                <a:latin typeface="微软雅黑" panose="020B0503020204020204" pitchFamily="34" charset="-122"/>
                <a:sym typeface="Arial" panose="020B0604020202020204" pitchFamily="34" charset="0"/>
              </a:rPr>
              <a:t>关键字</a:t>
            </a:r>
            <a:endParaRPr lang="en-US" altLang="zh-CN" sz="1200" b="1" dirty="0">
              <a:solidFill>
                <a:srgbClr val="404040"/>
              </a:solidFill>
              <a:latin typeface="微软雅黑" panose="020B0503020204020204" pitchFamily="34" charset="-122"/>
              <a:sym typeface="Arial" panose="020B0604020202020204" pitchFamily="34" charset="0"/>
            </a:endParaRPr>
          </a:p>
        </p:txBody>
      </p:sp>
      <p:sp>
        <p:nvSpPr>
          <p:cNvPr id="79" name="0"/>
          <p:cNvSpPr txBox="1">
            <a:spLocks noChangeArrowheads="1"/>
          </p:cNvSpPr>
          <p:nvPr/>
        </p:nvSpPr>
        <p:spPr bwMode="auto">
          <a:xfrm>
            <a:off x="5721732" y="2776648"/>
            <a:ext cx="22127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1100" dirty="0">
                <a:solidFill>
                  <a:srgbClr val="404040"/>
                </a:solidFill>
                <a:latin typeface="微软雅黑" panose="020B0503020204020204" pitchFamily="34" charset="-122"/>
              </a:rPr>
              <a:t>小奕</a:t>
            </a:r>
            <a:r>
              <a:rPr lang="en-US" altLang="zh-CN" sz="1100" dirty="0">
                <a:solidFill>
                  <a:srgbClr val="404040"/>
                </a:solidFill>
                <a:latin typeface="微软雅黑" panose="020B0503020204020204" pitchFamily="34" charset="-122"/>
              </a:rPr>
              <a:t>PPT</a:t>
            </a:r>
            <a:r>
              <a:rPr lang="zh-CN" altLang="zh-CN" sz="1100" dirty="0">
                <a:solidFill>
                  <a:srgbClr val="404040"/>
                </a:solidFill>
                <a:latin typeface="微软雅黑" panose="020B0503020204020204" pitchFamily="34" charset="-122"/>
              </a:rPr>
              <a:t>工作室更专业的模板。</a:t>
            </a:r>
            <a:r>
              <a:rPr lang="zh-CN" altLang="en-US" sz="1100" dirty="0">
                <a:solidFill>
                  <a:srgbClr val="404040"/>
                </a:solidFill>
                <a:latin typeface="微软雅黑" panose="020B0503020204020204" pitchFamily="34" charset="-122"/>
              </a:rPr>
              <a:t>小奕</a:t>
            </a:r>
            <a:r>
              <a:rPr lang="zh-CN" altLang="zh-CN" sz="1100" dirty="0">
                <a:solidFill>
                  <a:srgbClr val="404040"/>
                </a:solidFill>
                <a:latin typeface="微软雅黑" panose="020B0503020204020204" pitchFamily="34" charset="-122"/>
              </a:rPr>
              <a:t>，色彩纷呈，潮流时尚。</a:t>
            </a:r>
            <a:r>
              <a:rPr lang="zh-CN" altLang="en-US" sz="1100" dirty="0">
                <a:solidFill>
                  <a:srgbClr val="404040"/>
                </a:solidFill>
                <a:latin typeface="微软雅黑" panose="020B0503020204020204" pitchFamily="34" charset="-122"/>
                <a:sym typeface="Arial" panose="020B0604020202020204" pitchFamily="34" charset="0"/>
              </a:rPr>
              <a:t>建议您在展示时采用微软雅黑字体</a:t>
            </a:r>
            <a:endParaRPr lang="zh-CN" altLang="zh-CN" sz="1100" dirty="0">
              <a:solidFill>
                <a:srgbClr val="404040"/>
              </a:solidFill>
              <a:latin typeface="微软雅黑" panose="020B0503020204020204" pitchFamily="34" charset="-122"/>
            </a:endParaRPr>
          </a:p>
        </p:txBody>
      </p:sp>
      <p:sp>
        <p:nvSpPr>
          <p:cNvPr id="80" name="0"/>
          <p:cNvSpPr txBox="1">
            <a:spLocks noChangeArrowheads="1"/>
          </p:cNvSpPr>
          <p:nvPr/>
        </p:nvSpPr>
        <p:spPr bwMode="auto">
          <a:xfrm>
            <a:off x="5741177" y="3794938"/>
            <a:ext cx="1464469"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pPr>
              <a:spcBef>
                <a:spcPct val="20000"/>
              </a:spcBef>
            </a:pPr>
            <a:r>
              <a:rPr lang="zh-CN" altLang="en-US" sz="1200" b="1">
                <a:solidFill>
                  <a:srgbClr val="404040"/>
                </a:solidFill>
                <a:latin typeface="微软雅黑" panose="020B0503020204020204" pitchFamily="34" charset="-122"/>
                <a:sym typeface="Arial" panose="020B0604020202020204" pitchFamily="34" charset="0"/>
              </a:rPr>
              <a:t>关键字</a:t>
            </a:r>
            <a:endParaRPr lang="en-US" altLang="zh-CN" sz="1200" b="1" dirty="0">
              <a:solidFill>
                <a:srgbClr val="404040"/>
              </a:solidFill>
              <a:latin typeface="微软雅黑" panose="020B0503020204020204" pitchFamily="34" charset="-122"/>
              <a:sym typeface="Arial" panose="020B0604020202020204" pitchFamily="34" charset="0"/>
            </a:endParaRPr>
          </a:p>
        </p:txBody>
      </p:sp>
      <p:sp>
        <p:nvSpPr>
          <p:cNvPr id="81" name="0"/>
          <p:cNvSpPr txBox="1">
            <a:spLocks noChangeArrowheads="1"/>
          </p:cNvSpPr>
          <p:nvPr/>
        </p:nvSpPr>
        <p:spPr bwMode="auto">
          <a:xfrm>
            <a:off x="5743227" y="4042282"/>
            <a:ext cx="221271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Arial" panose="020B0604020202020204" pitchFamily="34" charset="0"/>
                <a:ea typeface="微软雅黑" panose="020B0503020204020204" pitchFamily="34" charset="-122"/>
              </a:defRPr>
            </a:lvl1pPr>
            <a:lvl2pPr marL="742950" indent="-285750" defTabSz="1216025">
              <a:defRPr>
                <a:solidFill>
                  <a:schemeClr val="tx1"/>
                </a:solidFill>
                <a:latin typeface="Arial" panose="020B0604020202020204" pitchFamily="34" charset="0"/>
                <a:ea typeface="微软雅黑" panose="020B0503020204020204" pitchFamily="34" charset="-122"/>
              </a:defRPr>
            </a:lvl2pPr>
            <a:lvl3pPr marL="1143000" indent="-228600" defTabSz="1216025">
              <a:defRPr>
                <a:solidFill>
                  <a:schemeClr val="tx1"/>
                </a:solidFill>
                <a:latin typeface="Arial" panose="020B0604020202020204" pitchFamily="34" charset="0"/>
                <a:ea typeface="微软雅黑" panose="020B0503020204020204" pitchFamily="34" charset="-122"/>
              </a:defRPr>
            </a:lvl3pPr>
            <a:lvl4pPr marL="1600200" indent="-228600" defTabSz="1216025">
              <a:defRPr>
                <a:solidFill>
                  <a:schemeClr val="tx1"/>
                </a:solidFill>
                <a:latin typeface="Arial" panose="020B0604020202020204" pitchFamily="34" charset="0"/>
                <a:ea typeface="微软雅黑" panose="020B0503020204020204" pitchFamily="34" charset="-122"/>
              </a:defRPr>
            </a:lvl4pPr>
            <a:lvl5pPr marL="2057400" indent="-228600" defTabSz="1216025">
              <a:defRPr>
                <a:solidFill>
                  <a:schemeClr val="tx1"/>
                </a:solidFill>
                <a:latin typeface="Arial" panose="020B0604020202020204" pitchFamily="34" charset="0"/>
                <a:ea typeface="微软雅黑" panose="020B0503020204020204" pitchFamily="34"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pitchFamily="34" charset="-122"/>
              </a:defRPr>
            </a:lvl9pPr>
          </a:lstStyle>
          <a:p>
            <a:r>
              <a:rPr lang="zh-CN" altLang="en-US" sz="1100" dirty="0">
                <a:solidFill>
                  <a:srgbClr val="404040"/>
                </a:solidFill>
                <a:latin typeface="微软雅黑" panose="020B0503020204020204" pitchFamily="34" charset="-122"/>
              </a:rPr>
              <a:t>小奕</a:t>
            </a:r>
            <a:r>
              <a:rPr lang="en-US" altLang="zh-CN" sz="1100" dirty="0">
                <a:solidFill>
                  <a:srgbClr val="404040"/>
                </a:solidFill>
                <a:latin typeface="微软雅黑" panose="020B0503020204020204" pitchFamily="34" charset="-122"/>
              </a:rPr>
              <a:t>PPT</a:t>
            </a:r>
            <a:r>
              <a:rPr lang="zh-CN" altLang="zh-CN" sz="1100" dirty="0">
                <a:solidFill>
                  <a:srgbClr val="404040"/>
                </a:solidFill>
                <a:latin typeface="微软雅黑" panose="020B0503020204020204" pitchFamily="34" charset="-122"/>
              </a:rPr>
              <a:t>工作室更专业的模板。</a:t>
            </a:r>
            <a:r>
              <a:rPr lang="zh-CN" altLang="en-US" sz="1100" dirty="0">
                <a:solidFill>
                  <a:srgbClr val="404040"/>
                </a:solidFill>
                <a:latin typeface="微软雅黑" panose="020B0503020204020204" pitchFamily="34" charset="-122"/>
              </a:rPr>
              <a:t>小奕</a:t>
            </a:r>
            <a:r>
              <a:rPr lang="zh-CN" altLang="zh-CN" sz="1100" dirty="0">
                <a:solidFill>
                  <a:srgbClr val="404040"/>
                </a:solidFill>
                <a:latin typeface="微软雅黑" panose="020B0503020204020204" pitchFamily="34" charset="-122"/>
              </a:rPr>
              <a:t>，色彩纷呈，潮流时尚。</a:t>
            </a:r>
            <a:r>
              <a:rPr lang="zh-CN" altLang="en-US" sz="1100" dirty="0">
                <a:solidFill>
                  <a:srgbClr val="404040"/>
                </a:solidFill>
                <a:latin typeface="微软雅黑" panose="020B0503020204020204" pitchFamily="34" charset="-122"/>
                <a:sym typeface="Arial" panose="020B0604020202020204" pitchFamily="34" charset="0"/>
              </a:rPr>
              <a:t>建议您在展示时采用微软雅黑字体</a:t>
            </a:r>
            <a:endParaRPr lang="zh-CN" altLang="zh-CN" sz="1100" dirty="0">
              <a:solidFill>
                <a:srgbClr val="404040"/>
              </a:solidFill>
              <a:latin typeface="微软雅黑" panose="020B0503020204020204" pitchFamily="34" charset="-122"/>
            </a:endParaRPr>
          </a:p>
        </p:txBody>
      </p:sp>
      <p:sp>
        <p:nvSpPr>
          <p:cNvPr id="82" name="文本框 59"/>
          <p:cNvSpPr txBox="1"/>
          <p:nvPr/>
        </p:nvSpPr>
        <p:spPr>
          <a:xfrm>
            <a:off x="549067" y="248925"/>
            <a:ext cx="2095898" cy="392415"/>
          </a:xfrm>
          <a:prstGeom prst="rect">
            <a:avLst/>
          </a:prstGeom>
          <a:noFill/>
        </p:spPr>
        <p:txBody>
          <a:bodyPr wrap="square" lIns="68580" tIns="34290" rIns="68580" bIns="34290" rtlCol="0">
            <a:spAutoFit/>
          </a:bodyPr>
          <a:lstStyle/>
          <a:p>
            <a:r>
              <a:rPr lang="zh-CN" altLang="en-US" sz="2100" b="1">
                <a:solidFill>
                  <a:srgbClr val="404040"/>
                </a:solidFill>
                <a:latin typeface="微软雅黑" panose="020B0503020204020204" pitchFamily="34" charset="-122"/>
                <a:ea typeface="微软雅黑" panose="020B0503020204020204" pitchFamily="34" charset="-122"/>
              </a:rPr>
              <a:t>论文框架</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1000"/>
                                        <p:tgtEl>
                                          <p:spTgt spid="31"/>
                                        </p:tgtEl>
                                      </p:cBhvr>
                                    </p:animEffect>
                                    <p:anim calcmode="lin" valueType="num">
                                      <p:cBhvr>
                                        <p:cTn id="43" dur="1000" fill="hold"/>
                                        <p:tgtEl>
                                          <p:spTgt spid="31"/>
                                        </p:tgtEl>
                                        <p:attrNameLst>
                                          <p:attrName>ppt_x</p:attrName>
                                        </p:attrNameLst>
                                      </p:cBhvr>
                                      <p:tavLst>
                                        <p:tav tm="0">
                                          <p:val>
                                            <p:strVal val="#ppt_x"/>
                                          </p:val>
                                        </p:tav>
                                        <p:tav tm="100000">
                                          <p:val>
                                            <p:strVal val="#ppt_x"/>
                                          </p:val>
                                        </p:tav>
                                      </p:tavLst>
                                    </p:anim>
                                    <p:anim calcmode="lin" valueType="num">
                                      <p:cBhvr>
                                        <p:cTn id="44" dur="1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1000"/>
                                        <p:tgtEl>
                                          <p:spTgt spid="57"/>
                                        </p:tgtEl>
                                      </p:cBhvr>
                                    </p:animEffect>
                                    <p:anim calcmode="lin" valueType="num">
                                      <p:cBhvr>
                                        <p:cTn id="58" dur="1000" fill="hold"/>
                                        <p:tgtEl>
                                          <p:spTgt spid="57"/>
                                        </p:tgtEl>
                                        <p:attrNameLst>
                                          <p:attrName>ppt_x</p:attrName>
                                        </p:attrNameLst>
                                      </p:cBhvr>
                                      <p:tavLst>
                                        <p:tav tm="0">
                                          <p:val>
                                            <p:strVal val="#ppt_x"/>
                                          </p:val>
                                        </p:tav>
                                        <p:tav tm="100000">
                                          <p:val>
                                            <p:strVal val="#ppt_x"/>
                                          </p:val>
                                        </p:tav>
                                      </p:tavLst>
                                    </p:anim>
                                    <p:anim calcmode="lin" valueType="num">
                                      <p:cBhvr>
                                        <p:cTn id="59" dur="1000" fill="hold"/>
                                        <p:tgtEl>
                                          <p:spTgt spid="5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1000"/>
                                        <p:tgtEl>
                                          <p:spTgt spid="58"/>
                                        </p:tgtEl>
                                      </p:cBhvr>
                                    </p:animEffect>
                                    <p:anim calcmode="lin" valueType="num">
                                      <p:cBhvr>
                                        <p:cTn id="63" dur="1000" fill="hold"/>
                                        <p:tgtEl>
                                          <p:spTgt spid="58"/>
                                        </p:tgtEl>
                                        <p:attrNameLst>
                                          <p:attrName>ppt_x</p:attrName>
                                        </p:attrNameLst>
                                      </p:cBhvr>
                                      <p:tavLst>
                                        <p:tav tm="0">
                                          <p:val>
                                            <p:strVal val="#ppt_x"/>
                                          </p:val>
                                        </p:tav>
                                        <p:tav tm="100000">
                                          <p:val>
                                            <p:strVal val="#ppt_x"/>
                                          </p:val>
                                        </p:tav>
                                      </p:tavLst>
                                    </p:anim>
                                    <p:anim calcmode="lin" valueType="num">
                                      <p:cBhvr>
                                        <p:cTn id="64" dur="1000" fill="hold"/>
                                        <p:tgtEl>
                                          <p:spTgt spid="5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1000"/>
                                        <p:tgtEl>
                                          <p:spTgt spid="62"/>
                                        </p:tgtEl>
                                      </p:cBhvr>
                                    </p:animEffect>
                                    <p:anim calcmode="lin" valueType="num">
                                      <p:cBhvr>
                                        <p:cTn id="73" dur="1000" fill="hold"/>
                                        <p:tgtEl>
                                          <p:spTgt spid="62"/>
                                        </p:tgtEl>
                                        <p:attrNameLst>
                                          <p:attrName>ppt_x</p:attrName>
                                        </p:attrNameLst>
                                      </p:cBhvr>
                                      <p:tavLst>
                                        <p:tav tm="0">
                                          <p:val>
                                            <p:strVal val="#ppt_x"/>
                                          </p:val>
                                        </p:tav>
                                        <p:tav tm="100000">
                                          <p:val>
                                            <p:strVal val="#ppt_x"/>
                                          </p:val>
                                        </p:tav>
                                      </p:tavLst>
                                    </p:anim>
                                    <p:anim calcmode="lin" valueType="num">
                                      <p:cBhvr>
                                        <p:cTn id="74" dur="1000" fill="hold"/>
                                        <p:tgtEl>
                                          <p:spTgt spid="62"/>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1000"/>
                                        <p:tgtEl>
                                          <p:spTgt spid="63"/>
                                        </p:tgtEl>
                                      </p:cBhvr>
                                    </p:animEffect>
                                    <p:anim calcmode="lin" valueType="num">
                                      <p:cBhvr>
                                        <p:cTn id="78" dur="1000" fill="hold"/>
                                        <p:tgtEl>
                                          <p:spTgt spid="63"/>
                                        </p:tgtEl>
                                        <p:attrNameLst>
                                          <p:attrName>ppt_x</p:attrName>
                                        </p:attrNameLst>
                                      </p:cBhvr>
                                      <p:tavLst>
                                        <p:tav tm="0">
                                          <p:val>
                                            <p:strVal val="#ppt_x"/>
                                          </p:val>
                                        </p:tav>
                                        <p:tav tm="100000">
                                          <p:val>
                                            <p:strVal val="#ppt_x"/>
                                          </p:val>
                                        </p:tav>
                                      </p:tavLst>
                                    </p:anim>
                                    <p:anim calcmode="lin" valueType="num">
                                      <p:cBhvr>
                                        <p:cTn id="79" dur="1000" fill="hold"/>
                                        <p:tgtEl>
                                          <p:spTgt spid="6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fade">
                                      <p:cBhvr>
                                        <p:cTn id="82" dur="1000"/>
                                        <p:tgtEl>
                                          <p:spTgt spid="66"/>
                                        </p:tgtEl>
                                      </p:cBhvr>
                                    </p:animEffect>
                                    <p:anim calcmode="lin" valueType="num">
                                      <p:cBhvr>
                                        <p:cTn id="83" dur="1000" fill="hold"/>
                                        <p:tgtEl>
                                          <p:spTgt spid="66"/>
                                        </p:tgtEl>
                                        <p:attrNameLst>
                                          <p:attrName>ppt_x</p:attrName>
                                        </p:attrNameLst>
                                      </p:cBhvr>
                                      <p:tavLst>
                                        <p:tav tm="0">
                                          <p:val>
                                            <p:strVal val="#ppt_x"/>
                                          </p:val>
                                        </p:tav>
                                        <p:tav tm="100000">
                                          <p:val>
                                            <p:strVal val="#ppt_x"/>
                                          </p:val>
                                        </p:tav>
                                      </p:tavLst>
                                    </p:anim>
                                    <p:anim calcmode="lin" valueType="num">
                                      <p:cBhvr>
                                        <p:cTn id="84" dur="1000" fill="hold"/>
                                        <p:tgtEl>
                                          <p:spTgt spid="6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fade">
                                      <p:cBhvr>
                                        <p:cTn id="92" dur="1000"/>
                                        <p:tgtEl>
                                          <p:spTgt spid="68"/>
                                        </p:tgtEl>
                                      </p:cBhvr>
                                    </p:animEffect>
                                    <p:anim calcmode="lin" valueType="num">
                                      <p:cBhvr>
                                        <p:cTn id="93" dur="1000" fill="hold"/>
                                        <p:tgtEl>
                                          <p:spTgt spid="68"/>
                                        </p:tgtEl>
                                        <p:attrNameLst>
                                          <p:attrName>ppt_x</p:attrName>
                                        </p:attrNameLst>
                                      </p:cBhvr>
                                      <p:tavLst>
                                        <p:tav tm="0">
                                          <p:val>
                                            <p:strVal val="#ppt_x"/>
                                          </p:val>
                                        </p:tav>
                                        <p:tav tm="100000">
                                          <p:val>
                                            <p:strVal val="#ppt_x"/>
                                          </p:val>
                                        </p:tav>
                                      </p:tavLst>
                                    </p:anim>
                                    <p:anim calcmode="lin" valueType="num">
                                      <p:cBhvr>
                                        <p:cTn id="94" dur="1000" fill="hold"/>
                                        <p:tgtEl>
                                          <p:spTgt spid="68"/>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fade">
                                      <p:cBhvr>
                                        <p:cTn id="97" dur="1000"/>
                                        <p:tgtEl>
                                          <p:spTgt spid="69"/>
                                        </p:tgtEl>
                                      </p:cBhvr>
                                    </p:animEffect>
                                    <p:anim calcmode="lin" valueType="num">
                                      <p:cBhvr>
                                        <p:cTn id="98" dur="1000" fill="hold"/>
                                        <p:tgtEl>
                                          <p:spTgt spid="69"/>
                                        </p:tgtEl>
                                        <p:attrNameLst>
                                          <p:attrName>ppt_x</p:attrName>
                                        </p:attrNameLst>
                                      </p:cBhvr>
                                      <p:tavLst>
                                        <p:tav tm="0">
                                          <p:val>
                                            <p:strVal val="#ppt_x"/>
                                          </p:val>
                                        </p:tav>
                                        <p:tav tm="100000">
                                          <p:val>
                                            <p:strVal val="#ppt_x"/>
                                          </p:val>
                                        </p:tav>
                                      </p:tavLst>
                                    </p:anim>
                                    <p:anim calcmode="lin" valueType="num">
                                      <p:cBhvr>
                                        <p:cTn id="99" dur="1000" fill="hold"/>
                                        <p:tgtEl>
                                          <p:spTgt spid="69"/>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0"/>
                                        </p:tgtEl>
                                        <p:attrNameLst>
                                          <p:attrName>style.visibility</p:attrName>
                                        </p:attrNameLst>
                                      </p:cBhvr>
                                      <p:to>
                                        <p:strVal val="visible"/>
                                      </p:to>
                                    </p:set>
                                    <p:animEffect transition="in" filter="fade">
                                      <p:cBhvr>
                                        <p:cTn id="102" dur="1000"/>
                                        <p:tgtEl>
                                          <p:spTgt spid="70"/>
                                        </p:tgtEl>
                                      </p:cBhvr>
                                    </p:animEffect>
                                    <p:anim calcmode="lin" valueType="num">
                                      <p:cBhvr>
                                        <p:cTn id="103" dur="1000" fill="hold"/>
                                        <p:tgtEl>
                                          <p:spTgt spid="70"/>
                                        </p:tgtEl>
                                        <p:attrNameLst>
                                          <p:attrName>ppt_x</p:attrName>
                                        </p:attrNameLst>
                                      </p:cBhvr>
                                      <p:tavLst>
                                        <p:tav tm="0">
                                          <p:val>
                                            <p:strVal val="#ppt_x"/>
                                          </p:val>
                                        </p:tav>
                                        <p:tav tm="100000">
                                          <p:val>
                                            <p:strVal val="#ppt_x"/>
                                          </p:val>
                                        </p:tav>
                                      </p:tavLst>
                                    </p:anim>
                                    <p:anim calcmode="lin" valueType="num">
                                      <p:cBhvr>
                                        <p:cTn id="104" dur="1000" fill="hold"/>
                                        <p:tgtEl>
                                          <p:spTgt spid="70"/>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71"/>
                                        </p:tgtEl>
                                        <p:attrNameLst>
                                          <p:attrName>style.visibility</p:attrName>
                                        </p:attrNameLst>
                                      </p:cBhvr>
                                      <p:to>
                                        <p:strVal val="visible"/>
                                      </p:to>
                                    </p:set>
                                    <p:animEffect transition="in" filter="fade">
                                      <p:cBhvr>
                                        <p:cTn id="107" dur="1000"/>
                                        <p:tgtEl>
                                          <p:spTgt spid="71"/>
                                        </p:tgtEl>
                                      </p:cBhvr>
                                    </p:animEffect>
                                    <p:anim calcmode="lin" valueType="num">
                                      <p:cBhvr>
                                        <p:cTn id="108" dur="1000" fill="hold"/>
                                        <p:tgtEl>
                                          <p:spTgt spid="71"/>
                                        </p:tgtEl>
                                        <p:attrNameLst>
                                          <p:attrName>ppt_x</p:attrName>
                                        </p:attrNameLst>
                                      </p:cBhvr>
                                      <p:tavLst>
                                        <p:tav tm="0">
                                          <p:val>
                                            <p:strVal val="#ppt_x"/>
                                          </p:val>
                                        </p:tav>
                                        <p:tav tm="100000">
                                          <p:val>
                                            <p:strVal val="#ppt_x"/>
                                          </p:val>
                                        </p:tav>
                                      </p:tavLst>
                                    </p:anim>
                                    <p:anim calcmode="lin" valueType="num">
                                      <p:cBhvr>
                                        <p:cTn id="109" dur="1000" fill="hold"/>
                                        <p:tgtEl>
                                          <p:spTgt spid="71"/>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72"/>
                                        </p:tgtEl>
                                        <p:attrNameLst>
                                          <p:attrName>style.visibility</p:attrName>
                                        </p:attrNameLst>
                                      </p:cBhvr>
                                      <p:to>
                                        <p:strVal val="visible"/>
                                      </p:to>
                                    </p:set>
                                    <p:animEffect transition="in" filter="fade">
                                      <p:cBhvr>
                                        <p:cTn id="112" dur="1000"/>
                                        <p:tgtEl>
                                          <p:spTgt spid="72"/>
                                        </p:tgtEl>
                                      </p:cBhvr>
                                    </p:animEffect>
                                    <p:anim calcmode="lin" valueType="num">
                                      <p:cBhvr>
                                        <p:cTn id="113" dur="1000" fill="hold"/>
                                        <p:tgtEl>
                                          <p:spTgt spid="72"/>
                                        </p:tgtEl>
                                        <p:attrNameLst>
                                          <p:attrName>ppt_x</p:attrName>
                                        </p:attrNameLst>
                                      </p:cBhvr>
                                      <p:tavLst>
                                        <p:tav tm="0">
                                          <p:val>
                                            <p:strVal val="#ppt_x"/>
                                          </p:val>
                                        </p:tav>
                                        <p:tav tm="100000">
                                          <p:val>
                                            <p:strVal val="#ppt_x"/>
                                          </p:val>
                                        </p:tav>
                                      </p:tavLst>
                                    </p:anim>
                                    <p:anim calcmode="lin" valueType="num">
                                      <p:cBhvr>
                                        <p:cTn id="114" dur="1000" fill="hold"/>
                                        <p:tgtEl>
                                          <p:spTgt spid="7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76"/>
                                        </p:tgtEl>
                                        <p:attrNameLst>
                                          <p:attrName>style.visibility</p:attrName>
                                        </p:attrNameLst>
                                      </p:cBhvr>
                                      <p:to>
                                        <p:strVal val="visible"/>
                                      </p:to>
                                    </p:set>
                                    <p:animEffect transition="in" filter="fade">
                                      <p:cBhvr>
                                        <p:cTn id="117" dur="1000"/>
                                        <p:tgtEl>
                                          <p:spTgt spid="76"/>
                                        </p:tgtEl>
                                      </p:cBhvr>
                                    </p:animEffect>
                                    <p:anim calcmode="lin" valueType="num">
                                      <p:cBhvr>
                                        <p:cTn id="118" dur="1000" fill="hold"/>
                                        <p:tgtEl>
                                          <p:spTgt spid="76"/>
                                        </p:tgtEl>
                                        <p:attrNameLst>
                                          <p:attrName>ppt_x</p:attrName>
                                        </p:attrNameLst>
                                      </p:cBhvr>
                                      <p:tavLst>
                                        <p:tav tm="0">
                                          <p:val>
                                            <p:strVal val="#ppt_x"/>
                                          </p:val>
                                        </p:tav>
                                        <p:tav tm="100000">
                                          <p:val>
                                            <p:strVal val="#ppt_x"/>
                                          </p:val>
                                        </p:tav>
                                      </p:tavLst>
                                    </p:anim>
                                    <p:anim calcmode="lin" valueType="num">
                                      <p:cBhvr>
                                        <p:cTn id="119" dur="1000" fill="hold"/>
                                        <p:tgtEl>
                                          <p:spTgt spid="76"/>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77"/>
                                        </p:tgtEl>
                                        <p:attrNameLst>
                                          <p:attrName>style.visibility</p:attrName>
                                        </p:attrNameLst>
                                      </p:cBhvr>
                                      <p:to>
                                        <p:strVal val="visible"/>
                                      </p:to>
                                    </p:set>
                                    <p:animEffect transition="in" filter="fade">
                                      <p:cBhvr>
                                        <p:cTn id="122" dur="1000"/>
                                        <p:tgtEl>
                                          <p:spTgt spid="77"/>
                                        </p:tgtEl>
                                      </p:cBhvr>
                                    </p:animEffect>
                                    <p:anim calcmode="lin" valueType="num">
                                      <p:cBhvr>
                                        <p:cTn id="123" dur="1000" fill="hold"/>
                                        <p:tgtEl>
                                          <p:spTgt spid="77"/>
                                        </p:tgtEl>
                                        <p:attrNameLst>
                                          <p:attrName>ppt_x</p:attrName>
                                        </p:attrNameLst>
                                      </p:cBhvr>
                                      <p:tavLst>
                                        <p:tav tm="0">
                                          <p:val>
                                            <p:strVal val="#ppt_x"/>
                                          </p:val>
                                        </p:tav>
                                        <p:tav tm="100000">
                                          <p:val>
                                            <p:strVal val="#ppt_x"/>
                                          </p:val>
                                        </p:tav>
                                      </p:tavLst>
                                    </p:anim>
                                    <p:anim calcmode="lin" valueType="num">
                                      <p:cBhvr>
                                        <p:cTn id="124" dur="1000" fill="hold"/>
                                        <p:tgtEl>
                                          <p:spTgt spid="77"/>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78"/>
                                        </p:tgtEl>
                                        <p:attrNameLst>
                                          <p:attrName>style.visibility</p:attrName>
                                        </p:attrNameLst>
                                      </p:cBhvr>
                                      <p:to>
                                        <p:strVal val="visible"/>
                                      </p:to>
                                    </p:set>
                                    <p:animEffect transition="in" filter="fade">
                                      <p:cBhvr>
                                        <p:cTn id="127" dur="1000"/>
                                        <p:tgtEl>
                                          <p:spTgt spid="78"/>
                                        </p:tgtEl>
                                      </p:cBhvr>
                                    </p:animEffect>
                                    <p:anim calcmode="lin" valueType="num">
                                      <p:cBhvr>
                                        <p:cTn id="128" dur="1000" fill="hold"/>
                                        <p:tgtEl>
                                          <p:spTgt spid="78"/>
                                        </p:tgtEl>
                                        <p:attrNameLst>
                                          <p:attrName>ppt_x</p:attrName>
                                        </p:attrNameLst>
                                      </p:cBhvr>
                                      <p:tavLst>
                                        <p:tav tm="0">
                                          <p:val>
                                            <p:strVal val="#ppt_x"/>
                                          </p:val>
                                        </p:tav>
                                        <p:tav tm="100000">
                                          <p:val>
                                            <p:strVal val="#ppt_x"/>
                                          </p:val>
                                        </p:tav>
                                      </p:tavLst>
                                    </p:anim>
                                    <p:anim calcmode="lin" valueType="num">
                                      <p:cBhvr>
                                        <p:cTn id="129" dur="1000" fill="hold"/>
                                        <p:tgtEl>
                                          <p:spTgt spid="7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79"/>
                                        </p:tgtEl>
                                        <p:attrNameLst>
                                          <p:attrName>style.visibility</p:attrName>
                                        </p:attrNameLst>
                                      </p:cBhvr>
                                      <p:to>
                                        <p:strVal val="visible"/>
                                      </p:to>
                                    </p:set>
                                    <p:animEffect transition="in" filter="fade">
                                      <p:cBhvr>
                                        <p:cTn id="132" dur="1000"/>
                                        <p:tgtEl>
                                          <p:spTgt spid="79"/>
                                        </p:tgtEl>
                                      </p:cBhvr>
                                    </p:animEffect>
                                    <p:anim calcmode="lin" valueType="num">
                                      <p:cBhvr>
                                        <p:cTn id="133" dur="1000" fill="hold"/>
                                        <p:tgtEl>
                                          <p:spTgt spid="79"/>
                                        </p:tgtEl>
                                        <p:attrNameLst>
                                          <p:attrName>ppt_x</p:attrName>
                                        </p:attrNameLst>
                                      </p:cBhvr>
                                      <p:tavLst>
                                        <p:tav tm="0">
                                          <p:val>
                                            <p:strVal val="#ppt_x"/>
                                          </p:val>
                                        </p:tav>
                                        <p:tav tm="100000">
                                          <p:val>
                                            <p:strVal val="#ppt_x"/>
                                          </p:val>
                                        </p:tav>
                                      </p:tavLst>
                                    </p:anim>
                                    <p:anim calcmode="lin" valueType="num">
                                      <p:cBhvr>
                                        <p:cTn id="134" dur="1000" fill="hold"/>
                                        <p:tgtEl>
                                          <p:spTgt spid="79"/>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80"/>
                                        </p:tgtEl>
                                        <p:attrNameLst>
                                          <p:attrName>style.visibility</p:attrName>
                                        </p:attrNameLst>
                                      </p:cBhvr>
                                      <p:to>
                                        <p:strVal val="visible"/>
                                      </p:to>
                                    </p:set>
                                    <p:animEffect transition="in" filter="fade">
                                      <p:cBhvr>
                                        <p:cTn id="137" dur="1000"/>
                                        <p:tgtEl>
                                          <p:spTgt spid="80"/>
                                        </p:tgtEl>
                                      </p:cBhvr>
                                    </p:animEffect>
                                    <p:anim calcmode="lin" valueType="num">
                                      <p:cBhvr>
                                        <p:cTn id="138" dur="1000" fill="hold"/>
                                        <p:tgtEl>
                                          <p:spTgt spid="80"/>
                                        </p:tgtEl>
                                        <p:attrNameLst>
                                          <p:attrName>ppt_x</p:attrName>
                                        </p:attrNameLst>
                                      </p:cBhvr>
                                      <p:tavLst>
                                        <p:tav tm="0">
                                          <p:val>
                                            <p:strVal val="#ppt_x"/>
                                          </p:val>
                                        </p:tav>
                                        <p:tav tm="100000">
                                          <p:val>
                                            <p:strVal val="#ppt_x"/>
                                          </p:val>
                                        </p:tav>
                                      </p:tavLst>
                                    </p:anim>
                                    <p:anim calcmode="lin" valueType="num">
                                      <p:cBhvr>
                                        <p:cTn id="139" dur="1000" fill="hold"/>
                                        <p:tgtEl>
                                          <p:spTgt spid="80"/>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81"/>
                                        </p:tgtEl>
                                        <p:attrNameLst>
                                          <p:attrName>style.visibility</p:attrName>
                                        </p:attrNameLst>
                                      </p:cBhvr>
                                      <p:to>
                                        <p:strVal val="visible"/>
                                      </p:to>
                                    </p:set>
                                    <p:animEffect transition="in" filter="fade">
                                      <p:cBhvr>
                                        <p:cTn id="142" dur="1000"/>
                                        <p:tgtEl>
                                          <p:spTgt spid="81"/>
                                        </p:tgtEl>
                                      </p:cBhvr>
                                    </p:animEffect>
                                    <p:anim calcmode="lin" valueType="num">
                                      <p:cBhvr>
                                        <p:cTn id="143" dur="1000" fill="hold"/>
                                        <p:tgtEl>
                                          <p:spTgt spid="81"/>
                                        </p:tgtEl>
                                        <p:attrNameLst>
                                          <p:attrName>ppt_x</p:attrName>
                                        </p:attrNameLst>
                                      </p:cBhvr>
                                      <p:tavLst>
                                        <p:tav tm="0">
                                          <p:val>
                                            <p:strVal val="#ppt_x"/>
                                          </p:val>
                                        </p:tav>
                                        <p:tav tm="100000">
                                          <p:val>
                                            <p:strVal val="#ppt_x"/>
                                          </p:val>
                                        </p:tav>
                                      </p:tavLst>
                                    </p:anim>
                                    <p:anim calcmode="lin" valueType="num">
                                      <p:cBhvr>
                                        <p:cTn id="144"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7" grpId="0"/>
      <p:bldP spid="28" grpId="0" animBg="1"/>
      <p:bldP spid="29" grpId="0" animBg="1"/>
      <p:bldP spid="30" grpId="0" animBg="1"/>
      <p:bldP spid="31" grpId="0" animBg="1"/>
      <p:bldP spid="56" grpId="0" animBg="1"/>
      <p:bldP spid="57" grpId="0" animBg="1"/>
      <p:bldP spid="58" grpId="0"/>
      <p:bldP spid="62" grpId="0"/>
      <p:bldP spid="66" grpId="0"/>
      <p:bldP spid="67" grpId="0" animBg="1"/>
      <p:bldP spid="68" grpId="0" animBg="1"/>
      <p:bldP spid="69" grpId="0" animBg="1"/>
      <p:bldP spid="76" grpId="0"/>
      <p:bldP spid="77" grpId="0"/>
      <p:bldP spid="78" grpId="0"/>
      <p:bldP spid="79" grpId="0"/>
      <p:bldP spid="80" grpId="0"/>
      <p:bldP spid="8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4BB296F-8C5D-4E22-9F65-747105BCB538"/>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fb18e64b-9ce1-f854-bea8-6b5e138156dc"/>
</p:tagLst>
</file>

<file path=ppt/theme/theme1.xml><?xml version="1.0" encoding="utf-8"?>
<a:theme xmlns:a="http://schemas.openxmlformats.org/drawingml/2006/main" name="千图网海量PPT模板www.58pic.com​​​">
  <a:themeElements>
    <a:clrScheme name="深蓝质感1">
      <a:dk1>
        <a:sysClr val="windowText" lastClr="000000"/>
      </a:dk1>
      <a:lt1>
        <a:sysClr val="window" lastClr="FFFFFF"/>
      </a:lt1>
      <a:dk2>
        <a:srgbClr val="44546A"/>
      </a:dk2>
      <a:lt2>
        <a:srgbClr val="E7E6E6"/>
      </a:lt2>
      <a:accent1>
        <a:srgbClr val="212834"/>
      </a:accent1>
      <a:accent2>
        <a:srgbClr val="FEDA5B"/>
      </a:accent2>
      <a:accent3>
        <a:srgbClr val="F5821F"/>
      </a:accent3>
      <a:accent4>
        <a:srgbClr val="BCBEC0"/>
      </a:accent4>
      <a:accent5>
        <a:srgbClr val="4472C4"/>
      </a:accent5>
      <a:accent6>
        <a:srgbClr val="70AD47"/>
      </a:accent6>
      <a:hlink>
        <a:srgbClr val="000000"/>
      </a:hlink>
      <a:folHlink>
        <a:srgbClr val="954F72"/>
      </a:folHlink>
    </a:clrScheme>
    <a:fontScheme name="标准1">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1797</Words>
  <Application>Microsoft Office PowerPoint</Application>
  <PresentationFormat>全屏显示(16:9)</PresentationFormat>
  <Paragraphs>241</Paragraphs>
  <Slides>24</Slides>
  <Notes>24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Gill Sans</vt:lpstr>
      <vt:lpstr>等线</vt:lpstr>
      <vt:lpstr>方正准圆简体</vt:lpstr>
      <vt:lpstr>汉仪尚巍手书W</vt:lpstr>
      <vt:lpstr>思源黑体 CN ExtraLight</vt:lpstr>
      <vt:lpstr>微软雅黑</vt:lpstr>
      <vt:lpstr>Arial</vt:lpstr>
      <vt:lpstr>Calibri</vt:lpstr>
      <vt:lpstr>Calibri Light</vt:lpstr>
      <vt:lpstr>Wingdings</vt:lpstr>
      <vt:lpstr>千图网海量PPT模板www.58pic.com​​​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354</cp:revision>
  <dcterms:created xsi:type="dcterms:W3CDTF">2017-06-30T01:20:00Z</dcterms:created>
  <dcterms:modified xsi:type="dcterms:W3CDTF">2021-01-05T23:12:07Z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