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8" r:id="rId2"/>
    <p:sldId id="260" r:id="rId3"/>
    <p:sldId id="259" r:id="rId4"/>
    <p:sldId id="265" r:id="rId5"/>
    <p:sldId id="266" r:id="rId6"/>
    <p:sldId id="277" r:id="rId7"/>
    <p:sldId id="261" r:id="rId8"/>
    <p:sldId id="268" r:id="rId9"/>
    <p:sldId id="269" r:id="rId10"/>
    <p:sldId id="270" r:id="rId11"/>
    <p:sldId id="262" r:id="rId12"/>
    <p:sldId id="271" r:id="rId13"/>
    <p:sldId id="272" r:id="rId14"/>
    <p:sldId id="273" r:id="rId15"/>
    <p:sldId id="263" r:id="rId16"/>
    <p:sldId id="274" r:id="rId17"/>
    <p:sldId id="275" r:id="rId18"/>
    <p:sldId id="276" r:id="rId19"/>
    <p:sldId id="27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1"/>
    <p:restoredTop sz="94697"/>
  </p:normalViewPr>
  <p:slideViewPr>
    <p:cSldViewPr snapToGrid="0" snapToObjects="1">
      <p:cViewPr varScale="1">
        <p:scale>
          <a:sx n="78" d="100"/>
          <a:sy n="78" d="100"/>
        </p:scale>
        <p:origin x="1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D7-415C-A21E-8EC586FA7BC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D7-415C-A21E-8EC586FA7B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D7-415C-A21E-8EC586FA7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D7-415C-A21E-8EC586FA7BC1}"/>
              </c:ext>
            </c:extLst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D7-415C-A21E-8EC586FA7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08-4F87-ACC4-677586952C9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08-4F87-ACC4-677586952C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08-4F87-ACC4-677586952C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08-4F87-ACC4-677586952C95}"/>
              </c:ext>
            </c:extLst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08-4F87-ACC4-677586952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0E-497E-82FF-6E748B48D84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0E-497E-82FF-6E748B48D8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0E-497E-82FF-6E748B48D8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0E-497E-82FF-6E748B48D841}"/>
              </c:ext>
            </c:extLst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0E-497E-82FF-6E748B48D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7-4D60-8152-8835AD746CA3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7-4D60-8152-8835AD746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8954704"/>
        <c:axId val="1818958144"/>
      </c:areaChart>
      <c:dateAx>
        <c:axId val="1818954704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818958144"/>
        <c:crosses val="autoZero"/>
        <c:auto val="1"/>
        <c:lblOffset val="100"/>
        <c:baseTimeUnit val="days"/>
      </c:dateAx>
      <c:valAx>
        <c:axId val="181895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8189547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1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8-451A-B064-15DA0F009F8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8-451A-B064-15DA0F009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9002432"/>
        <c:axId val="1819005872"/>
      </c:areaChart>
      <c:dateAx>
        <c:axId val="1819002432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819005872"/>
        <c:crosses val="autoZero"/>
        <c:auto val="1"/>
        <c:lblOffset val="100"/>
        <c:baseTimeUnit val="days"/>
      </c:dateAx>
      <c:valAx>
        <c:axId val="181900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8190024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1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3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3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4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4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手动输入 3"/>
          <p:cNvSpPr/>
          <p:nvPr userDrawn="1"/>
        </p:nvSpPr>
        <p:spPr>
          <a:xfrm>
            <a:off x="0" y="877078"/>
            <a:ext cx="12192000" cy="5977575"/>
          </a:xfrm>
          <a:prstGeom prst="flowChartManualInpu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Century Gothic</a:t>
            </a: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algn="l" defTabSz="6096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5712000" y="0"/>
            <a:ext cx="6480000" cy="6854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flipH="1">
            <a:off x="5499100" y="0"/>
            <a:ext cx="212900" cy="68546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flipH="1">
            <a:off x="5286200" y="-3347"/>
            <a:ext cx="212900" cy="68546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flipH="1">
            <a:off x="5073300" y="0"/>
            <a:ext cx="212900" cy="68546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 11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11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00988" y="2772636"/>
            <a:ext cx="7571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72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毕业论文</a:t>
            </a:r>
            <a:r>
              <a:rPr kumimoji="1" lang="zh-CN" altLang="en-US" sz="72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中期报告</a:t>
            </a:r>
          </a:p>
        </p:txBody>
      </p:sp>
      <p:grpSp>
        <p:nvGrpSpPr>
          <p:cNvPr id="24" name="组 23"/>
          <p:cNvGrpSpPr/>
          <p:nvPr/>
        </p:nvGrpSpPr>
        <p:grpSpPr>
          <a:xfrm>
            <a:off x="0" y="2915354"/>
            <a:ext cx="1158440" cy="2761546"/>
            <a:chOff x="0" y="3347154"/>
            <a:chExt cx="1193800" cy="2026297"/>
          </a:xfrm>
        </p:grpSpPr>
        <p:sp>
          <p:nvSpPr>
            <p:cNvPr id="9" name="矩形 8"/>
            <p:cNvSpPr/>
            <p:nvPr/>
          </p:nvSpPr>
          <p:spPr>
            <a:xfrm>
              <a:off x="0" y="3347154"/>
              <a:ext cx="273596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7122" y="3347154"/>
              <a:ext cx="175883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49229" y="3347154"/>
              <a:ext cx="212177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10231" y="3347154"/>
              <a:ext cx="383569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文本框 8"/>
          <p:cNvSpPr txBox="1"/>
          <p:nvPr/>
        </p:nvSpPr>
        <p:spPr>
          <a:xfrm>
            <a:off x="1300988" y="4615069"/>
            <a:ext cx="7330748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John</a:t>
            </a: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Jane</a:t>
            </a: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8988280" y="2915352"/>
            <a:ext cx="3203719" cy="2761547"/>
            <a:chOff x="7661032" y="3347153"/>
            <a:chExt cx="4530968" cy="2026298"/>
          </a:xfrm>
        </p:grpSpPr>
        <p:sp>
          <p:nvSpPr>
            <p:cNvPr id="18" name="矩形 17"/>
            <p:cNvSpPr/>
            <p:nvPr/>
          </p:nvSpPr>
          <p:spPr>
            <a:xfrm>
              <a:off x="7661032" y="3347154"/>
              <a:ext cx="1190868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26135" y="3347153"/>
              <a:ext cx="667550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660060" y="3347153"/>
              <a:ext cx="195220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921656" y="3347154"/>
              <a:ext cx="2270344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300988" y="3972965"/>
            <a:ext cx="554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具体工作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06</a:t>
            </a:r>
            <a:endParaRPr kumimoji="1" lang="zh-CN" altLang="en-US" dirty="0"/>
          </a:p>
        </p:txBody>
      </p:sp>
      <p:grpSp>
        <p:nvGrpSpPr>
          <p:cNvPr id="26" name="组 25"/>
          <p:cNvGrpSpPr/>
          <p:nvPr/>
        </p:nvGrpSpPr>
        <p:grpSpPr>
          <a:xfrm>
            <a:off x="9707390" y="-429784"/>
            <a:ext cx="525383" cy="308813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482600" y="1333500"/>
            <a:ext cx="2692400" cy="4406900"/>
            <a:chOff x="965200" y="1333500"/>
            <a:chExt cx="2692400" cy="4406900"/>
          </a:xfrm>
        </p:grpSpPr>
        <p:sp>
          <p:nvSpPr>
            <p:cNvPr id="4" name="圆角矩形 3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" name="Freeform 217"/>
          <p:cNvSpPr>
            <a:spLocks noEditPoints="1"/>
          </p:cNvSpPr>
          <p:nvPr/>
        </p:nvSpPr>
        <p:spPr bwMode="auto">
          <a:xfrm>
            <a:off x="1604635" y="1634422"/>
            <a:ext cx="448331" cy="326059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745819" y="3374168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5" name="矩形 34"/>
          <p:cNvSpPr/>
          <p:nvPr/>
        </p:nvSpPr>
        <p:spPr>
          <a:xfrm>
            <a:off x="915730" y="2667644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37" name="组 36"/>
          <p:cNvGrpSpPr/>
          <p:nvPr/>
        </p:nvGrpSpPr>
        <p:grpSpPr>
          <a:xfrm>
            <a:off x="3344911" y="1333500"/>
            <a:ext cx="2692400" cy="4406900"/>
            <a:chOff x="965200" y="1333500"/>
            <a:chExt cx="2692400" cy="4406900"/>
          </a:xfrm>
        </p:grpSpPr>
        <p:grpSp>
          <p:nvGrpSpPr>
            <p:cNvPr id="38" name="组 37"/>
            <p:cNvGrpSpPr/>
            <p:nvPr/>
          </p:nvGrpSpPr>
          <p:grpSpPr>
            <a:xfrm>
              <a:off x="965200" y="1333500"/>
              <a:ext cx="2692400" cy="4406900"/>
              <a:chOff x="965200" y="1333500"/>
              <a:chExt cx="2692400" cy="4406900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965200" y="1333500"/>
                <a:ext cx="2692400" cy="4406900"/>
              </a:xfrm>
              <a:prstGeom prst="roundRect">
                <a:avLst>
                  <a:gd name="adj" fmla="val 3459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965200" y="2343150"/>
                <a:ext cx="26924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40" name="文本框 8"/>
            <p:cNvSpPr txBox="1"/>
            <p:nvPr/>
          </p:nvSpPr>
          <p:spPr>
            <a:xfrm>
              <a:off x="1228419" y="3374168"/>
              <a:ext cx="2165962" cy="1192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398330" y="266764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4491406" y="1558899"/>
            <a:ext cx="398094" cy="477104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45" name="Freeform 47"/>
            <p:cNvSpPr/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7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3" name="Freeform 55"/>
            <p:cNvSpPr/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</p:grpSp>
      <p:grpSp>
        <p:nvGrpSpPr>
          <p:cNvPr id="57" name="组 56"/>
          <p:cNvGrpSpPr/>
          <p:nvPr/>
        </p:nvGrpSpPr>
        <p:grpSpPr>
          <a:xfrm>
            <a:off x="6207222" y="1338592"/>
            <a:ext cx="2692400" cy="4406900"/>
            <a:chOff x="965200" y="1333500"/>
            <a:chExt cx="2692400" cy="4406900"/>
          </a:xfrm>
        </p:grpSpPr>
        <p:sp>
          <p:nvSpPr>
            <p:cNvPr id="61" name="圆角矩形 60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59" name="文本框 8"/>
          <p:cNvSpPr txBox="1"/>
          <p:nvPr/>
        </p:nvSpPr>
        <p:spPr>
          <a:xfrm>
            <a:off x="6470441" y="3379260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60" name="矩形 59"/>
          <p:cNvSpPr/>
          <p:nvPr/>
        </p:nvSpPr>
        <p:spPr>
          <a:xfrm>
            <a:off x="6640352" y="26727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83" name="Freeform 119"/>
          <p:cNvSpPr>
            <a:spLocks noEditPoints="1"/>
          </p:cNvSpPr>
          <p:nvPr/>
        </p:nvSpPr>
        <p:spPr bwMode="auto">
          <a:xfrm>
            <a:off x="7312856" y="1616687"/>
            <a:ext cx="440732" cy="440732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6" name="组 75"/>
          <p:cNvGrpSpPr/>
          <p:nvPr/>
        </p:nvGrpSpPr>
        <p:grpSpPr>
          <a:xfrm>
            <a:off x="9069533" y="1338592"/>
            <a:ext cx="2692400" cy="4406900"/>
            <a:chOff x="965200" y="1333500"/>
            <a:chExt cx="2692400" cy="4406900"/>
          </a:xfrm>
        </p:grpSpPr>
        <p:sp>
          <p:nvSpPr>
            <p:cNvPr id="79" name="圆角矩形 78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7" name="文本框 8"/>
          <p:cNvSpPr txBox="1"/>
          <p:nvPr/>
        </p:nvSpPr>
        <p:spPr>
          <a:xfrm>
            <a:off x="9332752" y="3379260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78" name="矩形 77"/>
          <p:cNvSpPr/>
          <p:nvPr/>
        </p:nvSpPr>
        <p:spPr>
          <a:xfrm>
            <a:off x="9502663" y="26727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92" name="组 91"/>
          <p:cNvGrpSpPr/>
          <p:nvPr/>
        </p:nvGrpSpPr>
        <p:grpSpPr>
          <a:xfrm>
            <a:off x="10152383" y="1715326"/>
            <a:ext cx="525383" cy="308813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93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THREE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存在问题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存在问题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07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965200" y="1200223"/>
          <a:ext cx="47168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线连接符 5"/>
          <p:cNvCxnSpPr/>
          <p:nvPr/>
        </p:nvCxnSpPr>
        <p:spPr>
          <a:xfrm>
            <a:off x="6096000" y="787802"/>
            <a:ext cx="0" cy="462985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5657850" y="2393950"/>
            <a:ext cx="876300" cy="876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VS</a:t>
            </a:r>
            <a:endParaRPr kumimoji="1" lang="zh-CN" altLang="en-US" dirty="0"/>
          </a:p>
        </p:txBody>
      </p:sp>
      <p:sp>
        <p:nvSpPr>
          <p:cNvPr id="8" name="文本框 8"/>
          <p:cNvSpPr txBox="1"/>
          <p:nvPr/>
        </p:nvSpPr>
        <p:spPr>
          <a:xfrm>
            <a:off x="1347530" y="4934802"/>
            <a:ext cx="3846770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9" name="矩形 8"/>
          <p:cNvSpPr/>
          <p:nvPr/>
        </p:nvSpPr>
        <p:spPr>
          <a:xfrm>
            <a:off x="1347530" y="452238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6821003" y="1200223"/>
          <a:ext cx="47168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文本框 8"/>
          <p:cNvSpPr txBox="1"/>
          <p:nvPr/>
        </p:nvSpPr>
        <p:spPr>
          <a:xfrm>
            <a:off x="7203333" y="4934802"/>
            <a:ext cx="3846770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" name="矩形 11"/>
          <p:cNvSpPr/>
          <p:nvPr/>
        </p:nvSpPr>
        <p:spPr>
          <a:xfrm>
            <a:off x="7203333" y="452238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>
                  <a:lumMod val="7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存在问题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08</a:t>
            </a:r>
            <a:endParaRPr kumimoji="1" lang="zh-CN" altLang="en-US" dirty="0"/>
          </a:p>
        </p:txBody>
      </p:sp>
      <p:grpSp>
        <p:nvGrpSpPr>
          <p:cNvPr id="12" name="组 11"/>
          <p:cNvGrpSpPr/>
          <p:nvPr/>
        </p:nvGrpSpPr>
        <p:grpSpPr>
          <a:xfrm>
            <a:off x="4013200" y="1295400"/>
            <a:ext cx="4165600" cy="4165600"/>
            <a:chOff x="3974698" y="1193800"/>
            <a:chExt cx="4165600" cy="4165600"/>
          </a:xfrm>
        </p:grpSpPr>
        <p:cxnSp>
          <p:nvCxnSpPr>
            <p:cNvPr id="11" name="直线连接符 10"/>
            <p:cNvCxnSpPr/>
            <p:nvPr/>
          </p:nvCxnSpPr>
          <p:spPr>
            <a:xfrm flipH="1">
              <a:off x="3974698" y="1193800"/>
              <a:ext cx="4165600" cy="41656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>
              <a:off x="3974698" y="1193800"/>
              <a:ext cx="4165600" cy="41656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4749398" y="1968500"/>
              <a:ext cx="2616200" cy="2616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889098" y="2108200"/>
              <a:ext cx="2336800" cy="2336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4990698" y="2209800"/>
              <a:ext cx="2133600" cy="2133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Freeform 119"/>
            <p:cNvSpPr>
              <a:spLocks noEditPoints="1"/>
            </p:cNvSpPr>
            <p:nvPr/>
          </p:nvSpPr>
          <p:spPr bwMode="auto">
            <a:xfrm>
              <a:off x="5684742" y="2903844"/>
              <a:ext cx="745513" cy="745513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1186419" y="1096634"/>
            <a:ext cx="2787038" cy="3706919"/>
            <a:chOff x="1186419" y="1096634"/>
            <a:chExt cx="2787038" cy="3706919"/>
          </a:xfrm>
        </p:grpSpPr>
        <p:sp>
          <p:nvSpPr>
            <p:cNvPr id="15" name="矩形 14"/>
            <p:cNvSpPr/>
            <p:nvPr/>
          </p:nvSpPr>
          <p:spPr>
            <a:xfrm>
              <a:off x="1186419" y="1096634"/>
              <a:ext cx="2146742" cy="2853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3800" dirty="0">
                  <a:solidFill>
                    <a:schemeClr val="accent3"/>
                  </a:solidFill>
                  <a:ea typeface="微软雅黑" panose="020B0503020204020204" charset="-122"/>
                </a:rPr>
                <a:t>01</a:t>
              </a:r>
            </a:p>
          </p:txBody>
        </p:sp>
        <p:sp>
          <p:nvSpPr>
            <p:cNvPr id="13" name="文本框 8"/>
            <p:cNvSpPr txBox="1"/>
            <p:nvPr/>
          </p:nvSpPr>
          <p:spPr>
            <a:xfrm>
              <a:off x="1186419" y="3750957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186419" y="3262153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8310257" y="1096634"/>
            <a:ext cx="2787038" cy="3706919"/>
            <a:chOff x="1186419" y="1096634"/>
            <a:chExt cx="2787038" cy="3706919"/>
          </a:xfrm>
        </p:grpSpPr>
        <p:sp>
          <p:nvSpPr>
            <p:cNvPr id="18" name="矩形 17"/>
            <p:cNvSpPr/>
            <p:nvPr/>
          </p:nvSpPr>
          <p:spPr>
            <a:xfrm>
              <a:off x="1186419" y="1096634"/>
              <a:ext cx="2146742" cy="2853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3800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02</a:t>
              </a:r>
            </a:p>
          </p:txBody>
        </p:sp>
        <p:sp>
          <p:nvSpPr>
            <p:cNvPr id="19" name="文本框 8"/>
            <p:cNvSpPr txBox="1"/>
            <p:nvPr/>
          </p:nvSpPr>
          <p:spPr>
            <a:xfrm>
              <a:off x="1186419" y="3750957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186419" y="3262153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存在问题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09</a:t>
            </a:r>
            <a:endParaRPr kumimoji="1" lang="zh-CN" altLang="en-US" dirty="0"/>
          </a:p>
        </p:txBody>
      </p:sp>
      <p:sp>
        <p:nvSpPr>
          <p:cNvPr id="26" name="任意形状 25"/>
          <p:cNvSpPr/>
          <p:nvPr/>
        </p:nvSpPr>
        <p:spPr>
          <a:xfrm>
            <a:off x="1193232" y="1219602"/>
            <a:ext cx="3681804" cy="922020"/>
          </a:xfrm>
          <a:custGeom>
            <a:avLst/>
            <a:gdLst>
              <a:gd name="connsiteX0" fmla="*/ 1840902 w 3681804"/>
              <a:gd name="connsiteY0" fmla="*/ 0 h 922020"/>
              <a:gd name="connsiteX1" fmla="*/ 3619591 w 3681804"/>
              <a:gd name="connsiteY1" fmla="*/ 838824 h 922020"/>
              <a:gd name="connsiteX2" fmla="*/ 3681804 w 3681804"/>
              <a:gd name="connsiteY2" fmla="*/ 922020 h 922020"/>
              <a:gd name="connsiteX3" fmla="*/ 0 w 3681804"/>
              <a:gd name="connsiteY3" fmla="*/ 922020 h 922020"/>
              <a:gd name="connsiteX4" fmla="*/ 62213 w 3681804"/>
              <a:gd name="connsiteY4" fmla="*/ 838824 h 922020"/>
              <a:gd name="connsiteX5" fmla="*/ 1840902 w 3681804"/>
              <a:gd name="connsiteY5" fmla="*/ 0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1804" h="922020">
                <a:moveTo>
                  <a:pt x="1840902" y="0"/>
                </a:moveTo>
                <a:cubicBezTo>
                  <a:pt x="2556989" y="0"/>
                  <a:pt x="3196811" y="326533"/>
                  <a:pt x="3619591" y="838824"/>
                </a:cubicBezTo>
                <a:lnTo>
                  <a:pt x="3681804" y="922020"/>
                </a:lnTo>
                <a:lnTo>
                  <a:pt x="0" y="922020"/>
                </a:lnTo>
                <a:lnTo>
                  <a:pt x="62213" y="838824"/>
                </a:lnTo>
                <a:cubicBezTo>
                  <a:pt x="484994" y="326533"/>
                  <a:pt x="1124815" y="0"/>
                  <a:pt x="1840902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01</a:t>
            </a:r>
            <a:endParaRPr kumimoji="1" lang="zh-CN" altLang="en-US" sz="3600" dirty="0"/>
          </a:p>
        </p:txBody>
      </p:sp>
      <p:sp>
        <p:nvSpPr>
          <p:cNvPr id="34" name="任意形状 33"/>
          <p:cNvSpPr/>
          <p:nvPr/>
        </p:nvSpPr>
        <p:spPr>
          <a:xfrm>
            <a:off x="776704" y="2141622"/>
            <a:ext cx="4514860" cy="922020"/>
          </a:xfrm>
          <a:custGeom>
            <a:avLst/>
            <a:gdLst>
              <a:gd name="connsiteX0" fmla="*/ 416528 w 4514860"/>
              <a:gd name="connsiteY0" fmla="*/ 0 h 922020"/>
              <a:gd name="connsiteX1" fmla="*/ 4098332 w 4514860"/>
              <a:gd name="connsiteY1" fmla="*/ 0 h 922020"/>
              <a:gd name="connsiteX2" fmla="*/ 4168814 w 4514860"/>
              <a:gd name="connsiteY2" fmla="*/ 94255 h 922020"/>
              <a:gd name="connsiteX3" fmla="*/ 4503455 w 4514860"/>
              <a:gd name="connsiteY3" fmla="*/ 862464 h 922020"/>
              <a:gd name="connsiteX4" fmla="*/ 4514860 w 4514860"/>
              <a:gd name="connsiteY4" fmla="*/ 922020 h 922020"/>
              <a:gd name="connsiteX5" fmla="*/ 0 w 4514860"/>
              <a:gd name="connsiteY5" fmla="*/ 922020 h 922020"/>
              <a:gd name="connsiteX6" fmla="*/ 11406 w 4514860"/>
              <a:gd name="connsiteY6" fmla="*/ 862464 h 922020"/>
              <a:gd name="connsiteX7" fmla="*/ 346046 w 4514860"/>
              <a:gd name="connsiteY7" fmla="*/ 94255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60" h="922020">
                <a:moveTo>
                  <a:pt x="416528" y="0"/>
                </a:moveTo>
                <a:lnTo>
                  <a:pt x="4098332" y="0"/>
                </a:lnTo>
                <a:lnTo>
                  <a:pt x="4168814" y="94255"/>
                </a:lnTo>
                <a:cubicBezTo>
                  <a:pt x="4324152" y="324185"/>
                  <a:pt x="4439093" y="583650"/>
                  <a:pt x="4503455" y="862464"/>
                </a:cubicBezTo>
                <a:lnTo>
                  <a:pt x="4514860" y="922020"/>
                </a:lnTo>
                <a:lnTo>
                  <a:pt x="0" y="922020"/>
                </a:lnTo>
                <a:lnTo>
                  <a:pt x="11406" y="862464"/>
                </a:lnTo>
                <a:cubicBezTo>
                  <a:pt x="75767" y="583650"/>
                  <a:pt x="190709" y="324185"/>
                  <a:pt x="346046" y="9425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02</a:t>
            </a:r>
            <a:endParaRPr kumimoji="1" lang="zh-CN" altLang="en-US" sz="3600" dirty="0"/>
          </a:p>
        </p:txBody>
      </p:sp>
      <p:sp>
        <p:nvSpPr>
          <p:cNvPr id="36" name="任意形状 35"/>
          <p:cNvSpPr/>
          <p:nvPr/>
        </p:nvSpPr>
        <p:spPr>
          <a:xfrm>
            <a:off x="729084" y="3063642"/>
            <a:ext cx="4610100" cy="922020"/>
          </a:xfrm>
          <a:custGeom>
            <a:avLst/>
            <a:gdLst>
              <a:gd name="connsiteX0" fmla="*/ 46291 w 4610100"/>
              <a:gd name="connsiteY0" fmla="*/ 0 h 922020"/>
              <a:gd name="connsiteX1" fmla="*/ 4563810 w 4610100"/>
              <a:gd name="connsiteY1" fmla="*/ 0 h 922020"/>
              <a:gd name="connsiteX2" fmla="*/ 4598200 w 4610100"/>
              <a:gd name="connsiteY2" fmla="*/ 225332 h 922020"/>
              <a:gd name="connsiteX3" fmla="*/ 4610100 w 4610100"/>
              <a:gd name="connsiteY3" fmla="*/ 461010 h 922020"/>
              <a:gd name="connsiteX4" fmla="*/ 4598200 w 4610100"/>
              <a:gd name="connsiteY4" fmla="*/ 696688 h 922020"/>
              <a:gd name="connsiteX5" fmla="*/ 4563810 w 4610100"/>
              <a:gd name="connsiteY5" fmla="*/ 922020 h 922020"/>
              <a:gd name="connsiteX6" fmla="*/ 46291 w 4610100"/>
              <a:gd name="connsiteY6" fmla="*/ 922020 h 922020"/>
              <a:gd name="connsiteX7" fmla="*/ 11901 w 4610100"/>
              <a:gd name="connsiteY7" fmla="*/ 696688 h 922020"/>
              <a:gd name="connsiteX8" fmla="*/ 0 w 4610100"/>
              <a:gd name="connsiteY8" fmla="*/ 461010 h 922020"/>
              <a:gd name="connsiteX9" fmla="*/ 11901 w 4610100"/>
              <a:gd name="connsiteY9" fmla="*/ 225332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0100" h="922020">
                <a:moveTo>
                  <a:pt x="46291" y="0"/>
                </a:moveTo>
                <a:lnTo>
                  <a:pt x="4563810" y="0"/>
                </a:lnTo>
                <a:lnTo>
                  <a:pt x="4598200" y="225332"/>
                </a:lnTo>
                <a:cubicBezTo>
                  <a:pt x="4606069" y="302821"/>
                  <a:pt x="4610100" y="381445"/>
                  <a:pt x="4610100" y="461010"/>
                </a:cubicBezTo>
                <a:cubicBezTo>
                  <a:pt x="4610100" y="540575"/>
                  <a:pt x="4606069" y="619199"/>
                  <a:pt x="4598200" y="696688"/>
                </a:cubicBezTo>
                <a:lnTo>
                  <a:pt x="4563810" y="922020"/>
                </a:lnTo>
                <a:lnTo>
                  <a:pt x="46291" y="922020"/>
                </a:lnTo>
                <a:lnTo>
                  <a:pt x="11901" y="696688"/>
                </a:lnTo>
                <a:cubicBezTo>
                  <a:pt x="4031" y="619199"/>
                  <a:pt x="0" y="540575"/>
                  <a:pt x="0" y="461010"/>
                </a:cubicBezTo>
                <a:cubicBezTo>
                  <a:pt x="0" y="381445"/>
                  <a:pt x="4031" y="302821"/>
                  <a:pt x="11901" y="2253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03</a:t>
            </a:r>
            <a:endParaRPr kumimoji="1" lang="zh-CN" altLang="en-US" sz="3600" dirty="0"/>
          </a:p>
        </p:txBody>
      </p:sp>
      <p:sp>
        <p:nvSpPr>
          <p:cNvPr id="38" name="任意形状 37"/>
          <p:cNvSpPr/>
          <p:nvPr/>
        </p:nvSpPr>
        <p:spPr>
          <a:xfrm>
            <a:off x="775376" y="3985662"/>
            <a:ext cx="4517519" cy="922020"/>
          </a:xfrm>
          <a:custGeom>
            <a:avLst/>
            <a:gdLst>
              <a:gd name="connsiteX0" fmla="*/ 0 w 4517519"/>
              <a:gd name="connsiteY0" fmla="*/ 0 h 922020"/>
              <a:gd name="connsiteX1" fmla="*/ 4517519 w 4517519"/>
              <a:gd name="connsiteY1" fmla="*/ 0 h 922020"/>
              <a:gd name="connsiteX2" fmla="*/ 4516979 w 4517519"/>
              <a:gd name="connsiteY2" fmla="*/ 3538 h 922020"/>
              <a:gd name="connsiteX3" fmla="*/ 4170143 w 4517519"/>
              <a:gd name="connsiteY3" fmla="*/ 827766 h 922020"/>
              <a:gd name="connsiteX4" fmla="*/ 4099661 w 4517519"/>
              <a:gd name="connsiteY4" fmla="*/ 922020 h 922020"/>
              <a:gd name="connsiteX5" fmla="*/ 417858 w 4517519"/>
              <a:gd name="connsiteY5" fmla="*/ 922020 h 922020"/>
              <a:gd name="connsiteX6" fmla="*/ 347376 w 4517519"/>
              <a:gd name="connsiteY6" fmla="*/ 827766 h 922020"/>
              <a:gd name="connsiteX7" fmla="*/ 540 w 4517519"/>
              <a:gd name="connsiteY7" fmla="*/ 3538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7519" h="922020">
                <a:moveTo>
                  <a:pt x="0" y="0"/>
                </a:moveTo>
                <a:lnTo>
                  <a:pt x="4517519" y="0"/>
                </a:lnTo>
                <a:lnTo>
                  <a:pt x="4516979" y="3538"/>
                </a:lnTo>
                <a:cubicBezTo>
                  <a:pt x="4455568" y="303645"/>
                  <a:pt x="4335837" y="582507"/>
                  <a:pt x="4170143" y="827766"/>
                </a:cubicBezTo>
                <a:lnTo>
                  <a:pt x="4099661" y="922020"/>
                </a:lnTo>
                <a:lnTo>
                  <a:pt x="417858" y="922020"/>
                </a:lnTo>
                <a:lnTo>
                  <a:pt x="347376" y="827766"/>
                </a:lnTo>
                <a:cubicBezTo>
                  <a:pt x="181682" y="582507"/>
                  <a:pt x="61950" y="303645"/>
                  <a:pt x="540" y="353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04</a:t>
            </a:r>
            <a:endParaRPr kumimoji="1" lang="zh-CN" altLang="en-US" sz="3600" dirty="0"/>
          </a:p>
        </p:txBody>
      </p:sp>
      <p:sp>
        <p:nvSpPr>
          <p:cNvPr id="39" name="任意形状 38"/>
          <p:cNvSpPr/>
          <p:nvPr/>
        </p:nvSpPr>
        <p:spPr>
          <a:xfrm>
            <a:off x="1193234" y="4907682"/>
            <a:ext cx="3681803" cy="922020"/>
          </a:xfrm>
          <a:custGeom>
            <a:avLst/>
            <a:gdLst>
              <a:gd name="connsiteX0" fmla="*/ 0 w 3681803"/>
              <a:gd name="connsiteY0" fmla="*/ 0 h 922020"/>
              <a:gd name="connsiteX1" fmla="*/ 3681803 w 3681803"/>
              <a:gd name="connsiteY1" fmla="*/ 0 h 922020"/>
              <a:gd name="connsiteX2" fmla="*/ 3619590 w 3681803"/>
              <a:gd name="connsiteY2" fmla="*/ 83196 h 922020"/>
              <a:gd name="connsiteX3" fmla="*/ 1840901 w 3681803"/>
              <a:gd name="connsiteY3" fmla="*/ 922020 h 922020"/>
              <a:gd name="connsiteX4" fmla="*/ 62213 w 3681803"/>
              <a:gd name="connsiteY4" fmla="*/ 83196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03" h="922020">
                <a:moveTo>
                  <a:pt x="0" y="0"/>
                </a:moveTo>
                <a:lnTo>
                  <a:pt x="3681803" y="0"/>
                </a:lnTo>
                <a:lnTo>
                  <a:pt x="3619590" y="83196"/>
                </a:lnTo>
                <a:cubicBezTo>
                  <a:pt x="3196810" y="595487"/>
                  <a:pt x="2556988" y="922020"/>
                  <a:pt x="1840901" y="922020"/>
                </a:cubicBezTo>
                <a:cubicBezTo>
                  <a:pt x="1124814" y="922020"/>
                  <a:pt x="484993" y="595487"/>
                  <a:pt x="62213" y="8319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05</a:t>
            </a:r>
            <a:endParaRPr kumimoji="1" lang="zh-CN" altLang="en-US" sz="3600" dirty="0"/>
          </a:p>
        </p:txBody>
      </p:sp>
      <p:grpSp>
        <p:nvGrpSpPr>
          <p:cNvPr id="43" name="组 42"/>
          <p:cNvGrpSpPr/>
          <p:nvPr/>
        </p:nvGrpSpPr>
        <p:grpSpPr>
          <a:xfrm>
            <a:off x="5860136" y="722514"/>
            <a:ext cx="2787038" cy="1244330"/>
            <a:chOff x="5677450" y="722514"/>
            <a:chExt cx="2787038" cy="1244330"/>
          </a:xfrm>
        </p:grpSpPr>
        <p:sp>
          <p:nvSpPr>
            <p:cNvPr id="41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>
                  <a:solidFill>
                    <a:schemeClr val="accent3">
                      <a:lumMod val="50000"/>
                    </a:schemeClr>
                  </a:solidFill>
                  <a:ea typeface="微软雅黑" panose="020B0503020204020204" charset="-122"/>
                </a:rPr>
                <a:t>01</a:t>
              </a:r>
              <a:r>
                <a:rPr lang="zh-CN" altLang="en-US" sz="1600" b="1" dirty="0">
                  <a:solidFill>
                    <a:schemeClr val="accent3">
                      <a:lumMod val="50000"/>
                    </a:schemeClr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8875774" y="1739791"/>
            <a:ext cx="2787038" cy="1244330"/>
            <a:chOff x="5677450" y="722514"/>
            <a:chExt cx="2787038" cy="1244330"/>
          </a:xfrm>
        </p:grpSpPr>
        <p:sp>
          <p:nvSpPr>
            <p:cNvPr id="45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02</a:t>
              </a:r>
              <a:r>
                <a:rPr lang="zh-CN" altLang="en-US" sz="1600" b="1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5860136" y="2741332"/>
            <a:ext cx="2787038" cy="1244330"/>
            <a:chOff x="5677450" y="722514"/>
            <a:chExt cx="2787038" cy="1244330"/>
          </a:xfrm>
        </p:grpSpPr>
        <p:sp>
          <p:nvSpPr>
            <p:cNvPr id="48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03</a:t>
              </a: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>
            <a:off x="8875774" y="3663352"/>
            <a:ext cx="2787038" cy="1244330"/>
            <a:chOff x="5677450" y="722514"/>
            <a:chExt cx="2787038" cy="1244330"/>
          </a:xfrm>
        </p:grpSpPr>
        <p:sp>
          <p:nvSpPr>
            <p:cNvPr id="52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04</a:t>
              </a:r>
              <a:r>
                <a:rPr lang="zh-CN" altLang="en-US" sz="16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5860136" y="4664893"/>
            <a:ext cx="2787038" cy="1244330"/>
            <a:chOff x="5677450" y="722514"/>
            <a:chExt cx="2787038" cy="1244330"/>
          </a:xfrm>
        </p:grpSpPr>
        <p:sp>
          <p:nvSpPr>
            <p:cNvPr id="55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panose="020B0503020204020204" charset="-122"/>
                </a:rPr>
                <a:t>05</a:t>
              </a:r>
              <a:r>
                <a:rPr lang="zh-CN" altLang="en-US" sz="16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FOUR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解决方法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04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解决方法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10</a:t>
            </a:r>
            <a:endParaRPr kumimoji="1" lang="zh-CN" altLang="en-US" dirty="0"/>
          </a:p>
        </p:txBody>
      </p:sp>
      <p:grpSp>
        <p:nvGrpSpPr>
          <p:cNvPr id="78" name="组 77"/>
          <p:cNvGrpSpPr/>
          <p:nvPr/>
        </p:nvGrpSpPr>
        <p:grpSpPr>
          <a:xfrm>
            <a:off x="3147616" y="1734144"/>
            <a:ext cx="5896768" cy="3339375"/>
            <a:chOff x="872332" y="1930687"/>
            <a:chExt cx="5318903" cy="3012127"/>
          </a:xfrm>
        </p:grpSpPr>
        <p:sp>
          <p:nvSpPr>
            <p:cNvPr id="28" name="空心弧 27"/>
            <p:cNvSpPr/>
            <p:nvPr/>
          </p:nvSpPr>
          <p:spPr>
            <a:xfrm>
              <a:off x="872332" y="1930687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29" name="空心弧 28"/>
            <p:cNvSpPr/>
            <p:nvPr/>
          </p:nvSpPr>
          <p:spPr>
            <a:xfrm flipV="1">
              <a:off x="1987561" y="2980779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30" name="空心弧 29"/>
            <p:cNvSpPr/>
            <p:nvPr/>
          </p:nvSpPr>
          <p:spPr>
            <a:xfrm>
              <a:off x="3117616" y="1942353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31" name="空心弧 30"/>
            <p:cNvSpPr/>
            <p:nvPr/>
          </p:nvSpPr>
          <p:spPr>
            <a:xfrm flipV="1">
              <a:off x="4229200" y="2980779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52" name="Freeform 217"/>
            <p:cNvSpPr>
              <a:spLocks noEditPoints="1"/>
            </p:cNvSpPr>
            <p:nvPr/>
          </p:nvSpPr>
          <p:spPr bwMode="auto">
            <a:xfrm>
              <a:off x="1629183" y="2708896"/>
              <a:ext cx="448331" cy="32605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3" name="组 52"/>
            <p:cNvGrpSpPr/>
            <p:nvPr/>
          </p:nvGrpSpPr>
          <p:grpSpPr>
            <a:xfrm>
              <a:off x="2778280" y="3739206"/>
              <a:ext cx="398094" cy="477104"/>
              <a:chOff x="1536700" y="911225"/>
              <a:chExt cx="831850" cy="99695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54" name="Freeform 47"/>
              <p:cNvSpPr/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5" name="Freeform 48"/>
              <p:cNvSpPr/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6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7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8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9" name="Freeform 52"/>
              <p:cNvSpPr/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0" name="Freeform 53"/>
              <p:cNvSpPr/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1" name="Freeform 54"/>
              <p:cNvSpPr/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2" name="Freeform 55"/>
              <p:cNvSpPr/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3" name="Freeform 56"/>
              <p:cNvSpPr/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</p:grpSp>
        <p:sp>
          <p:nvSpPr>
            <p:cNvPr id="64" name="Freeform 119"/>
            <p:cNvSpPr>
              <a:spLocks noEditPoints="1"/>
            </p:cNvSpPr>
            <p:nvPr/>
          </p:nvSpPr>
          <p:spPr bwMode="auto">
            <a:xfrm>
              <a:off x="3889148" y="2697172"/>
              <a:ext cx="440732" cy="440732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5" name="组 64"/>
            <p:cNvGrpSpPr/>
            <p:nvPr/>
          </p:nvGrpSpPr>
          <p:grpSpPr>
            <a:xfrm>
              <a:off x="4943573" y="3889710"/>
              <a:ext cx="525383" cy="308813"/>
              <a:chOff x="3902075" y="4498975"/>
              <a:chExt cx="831850" cy="48895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6" name="Freeform 230"/>
              <p:cNvSpPr>
                <a:spLocks noEditPoints="1"/>
              </p:cNvSpPr>
              <p:nvPr/>
            </p:nvSpPr>
            <p:spPr bwMode="auto">
              <a:xfrm>
                <a:off x="4092575" y="4498975"/>
                <a:ext cx="450850" cy="488950"/>
              </a:xfrm>
              <a:custGeom>
                <a:avLst/>
                <a:gdLst/>
                <a:ahLst/>
                <a:cxnLst>
                  <a:cxn ang="0">
                    <a:pos x="70" y="72"/>
                  </a:cxn>
                  <a:cxn ang="0">
                    <a:pos x="76" y="44"/>
                  </a:cxn>
                  <a:cxn ang="0">
                    <a:pos x="90" y="20"/>
                  </a:cxn>
                  <a:cxn ang="0">
                    <a:pos x="114" y="6"/>
                  </a:cxn>
                  <a:cxn ang="0">
                    <a:pos x="142" y="0"/>
                  </a:cxn>
                  <a:cxn ang="0">
                    <a:pos x="156" y="2"/>
                  </a:cxn>
                  <a:cxn ang="0">
                    <a:pos x="182" y="12"/>
                  </a:cxn>
                  <a:cxn ang="0">
                    <a:pos x="202" y="30"/>
                  </a:cxn>
                  <a:cxn ang="0">
                    <a:pos x="212" y="56"/>
                  </a:cxn>
                  <a:cxn ang="0">
                    <a:pos x="212" y="72"/>
                  </a:cxn>
                  <a:cxn ang="0">
                    <a:pos x="208" y="100"/>
                  </a:cxn>
                  <a:cxn ang="0">
                    <a:pos x="192" y="122"/>
                  </a:cxn>
                  <a:cxn ang="0">
                    <a:pos x="170" y="138"/>
                  </a:cxn>
                  <a:cxn ang="0">
                    <a:pos x="142" y="142"/>
                  </a:cxn>
                  <a:cxn ang="0">
                    <a:pos x="128" y="142"/>
                  </a:cxn>
                  <a:cxn ang="0">
                    <a:pos x="102" y="130"/>
                  </a:cxn>
                  <a:cxn ang="0">
                    <a:pos x="82" y="112"/>
                  </a:cxn>
                  <a:cxn ang="0">
                    <a:pos x="72" y="86"/>
                  </a:cxn>
                  <a:cxn ang="0">
                    <a:pos x="70" y="72"/>
                  </a:cxn>
                  <a:cxn ang="0">
                    <a:pos x="142" y="190"/>
                  </a:cxn>
                  <a:cxn ang="0">
                    <a:pos x="104" y="194"/>
                  </a:cxn>
                  <a:cxn ang="0">
                    <a:pos x="74" y="202"/>
                  </a:cxn>
                  <a:cxn ang="0">
                    <a:pos x="48" y="214"/>
                  </a:cxn>
                  <a:cxn ang="0">
                    <a:pos x="16" y="244"/>
                  </a:cxn>
                  <a:cxn ang="0">
                    <a:pos x="0" y="268"/>
                  </a:cxn>
                  <a:cxn ang="0">
                    <a:pos x="284" y="308"/>
                  </a:cxn>
                  <a:cxn ang="0">
                    <a:pos x="284" y="268"/>
                  </a:cxn>
                  <a:cxn ang="0">
                    <a:pos x="268" y="244"/>
                  </a:cxn>
                  <a:cxn ang="0">
                    <a:pos x="234" y="214"/>
                  </a:cxn>
                  <a:cxn ang="0">
                    <a:pos x="210" y="202"/>
                  </a:cxn>
                  <a:cxn ang="0">
                    <a:pos x="180" y="194"/>
                  </a:cxn>
                  <a:cxn ang="0">
                    <a:pos x="142" y="190"/>
                  </a:cxn>
                </a:cxnLst>
                <a:rect l="0" t="0" r="r" b="b"/>
                <a:pathLst>
                  <a:path w="284" h="308">
                    <a:moveTo>
                      <a:pt x="70" y="72"/>
                    </a:moveTo>
                    <a:lnTo>
                      <a:pt x="70" y="72"/>
                    </a:lnTo>
                    <a:lnTo>
                      <a:pt x="72" y="56"/>
                    </a:lnTo>
                    <a:lnTo>
                      <a:pt x="76" y="44"/>
                    </a:lnTo>
                    <a:lnTo>
                      <a:pt x="82" y="30"/>
                    </a:lnTo>
                    <a:lnTo>
                      <a:pt x="90" y="20"/>
                    </a:lnTo>
                    <a:lnTo>
                      <a:pt x="102" y="12"/>
                    </a:lnTo>
                    <a:lnTo>
                      <a:pt x="114" y="6"/>
                    </a:lnTo>
                    <a:lnTo>
                      <a:pt x="128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6" y="2"/>
                    </a:lnTo>
                    <a:lnTo>
                      <a:pt x="170" y="6"/>
                    </a:lnTo>
                    <a:lnTo>
                      <a:pt x="182" y="12"/>
                    </a:lnTo>
                    <a:lnTo>
                      <a:pt x="192" y="20"/>
                    </a:lnTo>
                    <a:lnTo>
                      <a:pt x="202" y="30"/>
                    </a:lnTo>
                    <a:lnTo>
                      <a:pt x="208" y="44"/>
                    </a:lnTo>
                    <a:lnTo>
                      <a:pt x="212" y="56"/>
                    </a:lnTo>
                    <a:lnTo>
                      <a:pt x="212" y="72"/>
                    </a:lnTo>
                    <a:lnTo>
                      <a:pt x="212" y="72"/>
                    </a:lnTo>
                    <a:lnTo>
                      <a:pt x="212" y="86"/>
                    </a:lnTo>
                    <a:lnTo>
                      <a:pt x="208" y="100"/>
                    </a:lnTo>
                    <a:lnTo>
                      <a:pt x="202" y="112"/>
                    </a:lnTo>
                    <a:lnTo>
                      <a:pt x="192" y="122"/>
                    </a:lnTo>
                    <a:lnTo>
                      <a:pt x="182" y="130"/>
                    </a:lnTo>
                    <a:lnTo>
                      <a:pt x="170" y="138"/>
                    </a:lnTo>
                    <a:lnTo>
                      <a:pt x="156" y="14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28" y="142"/>
                    </a:lnTo>
                    <a:lnTo>
                      <a:pt x="114" y="138"/>
                    </a:lnTo>
                    <a:lnTo>
                      <a:pt x="102" y="130"/>
                    </a:lnTo>
                    <a:lnTo>
                      <a:pt x="90" y="122"/>
                    </a:lnTo>
                    <a:lnTo>
                      <a:pt x="82" y="112"/>
                    </a:lnTo>
                    <a:lnTo>
                      <a:pt x="76" y="100"/>
                    </a:lnTo>
                    <a:lnTo>
                      <a:pt x="72" y="86"/>
                    </a:lnTo>
                    <a:lnTo>
                      <a:pt x="70" y="72"/>
                    </a:lnTo>
                    <a:lnTo>
                      <a:pt x="70" y="72"/>
                    </a:lnTo>
                    <a:close/>
                    <a:moveTo>
                      <a:pt x="142" y="190"/>
                    </a:moveTo>
                    <a:lnTo>
                      <a:pt x="142" y="190"/>
                    </a:lnTo>
                    <a:lnTo>
                      <a:pt x="122" y="190"/>
                    </a:lnTo>
                    <a:lnTo>
                      <a:pt x="104" y="194"/>
                    </a:lnTo>
                    <a:lnTo>
                      <a:pt x="88" y="198"/>
                    </a:lnTo>
                    <a:lnTo>
                      <a:pt x="74" y="202"/>
                    </a:lnTo>
                    <a:lnTo>
                      <a:pt x="60" y="208"/>
                    </a:lnTo>
                    <a:lnTo>
                      <a:pt x="48" y="214"/>
                    </a:lnTo>
                    <a:lnTo>
                      <a:pt x="30" y="230"/>
                    </a:lnTo>
                    <a:lnTo>
                      <a:pt x="16" y="244"/>
                    </a:lnTo>
                    <a:lnTo>
                      <a:pt x="6" y="256"/>
                    </a:lnTo>
                    <a:lnTo>
                      <a:pt x="0" y="268"/>
                    </a:lnTo>
                    <a:lnTo>
                      <a:pt x="0" y="308"/>
                    </a:lnTo>
                    <a:lnTo>
                      <a:pt x="284" y="308"/>
                    </a:lnTo>
                    <a:lnTo>
                      <a:pt x="284" y="268"/>
                    </a:lnTo>
                    <a:lnTo>
                      <a:pt x="284" y="268"/>
                    </a:lnTo>
                    <a:lnTo>
                      <a:pt x="278" y="256"/>
                    </a:lnTo>
                    <a:lnTo>
                      <a:pt x="268" y="244"/>
                    </a:lnTo>
                    <a:lnTo>
                      <a:pt x="254" y="230"/>
                    </a:lnTo>
                    <a:lnTo>
                      <a:pt x="234" y="214"/>
                    </a:lnTo>
                    <a:lnTo>
                      <a:pt x="224" y="208"/>
                    </a:lnTo>
                    <a:lnTo>
                      <a:pt x="210" y="202"/>
                    </a:lnTo>
                    <a:lnTo>
                      <a:pt x="196" y="198"/>
                    </a:lnTo>
                    <a:lnTo>
                      <a:pt x="180" y="194"/>
                    </a:lnTo>
                    <a:lnTo>
                      <a:pt x="162" y="190"/>
                    </a:lnTo>
                    <a:lnTo>
                      <a:pt x="142" y="190"/>
                    </a:lnTo>
                    <a:lnTo>
                      <a:pt x="142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231"/>
              <p:cNvSpPr/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232"/>
              <p:cNvSpPr/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233"/>
              <p:cNvSpPr/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234"/>
              <p:cNvSpPr/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235"/>
              <p:cNvSpPr/>
              <p:nvPr/>
            </p:nvSpPr>
            <p:spPr bwMode="auto">
              <a:xfrm>
                <a:off x="3978275" y="4498975"/>
                <a:ext cx="187325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2" y="4"/>
                  </a:cxn>
                  <a:cxn ang="0">
                    <a:pos x="92" y="10"/>
                  </a:cxn>
                  <a:cxn ang="0">
                    <a:pos x="102" y="18"/>
                  </a:cxn>
                  <a:cxn ang="0">
                    <a:pos x="108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18" y="60"/>
                  </a:cxn>
                  <a:cxn ang="0">
                    <a:pos x="118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08" y="92"/>
                  </a:cxn>
                  <a:cxn ang="0">
                    <a:pos x="102" y="102"/>
                  </a:cxn>
                  <a:cxn ang="0">
                    <a:pos x="92" y="108"/>
                  </a:cxn>
                  <a:cxn ang="0">
                    <a:pos x="82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6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4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4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6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18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2" y="4"/>
                    </a:lnTo>
                    <a:lnTo>
                      <a:pt x="92" y="10"/>
                    </a:lnTo>
                    <a:lnTo>
                      <a:pt x="102" y="18"/>
                    </a:lnTo>
                    <a:lnTo>
                      <a:pt x="108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18" y="60"/>
                    </a:lnTo>
                    <a:lnTo>
                      <a:pt x="118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08" y="92"/>
                    </a:lnTo>
                    <a:lnTo>
                      <a:pt x="102" y="102"/>
                    </a:lnTo>
                    <a:lnTo>
                      <a:pt x="92" y="108"/>
                    </a:lnTo>
                    <a:lnTo>
                      <a:pt x="82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6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4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236"/>
              <p:cNvSpPr/>
              <p:nvPr/>
            </p:nvSpPr>
            <p:spPr bwMode="auto">
              <a:xfrm>
                <a:off x="3902075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08" y="0"/>
                  </a:cxn>
                  <a:cxn ang="0">
                    <a:pos x="128" y="2"/>
                  </a:cxn>
                  <a:cxn ang="0">
                    <a:pos x="144" y="6"/>
                  </a:cxn>
                  <a:cxn ang="0">
                    <a:pos x="160" y="12"/>
                  </a:cxn>
                  <a:cxn ang="0">
                    <a:pos x="174" y="20"/>
                  </a:cxn>
                  <a:cxn ang="0">
                    <a:pos x="174" y="20"/>
                  </a:cxn>
                  <a:cxn ang="0">
                    <a:pos x="154" y="30"/>
                  </a:cxn>
                  <a:cxn ang="0">
                    <a:pos x="138" y="42"/>
                  </a:cxn>
                  <a:cxn ang="0">
                    <a:pos x="126" y="54"/>
                  </a:cxn>
                  <a:cxn ang="0">
                    <a:pos x="116" y="66"/>
                  </a:cxn>
                  <a:cxn ang="0">
                    <a:pos x="108" y="76"/>
                  </a:cxn>
                  <a:cxn ang="0">
                    <a:pos x="102" y="86"/>
                  </a:cxn>
                  <a:cxn ang="0">
                    <a:pos x="98" y="96"/>
                  </a:cxn>
                  <a:cxn ang="0">
                    <a:pos x="98" y="98"/>
                  </a:cxn>
                  <a:cxn ang="0">
                    <a:pos x="0" y="98"/>
                  </a:cxn>
                  <a:cxn ang="0">
                    <a:pos x="0" y="66"/>
                  </a:cxn>
                  <a:cxn ang="0">
                    <a:pos x="0" y="66"/>
                  </a:cxn>
                  <a:cxn ang="0">
                    <a:pos x="6" y="56"/>
                  </a:cxn>
                  <a:cxn ang="0">
                    <a:pos x="12" y="44"/>
                  </a:cxn>
                  <a:cxn ang="0">
                    <a:pos x="24" y="32"/>
                  </a:cxn>
                  <a:cxn ang="0">
                    <a:pos x="38" y="20"/>
                  </a:cxn>
                  <a:cxn ang="0">
                    <a:pos x="56" y="10"/>
                  </a:cxn>
                  <a:cxn ang="0">
                    <a:pos x="68" y="6"/>
                  </a:cxn>
                  <a:cxn ang="0">
                    <a:pos x="80" y="4"/>
                  </a:cxn>
                  <a:cxn ang="0">
                    <a:pos x="92" y="0"/>
                  </a:cxn>
                  <a:cxn ang="0">
                    <a:pos x="108" y="0"/>
                  </a:cxn>
                  <a:cxn ang="0">
                    <a:pos x="108" y="0"/>
                  </a:cxn>
                </a:cxnLst>
                <a:rect l="0" t="0" r="r" b="b"/>
                <a:pathLst>
                  <a:path w="174" h="98">
                    <a:moveTo>
                      <a:pt x="108" y="0"/>
                    </a:moveTo>
                    <a:lnTo>
                      <a:pt x="108" y="0"/>
                    </a:lnTo>
                    <a:lnTo>
                      <a:pt x="128" y="2"/>
                    </a:lnTo>
                    <a:lnTo>
                      <a:pt x="144" y="6"/>
                    </a:lnTo>
                    <a:lnTo>
                      <a:pt x="160" y="12"/>
                    </a:lnTo>
                    <a:lnTo>
                      <a:pt x="174" y="20"/>
                    </a:lnTo>
                    <a:lnTo>
                      <a:pt x="174" y="20"/>
                    </a:lnTo>
                    <a:lnTo>
                      <a:pt x="154" y="30"/>
                    </a:lnTo>
                    <a:lnTo>
                      <a:pt x="138" y="42"/>
                    </a:lnTo>
                    <a:lnTo>
                      <a:pt x="126" y="54"/>
                    </a:lnTo>
                    <a:lnTo>
                      <a:pt x="116" y="66"/>
                    </a:lnTo>
                    <a:lnTo>
                      <a:pt x="108" y="76"/>
                    </a:lnTo>
                    <a:lnTo>
                      <a:pt x="102" y="86"/>
                    </a:lnTo>
                    <a:lnTo>
                      <a:pt x="98" y="96"/>
                    </a:lnTo>
                    <a:lnTo>
                      <a:pt x="98" y="98"/>
                    </a:lnTo>
                    <a:lnTo>
                      <a:pt x="0" y="9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6" y="56"/>
                    </a:lnTo>
                    <a:lnTo>
                      <a:pt x="12" y="44"/>
                    </a:lnTo>
                    <a:lnTo>
                      <a:pt x="24" y="32"/>
                    </a:lnTo>
                    <a:lnTo>
                      <a:pt x="38" y="20"/>
                    </a:lnTo>
                    <a:lnTo>
                      <a:pt x="56" y="10"/>
                    </a:lnTo>
                    <a:lnTo>
                      <a:pt x="68" y="6"/>
                    </a:lnTo>
                    <a:lnTo>
                      <a:pt x="80" y="4"/>
                    </a:lnTo>
                    <a:lnTo>
                      <a:pt x="92" y="0"/>
                    </a:lnTo>
                    <a:lnTo>
                      <a:pt x="108" y="0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74" name="三角形 73"/>
            <p:cNvSpPr/>
            <p:nvPr/>
          </p:nvSpPr>
          <p:spPr>
            <a:xfrm rot="13444924">
              <a:off x="1989960" y="3375609"/>
              <a:ext cx="704200" cy="238897"/>
            </a:xfrm>
            <a:prstGeom prst="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5" name="三角形 74"/>
            <p:cNvSpPr/>
            <p:nvPr/>
          </p:nvSpPr>
          <p:spPr>
            <a:xfrm rot="8155076" flipV="1">
              <a:off x="3082809" y="3287171"/>
              <a:ext cx="704200" cy="238897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6" name="三角形 75"/>
            <p:cNvSpPr/>
            <p:nvPr/>
          </p:nvSpPr>
          <p:spPr>
            <a:xfrm rot="13444924">
              <a:off x="4239719" y="3375608"/>
              <a:ext cx="704200" cy="23889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7" name="三角形 76"/>
            <p:cNvSpPr/>
            <p:nvPr/>
          </p:nvSpPr>
          <p:spPr>
            <a:xfrm rot="8155076" flipV="1">
              <a:off x="5332568" y="3287170"/>
              <a:ext cx="704200" cy="238897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09592" y="1579639"/>
            <a:ext cx="2381013" cy="1004264"/>
            <a:chOff x="5677450" y="722514"/>
            <a:chExt cx="2381013" cy="1004264"/>
          </a:xfrm>
        </p:grpSpPr>
        <p:sp>
          <p:nvSpPr>
            <p:cNvPr id="80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“开始”面板中可以对字体、字号、颜色、行距等进行修改。</a:t>
              </a:r>
            </a:p>
          </p:txBody>
        </p:sp>
        <p:sp>
          <p:nvSpPr>
            <p:cNvPr id="81" name="矩形 80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5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2" name="组 81"/>
          <p:cNvGrpSpPr/>
          <p:nvPr/>
        </p:nvGrpSpPr>
        <p:grpSpPr>
          <a:xfrm>
            <a:off x="2023472" y="4872809"/>
            <a:ext cx="2381013" cy="1004264"/>
            <a:chOff x="5677450" y="722514"/>
            <a:chExt cx="2381013" cy="1004264"/>
          </a:xfrm>
        </p:grpSpPr>
        <p:sp>
          <p:nvSpPr>
            <p:cNvPr id="83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“开始”面板中可以对字体、字号、颜色、行距等进行修改。</a:t>
              </a:r>
            </a:p>
          </p:txBody>
        </p:sp>
        <p:sp>
          <p:nvSpPr>
            <p:cNvPr id="84" name="矩形 83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5" name="组 84"/>
          <p:cNvGrpSpPr/>
          <p:nvPr/>
        </p:nvGrpSpPr>
        <p:grpSpPr>
          <a:xfrm>
            <a:off x="6980805" y="627920"/>
            <a:ext cx="2381013" cy="1004264"/>
            <a:chOff x="5677450" y="722514"/>
            <a:chExt cx="2381013" cy="1004264"/>
          </a:xfrm>
        </p:grpSpPr>
        <p:sp>
          <p:nvSpPr>
            <p:cNvPr id="86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“开始”面板中可以对字体、字号、颜色、行距等进行修改。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8" name="组 87"/>
          <p:cNvGrpSpPr/>
          <p:nvPr/>
        </p:nvGrpSpPr>
        <p:grpSpPr>
          <a:xfrm>
            <a:off x="9044384" y="4606712"/>
            <a:ext cx="2381013" cy="1004264"/>
            <a:chOff x="5677450" y="722514"/>
            <a:chExt cx="2381013" cy="1004264"/>
          </a:xfrm>
        </p:grpSpPr>
        <p:sp>
          <p:nvSpPr>
            <p:cNvPr id="89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“开始”面板中可以对字体、字号、颜色、行距等进行修改。</a:t>
              </a:r>
            </a:p>
          </p:txBody>
        </p:sp>
        <p:sp>
          <p:nvSpPr>
            <p:cNvPr id="90" name="矩形 89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解决方法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11</a:t>
            </a:r>
            <a:endParaRPr kumimoji="1"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614252" y="1456532"/>
            <a:ext cx="2655449" cy="902811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zh-CN" sz="1865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3373590" y="1456532"/>
            <a:ext cx="2655449" cy="90281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6132929" y="1456532"/>
            <a:ext cx="2655449" cy="90281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4251" y="2512887"/>
            <a:ext cx="2655451" cy="308449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73590" y="2512887"/>
            <a:ext cx="2655449" cy="308449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32928" y="2512887"/>
            <a:ext cx="2655451" cy="308449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3" name="五边形 12"/>
          <p:cNvSpPr/>
          <p:nvPr/>
        </p:nvSpPr>
        <p:spPr>
          <a:xfrm>
            <a:off x="8892268" y="1456532"/>
            <a:ext cx="2655449" cy="902811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892265" y="2512887"/>
            <a:ext cx="2655451" cy="308449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2351" y="1491068"/>
            <a:ext cx="22302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Part 1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11689" y="1528267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Part 2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71028" y="1491068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Part 3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930367" y="1515439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Part 4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0" name="文本框 8"/>
          <p:cNvSpPr txBox="1"/>
          <p:nvPr/>
        </p:nvSpPr>
        <p:spPr>
          <a:xfrm>
            <a:off x="767937" y="3203842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1" name="矩形 20"/>
          <p:cNvSpPr/>
          <p:nvPr/>
        </p:nvSpPr>
        <p:spPr>
          <a:xfrm>
            <a:off x="767937" y="277204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>
                  <a:lumMod val="50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2" name="文本框 8"/>
          <p:cNvSpPr txBox="1"/>
          <p:nvPr/>
        </p:nvSpPr>
        <p:spPr>
          <a:xfrm>
            <a:off x="3581209" y="3203842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3" name="矩形 22"/>
          <p:cNvSpPr/>
          <p:nvPr/>
        </p:nvSpPr>
        <p:spPr>
          <a:xfrm>
            <a:off x="3581209" y="277204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6342417" y="3189049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5" name="矩形 24"/>
          <p:cNvSpPr/>
          <p:nvPr/>
        </p:nvSpPr>
        <p:spPr>
          <a:xfrm>
            <a:off x="6342417" y="275724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sp>
        <p:nvSpPr>
          <p:cNvPr id="26" name="文本框 8"/>
          <p:cNvSpPr txBox="1"/>
          <p:nvPr/>
        </p:nvSpPr>
        <p:spPr>
          <a:xfrm>
            <a:off x="9017629" y="3189049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7" name="矩形 26"/>
          <p:cNvSpPr/>
          <p:nvPr/>
        </p:nvSpPr>
        <p:spPr>
          <a:xfrm>
            <a:off x="9017629" y="275724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>
                  <a:lumMod val="60000"/>
                  <a:lumOff val="40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解决方法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12</a:t>
            </a:r>
            <a:endParaRPr kumimoji="1"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143000" y="4460814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/>
              <a:t>1</a:t>
            </a:r>
            <a:endParaRPr kumimoji="1" lang="zh-CN" altLang="en-US" sz="9600" b="1" dirty="0"/>
          </a:p>
        </p:txBody>
      </p:sp>
      <p:sp>
        <p:nvSpPr>
          <p:cNvPr id="5" name="圆角矩形 4"/>
          <p:cNvSpPr/>
          <p:nvPr/>
        </p:nvSpPr>
        <p:spPr>
          <a:xfrm rot="1007404">
            <a:off x="2082777" y="3190647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/>
              <a:t>2</a:t>
            </a:r>
            <a:endParaRPr kumimoji="1" lang="zh-CN" altLang="en-US" sz="9600" b="1" dirty="0"/>
          </a:p>
        </p:txBody>
      </p:sp>
      <p:sp>
        <p:nvSpPr>
          <p:cNvPr id="6" name="圆角矩形 5"/>
          <p:cNvSpPr/>
          <p:nvPr/>
        </p:nvSpPr>
        <p:spPr>
          <a:xfrm rot="21189383">
            <a:off x="939777" y="2004965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/>
              <a:t>3</a:t>
            </a:r>
            <a:endParaRPr kumimoji="1" lang="zh-CN" altLang="en-US" sz="9600" b="1" dirty="0"/>
          </a:p>
        </p:txBody>
      </p:sp>
      <p:sp>
        <p:nvSpPr>
          <p:cNvPr id="7" name="圆角矩形 6"/>
          <p:cNvSpPr/>
          <p:nvPr/>
        </p:nvSpPr>
        <p:spPr>
          <a:xfrm rot="912046">
            <a:off x="2097121" y="788756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/>
              <a:t>4</a:t>
            </a:r>
            <a:endParaRPr kumimoji="1" lang="zh-CN" altLang="en-US" sz="9600" b="1" dirty="0"/>
          </a:p>
        </p:txBody>
      </p:sp>
      <p:grpSp>
        <p:nvGrpSpPr>
          <p:cNvPr id="25" name="组 24"/>
          <p:cNvGrpSpPr/>
          <p:nvPr/>
        </p:nvGrpSpPr>
        <p:grpSpPr>
          <a:xfrm>
            <a:off x="4328508" y="4869002"/>
            <a:ext cx="6470930" cy="1004264"/>
            <a:chOff x="3790288" y="4869002"/>
            <a:chExt cx="6470930" cy="1004264"/>
          </a:xfrm>
        </p:grpSpPr>
        <p:sp>
          <p:nvSpPr>
            <p:cNvPr id="8" name="文本框 8"/>
            <p:cNvSpPr txBox="1"/>
            <p:nvPr/>
          </p:nvSpPr>
          <p:spPr>
            <a:xfrm>
              <a:off x="3790288" y="5300802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标题数字等都可以通过点击和重新输入进行更改，顶部“开始”面板中可以对字体、字号、颜色、行距等进行修改。顶部“开始”面板中可以对字体、字号、颜色、行距等进行修改。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3790288" y="4869002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5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4747990" y="3597636"/>
            <a:ext cx="6470930" cy="1004264"/>
            <a:chOff x="4209770" y="3597636"/>
            <a:chExt cx="6470930" cy="1004264"/>
          </a:xfrm>
        </p:grpSpPr>
        <p:sp>
          <p:nvSpPr>
            <p:cNvPr id="14" name="文本框 8"/>
            <p:cNvSpPr txBox="1"/>
            <p:nvPr/>
          </p:nvSpPr>
          <p:spPr>
            <a:xfrm>
              <a:off x="4209770" y="4029436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标题数字等都可以通过点击和重新输入进行更改，顶部“开始”面板中可以对字体、字号、颜色、行距等进行修改。顶部“开始”面板中可以对字体、字号、颜色、行距等进行修改。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4209770" y="359763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4328508" y="2326270"/>
            <a:ext cx="6470930" cy="1004264"/>
            <a:chOff x="3790288" y="2326270"/>
            <a:chExt cx="6470930" cy="1004264"/>
          </a:xfrm>
        </p:grpSpPr>
        <p:sp>
          <p:nvSpPr>
            <p:cNvPr id="17" name="文本框 8"/>
            <p:cNvSpPr txBox="1"/>
            <p:nvPr/>
          </p:nvSpPr>
          <p:spPr>
            <a:xfrm>
              <a:off x="3790288" y="2758070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标题数字等都可以通过点击和重新输入进行更改，顶部“开始”面板中可以对字体、字号、颜色、行距等进行修改。顶部“开始”面板中可以对字体、字号、颜色、行距等进行修改。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3790288" y="2326270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747990" y="1054904"/>
            <a:ext cx="6470930" cy="1004264"/>
            <a:chOff x="4209770" y="1054904"/>
            <a:chExt cx="6470930" cy="1004264"/>
          </a:xfrm>
        </p:grpSpPr>
        <p:sp>
          <p:nvSpPr>
            <p:cNvPr id="20" name="文本框 8"/>
            <p:cNvSpPr txBox="1"/>
            <p:nvPr/>
          </p:nvSpPr>
          <p:spPr>
            <a:xfrm>
              <a:off x="4209770" y="1486704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标题数字等都可以通过点击和重新输入进行更改，顶部“开始”面板中可以对字体、字号、颜色、行距等进行修改。顶部“开始”面板中可以对字体、字号、颜色、行距等进行修改。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4209770" y="105490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00988" y="2772636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72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感谢聆听！</a:t>
            </a:r>
            <a:endParaRPr kumimoji="1" lang="zh-CN" altLang="en-US" sz="72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4" name="组 23"/>
          <p:cNvGrpSpPr/>
          <p:nvPr/>
        </p:nvGrpSpPr>
        <p:grpSpPr>
          <a:xfrm>
            <a:off x="0" y="2915354"/>
            <a:ext cx="1158440" cy="2761546"/>
            <a:chOff x="0" y="3347154"/>
            <a:chExt cx="1193800" cy="2026297"/>
          </a:xfrm>
        </p:grpSpPr>
        <p:sp>
          <p:nvSpPr>
            <p:cNvPr id="9" name="矩形 8"/>
            <p:cNvSpPr/>
            <p:nvPr/>
          </p:nvSpPr>
          <p:spPr>
            <a:xfrm>
              <a:off x="0" y="3347154"/>
              <a:ext cx="273596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7122" y="3347154"/>
              <a:ext cx="175883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49229" y="3347154"/>
              <a:ext cx="212177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10231" y="3347154"/>
              <a:ext cx="383569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文本框 8"/>
          <p:cNvSpPr txBox="1"/>
          <p:nvPr/>
        </p:nvSpPr>
        <p:spPr>
          <a:xfrm>
            <a:off x="1300988" y="4615069"/>
            <a:ext cx="7330748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John</a:t>
            </a: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Jane</a:t>
            </a:r>
            <a:r>
              <a:rPr lang="zh-CN" altLang="en-US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8988280" y="2915352"/>
            <a:ext cx="3203719" cy="2761547"/>
            <a:chOff x="7661032" y="3347153"/>
            <a:chExt cx="4530968" cy="2026298"/>
          </a:xfrm>
        </p:grpSpPr>
        <p:sp>
          <p:nvSpPr>
            <p:cNvPr id="18" name="矩形 17"/>
            <p:cNvSpPr/>
            <p:nvPr/>
          </p:nvSpPr>
          <p:spPr>
            <a:xfrm>
              <a:off x="7661032" y="3347154"/>
              <a:ext cx="1190868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26135" y="3347153"/>
              <a:ext cx="667550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660060" y="3347153"/>
              <a:ext cx="195220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921656" y="3347154"/>
              <a:ext cx="2270344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300988" y="3972965"/>
            <a:ext cx="554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3143" y="2921169"/>
            <a:ext cx="401744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6000" b="1" dirty="0">
                <a:solidFill>
                  <a:schemeClr val="bg1"/>
                </a:solidFill>
                <a:ea typeface="微软雅黑" panose="020B0503020204020204" charset="-122"/>
                <a:cs typeface="微软雅黑" panose="020B0503020204020204" charset="-122"/>
              </a:rPr>
              <a:t>CONTENTS</a:t>
            </a:r>
            <a:endParaRPr kumimoji="1" lang="zh-CN" altLang="en-US" sz="6000" b="1" dirty="0">
              <a:solidFill>
                <a:schemeClr val="bg1"/>
              </a:solidFill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009866" y="1481342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ONE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课题目的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011777" y="135095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09866" y="2494295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TWO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具体工作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11777" y="236390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009866" y="3507248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THREE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存在问题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11777" y="3376859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09866" y="4520201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FOUR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解决方法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011777" y="438981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04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ONE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课题目的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课题目的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grpSp>
        <p:nvGrpSpPr>
          <p:cNvPr id="11" name="组 10"/>
          <p:cNvGrpSpPr/>
          <p:nvPr/>
        </p:nvGrpSpPr>
        <p:grpSpPr>
          <a:xfrm>
            <a:off x="1193800" y="977900"/>
            <a:ext cx="3111500" cy="5283200"/>
            <a:chOff x="482600" y="1092200"/>
            <a:chExt cx="3111500" cy="5283200"/>
          </a:xfrm>
        </p:grpSpPr>
        <p:sp>
          <p:nvSpPr>
            <p:cNvPr id="4" name="矩形 3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dirty="0">
                  <a:solidFill>
                    <a:srgbClr val="FFFFFF"/>
                  </a:solidFill>
                  <a:ea typeface="微软雅黑" panose="020B0503020204020204" charset="-122"/>
                </a:rPr>
                <a:t>01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4464050" y="982635"/>
            <a:ext cx="3111500" cy="5283200"/>
            <a:chOff x="482600" y="1092200"/>
            <a:chExt cx="3111500" cy="5283200"/>
          </a:xfrm>
        </p:grpSpPr>
        <p:sp>
          <p:nvSpPr>
            <p:cNvPr id="13" name="矩形 12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dirty="0">
                  <a:solidFill>
                    <a:srgbClr val="FFFFFF"/>
                  </a:solidFill>
                  <a:ea typeface="微软雅黑" panose="020B0503020204020204" charset="-122"/>
                </a:rPr>
                <a:t>02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7734300" y="977900"/>
            <a:ext cx="3111500" cy="5283200"/>
            <a:chOff x="482600" y="1092200"/>
            <a:chExt cx="3111500" cy="5283200"/>
          </a:xfrm>
        </p:grpSpPr>
        <p:sp>
          <p:nvSpPr>
            <p:cNvPr id="19" name="矩形 18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>
                  <a:solidFill>
                    <a:srgbClr val="FFFFFF"/>
                  </a:solidFill>
                  <a:ea typeface="微软雅黑" panose="020B0503020204020204" charset="-122"/>
                </a:rPr>
                <a:t>03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924300" y="4368800"/>
            <a:ext cx="7073900" cy="1244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924300" y="2933700"/>
            <a:ext cx="7073900" cy="124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24300" y="1498600"/>
            <a:ext cx="7073900" cy="1244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课题目的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4" name="三角形 3"/>
          <p:cNvSpPr/>
          <p:nvPr/>
        </p:nvSpPr>
        <p:spPr>
          <a:xfrm>
            <a:off x="2984500" y="1498600"/>
            <a:ext cx="1879600" cy="1244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梯形 4"/>
          <p:cNvSpPr/>
          <p:nvPr/>
        </p:nvSpPr>
        <p:spPr>
          <a:xfrm>
            <a:off x="1905000" y="2933700"/>
            <a:ext cx="4038600" cy="1244600"/>
          </a:xfrm>
          <a:prstGeom prst="trapezoid">
            <a:avLst>
              <a:gd name="adj" fmla="val 78062"/>
            </a:avLst>
          </a:prstGeom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梯形 9"/>
          <p:cNvSpPr/>
          <p:nvPr/>
        </p:nvSpPr>
        <p:spPr>
          <a:xfrm>
            <a:off x="774700" y="4368800"/>
            <a:ext cx="6299200" cy="1244600"/>
          </a:xfrm>
          <a:prstGeom prst="trapezoid">
            <a:avLst>
              <a:gd name="adj" fmla="val 8316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979362" y="1744642"/>
            <a:ext cx="466323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倍字间距。标题数字等都可以通过点击和重新输入进行更改。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105405" y="1705401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53319" y="3230542"/>
            <a:ext cx="378928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979362" y="3191301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47857" y="4572683"/>
            <a:ext cx="2694743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7073900" y="453344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20" name="Freeform 119"/>
          <p:cNvSpPr>
            <a:spLocks noEditPoints="1"/>
          </p:cNvSpPr>
          <p:nvPr/>
        </p:nvSpPr>
        <p:spPr bwMode="auto">
          <a:xfrm>
            <a:off x="3695700" y="4762500"/>
            <a:ext cx="457200" cy="45720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5" name="组 24"/>
          <p:cNvGrpSpPr/>
          <p:nvPr/>
        </p:nvGrpSpPr>
        <p:grpSpPr>
          <a:xfrm>
            <a:off x="3703934" y="1943857"/>
            <a:ext cx="440732" cy="528206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26" name="Freeform 47"/>
            <p:cNvSpPr/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7" name="Freeform 48"/>
            <p:cNvSpPr/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8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9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0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1" name="Freeform 52"/>
            <p:cNvSpPr/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2" name="Freeform 53"/>
            <p:cNvSpPr/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3" name="Freeform 54"/>
            <p:cNvSpPr/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4" name="Freeform 55"/>
            <p:cNvSpPr/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5" name="Freeform 56"/>
            <p:cNvSpPr/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</p:grpSp>
      <p:sp>
        <p:nvSpPr>
          <p:cNvPr id="39" name="Freeform 217"/>
          <p:cNvSpPr>
            <a:spLocks noEditPoints="1"/>
          </p:cNvSpPr>
          <p:nvPr/>
        </p:nvSpPr>
        <p:spPr bwMode="auto">
          <a:xfrm>
            <a:off x="3700135" y="3391670"/>
            <a:ext cx="448331" cy="326059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课题目的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90"/>
          <a:stretch>
            <a:fillRect/>
          </a:stretch>
        </p:blipFill>
        <p:spPr>
          <a:xfrm>
            <a:off x="152400" y="1073030"/>
            <a:ext cx="11887200" cy="314182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1073030"/>
            <a:ext cx="12192000" cy="31418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1582931" y="1530525"/>
            <a:ext cx="1096332" cy="1096330"/>
            <a:chOff x="2571507" y="1884383"/>
            <a:chExt cx="1438335" cy="1438335"/>
          </a:xfrm>
          <a:solidFill>
            <a:schemeClr val="bg1"/>
          </a:solidFill>
        </p:grpSpPr>
        <p:grpSp>
          <p:nvGrpSpPr>
            <p:cNvPr id="7" name="组 6"/>
            <p:cNvGrpSpPr/>
            <p:nvPr/>
          </p:nvGrpSpPr>
          <p:grpSpPr>
            <a:xfrm>
              <a:off x="3016481" y="2269441"/>
              <a:ext cx="557558" cy="668218"/>
              <a:chOff x="1536700" y="911225"/>
              <a:chExt cx="831850" cy="996950"/>
            </a:xfrm>
            <a:grpFill/>
          </p:grpSpPr>
          <p:sp>
            <p:nvSpPr>
              <p:cNvPr id="9" name="Freeform 47"/>
              <p:cNvSpPr/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0" name="Freeform 48"/>
              <p:cNvSpPr/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1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2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3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4" name="Freeform 52"/>
              <p:cNvSpPr/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5" name="Freeform 53"/>
              <p:cNvSpPr/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6" name="Freeform 54"/>
              <p:cNvSpPr/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7" name="Freeform 55"/>
              <p:cNvSpPr/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8" name="Freeform 56"/>
              <p:cNvSpPr/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</p:grpSp>
        <p:sp>
          <p:nvSpPr>
            <p:cNvPr id="8" name="椭圆 7"/>
            <p:cNvSpPr/>
            <p:nvPr/>
          </p:nvSpPr>
          <p:spPr>
            <a:xfrm>
              <a:off x="2571507" y="1884383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5541637" y="1546484"/>
            <a:ext cx="1096332" cy="1096330"/>
            <a:chOff x="8161482" y="1607292"/>
            <a:chExt cx="1438335" cy="1438335"/>
          </a:xfrm>
          <a:solidFill>
            <a:schemeClr val="bg1"/>
          </a:solidFill>
        </p:grpSpPr>
        <p:sp>
          <p:nvSpPr>
            <p:cNvPr id="20" name="椭圆 19"/>
            <p:cNvSpPr/>
            <p:nvPr/>
          </p:nvSpPr>
          <p:spPr>
            <a:xfrm>
              <a:off x="8161482" y="1607292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Freeform 217"/>
            <p:cNvSpPr>
              <a:spLocks noEditPoints="1"/>
            </p:cNvSpPr>
            <p:nvPr/>
          </p:nvSpPr>
          <p:spPr bwMode="auto">
            <a:xfrm>
              <a:off x="8663197" y="2210321"/>
              <a:ext cx="448331" cy="32605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9508169" y="1546483"/>
            <a:ext cx="1096332" cy="1096330"/>
            <a:chOff x="8343900" y="1607292"/>
            <a:chExt cx="1438335" cy="1438335"/>
          </a:xfrm>
        </p:grpSpPr>
        <p:sp>
          <p:nvSpPr>
            <p:cNvPr id="23" name="椭圆 22"/>
            <p:cNvSpPr/>
            <p:nvPr/>
          </p:nvSpPr>
          <p:spPr>
            <a:xfrm>
              <a:off x="8343900" y="1607292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Freeform 119"/>
            <p:cNvSpPr>
              <a:spLocks noEditPoints="1"/>
            </p:cNvSpPr>
            <p:nvPr/>
          </p:nvSpPr>
          <p:spPr bwMode="auto">
            <a:xfrm>
              <a:off x="8841180" y="2107604"/>
              <a:ext cx="457200" cy="457200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47830" y="4110900"/>
            <a:ext cx="3966532" cy="50470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114362" y="4110900"/>
            <a:ext cx="3966532" cy="5047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073068" y="4110900"/>
            <a:ext cx="3966532" cy="504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012236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218026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978768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184558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937474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9143264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cxnSp>
        <p:nvCxnSpPr>
          <p:cNvPr id="34" name="直线连接符 33"/>
          <p:cNvCxnSpPr/>
          <p:nvPr/>
        </p:nvCxnSpPr>
        <p:spPr>
          <a:xfrm>
            <a:off x="4114362" y="1888757"/>
            <a:ext cx="0" cy="14676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连接符 34"/>
          <p:cNvCxnSpPr/>
          <p:nvPr/>
        </p:nvCxnSpPr>
        <p:spPr>
          <a:xfrm>
            <a:off x="8073068" y="1888757"/>
            <a:ext cx="0" cy="14676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8"/>
          <p:cNvSpPr txBox="1"/>
          <p:nvPr/>
        </p:nvSpPr>
        <p:spPr>
          <a:xfrm>
            <a:off x="1442060" y="5270281"/>
            <a:ext cx="930788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倍字间距。标题数字等都可以通过点击和重新输入进行更改。</a:t>
            </a:r>
          </a:p>
        </p:txBody>
      </p:sp>
      <p:sp>
        <p:nvSpPr>
          <p:cNvPr id="37" name="矩形 36"/>
          <p:cNvSpPr/>
          <p:nvPr/>
        </p:nvSpPr>
        <p:spPr>
          <a:xfrm>
            <a:off x="1448248" y="485786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TWO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具体工作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具体工作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131793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5" name="文本框 8"/>
          <p:cNvSpPr txBox="1"/>
          <p:nvPr/>
        </p:nvSpPr>
        <p:spPr>
          <a:xfrm>
            <a:off x="131793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6" name="矩形 115"/>
          <p:cNvSpPr/>
          <p:nvPr/>
        </p:nvSpPr>
        <p:spPr>
          <a:xfrm>
            <a:off x="179838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>
                    <a:lumMod val="5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>
                  <a:lumMod val="50000"/>
                </a:schemeClr>
              </a:solidFill>
              <a:ea typeface="微软雅黑" panose="020B0503020204020204" charset="-122"/>
            </a:endParaRPr>
          </a:p>
        </p:txBody>
      </p:sp>
      <p:graphicFrame>
        <p:nvGraphicFramePr>
          <p:cNvPr id="119" name="图表 118"/>
          <p:cNvGraphicFramePr/>
          <p:nvPr/>
        </p:nvGraphicFramePr>
        <p:xfrm>
          <a:off x="470248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0" name="文本框 8"/>
          <p:cNvSpPr txBox="1"/>
          <p:nvPr/>
        </p:nvSpPr>
        <p:spPr>
          <a:xfrm>
            <a:off x="470248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1" name="矩形 120"/>
          <p:cNvSpPr/>
          <p:nvPr/>
        </p:nvSpPr>
        <p:spPr>
          <a:xfrm>
            <a:off x="518293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graphicFrame>
        <p:nvGraphicFramePr>
          <p:cNvPr id="123" name="图表 122"/>
          <p:cNvGraphicFramePr/>
          <p:nvPr/>
        </p:nvGraphicFramePr>
        <p:xfrm>
          <a:off x="808703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4" name="文本框 8"/>
          <p:cNvSpPr txBox="1"/>
          <p:nvPr/>
        </p:nvSpPr>
        <p:spPr>
          <a:xfrm>
            <a:off x="808703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5" name="矩形 124"/>
          <p:cNvSpPr/>
          <p:nvPr/>
        </p:nvSpPr>
        <p:spPr>
          <a:xfrm>
            <a:off x="856748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>
                  <a:lumMod val="60000"/>
                  <a:lumOff val="40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具体工作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endParaRPr kumimoji="1" lang="zh-CN" altLang="en-US" dirty="0"/>
          </a:p>
        </p:txBody>
      </p:sp>
      <p:sp>
        <p:nvSpPr>
          <p:cNvPr id="30" name="手杖形箭头 29"/>
          <p:cNvSpPr/>
          <p:nvPr/>
        </p:nvSpPr>
        <p:spPr>
          <a:xfrm rot="16200000">
            <a:off x="4054279" y="771"/>
            <a:ext cx="1364023" cy="4557216"/>
          </a:xfrm>
          <a:prstGeom prst="utur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1" name="手杖形箭头 30"/>
          <p:cNvSpPr/>
          <p:nvPr/>
        </p:nvSpPr>
        <p:spPr>
          <a:xfrm rot="5400000" flipH="1">
            <a:off x="7143827" y="864192"/>
            <a:ext cx="1364023" cy="4557216"/>
          </a:xfrm>
          <a:prstGeom prst="utur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2" name="手杖形箭头 31"/>
          <p:cNvSpPr/>
          <p:nvPr/>
        </p:nvSpPr>
        <p:spPr>
          <a:xfrm rot="16200000">
            <a:off x="4054277" y="1722545"/>
            <a:ext cx="1364023" cy="4557216"/>
          </a:xfrm>
          <a:prstGeom prst="utur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3" name="手杖形箭头 32"/>
          <p:cNvSpPr/>
          <p:nvPr/>
        </p:nvSpPr>
        <p:spPr>
          <a:xfrm rot="5400000" flipH="1">
            <a:off x="7132067" y="2577588"/>
            <a:ext cx="1364023" cy="4557216"/>
          </a:xfrm>
          <a:prstGeom prst="uturnArrow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4" name="右箭头 33"/>
          <p:cNvSpPr/>
          <p:nvPr/>
        </p:nvSpPr>
        <p:spPr>
          <a:xfrm>
            <a:off x="152399" y="5020778"/>
            <a:ext cx="5668236" cy="67022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394619" y="3419870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604639" y="4265038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604639" y="2549737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94619" y="1691385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0169672" y="2750006"/>
            <a:ext cx="1768328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1" name="矩形 40"/>
          <p:cNvSpPr/>
          <p:nvPr/>
        </p:nvSpPr>
        <p:spPr>
          <a:xfrm>
            <a:off x="10169672" y="4533782"/>
            <a:ext cx="1768328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 flipH="1">
            <a:off x="454563" y="3397718"/>
            <a:ext cx="1780697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r"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2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6B6889"/>
      </a:accent1>
      <a:accent2>
        <a:srgbClr val="F76D68"/>
      </a:accent2>
      <a:accent3>
        <a:srgbClr val="84C8AE"/>
      </a:accent3>
      <a:accent4>
        <a:srgbClr val="FDC170"/>
      </a:accent4>
      <a:accent5>
        <a:srgbClr val="436181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2078</Words>
  <Application>Microsoft Office PowerPoint</Application>
  <PresentationFormat>宽屏</PresentationFormat>
  <Paragraphs>160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微软雅黑</vt:lpstr>
      <vt:lpstr>Arial</vt:lpstr>
      <vt:lpstr>Calibri</vt:lpstr>
      <vt:lpstr>Century Gothic</vt:lpstr>
      <vt:lpstr>Segoe UI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天 下</cp:lastModifiedBy>
  <cp:revision>97</cp:revision>
  <dcterms:created xsi:type="dcterms:W3CDTF">2015-08-18T02:51:00Z</dcterms:created>
  <dcterms:modified xsi:type="dcterms:W3CDTF">2021-01-05T22:33:18Z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