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C7C4"/>
    <a:srgbClr val="0F1459"/>
    <a:srgbClr val="E73A1C"/>
    <a:srgbClr val="278D8B"/>
    <a:srgbClr val="0A0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B06CD-7FE3-4AC6-8B7E-6FFDAE13ADD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24F3F-A666-43A0-B458-64E8AC0052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ffice.msn.com.cn/Template/Home.shtml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9" b="8102"/>
          <a:stretch>
            <a:fillRect/>
          </a:stretch>
        </p:blipFill>
        <p:spPr>
          <a:xfrm>
            <a:off x="0" y="-57150"/>
            <a:ext cx="12192000" cy="6915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9" b="8102"/>
          <a:stretch>
            <a:fillRect/>
          </a:stretch>
        </p:blipFill>
        <p:spPr>
          <a:xfrm>
            <a:off x="0" y="-57150"/>
            <a:ext cx="12192000" cy="6915150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 flipH="1">
            <a:off x="914400" y="952500"/>
            <a:ext cx="3657600" cy="0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  <a:tailEnd type="oval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六角星 9"/>
          <p:cNvSpPr/>
          <p:nvPr userDrawn="1"/>
        </p:nvSpPr>
        <p:spPr>
          <a:xfrm>
            <a:off x="540544" y="817959"/>
            <a:ext cx="269081" cy="269081"/>
          </a:xfrm>
          <a:prstGeom prst="star6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9" b="8102"/>
          <a:stretch>
            <a:fillRect/>
          </a:stretch>
        </p:blipFill>
        <p:spPr>
          <a:xfrm>
            <a:off x="0" y="-57150"/>
            <a:ext cx="12192000" cy="691515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 flipH="1">
            <a:off x="914400" y="952500"/>
            <a:ext cx="3657600" cy="0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  <a:tailEnd type="oval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六角星 7"/>
          <p:cNvSpPr/>
          <p:nvPr userDrawn="1"/>
        </p:nvSpPr>
        <p:spPr>
          <a:xfrm>
            <a:off x="540544" y="817959"/>
            <a:ext cx="269081" cy="269081"/>
          </a:xfrm>
          <a:prstGeom prst="star6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0" y="538932"/>
            <a:ext cx="1371600" cy="333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添加副标题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933450" y="493304"/>
            <a:ext cx="1549400" cy="41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添加标题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9" b="8102"/>
          <a:stretch>
            <a:fillRect/>
          </a:stretch>
        </p:blipFill>
        <p:spPr>
          <a:xfrm>
            <a:off x="0" y="-57150"/>
            <a:ext cx="12192000" cy="6915150"/>
          </a:xfrm>
          <a:prstGeom prst="rect">
            <a:avLst/>
          </a:prstGeom>
        </p:spPr>
      </p:pic>
      <p:sp>
        <p:nvSpPr>
          <p:cNvPr id="6" name="等腰三角形 5"/>
          <p:cNvSpPr/>
          <p:nvPr userDrawn="1"/>
        </p:nvSpPr>
        <p:spPr>
          <a:xfrm>
            <a:off x="4012442" y="1596788"/>
            <a:ext cx="3971498" cy="3423705"/>
          </a:xfrm>
          <a:prstGeom prst="triangle">
            <a:avLst/>
          </a:prstGeom>
          <a:noFill/>
          <a:ln w="1270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5357813" y="3500438"/>
            <a:ext cx="11858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>
            <a:spLocks noGrp="1"/>
          </p:cNvSpPr>
          <p:nvPr>
            <p:ph type="title" hasCustomPrompt="1"/>
          </p:nvPr>
        </p:nvSpPr>
        <p:spPr>
          <a:xfrm>
            <a:off x="5100462" y="3835939"/>
            <a:ext cx="1879600" cy="5074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添加标题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9" b="8102"/>
          <a:stretch>
            <a:fillRect/>
          </a:stretch>
        </p:blipFill>
        <p:spPr>
          <a:xfrm>
            <a:off x="0" y="-57150"/>
            <a:ext cx="12192000" cy="691515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-1" y="-7448"/>
            <a:ext cx="12187589" cy="6865447"/>
            <a:chOff x="0" y="-7447"/>
            <a:chExt cx="9144002" cy="5150950"/>
          </a:xfrm>
        </p:grpSpPr>
        <p:cxnSp>
          <p:nvCxnSpPr>
            <p:cNvPr id="9" name="直线连接符 2"/>
            <p:cNvCxnSpPr/>
            <p:nvPr/>
          </p:nvCxnSpPr>
          <p:spPr>
            <a:xfrm>
              <a:off x="0" y="2"/>
              <a:ext cx="1396002" cy="326291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线连接符 3"/>
            <p:cNvCxnSpPr/>
            <p:nvPr/>
          </p:nvCxnSpPr>
          <p:spPr>
            <a:xfrm flipV="1">
              <a:off x="732051" y="326292"/>
              <a:ext cx="663953" cy="909696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线连接符 4"/>
            <p:cNvCxnSpPr/>
            <p:nvPr/>
          </p:nvCxnSpPr>
          <p:spPr>
            <a:xfrm>
              <a:off x="2" y="0"/>
              <a:ext cx="732049" cy="1235988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线连接符 5"/>
            <p:cNvCxnSpPr/>
            <p:nvPr/>
          </p:nvCxnSpPr>
          <p:spPr>
            <a:xfrm>
              <a:off x="2" y="1693190"/>
              <a:ext cx="1975651" cy="389395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线连接符 6"/>
            <p:cNvCxnSpPr/>
            <p:nvPr/>
          </p:nvCxnSpPr>
          <p:spPr>
            <a:xfrm flipV="1">
              <a:off x="1396004" y="2"/>
              <a:ext cx="1205861" cy="326291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连接符 7"/>
            <p:cNvCxnSpPr/>
            <p:nvPr/>
          </p:nvCxnSpPr>
          <p:spPr>
            <a:xfrm flipV="1">
              <a:off x="1975652" y="0"/>
              <a:ext cx="626211" cy="2082582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连接符 8"/>
            <p:cNvCxnSpPr/>
            <p:nvPr/>
          </p:nvCxnSpPr>
          <p:spPr>
            <a:xfrm flipH="1" flipV="1">
              <a:off x="1396003" y="326292"/>
              <a:ext cx="579648" cy="1756290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连接符 9"/>
            <p:cNvCxnSpPr/>
            <p:nvPr/>
          </p:nvCxnSpPr>
          <p:spPr>
            <a:xfrm>
              <a:off x="732049" y="1235988"/>
              <a:ext cx="1243602" cy="846594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连接符 10"/>
            <p:cNvCxnSpPr/>
            <p:nvPr/>
          </p:nvCxnSpPr>
          <p:spPr>
            <a:xfrm flipV="1">
              <a:off x="573293" y="2082586"/>
              <a:ext cx="1402359" cy="898133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连接符 11"/>
            <p:cNvCxnSpPr/>
            <p:nvPr/>
          </p:nvCxnSpPr>
          <p:spPr>
            <a:xfrm>
              <a:off x="6676643" y="3311124"/>
              <a:ext cx="1561117" cy="278080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线连接符 12"/>
            <p:cNvCxnSpPr/>
            <p:nvPr/>
          </p:nvCxnSpPr>
          <p:spPr>
            <a:xfrm flipH="1">
              <a:off x="1975651" y="1693189"/>
              <a:ext cx="1058384" cy="389396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线连接符 13"/>
            <p:cNvCxnSpPr/>
            <p:nvPr/>
          </p:nvCxnSpPr>
          <p:spPr>
            <a:xfrm>
              <a:off x="2601864" y="0"/>
              <a:ext cx="432172" cy="1693188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连接符 14"/>
            <p:cNvCxnSpPr/>
            <p:nvPr/>
          </p:nvCxnSpPr>
          <p:spPr>
            <a:xfrm>
              <a:off x="574727" y="2980718"/>
              <a:ext cx="1321545" cy="396840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连接符 15"/>
            <p:cNvCxnSpPr/>
            <p:nvPr/>
          </p:nvCxnSpPr>
          <p:spPr>
            <a:xfrm flipH="1">
              <a:off x="1896273" y="2082586"/>
              <a:ext cx="79378" cy="1287527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线连接符 16"/>
            <p:cNvCxnSpPr/>
            <p:nvPr/>
          </p:nvCxnSpPr>
          <p:spPr>
            <a:xfrm>
              <a:off x="0" y="2980719"/>
              <a:ext cx="573294" cy="1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线连接符 17"/>
            <p:cNvCxnSpPr/>
            <p:nvPr/>
          </p:nvCxnSpPr>
          <p:spPr>
            <a:xfrm>
              <a:off x="2" y="1693190"/>
              <a:ext cx="573293" cy="1287529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线连接符 18"/>
            <p:cNvCxnSpPr/>
            <p:nvPr/>
          </p:nvCxnSpPr>
          <p:spPr>
            <a:xfrm flipV="1">
              <a:off x="2" y="1235988"/>
              <a:ext cx="732049" cy="457200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线连接符 19"/>
            <p:cNvCxnSpPr/>
            <p:nvPr/>
          </p:nvCxnSpPr>
          <p:spPr>
            <a:xfrm>
              <a:off x="8237761" y="3589204"/>
              <a:ext cx="906241" cy="1554296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线连接符 20"/>
            <p:cNvCxnSpPr/>
            <p:nvPr/>
          </p:nvCxnSpPr>
          <p:spPr>
            <a:xfrm flipV="1">
              <a:off x="8237758" y="1587364"/>
              <a:ext cx="906242" cy="2001840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线连接符 21"/>
            <p:cNvCxnSpPr/>
            <p:nvPr/>
          </p:nvCxnSpPr>
          <p:spPr>
            <a:xfrm>
              <a:off x="7496890" y="2151760"/>
              <a:ext cx="740870" cy="1437444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线连接符 66"/>
            <p:cNvCxnSpPr/>
            <p:nvPr/>
          </p:nvCxnSpPr>
          <p:spPr>
            <a:xfrm>
              <a:off x="2601864" y="2"/>
              <a:ext cx="1658135" cy="1084699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线连接符 67"/>
            <p:cNvCxnSpPr/>
            <p:nvPr/>
          </p:nvCxnSpPr>
          <p:spPr>
            <a:xfrm flipV="1">
              <a:off x="3448569" y="1084699"/>
              <a:ext cx="811428" cy="151290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线连接符 68"/>
            <p:cNvCxnSpPr/>
            <p:nvPr/>
          </p:nvCxnSpPr>
          <p:spPr>
            <a:xfrm>
              <a:off x="2601864" y="2"/>
              <a:ext cx="846706" cy="1228541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线连接符 69"/>
            <p:cNvCxnSpPr/>
            <p:nvPr/>
          </p:nvCxnSpPr>
          <p:spPr>
            <a:xfrm>
              <a:off x="3034037" y="1685743"/>
              <a:ext cx="1975651" cy="389395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线连接符 70"/>
            <p:cNvCxnSpPr/>
            <p:nvPr/>
          </p:nvCxnSpPr>
          <p:spPr>
            <a:xfrm flipV="1">
              <a:off x="4259999" y="-7444"/>
              <a:ext cx="1375901" cy="1092145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线连接符 71"/>
            <p:cNvCxnSpPr/>
            <p:nvPr/>
          </p:nvCxnSpPr>
          <p:spPr>
            <a:xfrm flipV="1">
              <a:off x="5009687" y="-7447"/>
              <a:ext cx="626211" cy="2082582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线连接符 72"/>
            <p:cNvCxnSpPr/>
            <p:nvPr/>
          </p:nvCxnSpPr>
          <p:spPr>
            <a:xfrm flipH="1" flipV="1">
              <a:off x="4259999" y="1084701"/>
              <a:ext cx="749689" cy="990436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线连接符 73"/>
            <p:cNvCxnSpPr/>
            <p:nvPr/>
          </p:nvCxnSpPr>
          <p:spPr>
            <a:xfrm>
              <a:off x="3448571" y="1235990"/>
              <a:ext cx="1561117" cy="839146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线连接符 74"/>
            <p:cNvCxnSpPr/>
            <p:nvPr/>
          </p:nvCxnSpPr>
          <p:spPr>
            <a:xfrm flipV="1">
              <a:off x="3607328" y="2075139"/>
              <a:ext cx="1402359" cy="898133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线连接符 75"/>
            <p:cNvCxnSpPr/>
            <p:nvPr/>
          </p:nvCxnSpPr>
          <p:spPr>
            <a:xfrm flipH="1">
              <a:off x="5009686" y="1685743"/>
              <a:ext cx="1058384" cy="389396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线连接符 76"/>
            <p:cNvCxnSpPr/>
            <p:nvPr/>
          </p:nvCxnSpPr>
          <p:spPr>
            <a:xfrm>
              <a:off x="5635899" y="-7447"/>
              <a:ext cx="432172" cy="1693188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线连接符 77"/>
            <p:cNvCxnSpPr/>
            <p:nvPr/>
          </p:nvCxnSpPr>
          <p:spPr>
            <a:xfrm flipH="1" flipV="1">
              <a:off x="1975653" y="2082586"/>
              <a:ext cx="1633111" cy="890687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线连接符 78"/>
            <p:cNvCxnSpPr/>
            <p:nvPr/>
          </p:nvCxnSpPr>
          <p:spPr>
            <a:xfrm flipH="1">
              <a:off x="4260000" y="326294"/>
              <a:ext cx="95536" cy="758407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线连接符 79"/>
            <p:cNvCxnSpPr/>
            <p:nvPr/>
          </p:nvCxnSpPr>
          <p:spPr>
            <a:xfrm flipV="1">
              <a:off x="1896274" y="2973273"/>
              <a:ext cx="1711057" cy="404287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线连接符 80"/>
            <p:cNvCxnSpPr/>
            <p:nvPr/>
          </p:nvCxnSpPr>
          <p:spPr>
            <a:xfrm>
              <a:off x="3034037" y="1685743"/>
              <a:ext cx="573293" cy="1287529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线连接符 81"/>
            <p:cNvCxnSpPr/>
            <p:nvPr/>
          </p:nvCxnSpPr>
          <p:spPr>
            <a:xfrm flipV="1">
              <a:off x="3034035" y="1235991"/>
              <a:ext cx="414534" cy="449752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线连接符 90"/>
            <p:cNvCxnSpPr/>
            <p:nvPr/>
          </p:nvCxnSpPr>
          <p:spPr>
            <a:xfrm flipH="1">
              <a:off x="5741737" y="1693190"/>
              <a:ext cx="326335" cy="1617935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线连接符 91"/>
            <p:cNvCxnSpPr/>
            <p:nvPr/>
          </p:nvCxnSpPr>
          <p:spPr>
            <a:xfrm flipH="1" flipV="1">
              <a:off x="5635900" y="0"/>
              <a:ext cx="1616497" cy="478692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线连接符 92"/>
            <p:cNvCxnSpPr/>
            <p:nvPr/>
          </p:nvCxnSpPr>
          <p:spPr>
            <a:xfrm>
              <a:off x="5009688" y="2075135"/>
              <a:ext cx="732049" cy="1235988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线连接符 93"/>
            <p:cNvCxnSpPr/>
            <p:nvPr/>
          </p:nvCxnSpPr>
          <p:spPr>
            <a:xfrm flipH="1" flipV="1">
              <a:off x="1" y="2973270"/>
              <a:ext cx="574726" cy="792310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线连接符 94"/>
            <p:cNvCxnSpPr/>
            <p:nvPr/>
          </p:nvCxnSpPr>
          <p:spPr>
            <a:xfrm flipV="1">
              <a:off x="7252397" y="0"/>
              <a:ext cx="985363" cy="489438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线连接符 95"/>
            <p:cNvCxnSpPr/>
            <p:nvPr/>
          </p:nvCxnSpPr>
          <p:spPr>
            <a:xfrm flipV="1">
              <a:off x="7690926" y="0"/>
              <a:ext cx="546832" cy="1235988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线连接符 96"/>
            <p:cNvCxnSpPr/>
            <p:nvPr/>
          </p:nvCxnSpPr>
          <p:spPr>
            <a:xfrm flipH="1" flipV="1">
              <a:off x="7108818" y="0"/>
              <a:ext cx="143579" cy="478692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线连接符 97"/>
            <p:cNvCxnSpPr/>
            <p:nvPr/>
          </p:nvCxnSpPr>
          <p:spPr>
            <a:xfrm flipV="1">
              <a:off x="6068071" y="478694"/>
              <a:ext cx="1184325" cy="1214497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98"/>
            <p:cNvCxnSpPr/>
            <p:nvPr/>
          </p:nvCxnSpPr>
          <p:spPr>
            <a:xfrm flipV="1">
              <a:off x="573294" y="3370113"/>
              <a:ext cx="1322980" cy="395468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线连接符 99"/>
            <p:cNvCxnSpPr/>
            <p:nvPr/>
          </p:nvCxnSpPr>
          <p:spPr>
            <a:xfrm flipH="1" flipV="1">
              <a:off x="7252396" y="489440"/>
              <a:ext cx="438530" cy="739103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线连接符 100"/>
            <p:cNvCxnSpPr/>
            <p:nvPr/>
          </p:nvCxnSpPr>
          <p:spPr>
            <a:xfrm flipV="1">
              <a:off x="6068070" y="1235988"/>
              <a:ext cx="1622856" cy="457200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线连接符 101"/>
            <p:cNvCxnSpPr/>
            <p:nvPr/>
          </p:nvCxnSpPr>
          <p:spPr>
            <a:xfrm flipH="1" flipV="1">
              <a:off x="1896275" y="3377560"/>
              <a:ext cx="961365" cy="793682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线连接符 102"/>
            <p:cNvCxnSpPr/>
            <p:nvPr/>
          </p:nvCxnSpPr>
          <p:spPr>
            <a:xfrm flipH="1">
              <a:off x="573294" y="2973270"/>
              <a:ext cx="1435" cy="792310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线连接符 103"/>
            <p:cNvCxnSpPr/>
            <p:nvPr/>
          </p:nvCxnSpPr>
          <p:spPr>
            <a:xfrm>
              <a:off x="3607329" y="2993390"/>
              <a:ext cx="2134408" cy="317733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104"/>
            <p:cNvCxnSpPr/>
            <p:nvPr/>
          </p:nvCxnSpPr>
          <p:spPr>
            <a:xfrm flipH="1">
              <a:off x="2857640" y="2973270"/>
              <a:ext cx="749689" cy="1197970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线连接符 105"/>
            <p:cNvCxnSpPr/>
            <p:nvPr/>
          </p:nvCxnSpPr>
          <p:spPr>
            <a:xfrm flipV="1">
              <a:off x="2857638" y="4171242"/>
              <a:ext cx="1322980" cy="1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线连接符 132"/>
            <p:cNvCxnSpPr/>
            <p:nvPr/>
          </p:nvCxnSpPr>
          <p:spPr>
            <a:xfrm>
              <a:off x="6068072" y="1693191"/>
              <a:ext cx="608571" cy="1617934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线连接符 133"/>
            <p:cNvCxnSpPr/>
            <p:nvPr/>
          </p:nvCxnSpPr>
          <p:spPr>
            <a:xfrm flipV="1">
              <a:off x="6676641" y="2151760"/>
              <a:ext cx="820248" cy="1159364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线连接符 134"/>
            <p:cNvCxnSpPr/>
            <p:nvPr/>
          </p:nvCxnSpPr>
          <p:spPr>
            <a:xfrm>
              <a:off x="5741736" y="3311123"/>
              <a:ext cx="934906" cy="0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线连接符 135"/>
            <p:cNvCxnSpPr/>
            <p:nvPr/>
          </p:nvCxnSpPr>
          <p:spPr>
            <a:xfrm flipV="1">
              <a:off x="8237761" y="3311123"/>
              <a:ext cx="906241" cy="278082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线连接符 136"/>
            <p:cNvCxnSpPr/>
            <p:nvPr/>
          </p:nvCxnSpPr>
          <p:spPr>
            <a:xfrm flipV="1">
              <a:off x="7496891" y="1235990"/>
              <a:ext cx="194037" cy="915771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线连接符 137"/>
            <p:cNvCxnSpPr/>
            <p:nvPr/>
          </p:nvCxnSpPr>
          <p:spPr>
            <a:xfrm flipV="1">
              <a:off x="7496891" y="1587364"/>
              <a:ext cx="1647111" cy="564396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线连接符 138"/>
            <p:cNvCxnSpPr/>
            <p:nvPr/>
          </p:nvCxnSpPr>
          <p:spPr>
            <a:xfrm flipH="1" flipV="1">
              <a:off x="6068071" y="1693192"/>
              <a:ext cx="1428818" cy="458570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线连接符 139"/>
            <p:cNvCxnSpPr/>
            <p:nvPr/>
          </p:nvCxnSpPr>
          <p:spPr>
            <a:xfrm flipV="1">
              <a:off x="4180620" y="3311126"/>
              <a:ext cx="1561117" cy="860117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线连接符 140"/>
            <p:cNvCxnSpPr/>
            <p:nvPr/>
          </p:nvCxnSpPr>
          <p:spPr>
            <a:xfrm flipH="1" flipV="1">
              <a:off x="5741736" y="3311126"/>
              <a:ext cx="493913" cy="1592067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线连接符 141"/>
            <p:cNvCxnSpPr/>
            <p:nvPr/>
          </p:nvCxnSpPr>
          <p:spPr>
            <a:xfrm>
              <a:off x="8237761" y="0"/>
              <a:ext cx="906241" cy="1587364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线连接符 142"/>
            <p:cNvCxnSpPr/>
            <p:nvPr/>
          </p:nvCxnSpPr>
          <p:spPr>
            <a:xfrm>
              <a:off x="7690926" y="1235990"/>
              <a:ext cx="1453074" cy="351375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线连接符 143"/>
            <p:cNvCxnSpPr/>
            <p:nvPr/>
          </p:nvCxnSpPr>
          <p:spPr>
            <a:xfrm flipH="1">
              <a:off x="1825713" y="3370113"/>
              <a:ext cx="70560" cy="1471349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线连接符 144"/>
            <p:cNvCxnSpPr/>
            <p:nvPr/>
          </p:nvCxnSpPr>
          <p:spPr>
            <a:xfrm>
              <a:off x="573294" y="3765580"/>
              <a:ext cx="1252421" cy="1075880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线连接符 145"/>
            <p:cNvCxnSpPr/>
            <p:nvPr/>
          </p:nvCxnSpPr>
          <p:spPr>
            <a:xfrm flipV="1">
              <a:off x="1825715" y="4171240"/>
              <a:ext cx="1031925" cy="670220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线连接符 146"/>
            <p:cNvCxnSpPr/>
            <p:nvPr/>
          </p:nvCxnSpPr>
          <p:spPr>
            <a:xfrm flipH="1">
              <a:off x="2" y="3765582"/>
              <a:ext cx="573291" cy="529121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线连接符 147"/>
            <p:cNvCxnSpPr/>
            <p:nvPr/>
          </p:nvCxnSpPr>
          <p:spPr>
            <a:xfrm flipH="1" flipV="1">
              <a:off x="3607330" y="2993392"/>
              <a:ext cx="573290" cy="1177850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线连接符 193"/>
            <p:cNvCxnSpPr/>
            <p:nvPr/>
          </p:nvCxnSpPr>
          <p:spPr>
            <a:xfrm>
              <a:off x="4180618" y="4171242"/>
              <a:ext cx="2055030" cy="731950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线连接符 196"/>
            <p:cNvCxnSpPr/>
            <p:nvPr/>
          </p:nvCxnSpPr>
          <p:spPr>
            <a:xfrm flipH="1">
              <a:off x="5971052" y="4903193"/>
              <a:ext cx="264597" cy="240309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线连接符 197"/>
            <p:cNvCxnSpPr/>
            <p:nvPr/>
          </p:nvCxnSpPr>
          <p:spPr>
            <a:xfrm flipH="1">
              <a:off x="6235650" y="3311126"/>
              <a:ext cx="440992" cy="1592067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线连接符 198"/>
            <p:cNvCxnSpPr/>
            <p:nvPr/>
          </p:nvCxnSpPr>
          <p:spPr>
            <a:xfrm flipH="1" flipV="1">
              <a:off x="6235651" y="4903193"/>
              <a:ext cx="1528298" cy="240309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线连接符 199"/>
            <p:cNvCxnSpPr/>
            <p:nvPr/>
          </p:nvCxnSpPr>
          <p:spPr>
            <a:xfrm flipH="1">
              <a:off x="7763949" y="3589204"/>
              <a:ext cx="473812" cy="1554296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线连接符 200"/>
            <p:cNvCxnSpPr/>
            <p:nvPr/>
          </p:nvCxnSpPr>
          <p:spPr>
            <a:xfrm>
              <a:off x="6676641" y="3311124"/>
              <a:ext cx="1087306" cy="1832376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线连接符 213"/>
            <p:cNvCxnSpPr/>
            <p:nvPr/>
          </p:nvCxnSpPr>
          <p:spPr>
            <a:xfrm flipH="1" flipV="1">
              <a:off x="573293" y="3765583"/>
              <a:ext cx="560196" cy="1377919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线连接符 214"/>
            <p:cNvCxnSpPr/>
            <p:nvPr/>
          </p:nvCxnSpPr>
          <p:spPr>
            <a:xfrm flipH="1" flipV="1">
              <a:off x="2857639" y="4171243"/>
              <a:ext cx="590930" cy="972259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线连接符 215"/>
            <p:cNvCxnSpPr/>
            <p:nvPr/>
          </p:nvCxnSpPr>
          <p:spPr>
            <a:xfrm flipH="1" flipV="1">
              <a:off x="3" y="4294702"/>
              <a:ext cx="1133488" cy="848798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线连接符 234"/>
            <p:cNvCxnSpPr/>
            <p:nvPr/>
          </p:nvCxnSpPr>
          <p:spPr>
            <a:xfrm flipV="1">
              <a:off x="3448571" y="4171243"/>
              <a:ext cx="732049" cy="972260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线连接符 235"/>
            <p:cNvCxnSpPr/>
            <p:nvPr/>
          </p:nvCxnSpPr>
          <p:spPr>
            <a:xfrm>
              <a:off x="1825713" y="4841460"/>
              <a:ext cx="1622856" cy="302040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线连接符 236"/>
            <p:cNvCxnSpPr/>
            <p:nvPr/>
          </p:nvCxnSpPr>
          <p:spPr>
            <a:xfrm flipH="1">
              <a:off x="1133491" y="4841462"/>
              <a:ext cx="692222" cy="302041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线连接符 246"/>
            <p:cNvCxnSpPr/>
            <p:nvPr/>
          </p:nvCxnSpPr>
          <p:spPr>
            <a:xfrm>
              <a:off x="4544450" y="4903193"/>
              <a:ext cx="1426602" cy="240309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线连接符 247"/>
            <p:cNvCxnSpPr/>
            <p:nvPr/>
          </p:nvCxnSpPr>
          <p:spPr>
            <a:xfrm flipV="1">
              <a:off x="3448571" y="4903192"/>
              <a:ext cx="1095881" cy="240308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线连接符 248"/>
            <p:cNvCxnSpPr/>
            <p:nvPr/>
          </p:nvCxnSpPr>
          <p:spPr>
            <a:xfrm flipH="1" flipV="1">
              <a:off x="4180619" y="4171242"/>
              <a:ext cx="363831" cy="731950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线连接符 259"/>
            <p:cNvCxnSpPr/>
            <p:nvPr/>
          </p:nvCxnSpPr>
          <p:spPr>
            <a:xfrm flipV="1">
              <a:off x="4355535" y="3"/>
              <a:ext cx="1280362" cy="326290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线连接符 270"/>
            <p:cNvCxnSpPr/>
            <p:nvPr/>
          </p:nvCxnSpPr>
          <p:spPr>
            <a:xfrm flipH="1" flipV="1">
              <a:off x="2601866" y="4"/>
              <a:ext cx="1753671" cy="326288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线连接符 282"/>
            <p:cNvCxnSpPr/>
            <p:nvPr/>
          </p:nvCxnSpPr>
          <p:spPr>
            <a:xfrm flipV="1">
              <a:off x="4544450" y="4903193"/>
              <a:ext cx="1691198" cy="1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线连接符 285"/>
            <p:cNvCxnSpPr/>
            <p:nvPr/>
          </p:nvCxnSpPr>
          <p:spPr>
            <a:xfrm flipH="1" flipV="1">
              <a:off x="1825714" y="4841460"/>
              <a:ext cx="294330" cy="302040"/>
            </a:xfrm>
            <a:prstGeom prst="line">
              <a:avLst/>
            </a:prstGeom>
            <a:ln w="3175" cmpd="sng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椭圆 95"/>
          <p:cNvSpPr/>
          <p:nvPr userDrawn="1"/>
        </p:nvSpPr>
        <p:spPr>
          <a:xfrm>
            <a:off x="3830913" y="1194240"/>
            <a:ext cx="4516071" cy="4516068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kumimoji="1" lang="zh-CN" altLang="en-US" dirty="0">
              <a:solidFill>
                <a:srgbClr val="103154"/>
              </a:solidFill>
            </a:endParaRPr>
          </a:p>
        </p:txBody>
      </p:sp>
      <p:sp>
        <p:nvSpPr>
          <p:cNvPr id="97" name="椭圆 96"/>
          <p:cNvSpPr/>
          <p:nvPr userDrawn="1"/>
        </p:nvSpPr>
        <p:spPr>
          <a:xfrm>
            <a:off x="4072787" y="1436117"/>
            <a:ext cx="4032322" cy="4032319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kumimoji="1" lang="zh-CN" altLang="en-US" dirty="0">
              <a:solidFill>
                <a:srgbClr val="103154"/>
              </a:solidFill>
            </a:endParaRPr>
          </a:p>
        </p:txBody>
      </p:sp>
      <p:sp>
        <p:nvSpPr>
          <p:cNvPr id="100" name="椭圆 99"/>
          <p:cNvSpPr/>
          <p:nvPr userDrawn="1"/>
        </p:nvSpPr>
        <p:spPr>
          <a:xfrm>
            <a:off x="3981319" y="2073936"/>
            <a:ext cx="326448" cy="326448"/>
          </a:xfrm>
          <a:prstGeom prst="ellipse">
            <a:avLst/>
          </a:prstGeom>
          <a:solidFill>
            <a:schemeClr val="bg1">
              <a:alpha val="96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kumimoji="1" lang="zh-CN" altLang="en-US" dirty="0">
              <a:solidFill>
                <a:srgbClr val="103154"/>
              </a:solidFill>
            </a:endParaRPr>
          </a:p>
        </p:txBody>
      </p:sp>
      <p:sp>
        <p:nvSpPr>
          <p:cNvPr id="101" name="椭圆 100"/>
          <p:cNvSpPr/>
          <p:nvPr userDrawn="1"/>
        </p:nvSpPr>
        <p:spPr>
          <a:xfrm>
            <a:off x="8161603" y="3743402"/>
            <a:ext cx="326448" cy="326448"/>
          </a:xfrm>
          <a:prstGeom prst="ellipse">
            <a:avLst/>
          </a:prstGeom>
          <a:solidFill>
            <a:schemeClr val="bg1">
              <a:alpha val="96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kumimoji="1" lang="zh-CN" altLang="en-US" dirty="0">
              <a:solidFill>
                <a:srgbClr val="103154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6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Light" panose="020B0502040204020203"/>
              </a:rPr>
              <a:t>标注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2857674" y="841948"/>
            <a:ext cx="1402001" cy="329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Light" panose="020B0502040204020203"/>
              </a:rPr>
              <a:t>字体使用 </a:t>
            </a:r>
            <a:endParaRPr lang="en-US" altLang="zh-CN" sz="133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Light" panose="020B0502040204020203"/>
              </a:rPr>
              <a:t>行距</a:t>
            </a:r>
            <a:endParaRPr lang="en-US" altLang="zh-CN" sz="133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Light" panose="020B0502040204020203"/>
              </a:rPr>
              <a:t>背景图片出处</a:t>
            </a:r>
          </a:p>
          <a:p>
            <a:pPr defTabSz="609600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Light" panose="020B0502040204020203"/>
              </a:rPr>
              <a:t>声明</a:t>
            </a:r>
            <a:endParaRPr lang="en-US" altLang="zh-CN" sz="133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395052" y="841948"/>
            <a:ext cx="3727457" cy="3825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Light" panose="020B0502040204020203"/>
              </a:rPr>
              <a:t>英文 </a:t>
            </a:r>
            <a:r>
              <a:rPr lang="en-US" altLang="zh-CN" sz="133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Light" panose="020B0502040204020203"/>
              </a:rPr>
              <a:t>Calibri</a:t>
            </a: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Light" panose="020B0502040204020203"/>
              </a:rPr>
              <a:t>中文 微软雅黑</a:t>
            </a:r>
            <a:endParaRPr lang="en-US" altLang="zh-CN" sz="133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Light" panose="020B0502040204020203"/>
              </a:rPr>
              <a:t>正文 </a:t>
            </a:r>
            <a:r>
              <a:rPr lang="en-US" altLang="zh-CN" sz="133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Light" panose="020B0502040204020203"/>
              </a:rPr>
              <a:t>1.3</a:t>
            </a: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en-US" altLang="zh-CN" sz="1335" dirty="0" err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Light" panose="020B0502040204020203"/>
              </a:rPr>
              <a:t>cn.bing.com</a:t>
            </a:r>
            <a:endParaRPr lang="zh-CN" altLang="en-US" sz="133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互联网是一个开放共享的平台</a:t>
            </a: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Office</a:t>
            </a:r>
            <a:r>
              <a:rPr lang="en-US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PLUS</a:t>
            </a:r>
            <a:r>
              <a:rPr lang="en-US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部分设计灵感与元素来源于网络</a:t>
            </a: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如有建议请联系officeplus@microsoft.com</a:t>
            </a:r>
            <a:endParaRPr lang="en-US" altLang="zh-CN" sz="133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440603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65" dirty="0" err="1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OfficePLUS</a:t>
            </a:r>
            <a:endParaRPr lang="zh-CN" altLang="en-US" sz="106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31" y="2521041"/>
            <a:ext cx="3177903" cy="418585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/>
        </p:nvSpPr>
        <p:spPr>
          <a:xfrm>
            <a:off x="4259746" y="3740751"/>
            <a:ext cx="334739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kumimoji="1"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r>
              <a:rPr kumimoji="1"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获取更多优质模板（放映模式</a:t>
            </a:r>
            <a:r>
              <a:rPr kumimoji="1"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sn.com.cn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68106" y="3152246"/>
            <a:ext cx="2441686" cy="769437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/>
            <a:r>
              <a:rPr kumimoji="1"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课程题目</a:t>
            </a:r>
            <a:endParaRPr kumimoji="1" lang="en-US" altLang="zh-CN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17381" y="4644742"/>
            <a:ext cx="2114550" cy="367030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/>
            <a:r>
              <a:rPr kumimoji="1" lang="en-US" alt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PRESENTED BYxiazaii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6546" y="3904096"/>
            <a:ext cx="2824804" cy="369328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</a:rPr>
              <a:t>姓名 </a:t>
            </a:r>
            <a:r>
              <a:rPr lang="en-US" altLang="zh-CN" dirty="0">
                <a:solidFill>
                  <a:schemeClr val="tx2"/>
                </a:solidFill>
              </a:rPr>
              <a:t>| </a:t>
            </a:r>
            <a:r>
              <a:rPr lang="zh-CN" altLang="en-US" dirty="0">
                <a:solidFill>
                  <a:schemeClr val="tx2"/>
                </a:solidFill>
              </a:rPr>
              <a:t>班级 </a:t>
            </a:r>
            <a:r>
              <a:rPr lang="en-US" altLang="zh-CN" dirty="0">
                <a:solidFill>
                  <a:schemeClr val="tx2"/>
                </a:solidFill>
              </a:rPr>
              <a:t>| </a:t>
            </a:r>
            <a:r>
              <a:rPr lang="zh-CN" altLang="en-US" dirty="0">
                <a:solidFill>
                  <a:schemeClr val="tx2"/>
                </a:solidFill>
              </a:rPr>
              <a:t>学号 </a:t>
            </a:r>
            <a:r>
              <a:rPr lang="en-US" altLang="zh-CN" dirty="0">
                <a:solidFill>
                  <a:schemeClr val="tx2"/>
                </a:solidFill>
              </a:rPr>
              <a:t>| </a:t>
            </a:r>
            <a:r>
              <a:rPr lang="zh-CN" altLang="en-US" dirty="0">
                <a:solidFill>
                  <a:schemeClr val="tx2"/>
                </a:solidFill>
              </a:rPr>
              <a:t>专业 </a:t>
            </a:r>
            <a:r>
              <a:rPr lang="en-US" altLang="zh-CN" dirty="0">
                <a:solidFill>
                  <a:schemeClr val="tx2"/>
                </a:solidFill>
              </a:rPr>
              <a:t>|</a:t>
            </a:r>
            <a:endParaRPr lang="zh-CN" altLang="en-US" dirty="0">
              <a:solidFill>
                <a:schemeClr val="tx2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583892" y="2089030"/>
            <a:ext cx="969571" cy="942416"/>
            <a:chOff x="3471636" y="1238202"/>
            <a:chExt cx="1219201" cy="1185055"/>
          </a:xfrm>
        </p:grpSpPr>
        <p:sp>
          <p:nvSpPr>
            <p:cNvPr id="6" name="矩形 5"/>
            <p:cNvSpPr/>
            <p:nvPr/>
          </p:nvSpPr>
          <p:spPr>
            <a:xfrm>
              <a:off x="3471636" y="1242157"/>
              <a:ext cx="1181100" cy="1181100"/>
            </a:xfrm>
            <a:prstGeom prst="rect">
              <a:avLst/>
            </a:prstGeom>
            <a:noFill/>
            <a:ln>
              <a:solidFill>
                <a:srgbClr val="0F14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509737" y="1238202"/>
              <a:ext cx="1181100" cy="761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</a:rPr>
                <a:t>学术</a:t>
              </a:r>
              <a:endParaRPr lang="en-US" altLang="zh-CN" sz="2800" b="1" dirty="0">
                <a:solidFill>
                  <a:schemeClr val="bg1"/>
                </a:solidFill>
              </a:endParaRPr>
            </a:p>
            <a:p>
              <a:r>
                <a:rPr lang="zh-CN" altLang="en-US" sz="2800" b="1" dirty="0">
                  <a:solidFill>
                    <a:schemeClr val="bg1"/>
                  </a:solidFill>
                </a:rPr>
                <a:t>答辩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743199" y="538932"/>
            <a:ext cx="2702257" cy="333375"/>
          </a:xfrm>
        </p:spPr>
        <p:txBody>
          <a:bodyPr/>
          <a:lstStyle/>
          <a:p>
            <a:r>
              <a:rPr lang="zh-CN" altLang="en-US" dirty="0"/>
              <a:t>实施步骤</a:t>
            </a:r>
            <a:r>
              <a:rPr lang="en-US" altLang="zh-CN" dirty="0"/>
              <a:t>-Procedure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研究过程</a:t>
            </a: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302238"/>
            <a:ext cx="1828800" cy="24384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 rot="1536763">
            <a:off x="4988897" y="2443525"/>
            <a:ext cx="1956175" cy="1956175"/>
            <a:chOff x="2483767" y="1347613"/>
            <a:chExt cx="2304257" cy="2304257"/>
          </a:xfrm>
          <a:solidFill>
            <a:schemeClr val="bg1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6" name="圆角矩形 5"/>
            <p:cNvSpPr/>
            <p:nvPr/>
          </p:nvSpPr>
          <p:spPr>
            <a:xfrm rot="5400000">
              <a:off x="1547664" y="2283718"/>
              <a:ext cx="2304256" cy="432048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2483768" y="3219822"/>
              <a:ext cx="2304256" cy="432048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圆角矩形 7"/>
            <p:cNvSpPr/>
            <p:nvPr/>
          </p:nvSpPr>
          <p:spPr>
            <a:xfrm rot="5400000">
              <a:off x="3419872" y="2283718"/>
              <a:ext cx="2304256" cy="432048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2483768" y="1347614"/>
              <a:ext cx="2304256" cy="432048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圆角矩形 10"/>
            <p:cNvSpPr/>
            <p:nvPr/>
          </p:nvSpPr>
          <p:spPr>
            <a:xfrm rot="5400000">
              <a:off x="2483767" y="1347613"/>
              <a:ext cx="432049" cy="432049"/>
            </a:xfrm>
            <a:custGeom>
              <a:avLst/>
              <a:gdLst/>
              <a:ahLst/>
              <a:cxnLst/>
              <a:rect l="l" t="t" r="r" b="b"/>
              <a:pathLst>
                <a:path w="432048" h="432048">
                  <a:moveTo>
                    <a:pt x="0" y="216024"/>
                  </a:moveTo>
                  <a:cubicBezTo>
                    <a:pt x="0" y="96717"/>
                    <a:pt x="96717" y="0"/>
                    <a:pt x="216024" y="0"/>
                  </a:cubicBezTo>
                  <a:lnTo>
                    <a:pt x="432048" y="0"/>
                  </a:lnTo>
                  <a:lnTo>
                    <a:pt x="432048" y="216024"/>
                  </a:lnTo>
                  <a:cubicBezTo>
                    <a:pt x="432048" y="335331"/>
                    <a:pt x="335331" y="432048"/>
                    <a:pt x="216024" y="432048"/>
                  </a:cubicBezTo>
                  <a:cubicBezTo>
                    <a:pt x="186197" y="432048"/>
                    <a:pt x="157782" y="426003"/>
                    <a:pt x="131938" y="415072"/>
                  </a:cubicBezTo>
                  <a:cubicBezTo>
                    <a:pt x="106093" y="404141"/>
                    <a:pt x="82818" y="388323"/>
                    <a:pt x="63272" y="368776"/>
                  </a:cubicBezTo>
                  <a:cubicBezTo>
                    <a:pt x="43726" y="349230"/>
                    <a:pt x="27908" y="325955"/>
                    <a:pt x="16976" y="300110"/>
                  </a:cubicBezTo>
                  <a:cubicBezTo>
                    <a:pt x="11511" y="287188"/>
                    <a:pt x="7267" y="273623"/>
                    <a:pt x="4389" y="259561"/>
                  </a:cubicBezTo>
                  <a:cubicBezTo>
                    <a:pt x="1511" y="245498"/>
                    <a:pt x="0" y="230938"/>
                    <a:pt x="0" y="216024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3990559" y="2175949"/>
            <a:ext cx="113940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661846" y="2065139"/>
            <a:ext cx="2275785" cy="1269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顶部“开始”面板中可以对字体、字号、颜色、行距等进行修改。顶部“开始”面板中可以对字体、字号、颜色、行距等进行修改。</a:t>
            </a:r>
          </a:p>
        </p:txBody>
      </p:sp>
      <p:sp>
        <p:nvSpPr>
          <p:cNvPr id="13" name="矩形 12"/>
          <p:cNvSpPr/>
          <p:nvPr/>
        </p:nvSpPr>
        <p:spPr>
          <a:xfrm>
            <a:off x="1705404" y="3802142"/>
            <a:ext cx="2275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000" b="1" dirty="0">
                <a:solidFill>
                  <a:schemeClr val="bg1"/>
                </a:solidFill>
              </a:rPr>
              <a:t>点击此处添加标题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3990559" y="3871169"/>
            <a:ext cx="44656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8082293" y="2526804"/>
            <a:ext cx="2275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zh-CN" altLang="en-US" sz="2000" b="1" dirty="0">
                <a:solidFill>
                  <a:schemeClr val="bg1"/>
                </a:solidFill>
              </a:rPr>
              <a:t>点击此处添加标题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8082294" y="4294180"/>
            <a:ext cx="2275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zh-CN" altLang="en-US" sz="2000" b="1" dirty="0">
                <a:solidFill>
                  <a:schemeClr val="bg1"/>
                </a:solidFill>
              </a:rPr>
              <a:t>点击此处添加标题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6870879" y="4700680"/>
            <a:ext cx="11394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563725" y="2958852"/>
            <a:ext cx="4465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640013" y="1682219"/>
            <a:ext cx="2275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000" b="1" dirty="0">
                <a:solidFill>
                  <a:schemeClr val="bg1"/>
                </a:solidFill>
              </a:rPr>
              <a:t>点击此处添加标题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1661846" y="4202252"/>
            <a:ext cx="2275785" cy="1269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顶部“开始”面板中可以对字体、字号、颜色、行距等进行修改。顶部“开始”面板中可以对字体、字号、颜色、行距等进行修改。</a:t>
            </a:r>
          </a:p>
        </p:txBody>
      </p:sp>
      <p:sp>
        <p:nvSpPr>
          <p:cNvPr id="21" name="矩形 20"/>
          <p:cNvSpPr/>
          <p:nvPr/>
        </p:nvSpPr>
        <p:spPr>
          <a:xfrm>
            <a:off x="8235359" y="4700680"/>
            <a:ext cx="2275785" cy="1269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顶部“开始”面板中可以对字体、字号、颜色、行距等进行修改。顶部“开始”面板中可以对字体、字号、颜色、行距等进行修改。</a:t>
            </a:r>
          </a:p>
        </p:txBody>
      </p:sp>
      <p:sp>
        <p:nvSpPr>
          <p:cNvPr id="22" name="矩形 21"/>
          <p:cNvSpPr/>
          <p:nvPr/>
        </p:nvSpPr>
        <p:spPr>
          <a:xfrm>
            <a:off x="8235359" y="2897512"/>
            <a:ext cx="2275785" cy="1269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顶部“开始”面板中可以对字体、字号、颜色、行距等进行修改。顶部“开始”面板中可以对字体、字号、颜色、行距等进行修改。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研究结论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614988" y="1828800"/>
            <a:ext cx="928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solidFill>
                  <a:schemeClr val="bg1"/>
                </a:solidFill>
              </a:rPr>
              <a:t>D</a:t>
            </a:r>
            <a:endParaRPr lang="zh-CN" altLang="en-US" sz="8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743200" y="538932"/>
            <a:ext cx="1937982" cy="333375"/>
          </a:xfrm>
        </p:spPr>
        <p:txBody>
          <a:bodyPr/>
          <a:lstStyle/>
          <a:p>
            <a:r>
              <a:rPr lang="zh-CN" altLang="en-US" dirty="0"/>
              <a:t>数据分析</a:t>
            </a:r>
            <a:r>
              <a:rPr lang="en-US" altLang="zh-CN" dirty="0"/>
              <a:t>-Analysis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</a:p>
        </p:txBody>
      </p:sp>
      <p:sp>
        <p:nvSpPr>
          <p:cNvPr id="4" name="矩形 3"/>
          <p:cNvSpPr/>
          <p:nvPr/>
        </p:nvSpPr>
        <p:spPr>
          <a:xfrm>
            <a:off x="3141725" y="2639567"/>
            <a:ext cx="845302" cy="2679612"/>
          </a:xfrm>
          <a:prstGeom prst="rect">
            <a:avLst/>
          </a:prstGeom>
          <a:solidFill>
            <a:srgbClr val="EDEDE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95371" y="2639566"/>
            <a:ext cx="845302" cy="2679612"/>
          </a:xfrm>
          <a:prstGeom prst="rect">
            <a:avLst/>
          </a:prstGeom>
          <a:solidFill>
            <a:srgbClr val="EDEDE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49018" y="2639565"/>
            <a:ext cx="845302" cy="2679612"/>
          </a:xfrm>
          <a:prstGeom prst="rect">
            <a:avLst/>
          </a:prstGeom>
          <a:solidFill>
            <a:srgbClr val="EDEDE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702665" y="2639563"/>
            <a:ext cx="845302" cy="2679612"/>
          </a:xfrm>
          <a:prstGeom prst="rect">
            <a:avLst/>
          </a:prstGeom>
          <a:solidFill>
            <a:srgbClr val="EDEDE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3141725" y="2563486"/>
            <a:ext cx="845303" cy="15215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4995370" y="2563483"/>
            <a:ext cx="845303" cy="15215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849017" y="2563482"/>
            <a:ext cx="845303" cy="15215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8702663" y="2563482"/>
            <a:ext cx="845303" cy="15215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141723" y="5217745"/>
            <a:ext cx="845303" cy="15215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995370" y="5217745"/>
            <a:ext cx="845303" cy="15215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847368" y="5217744"/>
            <a:ext cx="845303" cy="15215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703238" y="5217744"/>
            <a:ext cx="845303" cy="15215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141723" y="4304821"/>
            <a:ext cx="845302" cy="989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141149" y="4218130"/>
            <a:ext cx="845303" cy="15215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995370" y="3518691"/>
            <a:ext cx="845302" cy="17751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995369" y="3435469"/>
            <a:ext cx="845303" cy="15215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847369" y="2991956"/>
            <a:ext cx="845302" cy="2327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6847368" y="2895796"/>
            <a:ext cx="845303" cy="15215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702664" y="4811997"/>
            <a:ext cx="845302" cy="4818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8699368" y="4735912"/>
            <a:ext cx="845303" cy="15215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TextBox 15"/>
          <p:cNvSpPr txBox="1"/>
          <p:nvPr/>
        </p:nvSpPr>
        <p:spPr>
          <a:xfrm>
            <a:off x="2931560" y="5709815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b="1" dirty="0">
                <a:solidFill>
                  <a:srgbClr val="616E77"/>
                </a:solidFill>
                <a:cs typeface="Levenim MT" pitchFamily="2" charset="-79"/>
              </a:rPr>
              <a:t>TEXT HERE</a:t>
            </a:r>
            <a:endParaRPr lang="zh-CN" altLang="en-US" b="1" dirty="0">
              <a:solidFill>
                <a:srgbClr val="616E77"/>
              </a:solidFill>
              <a:cs typeface="Levenim MT" pitchFamily="2" charset="-79"/>
            </a:endParaRPr>
          </a:p>
        </p:txBody>
      </p:sp>
      <p:sp>
        <p:nvSpPr>
          <p:cNvPr id="25" name="TextBox 15"/>
          <p:cNvSpPr txBox="1"/>
          <p:nvPr/>
        </p:nvSpPr>
        <p:spPr>
          <a:xfrm>
            <a:off x="4785780" y="5709813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b="1" dirty="0">
                <a:solidFill>
                  <a:srgbClr val="616E77"/>
                </a:solidFill>
                <a:cs typeface="Levenim MT" pitchFamily="2" charset="-79"/>
              </a:rPr>
              <a:t>TEXT HERE</a:t>
            </a:r>
            <a:endParaRPr lang="zh-CN" altLang="en-US" b="1" dirty="0">
              <a:solidFill>
                <a:srgbClr val="616E77"/>
              </a:solidFill>
              <a:cs typeface="Levenim MT" pitchFamily="2" charset="-79"/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6640000" y="5709812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b="1" dirty="0">
                <a:solidFill>
                  <a:srgbClr val="616E77"/>
                </a:solidFill>
                <a:cs typeface="Levenim MT" pitchFamily="2" charset="-79"/>
              </a:rPr>
              <a:t>TEXT HERE</a:t>
            </a:r>
            <a:endParaRPr lang="zh-CN" altLang="en-US" b="1" dirty="0">
              <a:solidFill>
                <a:srgbClr val="616E77"/>
              </a:solidFill>
              <a:cs typeface="Levenim MT" pitchFamily="2" charset="-79"/>
            </a:endParaRPr>
          </a:p>
        </p:txBody>
      </p:sp>
      <p:sp>
        <p:nvSpPr>
          <p:cNvPr id="27" name="TextBox 15"/>
          <p:cNvSpPr txBox="1"/>
          <p:nvPr/>
        </p:nvSpPr>
        <p:spPr>
          <a:xfrm>
            <a:off x="8489779" y="5709812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b="1" dirty="0">
                <a:solidFill>
                  <a:srgbClr val="616E77"/>
                </a:solidFill>
                <a:cs typeface="Levenim MT" pitchFamily="2" charset="-79"/>
              </a:rPr>
              <a:t>TEXT HERE</a:t>
            </a:r>
            <a:endParaRPr lang="zh-CN" altLang="en-US" b="1" dirty="0">
              <a:solidFill>
                <a:srgbClr val="616E77"/>
              </a:solidFill>
              <a:cs typeface="Levenim MT" pitchFamily="2" charset="-79"/>
            </a:endParaRPr>
          </a:p>
        </p:txBody>
      </p:sp>
      <p:sp>
        <p:nvSpPr>
          <p:cNvPr id="28" name="TextBox 10"/>
          <p:cNvSpPr txBox="1"/>
          <p:nvPr/>
        </p:nvSpPr>
        <p:spPr>
          <a:xfrm>
            <a:off x="3137536" y="1705203"/>
            <a:ext cx="1106525" cy="672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2800" dirty="0">
                <a:solidFill>
                  <a:prstClr val="white">
                    <a:lumMod val="8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Levenim MT" pitchFamily="2" charset="-79"/>
              </a:rPr>
              <a:t>50%</a:t>
            </a:r>
            <a:endParaRPr lang="zh-CN" altLang="en-US" sz="2800" dirty="0">
              <a:solidFill>
                <a:prstClr val="white">
                  <a:lumMod val="85000"/>
                </a:prst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Levenim MT" pitchFamily="2" charset="-79"/>
            </a:endParaRPr>
          </a:p>
        </p:txBody>
      </p:sp>
      <p:sp>
        <p:nvSpPr>
          <p:cNvPr id="29" name="TextBox 10"/>
          <p:cNvSpPr txBox="1"/>
          <p:nvPr/>
        </p:nvSpPr>
        <p:spPr>
          <a:xfrm>
            <a:off x="4991756" y="1705203"/>
            <a:ext cx="1106525" cy="672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2800" dirty="0">
                <a:solidFill>
                  <a:prstClr val="white">
                    <a:lumMod val="8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Levenim MT" pitchFamily="2" charset="-79"/>
              </a:rPr>
              <a:t>75%</a:t>
            </a:r>
            <a:endParaRPr lang="zh-CN" altLang="en-US" sz="2800" dirty="0">
              <a:solidFill>
                <a:prstClr val="white">
                  <a:lumMod val="85000"/>
                </a:prst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Levenim MT" pitchFamily="2" charset="-79"/>
            </a:endParaRPr>
          </a:p>
        </p:txBody>
      </p:sp>
      <p:sp>
        <p:nvSpPr>
          <p:cNvPr id="30" name="TextBox 10"/>
          <p:cNvSpPr txBox="1"/>
          <p:nvPr/>
        </p:nvSpPr>
        <p:spPr>
          <a:xfrm>
            <a:off x="6861250" y="1705203"/>
            <a:ext cx="1106525" cy="672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2800" dirty="0">
                <a:solidFill>
                  <a:prstClr val="white">
                    <a:lumMod val="8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Levenim MT" pitchFamily="2" charset="-79"/>
              </a:rPr>
              <a:t>90%</a:t>
            </a:r>
            <a:endParaRPr lang="zh-CN" altLang="en-US" sz="2800" dirty="0">
              <a:solidFill>
                <a:prstClr val="white">
                  <a:lumMod val="85000"/>
                </a:prst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Levenim MT" pitchFamily="2" charset="-79"/>
            </a:endParaRPr>
          </a:p>
        </p:txBody>
      </p:sp>
      <p:sp>
        <p:nvSpPr>
          <p:cNvPr id="31" name="TextBox 10"/>
          <p:cNvSpPr txBox="1"/>
          <p:nvPr/>
        </p:nvSpPr>
        <p:spPr>
          <a:xfrm>
            <a:off x="8695755" y="1705203"/>
            <a:ext cx="1106525" cy="672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2800" dirty="0">
                <a:solidFill>
                  <a:prstClr val="white">
                    <a:lumMod val="8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Levenim MT" pitchFamily="2" charset="-79"/>
              </a:rPr>
              <a:t>20%</a:t>
            </a:r>
            <a:endParaRPr lang="zh-CN" altLang="en-US" sz="2800" dirty="0">
              <a:solidFill>
                <a:prstClr val="white">
                  <a:lumMod val="85000"/>
                </a:prst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Levenim MT" pitchFamily="2" charset="-79"/>
            </a:endParaRPr>
          </a:p>
        </p:txBody>
      </p:sp>
      <p:pic>
        <p:nvPicPr>
          <p:cNvPr id="32" name="图片 3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302238"/>
            <a:ext cx="1828800" cy="243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743200" y="538932"/>
            <a:ext cx="1856096" cy="333375"/>
          </a:xfrm>
        </p:spPr>
        <p:txBody>
          <a:bodyPr/>
          <a:lstStyle/>
          <a:p>
            <a:r>
              <a:rPr lang="zh-CN" altLang="en-US" dirty="0"/>
              <a:t>假设检验</a:t>
            </a:r>
            <a:r>
              <a:rPr lang="en-US" altLang="zh-CN" dirty="0"/>
              <a:t>-Testing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</a:p>
        </p:txBody>
      </p:sp>
      <p:sp>
        <p:nvSpPr>
          <p:cNvPr id="4" name="六边形 3"/>
          <p:cNvSpPr/>
          <p:nvPr/>
        </p:nvSpPr>
        <p:spPr>
          <a:xfrm>
            <a:off x="4829175" y="2417163"/>
            <a:ext cx="2592288" cy="2234731"/>
          </a:xfrm>
          <a:prstGeom prst="hexagon">
            <a:avLst/>
          </a:prstGeom>
          <a:noFill/>
          <a:ln w="381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210321" y="2240868"/>
            <a:ext cx="394802" cy="39480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rgbClr val="0F1459"/>
                </a:solidFill>
              </a:rPr>
              <a:t>1</a:t>
            </a:r>
            <a:endParaRPr lang="zh-CN" altLang="en-US">
              <a:solidFill>
                <a:srgbClr val="0F1459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6645515" y="2240868"/>
            <a:ext cx="394802" cy="39480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rgbClr val="0F1459"/>
                </a:solidFill>
              </a:rPr>
              <a:t>4</a:t>
            </a:r>
            <a:endParaRPr lang="zh-CN" altLang="en-US">
              <a:solidFill>
                <a:srgbClr val="0F1459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5210321" y="4454493"/>
            <a:ext cx="394802" cy="39480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rgbClr val="0F1459"/>
                </a:solidFill>
              </a:rPr>
              <a:t>3</a:t>
            </a:r>
            <a:endParaRPr lang="zh-CN" altLang="en-US">
              <a:solidFill>
                <a:srgbClr val="0F1459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6645515" y="4454493"/>
            <a:ext cx="394802" cy="39480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rgbClr val="0F1459"/>
                </a:solidFill>
              </a:rPr>
              <a:t>6</a:t>
            </a:r>
            <a:endParaRPr lang="zh-CN" altLang="en-US">
              <a:solidFill>
                <a:srgbClr val="0F1459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4631774" y="3337127"/>
            <a:ext cx="394802" cy="39480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rgbClr val="0F1459"/>
                </a:solidFill>
              </a:rPr>
              <a:t>2</a:t>
            </a:r>
            <a:endParaRPr lang="zh-CN" altLang="en-US">
              <a:solidFill>
                <a:srgbClr val="0F1459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192717" y="3337127"/>
            <a:ext cx="394802" cy="39480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rgbClr val="0F1459"/>
                </a:solidFill>
              </a:rPr>
              <a:t>5</a:t>
            </a:r>
            <a:endParaRPr lang="zh-CN" altLang="en-US">
              <a:solidFill>
                <a:srgbClr val="0F1459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46294" y="3312348"/>
            <a:ext cx="2031325" cy="36933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点击此处添加标题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1669892" y="1766913"/>
            <a:ext cx="2834319" cy="102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Century Gothic" panose="020B0502020202020204"/>
              </a:rPr>
              <a:t>标题数字等都可以通过点击和重新输入进行更改，建议正文</a:t>
            </a:r>
            <a:r>
              <a:rPr lang="en-US" altLang="zh-CN" sz="1200" dirty="0">
                <a:solidFill>
                  <a:schemeClr val="bg1"/>
                </a:solidFill>
                <a:latin typeface="Century Gothic" panose="020B0502020202020204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Century Gothic" panose="020B0502020202020204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Century Gothic" panose="020B0502020202020204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Century Gothic" panose="020B0502020202020204"/>
              </a:rPr>
              <a:t>倍字间距。标题数字等都可以通过点击和重新输入进行更改</a:t>
            </a:r>
          </a:p>
        </p:txBody>
      </p:sp>
      <p:sp>
        <p:nvSpPr>
          <p:cNvPr id="13" name="TextBox 59"/>
          <p:cNvSpPr txBox="1"/>
          <p:nvPr/>
        </p:nvSpPr>
        <p:spPr>
          <a:xfrm>
            <a:off x="1669892" y="1449120"/>
            <a:ext cx="2834319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/>
            <a:r>
              <a:rPr lang="en-US" altLang="zh-CN" sz="1600" b="1" dirty="0">
                <a:solidFill>
                  <a:srgbClr val="37C7C4"/>
                </a:solidFill>
                <a:effectLst/>
                <a:latin typeface="+mn-ea"/>
                <a:ea typeface="+mn-ea"/>
              </a:rPr>
              <a:t>01.</a:t>
            </a:r>
            <a:r>
              <a:rPr lang="zh-CN" altLang="en-US" sz="1600" b="1" dirty="0">
                <a:solidFill>
                  <a:srgbClr val="37C7C4"/>
                </a:solidFill>
                <a:effectLst/>
                <a:latin typeface="+mn-ea"/>
                <a:ea typeface="+mn-ea"/>
              </a:rPr>
              <a:t>点击此处添加标题</a:t>
            </a:r>
          </a:p>
        </p:txBody>
      </p:sp>
      <p:sp>
        <p:nvSpPr>
          <p:cNvPr id="14" name="TextBox 61"/>
          <p:cNvSpPr txBox="1"/>
          <p:nvPr/>
        </p:nvSpPr>
        <p:spPr>
          <a:xfrm>
            <a:off x="1669892" y="2873507"/>
            <a:ext cx="2834319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/>
            <a:r>
              <a:rPr lang="en-US" altLang="zh-CN" sz="1600" b="1" dirty="0">
                <a:solidFill>
                  <a:srgbClr val="37C7C4"/>
                </a:solidFill>
                <a:effectLst/>
                <a:latin typeface="+mn-ea"/>
                <a:ea typeface="+mn-ea"/>
              </a:rPr>
              <a:t>02.</a:t>
            </a:r>
            <a:r>
              <a:rPr lang="zh-CN" altLang="en-US" sz="1600" b="1" dirty="0">
                <a:solidFill>
                  <a:srgbClr val="37C7C4"/>
                </a:solidFill>
                <a:effectLst/>
                <a:latin typeface="+mn-ea"/>
                <a:ea typeface="+mn-ea"/>
              </a:rPr>
              <a:t>点击此处添加标题</a:t>
            </a:r>
          </a:p>
        </p:txBody>
      </p:sp>
      <p:sp>
        <p:nvSpPr>
          <p:cNvPr id="15" name="TextBox 63"/>
          <p:cNvSpPr txBox="1"/>
          <p:nvPr/>
        </p:nvSpPr>
        <p:spPr>
          <a:xfrm>
            <a:off x="1669892" y="4290596"/>
            <a:ext cx="2834319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/>
            <a:r>
              <a:rPr lang="en-US" altLang="zh-CN" sz="1600" b="1" dirty="0">
                <a:solidFill>
                  <a:srgbClr val="37C7C4"/>
                </a:solidFill>
                <a:effectLst/>
                <a:latin typeface="+mn-ea"/>
                <a:ea typeface="+mn-ea"/>
              </a:rPr>
              <a:t>03.</a:t>
            </a:r>
            <a:r>
              <a:rPr lang="zh-CN" altLang="en-US" sz="1600" b="1" dirty="0">
                <a:solidFill>
                  <a:srgbClr val="37C7C4"/>
                </a:solidFill>
                <a:effectLst/>
                <a:latin typeface="+mn-ea"/>
                <a:ea typeface="+mn-ea"/>
              </a:rPr>
              <a:t>点击此处添加标题</a:t>
            </a:r>
          </a:p>
        </p:txBody>
      </p:sp>
      <p:sp>
        <p:nvSpPr>
          <p:cNvPr id="16" name="TextBox 65"/>
          <p:cNvSpPr txBox="1"/>
          <p:nvPr/>
        </p:nvSpPr>
        <p:spPr>
          <a:xfrm>
            <a:off x="7230817" y="1408337"/>
            <a:ext cx="2834319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r"/>
            <a:r>
              <a:rPr lang="en-US" altLang="zh-CN" sz="1800" b="1" dirty="0">
                <a:solidFill>
                  <a:srgbClr val="37C7C4"/>
                </a:solidFill>
                <a:effectLst/>
                <a:latin typeface="+mn-ea"/>
                <a:ea typeface="+mn-ea"/>
              </a:rPr>
              <a:t>04.</a:t>
            </a:r>
            <a:r>
              <a:rPr lang="zh-CN" altLang="en-US" sz="1800" b="1" dirty="0">
                <a:solidFill>
                  <a:srgbClr val="37C7C4"/>
                </a:solidFill>
                <a:effectLst/>
                <a:latin typeface="+mn-ea"/>
                <a:ea typeface="+mn-ea"/>
              </a:rPr>
              <a:t>点击此处添加标题</a:t>
            </a:r>
          </a:p>
        </p:txBody>
      </p:sp>
      <p:sp>
        <p:nvSpPr>
          <p:cNvPr id="17" name="TextBox 69"/>
          <p:cNvSpPr txBox="1"/>
          <p:nvPr/>
        </p:nvSpPr>
        <p:spPr>
          <a:xfrm>
            <a:off x="7351376" y="2847492"/>
            <a:ext cx="2834319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r"/>
            <a:r>
              <a:rPr lang="en-US" altLang="zh-CN" sz="1800" b="1" dirty="0">
                <a:solidFill>
                  <a:srgbClr val="37C7C4"/>
                </a:solidFill>
                <a:effectLst/>
                <a:latin typeface="+mn-ea"/>
                <a:ea typeface="+mn-ea"/>
              </a:rPr>
              <a:t>05.</a:t>
            </a:r>
            <a:r>
              <a:rPr lang="zh-CN" altLang="en-US" sz="1800" b="1" dirty="0">
                <a:solidFill>
                  <a:srgbClr val="37C7C4"/>
                </a:solidFill>
                <a:effectLst/>
                <a:latin typeface="+mn-ea"/>
                <a:ea typeface="+mn-ea"/>
              </a:rPr>
              <a:t>点击此处添加标题</a:t>
            </a:r>
          </a:p>
        </p:txBody>
      </p:sp>
      <p:sp>
        <p:nvSpPr>
          <p:cNvPr id="18" name="TextBox 71"/>
          <p:cNvSpPr txBox="1"/>
          <p:nvPr/>
        </p:nvSpPr>
        <p:spPr>
          <a:xfrm>
            <a:off x="7351376" y="4255432"/>
            <a:ext cx="2834319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r"/>
            <a:r>
              <a:rPr lang="en-US" altLang="zh-CN" sz="1800" b="1" dirty="0">
                <a:solidFill>
                  <a:srgbClr val="37C7C4"/>
                </a:solidFill>
                <a:effectLst/>
                <a:latin typeface="+mn-ea"/>
                <a:ea typeface="+mn-ea"/>
              </a:rPr>
              <a:t>06.</a:t>
            </a:r>
            <a:r>
              <a:rPr lang="zh-CN" altLang="en-US" sz="1800" b="1" dirty="0">
                <a:solidFill>
                  <a:srgbClr val="37C7C4"/>
                </a:solidFill>
                <a:effectLst/>
                <a:latin typeface="+mn-ea"/>
                <a:ea typeface="+mn-ea"/>
              </a:rPr>
              <a:t>点击此处添加标题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1669892" y="3228338"/>
            <a:ext cx="2834319" cy="102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Century Gothic" panose="020B0502020202020204"/>
              </a:rPr>
              <a:t>标题数字等都可以通过点击和重新输入进行更改，建议正文</a:t>
            </a:r>
            <a:r>
              <a:rPr lang="en-US" altLang="zh-CN" sz="1200" dirty="0">
                <a:solidFill>
                  <a:schemeClr val="bg1"/>
                </a:solidFill>
                <a:latin typeface="Century Gothic" panose="020B0502020202020204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Century Gothic" panose="020B0502020202020204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Century Gothic" panose="020B0502020202020204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Century Gothic" panose="020B0502020202020204"/>
              </a:rPr>
              <a:t>倍字间距。标题数字等都可以通过点击和重新输入进行更改</a:t>
            </a:r>
          </a:p>
        </p:txBody>
      </p:sp>
      <p:sp>
        <p:nvSpPr>
          <p:cNvPr id="20" name="矩形 19"/>
          <p:cNvSpPr/>
          <p:nvPr/>
        </p:nvSpPr>
        <p:spPr>
          <a:xfrm>
            <a:off x="1669892" y="4601830"/>
            <a:ext cx="2834319" cy="102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Century Gothic" panose="020B0502020202020204"/>
              </a:rPr>
              <a:t>标题数字等都可以通过点击和重新输入进行更改，建议正文</a:t>
            </a:r>
            <a:r>
              <a:rPr lang="en-US" altLang="zh-CN" sz="1200" dirty="0">
                <a:solidFill>
                  <a:schemeClr val="bg1"/>
                </a:solidFill>
                <a:latin typeface="Century Gothic" panose="020B0502020202020204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Century Gothic" panose="020B0502020202020204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Century Gothic" panose="020B0502020202020204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Century Gothic" panose="020B0502020202020204"/>
              </a:rPr>
              <a:t>倍字间距。标题数字等都可以通过点击和重新输入进行更改</a:t>
            </a:r>
          </a:p>
        </p:txBody>
      </p:sp>
      <p:sp>
        <p:nvSpPr>
          <p:cNvPr id="21" name="矩形 20"/>
          <p:cNvSpPr/>
          <p:nvPr/>
        </p:nvSpPr>
        <p:spPr>
          <a:xfrm>
            <a:off x="7746427" y="1766913"/>
            <a:ext cx="2834319" cy="102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Century Gothic" panose="020B0502020202020204"/>
              </a:rPr>
              <a:t>标题数字等都可以通过点击和重新输入进行更改，建议正文</a:t>
            </a:r>
            <a:r>
              <a:rPr lang="en-US" altLang="zh-CN" sz="1200" dirty="0">
                <a:solidFill>
                  <a:schemeClr val="bg1"/>
                </a:solidFill>
                <a:latin typeface="Century Gothic" panose="020B0502020202020204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Century Gothic" panose="020B0502020202020204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Century Gothic" panose="020B0502020202020204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Century Gothic" panose="020B0502020202020204"/>
              </a:rPr>
              <a:t>倍字间距。标题数字等都可以通过点击和重新输入进行更改</a:t>
            </a:r>
          </a:p>
        </p:txBody>
      </p:sp>
      <p:sp>
        <p:nvSpPr>
          <p:cNvPr id="22" name="矩形 21"/>
          <p:cNvSpPr/>
          <p:nvPr/>
        </p:nvSpPr>
        <p:spPr>
          <a:xfrm>
            <a:off x="7746427" y="3132781"/>
            <a:ext cx="2834319" cy="102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Century Gothic" panose="020B0502020202020204"/>
              </a:rPr>
              <a:t>标题数字等都可以通过点击和重新输入进行更改，建议正文</a:t>
            </a:r>
            <a:r>
              <a:rPr lang="en-US" altLang="zh-CN" sz="1200" dirty="0">
                <a:solidFill>
                  <a:schemeClr val="bg1"/>
                </a:solidFill>
                <a:latin typeface="Century Gothic" panose="020B0502020202020204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Century Gothic" panose="020B0502020202020204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Century Gothic" panose="020B0502020202020204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Century Gothic" panose="020B0502020202020204"/>
              </a:rPr>
              <a:t>倍字间距。标题数字等都可以通过点击和重新输入进行更改</a:t>
            </a:r>
          </a:p>
        </p:txBody>
      </p:sp>
      <p:sp>
        <p:nvSpPr>
          <p:cNvPr id="23" name="矩形 22"/>
          <p:cNvSpPr/>
          <p:nvPr/>
        </p:nvSpPr>
        <p:spPr>
          <a:xfrm>
            <a:off x="7746427" y="4595981"/>
            <a:ext cx="2834319" cy="102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Century Gothic" panose="020B0502020202020204"/>
              </a:rPr>
              <a:t>标题数字等都可以通过点击和重新输入进行更改，建议正文</a:t>
            </a:r>
            <a:r>
              <a:rPr lang="en-US" altLang="zh-CN" sz="1200" dirty="0">
                <a:solidFill>
                  <a:schemeClr val="bg1"/>
                </a:solidFill>
                <a:latin typeface="Century Gothic" panose="020B0502020202020204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Century Gothic" panose="020B0502020202020204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Century Gothic" panose="020B0502020202020204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Century Gothic" panose="020B0502020202020204"/>
              </a:rPr>
              <a:t>倍字间距。标题数字等都可以通过点击和重新输入进行更改</a:t>
            </a:r>
          </a:p>
        </p:txBody>
      </p:sp>
      <p:pic>
        <p:nvPicPr>
          <p:cNvPr id="24" name="图片 2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302238"/>
            <a:ext cx="1828800" cy="243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67869" y="2578783"/>
            <a:ext cx="1842163" cy="1446546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/>
            <a:r>
              <a:rPr kumimoji="1"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THANK</a:t>
            </a:r>
          </a:p>
          <a:p>
            <a:pPr algn="ctr"/>
            <a:r>
              <a:rPr kumimoji="1"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</a:t>
            </a:r>
          </a:p>
        </p:txBody>
      </p:sp>
      <p:sp>
        <p:nvSpPr>
          <p:cNvPr id="3" name="矩形 2"/>
          <p:cNvSpPr/>
          <p:nvPr/>
        </p:nvSpPr>
        <p:spPr>
          <a:xfrm>
            <a:off x="4991663" y="4644742"/>
            <a:ext cx="2165985" cy="367030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/>
            <a:r>
              <a:rPr kumimoji="1" lang="en-US" alt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PRESENTED BY xiazaii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研究概述</a:t>
            </a:r>
          </a:p>
        </p:txBody>
      </p:sp>
      <p:pic>
        <p:nvPicPr>
          <p:cNvPr id="3" name="图片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302238"/>
            <a:ext cx="1828800" cy="2438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14988" y="1828800"/>
            <a:ext cx="928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solidFill>
                  <a:schemeClr val="bg1"/>
                </a:solidFill>
              </a:rPr>
              <a:t>A</a:t>
            </a:r>
            <a:endParaRPr lang="zh-CN" altLang="en-US" sz="8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743199" y="538932"/>
            <a:ext cx="1746913" cy="333375"/>
          </a:xfrm>
        </p:spPr>
        <p:txBody>
          <a:bodyPr/>
          <a:lstStyle/>
          <a:p>
            <a:r>
              <a:rPr lang="zh-CN" altLang="en-US" dirty="0"/>
              <a:t>主要概述</a:t>
            </a:r>
            <a:r>
              <a:rPr lang="en-US" altLang="zh-CN" dirty="0"/>
              <a:t>-</a:t>
            </a:r>
            <a:r>
              <a:rPr lang="en-US" altLang="zh-CN" dirty="0" err="1"/>
              <a:t>Toptic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研究概述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383305" y="2290650"/>
            <a:ext cx="1072152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rgbClr val="37C7C4"/>
                </a:solidFill>
              </a:rPr>
              <a:t>KEY WORD</a:t>
            </a:r>
            <a:endParaRPr lang="zh-CN" altLang="en-US" sz="1600" b="1" dirty="0">
              <a:solidFill>
                <a:srgbClr val="37C7C4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14978" y="2611857"/>
            <a:ext cx="1546298" cy="148624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964827" y="2290650"/>
            <a:ext cx="1072152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rgbClr val="37C7C4"/>
                </a:solidFill>
              </a:rPr>
              <a:t>KEY WORD</a:t>
            </a:r>
            <a:endParaRPr lang="zh-CN" altLang="en-US" sz="1600" b="1" dirty="0">
              <a:solidFill>
                <a:srgbClr val="37C7C4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593791" y="2594016"/>
            <a:ext cx="1546298" cy="148624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446510" y="2290650"/>
            <a:ext cx="1072152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rgbClr val="37C7C4"/>
                </a:solidFill>
              </a:rPr>
              <a:t>KEY WORD</a:t>
            </a:r>
            <a:endParaRPr lang="zh-CN" altLang="en-US" sz="1600" b="1" dirty="0">
              <a:solidFill>
                <a:srgbClr val="37C7C4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075475" y="2594016"/>
            <a:ext cx="1546298" cy="148624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942457" y="2290650"/>
            <a:ext cx="1072152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rgbClr val="37C7C4"/>
                </a:solidFill>
              </a:rPr>
              <a:t>KEY WORD</a:t>
            </a:r>
            <a:endParaRPr lang="zh-CN" altLang="en-US" sz="1600" b="1" dirty="0">
              <a:solidFill>
                <a:srgbClr val="37C7C4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571421" y="2594016"/>
            <a:ext cx="1546298" cy="148624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936684" y="5305966"/>
            <a:ext cx="1072153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KEY WORD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182089" y="5305966"/>
            <a:ext cx="1072153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KEY WORD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613827" y="5305966"/>
            <a:ext cx="1072153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KEY WORD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045566" y="5305966"/>
            <a:ext cx="1072153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KEY WORD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153551" y="5058551"/>
            <a:ext cx="9939292" cy="823457"/>
            <a:chOff x="2775184" y="4710586"/>
            <a:chExt cx="6000750" cy="879890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5" t="13217" r="9825"/>
            <a:stretch>
              <a:fillRect/>
            </a:stretch>
          </p:blipFill>
          <p:spPr>
            <a:xfrm>
              <a:off x="2775184" y="4710586"/>
              <a:ext cx="6000750" cy="248959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5" t="13217" r="9825"/>
            <a:stretch>
              <a:fillRect/>
            </a:stretch>
          </p:blipFill>
          <p:spPr>
            <a:xfrm flipV="1">
              <a:off x="2775184" y="5341517"/>
              <a:ext cx="6000750" cy="248959"/>
            </a:xfrm>
            <a:prstGeom prst="rect">
              <a:avLst/>
            </a:prstGeom>
          </p:spPr>
        </p:pic>
      </p:grpSp>
      <p:grpSp>
        <p:nvGrpSpPr>
          <p:cNvPr id="32" name="组合 31"/>
          <p:cNvGrpSpPr/>
          <p:nvPr/>
        </p:nvGrpSpPr>
        <p:grpSpPr>
          <a:xfrm>
            <a:off x="2469720" y="2382115"/>
            <a:ext cx="1078234" cy="1819519"/>
            <a:chOff x="2469720" y="2382115"/>
            <a:chExt cx="1078234" cy="1819519"/>
          </a:xfrm>
        </p:grpSpPr>
        <p:sp>
          <p:nvSpPr>
            <p:cNvPr id="4" name="燕尾形 3"/>
            <p:cNvSpPr/>
            <p:nvPr/>
          </p:nvSpPr>
          <p:spPr>
            <a:xfrm>
              <a:off x="2469720" y="2382115"/>
              <a:ext cx="1078234" cy="1819519"/>
            </a:xfrm>
            <a:prstGeom prst="chevron">
              <a:avLst/>
            </a:prstGeom>
            <a:solidFill>
              <a:srgbClr val="37C7C4"/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643364" y="2954927"/>
              <a:ext cx="673896" cy="67389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7C7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66"/>
            <p:cNvSpPr>
              <a:spLocks noEditPoints="1"/>
            </p:cNvSpPr>
            <p:nvPr/>
          </p:nvSpPr>
          <p:spPr bwMode="auto">
            <a:xfrm>
              <a:off x="2800672" y="3068842"/>
              <a:ext cx="355245" cy="438832"/>
            </a:xfrm>
            <a:custGeom>
              <a:avLst/>
              <a:gdLst>
                <a:gd name="T0" fmla="*/ 196 w 208"/>
                <a:gd name="T1" fmla="*/ 256 h 256"/>
                <a:gd name="T2" fmla="*/ 12 w 208"/>
                <a:gd name="T3" fmla="*/ 256 h 256"/>
                <a:gd name="T4" fmla="*/ 0 w 208"/>
                <a:gd name="T5" fmla="*/ 244 h 256"/>
                <a:gd name="T6" fmla="*/ 0 w 208"/>
                <a:gd name="T7" fmla="*/ 140 h 256"/>
                <a:gd name="T8" fmla="*/ 12 w 208"/>
                <a:gd name="T9" fmla="*/ 128 h 256"/>
                <a:gd name="T10" fmla="*/ 32 w 208"/>
                <a:gd name="T11" fmla="*/ 128 h 256"/>
                <a:gd name="T12" fmla="*/ 32 w 208"/>
                <a:gd name="T13" fmla="*/ 72 h 256"/>
                <a:gd name="T14" fmla="*/ 104 w 208"/>
                <a:gd name="T15" fmla="*/ 0 h 256"/>
                <a:gd name="T16" fmla="*/ 176 w 208"/>
                <a:gd name="T17" fmla="*/ 72 h 256"/>
                <a:gd name="T18" fmla="*/ 176 w 208"/>
                <a:gd name="T19" fmla="*/ 128 h 256"/>
                <a:gd name="T20" fmla="*/ 196 w 208"/>
                <a:gd name="T21" fmla="*/ 128 h 256"/>
                <a:gd name="T22" fmla="*/ 208 w 208"/>
                <a:gd name="T23" fmla="*/ 140 h 256"/>
                <a:gd name="T24" fmla="*/ 208 w 208"/>
                <a:gd name="T25" fmla="*/ 244 h 256"/>
                <a:gd name="T26" fmla="*/ 196 w 208"/>
                <a:gd name="T27" fmla="*/ 256 h 256"/>
                <a:gd name="T28" fmla="*/ 92 w 208"/>
                <a:gd name="T29" fmla="*/ 197 h 256"/>
                <a:gd name="T30" fmla="*/ 92 w 208"/>
                <a:gd name="T31" fmla="*/ 220 h 256"/>
                <a:gd name="T32" fmla="*/ 104 w 208"/>
                <a:gd name="T33" fmla="*/ 232 h 256"/>
                <a:gd name="T34" fmla="*/ 116 w 208"/>
                <a:gd name="T35" fmla="*/ 220 h 256"/>
                <a:gd name="T36" fmla="*/ 116 w 208"/>
                <a:gd name="T37" fmla="*/ 197 h 256"/>
                <a:gd name="T38" fmla="*/ 128 w 208"/>
                <a:gd name="T39" fmla="*/ 176 h 256"/>
                <a:gd name="T40" fmla="*/ 104 w 208"/>
                <a:gd name="T41" fmla="*/ 152 h 256"/>
                <a:gd name="T42" fmla="*/ 80 w 208"/>
                <a:gd name="T43" fmla="*/ 176 h 256"/>
                <a:gd name="T44" fmla="*/ 92 w 208"/>
                <a:gd name="T45" fmla="*/ 197 h 256"/>
                <a:gd name="T46" fmla="*/ 152 w 208"/>
                <a:gd name="T47" fmla="*/ 72 h 256"/>
                <a:gd name="T48" fmla="*/ 104 w 208"/>
                <a:gd name="T49" fmla="*/ 24 h 256"/>
                <a:gd name="T50" fmla="*/ 56 w 208"/>
                <a:gd name="T51" fmla="*/ 72 h 256"/>
                <a:gd name="T52" fmla="*/ 56 w 208"/>
                <a:gd name="T53" fmla="*/ 128 h 256"/>
                <a:gd name="T54" fmla="*/ 152 w 208"/>
                <a:gd name="T55" fmla="*/ 128 h 256"/>
                <a:gd name="T56" fmla="*/ 152 w 208"/>
                <a:gd name="T57" fmla="*/ 7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8" h="256">
                  <a:moveTo>
                    <a:pt x="196" y="256"/>
                  </a:moveTo>
                  <a:cubicBezTo>
                    <a:pt x="12" y="256"/>
                    <a:pt x="12" y="256"/>
                    <a:pt x="12" y="256"/>
                  </a:cubicBezTo>
                  <a:cubicBezTo>
                    <a:pt x="5" y="256"/>
                    <a:pt x="0" y="251"/>
                    <a:pt x="0" y="244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33"/>
                    <a:pt x="5" y="128"/>
                    <a:pt x="12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2" y="32"/>
                    <a:pt x="64" y="0"/>
                    <a:pt x="104" y="0"/>
                  </a:cubicBezTo>
                  <a:cubicBezTo>
                    <a:pt x="144" y="0"/>
                    <a:pt x="176" y="32"/>
                    <a:pt x="176" y="72"/>
                  </a:cubicBezTo>
                  <a:cubicBezTo>
                    <a:pt x="176" y="128"/>
                    <a:pt x="176" y="128"/>
                    <a:pt x="176" y="128"/>
                  </a:cubicBezTo>
                  <a:cubicBezTo>
                    <a:pt x="196" y="128"/>
                    <a:pt x="196" y="128"/>
                    <a:pt x="196" y="128"/>
                  </a:cubicBezTo>
                  <a:cubicBezTo>
                    <a:pt x="203" y="128"/>
                    <a:pt x="208" y="133"/>
                    <a:pt x="208" y="140"/>
                  </a:cubicBezTo>
                  <a:cubicBezTo>
                    <a:pt x="208" y="244"/>
                    <a:pt x="208" y="244"/>
                    <a:pt x="208" y="244"/>
                  </a:cubicBezTo>
                  <a:cubicBezTo>
                    <a:pt x="208" y="251"/>
                    <a:pt x="203" y="256"/>
                    <a:pt x="196" y="256"/>
                  </a:cubicBezTo>
                  <a:moveTo>
                    <a:pt x="92" y="197"/>
                  </a:moveTo>
                  <a:cubicBezTo>
                    <a:pt x="92" y="220"/>
                    <a:pt x="92" y="220"/>
                    <a:pt x="92" y="220"/>
                  </a:cubicBezTo>
                  <a:cubicBezTo>
                    <a:pt x="92" y="227"/>
                    <a:pt x="97" y="232"/>
                    <a:pt x="104" y="232"/>
                  </a:cubicBezTo>
                  <a:cubicBezTo>
                    <a:pt x="111" y="232"/>
                    <a:pt x="116" y="227"/>
                    <a:pt x="116" y="220"/>
                  </a:cubicBezTo>
                  <a:cubicBezTo>
                    <a:pt x="116" y="197"/>
                    <a:pt x="116" y="197"/>
                    <a:pt x="116" y="197"/>
                  </a:cubicBezTo>
                  <a:cubicBezTo>
                    <a:pt x="123" y="193"/>
                    <a:pt x="128" y="185"/>
                    <a:pt x="128" y="176"/>
                  </a:cubicBezTo>
                  <a:cubicBezTo>
                    <a:pt x="128" y="163"/>
                    <a:pt x="117" y="152"/>
                    <a:pt x="104" y="152"/>
                  </a:cubicBezTo>
                  <a:cubicBezTo>
                    <a:pt x="91" y="152"/>
                    <a:pt x="80" y="163"/>
                    <a:pt x="80" y="176"/>
                  </a:cubicBezTo>
                  <a:cubicBezTo>
                    <a:pt x="80" y="185"/>
                    <a:pt x="85" y="193"/>
                    <a:pt x="92" y="197"/>
                  </a:cubicBezTo>
                  <a:moveTo>
                    <a:pt x="152" y="72"/>
                  </a:moveTo>
                  <a:cubicBezTo>
                    <a:pt x="152" y="45"/>
                    <a:pt x="131" y="24"/>
                    <a:pt x="104" y="24"/>
                  </a:cubicBezTo>
                  <a:cubicBezTo>
                    <a:pt x="77" y="24"/>
                    <a:pt x="56" y="45"/>
                    <a:pt x="56" y="72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152" y="128"/>
                    <a:pt x="152" y="128"/>
                    <a:pt x="152" y="128"/>
                  </a:cubicBezTo>
                  <a:lnTo>
                    <a:pt x="152" y="72"/>
                  </a:lnTo>
                  <a:close/>
                </a:path>
              </a:pathLst>
            </a:custGeom>
            <a:solidFill>
              <a:srgbClr val="37C7C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008454" y="2382115"/>
            <a:ext cx="1078234" cy="1819519"/>
            <a:chOff x="5008454" y="2382115"/>
            <a:chExt cx="1078234" cy="1819519"/>
          </a:xfrm>
        </p:grpSpPr>
        <p:sp>
          <p:nvSpPr>
            <p:cNvPr id="6" name="燕尾形 5"/>
            <p:cNvSpPr/>
            <p:nvPr/>
          </p:nvSpPr>
          <p:spPr>
            <a:xfrm>
              <a:off x="5008454" y="2382115"/>
              <a:ext cx="1078234" cy="1819519"/>
            </a:xfrm>
            <a:prstGeom prst="chevron">
              <a:avLst/>
            </a:prstGeom>
            <a:solidFill>
              <a:srgbClr val="37C7C4"/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5182098" y="2954927"/>
              <a:ext cx="673896" cy="67389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7C7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107"/>
            <p:cNvSpPr>
              <a:spLocks noEditPoints="1"/>
            </p:cNvSpPr>
            <p:nvPr/>
          </p:nvSpPr>
          <p:spPr bwMode="auto">
            <a:xfrm>
              <a:off x="5348640" y="3160656"/>
              <a:ext cx="340811" cy="310819"/>
            </a:xfrm>
            <a:custGeom>
              <a:avLst/>
              <a:gdLst>
                <a:gd name="T0" fmla="*/ 244 w 256"/>
                <a:gd name="T1" fmla="*/ 196 h 232"/>
                <a:gd name="T2" fmla="*/ 188 w 256"/>
                <a:gd name="T3" fmla="*/ 196 h 232"/>
                <a:gd name="T4" fmla="*/ 96 w 256"/>
                <a:gd name="T5" fmla="*/ 196 h 232"/>
                <a:gd name="T6" fmla="*/ 84 w 256"/>
                <a:gd name="T7" fmla="*/ 196 h 232"/>
                <a:gd name="T8" fmla="*/ 81 w 256"/>
                <a:gd name="T9" fmla="*/ 196 h 232"/>
                <a:gd name="T10" fmla="*/ 48 w 256"/>
                <a:gd name="T11" fmla="*/ 228 h 232"/>
                <a:gd name="T12" fmla="*/ 40 w 256"/>
                <a:gd name="T13" fmla="*/ 232 h 232"/>
                <a:gd name="T14" fmla="*/ 40 w 256"/>
                <a:gd name="T15" fmla="*/ 232 h 232"/>
                <a:gd name="T16" fmla="*/ 32 w 256"/>
                <a:gd name="T17" fmla="*/ 228 h 232"/>
                <a:gd name="T18" fmla="*/ 31 w 256"/>
                <a:gd name="T19" fmla="*/ 228 h 232"/>
                <a:gd name="T20" fmla="*/ 30 w 256"/>
                <a:gd name="T21" fmla="*/ 227 h 232"/>
                <a:gd name="T22" fmla="*/ 30 w 256"/>
                <a:gd name="T23" fmla="*/ 226 h 232"/>
                <a:gd name="T24" fmla="*/ 29 w 256"/>
                <a:gd name="T25" fmla="*/ 225 h 232"/>
                <a:gd name="T26" fmla="*/ 29 w 256"/>
                <a:gd name="T27" fmla="*/ 224 h 232"/>
                <a:gd name="T28" fmla="*/ 28 w 256"/>
                <a:gd name="T29" fmla="*/ 222 h 232"/>
                <a:gd name="T30" fmla="*/ 28 w 256"/>
                <a:gd name="T31" fmla="*/ 220 h 232"/>
                <a:gd name="T32" fmla="*/ 28 w 256"/>
                <a:gd name="T33" fmla="*/ 196 h 232"/>
                <a:gd name="T34" fmla="*/ 26 w 256"/>
                <a:gd name="T35" fmla="*/ 196 h 232"/>
                <a:gd name="T36" fmla="*/ 12 w 256"/>
                <a:gd name="T37" fmla="*/ 196 h 232"/>
                <a:gd name="T38" fmla="*/ 0 w 256"/>
                <a:gd name="T39" fmla="*/ 184 h 232"/>
                <a:gd name="T40" fmla="*/ 0 w 256"/>
                <a:gd name="T41" fmla="*/ 12 h 232"/>
                <a:gd name="T42" fmla="*/ 12 w 256"/>
                <a:gd name="T43" fmla="*/ 0 h 232"/>
                <a:gd name="T44" fmla="*/ 244 w 256"/>
                <a:gd name="T45" fmla="*/ 0 h 232"/>
                <a:gd name="T46" fmla="*/ 256 w 256"/>
                <a:gd name="T47" fmla="*/ 12 h 232"/>
                <a:gd name="T48" fmla="*/ 256 w 256"/>
                <a:gd name="T49" fmla="*/ 184 h 232"/>
                <a:gd name="T50" fmla="*/ 244 w 256"/>
                <a:gd name="T51" fmla="*/ 196 h 232"/>
                <a:gd name="T52" fmla="*/ 68 w 256"/>
                <a:gd name="T53" fmla="*/ 76 h 232"/>
                <a:gd name="T54" fmla="*/ 44 w 256"/>
                <a:gd name="T55" fmla="*/ 100 h 232"/>
                <a:gd name="T56" fmla="*/ 68 w 256"/>
                <a:gd name="T57" fmla="*/ 124 h 232"/>
                <a:gd name="T58" fmla="*/ 92 w 256"/>
                <a:gd name="T59" fmla="*/ 100 h 232"/>
                <a:gd name="T60" fmla="*/ 68 w 256"/>
                <a:gd name="T61" fmla="*/ 76 h 232"/>
                <a:gd name="T62" fmla="*/ 128 w 256"/>
                <a:gd name="T63" fmla="*/ 76 h 232"/>
                <a:gd name="T64" fmla="*/ 104 w 256"/>
                <a:gd name="T65" fmla="*/ 100 h 232"/>
                <a:gd name="T66" fmla="*/ 128 w 256"/>
                <a:gd name="T67" fmla="*/ 124 h 232"/>
                <a:gd name="T68" fmla="*/ 152 w 256"/>
                <a:gd name="T69" fmla="*/ 100 h 232"/>
                <a:gd name="T70" fmla="*/ 128 w 256"/>
                <a:gd name="T71" fmla="*/ 76 h 232"/>
                <a:gd name="T72" fmla="*/ 188 w 256"/>
                <a:gd name="T73" fmla="*/ 76 h 232"/>
                <a:gd name="T74" fmla="*/ 164 w 256"/>
                <a:gd name="T75" fmla="*/ 100 h 232"/>
                <a:gd name="T76" fmla="*/ 188 w 256"/>
                <a:gd name="T77" fmla="*/ 124 h 232"/>
                <a:gd name="T78" fmla="*/ 212 w 256"/>
                <a:gd name="T79" fmla="*/ 100 h 232"/>
                <a:gd name="T80" fmla="*/ 188 w 256"/>
                <a:gd name="T81" fmla="*/ 7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6" h="232">
                  <a:moveTo>
                    <a:pt x="244" y="196"/>
                  </a:moveTo>
                  <a:cubicBezTo>
                    <a:pt x="188" y="196"/>
                    <a:pt x="188" y="196"/>
                    <a:pt x="188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84" y="196"/>
                    <a:pt x="84" y="196"/>
                    <a:pt x="84" y="196"/>
                  </a:cubicBezTo>
                  <a:cubicBezTo>
                    <a:pt x="81" y="196"/>
                    <a:pt x="81" y="196"/>
                    <a:pt x="81" y="196"/>
                  </a:cubicBezTo>
                  <a:cubicBezTo>
                    <a:pt x="48" y="228"/>
                    <a:pt x="48" y="228"/>
                    <a:pt x="48" y="228"/>
                  </a:cubicBezTo>
                  <a:cubicBezTo>
                    <a:pt x="46" y="231"/>
                    <a:pt x="43" y="232"/>
                    <a:pt x="40" y="232"/>
                  </a:cubicBezTo>
                  <a:cubicBezTo>
                    <a:pt x="40" y="232"/>
                    <a:pt x="40" y="232"/>
                    <a:pt x="40" y="232"/>
                  </a:cubicBezTo>
                  <a:cubicBezTo>
                    <a:pt x="37" y="232"/>
                    <a:pt x="34" y="231"/>
                    <a:pt x="32" y="228"/>
                  </a:cubicBezTo>
                  <a:cubicBezTo>
                    <a:pt x="31" y="228"/>
                    <a:pt x="31" y="228"/>
                    <a:pt x="31" y="228"/>
                  </a:cubicBezTo>
                  <a:cubicBezTo>
                    <a:pt x="31" y="228"/>
                    <a:pt x="30" y="227"/>
                    <a:pt x="30" y="227"/>
                  </a:cubicBezTo>
                  <a:cubicBezTo>
                    <a:pt x="30" y="226"/>
                    <a:pt x="30" y="226"/>
                    <a:pt x="30" y="226"/>
                  </a:cubicBezTo>
                  <a:cubicBezTo>
                    <a:pt x="29" y="226"/>
                    <a:pt x="29" y="225"/>
                    <a:pt x="29" y="225"/>
                  </a:cubicBezTo>
                  <a:cubicBezTo>
                    <a:pt x="29" y="224"/>
                    <a:pt x="29" y="224"/>
                    <a:pt x="29" y="224"/>
                  </a:cubicBezTo>
                  <a:cubicBezTo>
                    <a:pt x="29" y="223"/>
                    <a:pt x="28" y="223"/>
                    <a:pt x="28" y="222"/>
                  </a:cubicBezTo>
                  <a:cubicBezTo>
                    <a:pt x="28" y="222"/>
                    <a:pt x="28" y="221"/>
                    <a:pt x="28" y="220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26" y="196"/>
                    <a:pt x="26" y="196"/>
                    <a:pt x="26" y="196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5" y="196"/>
                    <a:pt x="0" y="191"/>
                    <a:pt x="0" y="18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256" y="191"/>
                    <a:pt x="251" y="196"/>
                    <a:pt x="244" y="196"/>
                  </a:cubicBezTo>
                  <a:moveTo>
                    <a:pt x="68" y="76"/>
                  </a:moveTo>
                  <a:cubicBezTo>
                    <a:pt x="55" y="76"/>
                    <a:pt x="44" y="87"/>
                    <a:pt x="44" y="100"/>
                  </a:cubicBezTo>
                  <a:cubicBezTo>
                    <a:pt x="44" y="113"/>
                    <a:pt x="55" y="124"/>
                    <a:pt x="68" y="124"/>
                  </a:cubicBezTo>
                  <a:cubicBezTo>
                    <a:pt x="81" y="124"/>
                    <a:pt x="92" y="113"/>
                    <a:pt x="92" y="100"/>
                  </a:cubicBezTo>
                  <a:cubicBezTo>
                    <a:pt x="92" y="87"/>
                    <a:pt x="81" y="76"/>
                    <a:pt x="68" y="76"/>
                  </a:cubicBezTo>
                  <a:moveTo>
                    <a:pt x="128" y="76"/>
                  </a:moveTo>
                  <a:cubicBezTo>
                    <a:pt x="115" y="76"/>
                    <a:pt x="104" y="87"/>
                    <a:pt x="104" y="100"/>
                  </a:cubicBezTo>
                  <a:cubicBezTo>
                    <a:pt x="104" y="113"/>
                    <a:pt x="115" y="124"/>
                    <a:pt x="128" y="124"/>
                  </a:cubicBezTo>
                  <a:cubicBezTo>
                    <a:pt x="141" y="124"/>
                    <a:pt x="152" y="113"/>
                    <a:pt x="152" y="100"/>
                  </a:cubicBezTo>
                  <a:cubicBezTo>
                    <a:pt x="152" y="87"/>
                    <a:pt x="141" y="76"/>
                    <a:pt x="128" y="76"/>
                  </a:cubicBezTo>
                  <a:moveTo>
                    <a:pt x="188" y="76"/>
                  </a:moveTo>
                  <a:cubicBezTo>
                    <a:pt x="175" y="76"/>
                    <a:pt x="164" y="87"/>
                    <a:pt x="164" y="100"/>
                  </a:cubicBezTo>
                  <a:cubicBezTo>
                    <a:pt x="164" y="113"/>
                    <a:pt x="175" y="124"/>
                    <a:pt x="188" y="124"/>
                  </a:cubicBezTo>
                  <a:cubicBezTo>
                    <a:pt x="201" y="124"/>
                    <a:pt x="212" y="113"/>
                    <a:pt x="212" y="100"/>
                  </a:cubicBezTo>
                  <a:cubicBezTo>
                    <a:pt x="212" y="87"/>
                    <a:pt x="201" y="76"/>
                    <a:pt x="188" y="76"/>
                  </a:cubicBezTo>
                </a:path>
              </a:pathLst>
            </a:custGeom>
            <a:solidFill>
              <a:srgbClr val="37C7C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504400" y="2382115"/>
            <a:ext cx="1078234" cy="1819519"/>
            <a:chOff x="7504400" y="2382115"/>
            <a:chExt cx="1078234" cy="1819519"/>
          </a:xfrm>
        </p:grpSpPr>
        <p:sp>
          <p:nvSpPr>
            <p:cNvPr id="8" name="燕尾形 7"/>
            <p:cNvSpPr/>
            <p:nvPr/>
          </p:nvSpPr>
          <p:spPr>
            <a:xfrm>
              <a:off x="7504400" y="2382115"/>
              <a:ext cx="1078234" cy="1819519"/>
            </a:xfrm>
            <a:prstGeom prst="chevron">
              <a:avLst/>
            </a:prstGeom>
            <a:solidFill>
              <a:srgbClr val="37C7C4"/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7678044" y="2954927"/>
              <a:ext cx="673896" cy="67389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7C7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Freeform 105"/>
            <p:cNvSpPr/>
            <p:nvPr/>
          </p:nvSpPr>
          <p:spPr bwMode="auto">
            <a:xfrm>
              <a:off x="7847179" y="3124669"/>
              <a:ext cx="343537" cy="327178"/>
            </a:xfrm>
            <a:custGeom>
              <a:avLst/>
              <a:gdLst>
                <a:gd name="T0" fmla="*/ 251 w 256"/>
                <a:gd name="T1" fmla="*/ 106 h 244"/>
                <a:gd name="T2" fmla="*/ 251 w 256"/>
                <a:gd name="T3" fmla="*/ 106 h 244"/>
                <a:gd name="T4" fmla="*/ 187 w 256"/>
                <a:gd name="T5" fmla="*/ 152 h 244"/>
                <a:gd name="T6" fmla="*/ 211 w 256"/>
                <a:gd name="T7" fmla="*/ 228 h 244"/>
                <a:gd name="T8" fmla="*/ 212 w 256"/>
                <a:gd name="T9" fmla="*/ 232 h 244"/>
                <a:gd name="T10" fmla="*/ 200 w 256"/>
                <a:gd name="T11" fmla="*/ 244 h 244"/>
                <a:gd name="T12" fmla="*/ 193 w 256"/>
                <a:gd name="T13" fmla="*/ 242 h 244"/>
                <a:gd name="T14" fmla="*/ 193 w 256"/>
                <a:gd name="T15" fmla="*/ 242 h 244"/>
                <a:gd name="T16" fmla="*/ 128 w 256"/>
                <a:gd name="T17" fmla="*/ 195 h 244"/>
                <a:gd name="T18" fmla="*/ 63 w 256"/>
                <a:gd name="T19" fmla="*/ 242 h 244"/>
                <a:gd name="T20" fmla="*/ 63 w 256"/>
                <a:gd name="T21" fmla="*/ 242 h 244"/>
                <a:gd name="T22" fmla="*/ 56 w 256"/>
                <a:gd name="T23" fmla="*/ 244 h 244"/>
                <a:gd name="T24" fmla="*/ 44 w 256"/>
                <a:gd name="T25" fmla="*/ 232 h 244"/>
                <a:gd name="T26" fmla="*/ 45 w 256"/>
                <a:gd name="T27" fmla="*/ 228 h 244"/>
                <a:gd name="T28" fmla="*/ 69 w 256"/>
                <a:gd name="T29" fmla="*/ 152 h 244"/>
                <a:gd name="T30" fmla="*/ 5 w 256"/>
                <a:gd name="T31" fmla="*/ 106 h 244"/>
                <a:gd name="T32" fmla="*/ 0 w 256"/>
                <a:gd name="T33" fmla="*/ 96 h 244"/>
                <a:gd name="T34" fmla="*/ 12 w 256"/>
                <a:gd name="T35" fmla="*/ 84 h 244"/>
                <a:gd name="T36" fmla="*/ 92 w 256"/>
                <a:gd name="T37" fmla="*/ 84 h 244"/>
                <a:gd name="T38" fmla="*/ 117 w 256"/>
                <a:gd name="T39" fmla="*/ 8 h 244"/>
                <a:gd name="T40" fmla="*/ 128 w 256"/>
                <a:gd name="T41" fmla="*/ 0 h 244"/>
                <a:gd name="T42" fmla="*/ 139 w 256"/>
                <a:gd name="T43" fmla="*/ 8 h 244"/>
                <a:gd name="T44" fmla="*/ 164 w 256"/>
                <a:gd name="T45" fmla="*/ 84 h 244"/>
                <a:gd name="T46" fmla="*/ 244 w 256"/>
                <a:gd name="T47" fmla="*/ 84 h 244"/>
                <a:gd name="T48" fmla="*/ 256 w 256"/>
                <a:gd name="T49" fmla="*/ 96 h 244"/>
                <a:gd name="T50" fmla="*/ 251 w 256"/>
                <a:gd name="T51" fmla="*/ 10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6" h="244">
                  <a:moveTo>
                    <a:pt x="251" y="106"/>
                  </a:moveTo>
                  <a:cubicBezTo>
                    <a:pt x="251" y="106"/>
                    <a:pt x="251" y="106"/>
                    <a:pt x="251" y="106"/>
                  </a:cubicBezTo>
                  <a:cubicBezTo>
                    <a:pt x="187" y="152"/>
                    <a:pt x="187" y="152"/>
                    <a:pt x="187" y="152"/>
                  </a:cubicBezTo>
                  <a:cubicBezTo>
                    <a:pt x="211" y="228"/>
                    <a:pt x="211" y="228"/>
                    <a:pt x="211" y="228"/>
                  </a:cubicBezTo>
                  <a:cubicBezTo>
                    <a:pt x="212" y="229"/>
                    <a:pt x="212" y="231"/>
                    <a:pt x="212" y="232"/>
                  </a:cubicBezTo>
                  <a:cubicBezTo>
                    <a:pt x="212" y="239"/>
                    <a:pt x="207" y="244"/>
                    <a:pt x="200" y="244"/>
                  </a:cubicBezTo>
                  <a:cubicBezTo>
                    <a:pt x="197" y="244"/>
                    <a:pt x="195" y="243"/>
                    <a:pt x="193" y="242"/>
                  </a:cubicBezTo>
                  <a:cubicBezTo>
                    <a:pt x="193" y="242"/>
                    <a:pt x="193" y="242"/>
                    <a:pt x="193" y="242"/>
                  </a:cubicBezTo>
                  <a:cubicBezTo>
                    <a:pt x="128" y="195"/>
                    <a:pt x="128" y="195"/>
                    <a:pt x="128" y="195"/>
                  </a:cubicBezTo>
                  <a:cubicBezTo>
                    <a:pt x="63" y="242"/>
                    <a:pt x="63" y="242"/>
                    <a:pt x="63" y="242"/>
                  </a:cubicBezTo>
                  <a:cubicBezTo>
                    <a:pt x="63" y="242"/>
                    <a:pt x="63" y="242"/>
                    <a:pt x="63" y="242"/>
                  </a:cubicBezTo>
                  <a:cubicBezTo>
                    <a:pt x="61" y="243"/>
                    <a:pt x="59" y="244"/>
                    <a:pt x="56" y="244"/>
                  </a:cubicBezTo>
                  <a:cubicBezTo>
                    <a:pt x="49" y="244"/>
                    <a:pt x="44" y="239"/>
                    <a:pt x="44" y="232"/>
                  </a:cubicBezTo>
                  <a:cubicBezTo>
                    <a:pt x="44" y="231"/>
                    <a:pt x="44" y="229"/>
                    <a:pt x="45" y="228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2" y="104"/>
                    <a:pt x="0" y="100"/>
                    <a:pt x="0" y="96"/>
                  </a:cubicBezTo>
                  <a:cubicBezTo>
                    <a:pt x="0" y="89"/>
                    <a:pt x="5" y="84"/>
                    <a:pt x="12" y="84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8" y="4"/>
                    <a:pt x="123" y="0"/>
                    <a:pt x="128" y="0"/>
                  </a:cubicBezTo>
                  <a:cubicBezTo>
                    <a:pt x="133" y="0"/>
                    <a:pt x="138" y="4"/>
                    <a:pt x="139" y="8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244" y="84"/>
                    <a:pt x="244" y="84"/>
                    <a:pt x="244" y="84"/>
                  </a:cubicBezTo>
                  <a:cubicBezTo>
                    <a:pt x="251" y="84"/>
                    <a:pt x="256" y="89"/>
                    <a:pt x="256" y="96"/>
                  </a:cubicBezTo>
                  <a:cubicBezTo>
                    <a:pt x="256" y="100"/>
                    <a:pt x="254" y="104"/>
                    <a:pt x="251" y="106"/>
                  </a:cubicBezTo>
                </a:path>
              </a:pathLst>
            </a:custGeom>
            <a:solidFill>
              <a:srgbClr val="37C7C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0014609" y="2382115"/>
            <a:ext cx="1078234" cy="1819519"/>
            <a:chOff x="10014609" y="2382115"/>
            <a:chExt cx="1078234" cy="1819519"/>
          </a:xfrm>
        </p:grpSpPr>
        <p:sp>
          <p:nvSpPr>
            <p:cNvPr id="10" name="燕尾形 9"/>
            <p:cNvSpPr/>
            <p:nvPr/>
          </p:nvSpPr>
          <p:spPr>
            <a:xfrm>
              <a:off x="10014609" y="2382115"/>
              <a:ext cx="1078234" cy="1819519"/>
            </a:xfrm>
            <a:prstGeom prst="chevron">
              <a:avLst/>
            </a:prstGeom>
            <a:solidFill>
              <a:srgbClr val="37C7C4"/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0188253" y="2954927"/>
              <a:ext cx="673896" cy="67389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7C7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Freeform 74"/>
            <p:cNvSpPr>
              <a:spLocks noEditPoints="1"/>
            </p:cNvSpPr>
            <p:nvPr/>
          </p:nvSpPr>
          <p:spPr bwMode="auto">
            <a:xfrm>
              <a:off x="10355124" y="3138501"/>
              <a:ext cx="340811" cy="310819"/>
            </a:xfrm>
            <a:custGeom>
              <a:avLst/>
              <a:gdLst>
                <a:gd name="T0" fmla="*/ 244 w 256"/>
                <a:gd name="T1" fmla="*/ 232 h 232"/>
                <a:gd name="T2" fmla="*/ 224 w 256"/>
                <a:gd name="T3" fmla="*/ 232 h 232"/>
                <a:gd name="T4" fmla="*/ 224 w 256"/>
                <a:gd name="T5" fmla="*/ 136 h 232"/>
                <a:gd name="T6" fmla="*/ 224 w 256"/>
                <a:gd name="T7" fmla="*/ 60 h 232"/>
                <a:gd name="T8" fmla="*/ 244 w 256"/>
                <a:gd name="T9" fmla="*/ 60 h 232"/>
                <a:gd name="T10" fmla="*/ 256 w 256"/>
                <a:gd name="T11" fmla="*/ 72 h 232"/>
                <a:gd name="T12" fmla="*/ 256 w 256"/>
                <a:gd name="T13" fmla="*/ 148 h 232"/>
                <a:gd name="T14" fmla="*/ 256 w 256"/>
                <a:gd name="T15" fmla="*/ 196 h 232"/>
                <a:gd name="T16" fmla="*/ 256 w 256"/>
                <a:gd name="T17" fmla="*/ 220 h 232"/>
                <a:gd name="T18" fmla="*/ 244 w 256"/>
                <a:gd name="T19" fmla="*/ 232 h 232"/>
                <a:gd name="T20" fmla="*/ 44 w 256"/>
                <a:gd name="T21" fmla="*/ 232 h 232"/>
                <a:gd name="T22" fmla="*/ 44 w 256"/>
                <a:gd name="T23" fmla="*/ 136 h 232"/>
                <a:gd name="T24" fmla="*/ 44 w 256"/>
                <a:gd name="T25" fmla="*/ 132 h 232"/>
                <a:gd name="T26" fmla="*/ 44 w 256"/>
                <a:gd name="T27" fmla="*/ 60 h 232"/>
                <a:gd name="T28" fmla="*/ 68 w 256"/>
                <a:gd name="T29" fmla="*/ 60 h 232"/>
                <a:gd name="T30" fmla="*/ 128 w 256"/>
                <a:gd name="T31" fmla="*/ 0 h 232"/>
                <a:gd name="T32" fmla="*/ 188 w 256"/>
                <a:gd name="T33" fmla="*/ 60 h 232"/>
                <a:gd name="T34" fmla="*/ 212 w 256"/>
                <a:gd name="T35" fmla="*/ 60 h 232"/>
                <a:gd name="T36" fmla="*/ 212 w 256"/>
                <a:gd name="T37" fmla="*/ 136 h 232"/>
                <a:gd name="T38" fmla="*/ 212 w 256"/>
                <a:gd name="T39" fmla="*/ 232 h 232"/>
                <a:gd name="T40" fmla="*/ 44 w 256"/>
                <a:gd name="T41" fmla="*/ 232 h 232"/>
                <a:gd name="T42" fmla="*/ 128 w 256"/>
                <a:gd name="T43" fmla="*/ 24 h 232"/>
                <a:gd name="T44" fmla="*/ 92 w 256"/>
                <a:gd name="T45" fmla="*/ 60 h 232"/>
                <a:gd name="T46" fmla="*/ 164 w 256"/>
                <a:gd name="T47" fmla="*/ 60 h 232"/>
                <a:gd name="T48" fmla="*/ 128 w 256"/>
                <a:gd name="T49" fmla="*/ 24 h 232"/>
                <a:gd name="T50" fmla="*/ 0 w 256"/>
                <a:gd name="T51" fmla="*/ 220 h 232"/>
                <a:gd name="T52" fmla="*/ 0 w 256"/>
                <a:gd name="T53" fmla="*/ 196 h 232"/>
                <a:gd name="T54" fmla="*/ 0 w 256"/>
                <a:gd name="T55" fmla="*/ 148 h 232"/>
                <a:gd name="T56" fmla="*/ 0 w 256"/>
                <a:gd name="T57" fmla="*/ 72 h 232"/>
                <a:gd name="T58" fmla="*/ 12 w 256"/>
                <a:gd name="T59" fmla="*/ 60 h 232"/>
                <a:gd name="T60" fmla="*/ 32 w 256"/>
                <a:gd name="T61" fmla="*/ 60 h 232"/>
                <a:gd name="T62" fmla="*/ 32 w 256"/>
                <a:gd name="T63" fmla="*/ 132 h 232"/>
                <a:gd name="T64" fmla="*/ 32 w 256"/>
                <a:gd name="T65" fmla="*/ 136 h 232"/>
                <a:gd name="T66" fmla="*/ 32 w 256"/>
                <a:gd name="T67" fmla="*/ 232 h 232"/>
                <a:gd name="T68" fmla="*/ 12 w 256"/>
                <a:gd name="T69" fmla="*/ 232 h 232"/>
                <a:gd name="T70" fmla="*/ 0 w 256"/>
                <a:gd name="T71" fmla="*/ 22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6" h="232">
                  <a:moveTo>
                    <a:pt x="244" y="232"/>
                  </a:moveTo>
                  <a:cubicBezTo>
                    <a:pt x="224" y="232"/>
                    <a:pt x="224" y="232"/>
                    <a:pt x="224" y="232"/>
                  </a:cubicBezTo>
                  <a:cubicBezTo>
                    <a:pt x="224" y="136"/>
                    <a:pt x="224" y="136"/>
                    <a:pt x="224" y="136"/>
                  </a:cubicBezTo>
                  <a:cubicBezTo>
                    <a:pt x="224" y="60"/>
                    <a:pt x="224" y="60"/>
                    <a:pt x="224" y="60"/>
                  </a:cubicBezTo>
                  <a:cubicBezTo>
                    <a:pt x="244" y="60"/>
                    <a:pt x="244" y="60"/>
                    <a:pt x="244" y="60"/>
                  </a:cubicBezTo>
                  <a:cubicBezTo>
                    <a:pt x="251" y="60"/>
                    <a:pt x="256" y="65"/>
                    <a:pt x="256" y="72"/>
                  </a:cubicBezTo>
                  <a:cubicBezTo>
                    <a:pt x="256" y="148"/>
                    <a:pt x="256" y="148"/>
                    <a:pt x="256" y="148"/>
                  </a:cubicBezTo>
                  <a:cubicBezTo>
                    <a:pt x="256" y="196"/>
                    <a:pt x="256" y="196"/>
                    <a:pt x="256" y="196"/>
                  </a:cubicBezTo>
                  <a:cubicBezTo>
                    <a:pt x="256" y="220"/>
                    <a:pt x="256" y="220"/>
                    <a:pt x="256" y="220"/>
                  </a:cubicBezTo>
                  <a:cubicBezTo>
                    <a:pt x="256" y="227"/>
                    <a:pt x="251" y="232"/>
                    <a:pt x="244" y="232"/>
                  </a:cubicBezTo>
                  <a:moveTo>
                    <a:pt x="44" y="232"/>
                  </a:moveTo>
                  <a:cubicBezTo>
                    <a:pt x="44" y="136"/>
                    <a:pt x="44" y="136"/>
                    <a:pt x="44" y="136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27"/>
                    <a:pt x="95" y="0"/>
                    <a:pt x="128" y="0"/>
                  </a:cubicBezTo>
                  <a:cubicBezTo>
                    <a:pt x="161" y="0"/>
                    <a:pt x="188" y="27"/>
                    <a:pt x="188" y="60"/>
                  </a:cubicBezTo>
                  <a:cubicBezTo>
                    <a:pt x="212" y="60"/>
                    <a:pt x="212" y="60"/>
                    <a:pt x="212" y="60"/>
                  </a:cubicBezTo>
                  <a:cubicBezTo>
                    <a:pt x="212" y="136"/>
                    <a:pt x="212" y="136"/>
                    <a:pt x="212" y="136"/>
                  </a:cubicBezTo>
                  <a:cubicBezTo>
                    <a:pt x="212" y="232"/>
                    <a:pt x="212" y="232"/>
                    <a:pt x="212" y="232"/>
                  </a:cubicBezTo>
                  <a:lnTo>
                    <a:pt x="44" y="232"/>
                  </a:lnTo>
                  <a:close/>
                  <a:moveTo>
                    <a:pt x="128" y="24"/>
                  </a:moveTo>
                  <a:cubicBezTo>
                    <a:pt x="108" y="24"/>
                    <a:pt x="92" y="40"/>
                    <a:pt x="92" y="60"/>
                  </a:cubicBezTo>
                  <a:cubicBezTo>
                    <a:pt x="164" y="60"/>
                    <a:pt x="164" y="60"/>
                    <a:pt x="164" y="60"/>
                  </a:cubicBezTo>
                  <a:cubicBezTo>
                    <a:pt x="164" y="40"/>
                    <a:pt x="148" y="24"/>
                    <a:pt x="128" y="24"/>
                  </a:cubicBezTo>
                  <a:moveTo>
                    <a:pt x="0" y="220"/>
                  </a:moveTo>
                  <a:cubicBezTo>
                    <a:pt x="0" y="196"/>
                    <a:pt x="0" y="196"/>
                    <a:pt x="0" y="196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65"/>
                    <a:pt x="5" y="60"/>
                    <a:pt x="1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2" y="232"/>
                    <a:pt x="32" y="232"/>
                    <a:pt x="32" y="23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5" y="232"/>
                    <a:pt x="0" y="227"/>
                    <a:pt x="0" y="220"/>
                  </a:cubicBezTo>
                </a:path>
              </a:pathLst>
            </a:custGeom>
            <a:solidFill>
              <a:srgbClr val="37C7C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31" name="图片 30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302238"/>
            <a:ext cx="1828800" cy="243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743200" y="538932"/>
            <a:ext cx="2306472" cy="333375"/>
          </a:xfrm>
        </p:spPr>
        <p:txBody>
          <a:bodyPr/>
          <a:lstStyle/>
          <a:p>
            <a:r>
              <a:rPr lang="zh-CN" altLang="en-US" dirty="0"/>
              <a:t>选题背景</a:t>
            </a:r>
            <a:r>
              <a:rPr lang="en-US" altLang="zh-CN" dirty="0"/>
              <a:t>-Background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研究概述</a:t>
            </a: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1431128" y="4003440"/>
            <a:ext cx="1207566" cy="821028"/>
          </a:xfrm>
          <a:prstGeom prst="lin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1431128" y="2671028"/>
            <a:ext cx="316704" cy="2153441"/>
          </a:xfrm>
          <a:prstGeom prst="lin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431128" y="4824470"/>
            <a:ext cx="3034205" cy="345259"/>
          </a:xfrm>
          <a:prstGeom prst="lin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 flipV="1">
            <a:off x="1747832" y="2671028"/>
            <a:ext cx="1589336" cy="95567"/>
          </a:xfrm>
          <a:prstGeom prst="lin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747831" y="2671028"/>
            <a:ext cx="890862" cy="1346165"/>
          </a:xfrm>
          <a:prstGeom prst="lin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2638694" y="2766595"/>
            <a:ext cx="698474" cy="1236845"/>
          </a:xfrm>
          <a:prstGeom prst="lin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2638693" y="3433513"/>
            <a:ext cx="1603044" cy="569927"/>
          </a:xfrm>
          <a:prstGeom prst="lin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241737" y="3433514"/>
            <a:ext cx="246890" cy="1707658"/>
          </a:xfrm>
          <a:prstGeom prst="lin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4488628" y="4764515"/>
            <a:ext cx="2046562" cy="376657"/>
          </a:xfrm>
          <a:prstGeom prst="lin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6535189" y="3136904"/>
            <a:ext cx="101357" cy="1627610"/>
          </a:xfrm>
          <a:prstGeom prst="lin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 flipV="1">
            <a:off x="5205772" y="2185745"/>
            <a:ext cx="1430774" cy="951159"/>
          </a:xfrm>
          <a:prstGeom prst="lin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3337168" y="2185745"/>
            <a:ext cx="1868604" cy="580850"/>
          </a:xfrm>
          <a:prstGeom prst="lin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4241737" y="2185745"/>
            <a:ext cx="964034" cy="1247769"/>
          </a:xfrm>
          <a:prstGeom prst="lin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638693" y="4003440"/>
            <a:ext cx="1840095" cy="1163589"/>
          </a:xfrm>
          <a:prstGeom prst="lin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4261712" y="3136904"/>
            <a:ext cx="2374835" cy="296610"/>
          </a:xfrm>
          <a:prstGeom prst="lin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261712" y="3433513"/>
            <a:ext cx="2273478" cy="1331001"/>
          </a:xfrm>
          <a:prstGeom prst="lin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 flipV="1">
            <a:off x="3337168" y="2766595"/>
            <a:ext cx="904570" cy="666919"/>
          </a:xfrm>
          <a:prstGeom prst="lin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2194322" y="3559068"/>
            <a:ext cx="888744" cy="888744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113572" y="2542999"/>
            <a:ext cx="447192" cy="447192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945009" y="3116812"/>
            <a:ext cx="633406" cy="633406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265032" y="4943434"/>
            <a:ext cx="447192" cy="447192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319844" y="2820201"/>
            <a:ext cx="633406" cy="633406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982176" y="1962149"/>
            <a:ext cx="447192" cy="447192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6218487" y="4447811"/>
            <a:ext cx="633406" cy="633406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524236" y="2447432"/>
            <a:ext cx="447192" cy="447192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1114425" y="4507765"/>
            <a:ext cx="633406" cy="633406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0" name="组 20"/>
          <p:cNvGrpSpPr/>
          <p:nvPr/>
        </p:nvGrpSpPr>
        <p:grpSpPr>
          <a:xfrm>
            <a:off x="2344426" y="3800239"/>
            <a:ext cx="615950" cy="406400"/>
            <a:chOff x="3786188" y="1143000"/>
            <a:chExt cx="615950" cy="406400"/>
          </a:xfrm>
        </p:grpSpPr>
        <p:sp>
          <p:nvSpPr>
            <p:cNvPr id="31" name="Freeform 134"/>
            <p:cNvSpPr>
              <a:spLocks noEditPoints="1"/>
            </p:cNvSpPr>
            <p:nvPr/>
          </p:nvSpPr>
          <p:spPr bwMode="auto">
            <a:xfrm>
              <a:off x="3887788" y="1355725"/>
              <a:ext cx="396875" cy="193675"/>
            </a:xfrm>
            <a:custGeom>
              <a:avLst/>
              <a:gdLst/>
              <a:ahLst/>
              <a:cxnLst>
                <a:cxn ang="0">
                  <a:pos x="124" y="122"/>
                </a:cxn>
                <a:cxn ang="0">
                  <a:pos x="102" y="118"/>
                </a:cxn>
                <a:cxn ang="0">
                  <a:pos x="24" y="84"/>
                </a:cxn>
                <a:cxn ang="0">
                  <a:pos x="6" y="70"/>
                </a:cxn>
                <a:cxn ang="0">
                  <a:pos x="0" y="48"/>
                </a:cxn>
                <a:cxn ang="0">
                  <a:pos x="0" y="10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38" y="0"/>
                </a:cxn>
                <a:cxn ang="0">
                  <a:pos x="106" y="26"/>
                </a:cxn>
                <a:cxn ang="0">
                  <a:pos x="116" y="28"/>
                </a:cxn>
                <a:cxn ang="0">
                  <a:pos x="126" y="30"/>
                </a:cxn>
                <a:cxn ang="0">
                  <a:pos x="146" y="26"/>
                </a:cxn>
                <a:cxn ang="0">
                  <a:pos x="204" y="2"/>
                </a:cxn>
                <a:cxn ang="0">
                  <a:pos x="240" y="0"/>
                </a:cxn>
                <a:cxn ang="0">
                  <a:pos x="244" y="2"/>
                </a:cxn>
                <a:cxn ang="0">
                  <a:pos x="248" y="6"/>
                </a:cxn>
                <a:cxn ang="0">
                  <a:pos x="250" y="48"/>
                </a:cxn>
                <a:cxn ang="0">
                  <a:pos x="248" y="58"/>
                </a:cxn>
                <a:cxn ang="0">
                  <a:pos x="234" y="78"/>
                </a:cxn>
                <a:cxn ang="0">
                  <a:pos x="146" y="118"/>
                </a:cxn>
                <a:cxn ang="0">
                  <a:pos x="136" y="122"/>
                </a:cxn>
                <a:cxn ang="0">
                  <a:pos x="124" y="122"/>
                </a:cxn>
                <a:cxn ang="0">
                  <a:pos x="16" y="48"/>
                </a:cxn>
                <a:cxn ang="0">
                  <a:pos x="18" y="54"/>
                </a:cxn>
                <a:cxn ang="0">
                  <a:pos x="24" y="66"/>
                </a:cxn>
                <a:cxn ang="0">
                  <a:pos x="108" y="104"/>
                </a:cxn>
                <a:cxn ang="0">
                  <a:pos x="116" y="106"/>
                </a:cxn>
                <a:cxn ang="0">
                  <a:pos x="124" y="106"/>
                </a:cxn>
                <a:cxn ang="0">
                  <a:pos x="140" y="104"/>
                </a:cxn>
                <a:cxn ang="0">
                  <a:pos x="218" y="70"/>
                </a:cxn>
                <a:cxn ang="0">
                  <a:pos x="228" y="60"/>
                </a:cxn>
                <a:cxn ang="0">
                  <a:pos x="232" y="48"/>
                </a:cxn>
                <a:cxn ang="0">
                  <a:pos x="208" y="18"/>
                </a:cxn>
                <a:cxn ang="0">
                  <a:pos x="154" y="40"/>
                </a:cxn>
                <a:cxn ang="0">
                  <a:pos x="126" y="46"/>
                </a:cxn>
                <a:cxn ang="0">
                  <a:pos x="114" y="44"/>
                </a:cxn>
                <a:cxn ang="0">
                  <a:pos x="38" y="18"/>
                </a:cxn>
              </a:cxnLst>
              <a:rect l="0" t="0" r="r" b="b"/>
              <a:pathLst>
                <a:path w="250" h="122">
                  <a:moveTo>
                    <a:pt x="124" y="122"/>
                  </a:moveTo>
                  <a:lnTo>
                    <a:pt x="124" y="122"/>
                  </a:lnTo>
                  <a:lnTo>
                    <a:pt x="112" y="122"/>
                  </a:lnTo>
                  <a:lnTo>
                    <a:pt x="102" y="118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14" y="78"/>
                  </a:lnTo>
                  <a:lnTo>
                    <a:pt x="6" y="70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16" y="28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36" y="28"/>
                  </a:lnTo>
                  <a:lnTo>
                    <a:pt x="146" y="26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06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4" y="2"/>
                  </a:lnTo>
                  <a:lnTo>
                    <a:pt x="246" y="4"/>
                  </a:lnTo>
                  <a:lnTo>
                    <a:pt x="248" y="6"/>
                  </a:lnTo>
                  <a:lnTo>
                    <a:pt x="250" y="10"/>
                  </a:lnTo>
                  <a:lnTo>
                    <a:pt x="250" y="48"/>
                  </a:lnTo>
                  <a:lnTo>
                    <a:pt x="250" y="48"/>
                  </a:lnTo>
                  <a:lnTo>
                    <a:pt x="248" y="58"/>
                  </a:lnTo>
                  <a:lnTo>
                    <a:pt x="242" y="70"/>
                  </a:lnTo>
                  <a:lnTo>
                    <a:pt x="234" y="78"/>
                  </a:lnTo>
                  <a:lnTo>
                    <a:pt x="224" y="84"/>
                  </a:lnTo>
                  <a:lnTo>
                    <a:pt x="146" y="118"/>
                  </a:lnTo>
                  <a:lnTo>
                    <a:pt x="146" y="118"/>
                  </a:lnTo>
                  <a:lnTo>
                    <a:pt x="136" y="122"/>
                  </a:lnTo>
                  <a:lnTo>
                    <a:pt x="124" y="122"/>
                  </a:lnTo>
                  <a:lnTo>
                    <a:pt x="124" y="122"/>
                  </a:lnTo>
                  <a:close/>
                  <a:moveTo>
                    <a:pt x="16" y="1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8" y="54"/>
                  </a:lnTo>
                  <a:lnTo>
                    <a:pt x="20" y="60"/>
                  </a:lnTo>
                  <a:lnTo>
                    <a:pt x="24" y="66"/>
                  </a:lnTo>
                  <a:lnTo>
                    <a:pt x="30" y="70"/>
                  </a:lnTo>
                  <a:lnTo>
                    <a:pt x="108" y="104"/>
                  </a:lnTo>
                  <a:lnTo>
                    <a:pt x="108" y="104"/>
                  </a:lnTo>
                  <a:lnTo>
                    <a:pt x="116" y="106"/>
                  </a:lnTo>
                  <a:lnTo>
                    <a:pt x="124" y="106"/>
                  </a:lnTo>
                  <a:lnTo>
                    <a:pt x="124" y="106"/>
                  </a:lnTo>
                  <a:lnTo>
                    <a:pt x="132" y="106"/>
                  </a:lnTo>
                  <a:lnTo>
                    <a:pt x="140" y="104"/>
                  </a:lnTo>
                  <a:lnTo>
                    <a:pt x="218" y="70"/>
                  </a:lnTo>
                  <a:lnTo>
                    <a:pt x="218" y="70"/>
                  </a:lnTo>
                  <a:lnTo>
                    <a:pt x="224" y="66"/>
                  </a:lnTo>
                  <a:lnTo>
                    <a:pt x="228" y="60"/>
                  </a:lnTo>
                  <a:lnTo>
                    <a:pt x="232" y="54"/>
                  </a:lnTo>
                  <a:lnTo>
                    <a:pt x="232" y="48"/>
                  </a:lnTo>
                  <a:lnTo>
                    <a:pt x="232" y="18"/>
                  </a:lnTo>
                  <a:lnTo>
                    <a:pt x="208" y="18"/>
                  </a:lnTo>
                  <a:lnTo>
                    <a:pt x="154" y="40"/>
                  </a:lnTo>
                  <a:lnTo>
                    <a:pt x="154" y="40"/>
                  </a:lnTo>
                  <a:lnTo>
                    <a:pt x="140" y="44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14" y="44"/>
                  </a:lnTo>
                  <a:lnTo>
                    <a:pt x="100" y="42"/>
                  </a:lnTo>
                  <a:lnTo>
                    <a:pt x="38" y="18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35"/>
            <p:cNvSpPr>
              <a:spLocks noEditPoints="1"/>
            </p:cNvSpPr>
            <p:nvPr/>
          </p:nvSpPr>
          <p:spPr bwMode="auto">
            <a:xfrm>
              <a:off x="3786188" y="1143000"/>
              <a:ext cx="615950" cy="333375"/>
            </a:xfrm>
            <a:custGeom>
              <a:avLst/>
              <a:gdLst/>
              <a:ahLst/>
              <a:cxnLst>
                <a:cxn ang="0">
                  <a:pos x="380" y="210"/>
                </a:cxn>
                <a:cxn ang="0">
                  <a:pos x="348" y="210"/>
                </a:cxn>
                <a:cxn ang="0">
                  <a:pos x="344" y="210"/>
                </a:cxn>
                <a:cxn ang="0">
                  <a:pos x="340" y="206"/>
                </a:cxn>
                <a:cxn ang="0">
                  <a:pos x="340" y="198"/>
                </a:cxn>
                <a:cxn ang="0">
                  <a:pos x="356" y="90"/>
                </a:cxn>
                <a:cxn ang="0">
                  <a:pos x="214" y="150"/>
                </a:cxn>
                <a:cxn ang="0">
                  <a:pos x="190" y="154"/>
                </a:cxn>
                <a:cxn ang="0">
                  <a:pos x="178" y="154"/>
                </a:cxn>
                <a:cxn ang="0">
                  <a:pos x="14" y="92"/>
                </a:cxn>
                <a:cxn ang="0">
                  <a:pos x="6" y="88"/>
                </a:cxn>
                <a:cxn ang="0">
                  <a:pos x="0" y="80"/>
                </a:cxn>
                <a:cxn ang="0">
                  <a:pos x="0" y="76"/>
                </a:cxn>
                <a:cxn ang="0">
                  <a:pos x="2" y="70"/>
                </a:cxn>
                <a:cxn ang="0">
                  <a:pos x="14" y="62"/>
                </a:cxn>
                <a:cxn ang="0">
                  <a:pos x="168" y="4"/>
                </a:cxn>
                <a:cxn ang="0">
                  <a:pos x="192" y="0"/>
                </a:cxn>
                <a:cxn ang="0">
                  <a:pos x="202" y="2"/>
                </a:cxn>
                <a:cxn ang="0">
                  <a:pos x="362" y="56"/>
                </a:cxn>
                <a:cxn ang="0">
                  <a:pos x="368" y="60"/>
                </a:cxn>
                <a:cxn ang="0">
                  <a:pos x="376" y="66"/>
                </a:cxn>
                <a:cxn ang="0">
                  <a:pos x="376" y="70"/>
                </a:cxn>
                <a:cxn ang="0">
                  <a:pos x="372" y="80"/>
                </a:cxn>
                <a:cxn ang="0">
                  <a:pos x="386" y="198"/>
                </a:cxn>
                <a:cxn ang="0">
                  <a:pos x="388" y="202"/>
                </a:cxn>
                <a:cxn ang="0">
                  <a:pos x="388" y="206"/>
                </a:cxn>
                <a:cxn ang="0">
                  <a:pos x="382" y="210"/>
                </a:cxn>
                <a:cxn ang="0">
                  <a:pos x="380" y="210"/>
                </a:cxn>
                <a:cxn ang="0">
                  <a:pos x="366" y="194"/>
                </a:cxn>
                <a:cxn ang="0">
                  <a:pos x="362" y="194"/>
                </a:cxn>
                <a:cxn ang="0">
                  <a:pos x="174" y="136"/>
                </a:cxn>
                <a:cxn ang="0">
                  <a:pos x="180" y="138"/>
                </a:cxn>
                <a:cxn ang="0">
                  <a:pos x="190" y="138"/>
                </a:cxn>
                <a:cxn ang="0">
                  <a:pos x="206" y="136"/>
                </a:cxn>
                <a:cxn ang="0">
                  <a:pos x="208" y="18"/>
                </a:cxn>
                <a:cxn ang="0">
                  <a:pos x="200" y="18"/>
                </a:cxn>
                <a:cxn ang="0">
                  <a:pos x="192" y="16"/>
                </a:cxn>
                <a:cxn ang="0">
                  <a:pos x="174" y="20"/>
                </a:cxn>
              </a:cxnLst>
              <a:rect l="0" t="0" r="r" b="b"/>
              <a:pathLst>
                <a:path w="388" h="210">
                  <a:moveTo>
                    <a:pt x="380" y="210"/>
                  </a:moveTo>
                  <a:lnTo>
                    <a:pt x="380" y="210"/>
                  </a:lnTo>
                  <a:lnTo>
                    <a:pt x="380" y="210"/>
                  </a:lnTo>
                  <a:lnTo>
                    <a:pt x="348" y="210"/>
                  </a:lnTo>
                  <a:lnTo>
                    <a:pt x="348" y="210"/>
                  </a:lnTo>
                  <a:lnTo>
                    <a:pt x="344" y="210"/>
                  </a:lnTo>
                  <a:lnTo>
                    <a:pt x="340" y="206"/>
                  </a:lnTo>
                  <a:lnTo>
                    <a:pt x="340" y="206"/>
                  </a:lnTo>
                  <a:lnTo>
                    <a:pt x="340" y="202"/>
                  </a:lnTo>
                  <a:lnTo>
                    <a:pt x="340" y="198"/>
                  </a:lnTo>
                  <a:lnTo>
                    <a:pt x="356" y="170"/>
                  </a:lnTo>
                  <a:lnTo>
                    <a:pt x="356" y="90"/>
                  </a:lnTo>
                  <a:lnTo>
                    <a:pt x="214" y="150"/>
                  </a:lnTo>
                  <a:lnTo>
                    <a:pt x="214" y="150"/>
                  </a:lnTo>
                  <a:lnTo>
                    <a:pt x="202" y="154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178" y="154"/>
                  </a:lnTo>
                  <a:lnTo>
                    <a:pt x="168" y="15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6" y="88"/>
                  </a:lnTo>
                  <a:lnTo>
                    <a:pt x="2" y="84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0"/>
                  </a:lnTo>
                  <a:lnTo>
                    <a:pt x="6" y="66"/>
                  </a:lnTo>
                  <a:lnTo>
                    <a:pt x="14" y="62"/>
                  </a:lnTo>
                  <a:lnTo>
                    <a:pt x="168" y="4"/>
                  </a:lnTo>
                  <a:lnTo>
                    <a:pt x="168" y="4"/>
                  </a:lnTo>
                  <a:lnTo>
                    <a:pt x="178" y="2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02" y="2"/>
                  </a:lnTo>
                  <a:lnTo>
                    <a:pt x="214" y="4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8" y="60"/>
                  </a:lnTo>
                  <a:lnTo>
                    <a:pt x="372" y="64"/>
                  </a:lnTo>
                  <a:lnTo>
                    <a:pt x="376" y="66"/>
                  </a:lnTo>
                  <a:lnTo>
                    <a:pt x="376" y="70"/>
                  </a:lnTo>
                  <a:lnTo>
                    <a:pt x="376" y="70"/>
                  </a:lnTo>
                  <a:lnTo>
                    <a:pt x="376" y="74"/>
                  </a:lnTo>
                  <a:lnTo>
                    <a:pt x="372" y="80"/>
                  </a:lnTo>
                  <a:lnTo>
                    <a:pt x="372" y="170"/>
                  </a:lnTo>
                  <a:lnTo>
                    <a:pt x="386" y="198"/>
                  </a:lnTo>
                  <a:lnTo>
                    <a:pt x="386" y="198"/>
                  </a:lnTo>
                  <a:lnTo>
                    <a:pt x="388" y="202"/>
                  </a:lnTo>
                  <a:lnTo>
                    <a:pt x="388" y="202"/>
                  </a:lnTo>
                  <a:lnTo>
                    <a:pt x="388" y="206"/>
                  </a:lnTo>
                  <a:lnTo>
                    <a:pt x="386" y="208"/>
                  </a:lnTo>
                  <a:lnTo>
                    <a:pt x="382" y="210"/>
                  </a:lnTo>
                  <a:lnTo>
                    <a:pt x="380" y="210"/>
                  </a:lnTo>
                  <a:lnTo>
                    <a:pt x="380" y="210"/>
                  </a:lnTo>
                  <a:close/>
                  <a:moveTo>
                    <a:pt x="362" y="194"/>
                  </a:moveTo>
                  <a:lnTo>
                    <a:pt x="366" y="194"/>
                  </a:lnTo>
                  <a:lnTo>
                    <a:pt x="364" y="190"/>
                  </a:lnTo>
                  <a:lnTo>
                    <a:pt x="362" y="194"/>
                  </a:lnTo>
                  <a:close/>
                  <a:moveTo>
                    <a:pt x="20" y="76"/>
                  </a:moveTo>
                  <a:lnTo>
                    <a:pt x="174" y="136"/>
                  </a:lnTo>
                  <a:lnTo>
                    <a:pt x="174" y="136"/>
                  </a:lnTo>
                  <a:lnTo>
                    <a:pt x="180" y="138"/>
                  </a:lnTo>
                  <a:lnTo>
                    <a:pt x="190" y="138"/>
                  </a:lnTo>
                  <a:lnTo>
                    <a:pt x="190" y="138"/>
                  </a:lnTo>
                  <a:lnTo>
                    <a:pt x="198" y="138"/>
                  </a:lnTo>
                  <a:lnTo>
                    <a:pt x="206" y="136"/>
                  </a:lnTo>
                  <a:lnTo>
                    <a:pt x="356" y="72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00" y="18"/>
                  </a:lnTo>
                  <a:lnTo>
                    <a:pt x="192" y="16"/>
                  </a:lnTo>
                  <a:lnTo>
                    <a:pt x="192" y="16"/>
                  </a:lnTo>
                  <a:lnTo>
                    <a:pt x="182" y="18"/>
                  </a:lnTo>
                  <a:lnTo>
                    <a:pt x="174" y="20"/>
                  </a:lnTo>
                  <a:lnTo>
                    <a:pt x="20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3" name="Freeform 136"/>
          <p:cNvSpPr>
            <a:spLocks noEditPoints="1"/>
          </p:cNvSpPr>
          <p:nvPr/>
        </p:nvSpPr>
        <p:spPr bwMode="auto">
          <a:xfrm>
            <a:off x="4040140" y="3262107"/>
            <a:ext cx="425193" cy="337411"/>
          </a:xfrm>
          <a:custGeom>
            <a:avLst/>
            <a:gdLst/>
            <a:ahLst/>
            <a:cxnLst>
              <a:cxn ang="0">
                <a:pos x="216" y="36"/>
              </a:cxn>
              <a:cxn ang="0">
                <a:pos x="206" y="16"/>
              </a:cxn>
              <a:cxn ang="0">
                <a:pos x="178" y="2"/>
              </a:cxn>
              <a:cxn ang="0">
                <a:pos x="156" y="0"/>
              </a:cxn>
              <a:cxn ang="0">
                <a:pos x="122" y="6"/>
              </a:cxn>
              <a:cxn ang="0">
                <a:pos x="100" y="22"/>
              </a:cxn>
              <a:cxn ang="0">
                <a:pos x="24" y="36"/>
              </a:cxn>
              <a:cxn ang="0">
                <a:pos x="8" y="42"/>
              </a:cxn>
              <a:cxn ang="0">
                <a:pos x="0" y="108"/>
              </a:cxn>
              <a:cxn ang="0">
                <a:pos x="6" y="122"/>
              </a:cxn>
              <a:cxn ang="0">
                <a:pos x="22" y="224"/>
              </a:cxn>
              <a:cxn ang="0">
                <a:pos x="28" y="240"/>
              </a:cxn>
              <a:cxn ang="0">
                <a:pos x="266" y="246"/>
              </a:cxn>
              <a:cxn ang="0">
                <a:pos x="284" y="240"/>
              </a:cxn>
              <a:cxn ang="0">
                <a:pos x="290" y="130"/>
              </a:cxn>
              <a:cxn ang="0">
                <a:pos x="304" y="122"/>
              </a:cxn>
              <a:cxn ang="0">
                <a:pos x="310" y="60"/>
              </a:cxn>
              <a:cxn ang="0">
                <a:pos x="304" y="42"/>
              </a:cxn>
              <a:cxn ang="0">
                <a:pos x="286" y="36"/>
              </a:cxn>
              <a:cxn ang="0">
                <a:pos x="294" y="110"/>
              </a:cxn>
              <a:cxn ang="0">
                <a:pos x="286" y="116"/>
              </a:cxn>
              <a:cxn ang="0">
                <a:pos x="204" y="98"/>
              </a:cxn>
              <a:cxn ang="0">
                <a:pos x="114" y="90"/>
              </a:cxn>
              <a:cxn ang="0">
                <a:pos x="106" y="98"/>
              </a:cxn>
              <a:cxn ang="0">
                <a:pos x="24" y="116"/>
              </a:cxn>
              <a:cxn ang="0">
                <a:pos x="16" y="110"/>
              </a:cxn>
              <a:cxn ang="0">
                <a:pos x="16" y="60"/>
              </a:cxn>
              <a:cxn ang="0">
                <a:pos x="22" y="52"/>
              </a:cxn>
              <a:cxn ang="0">
                <a:pos x="286" y="50"/>
              </a:cxn>
              <a:cxn ang="0">
                <a:pos x="294" y="56"/>
              </a:cxn>
              <a:cxn ang="0">
                <a:pos x="266" y="232"/>
              </a:cxn>
              <a:cxn ang="0">
                <a:pos x="42" y="230"/>
              </a:cxn>
              <a:cxn ang="0">
                <a:pos x="36" y="224"/>
              </a:cxn>
              <a:cxn ang="0">
                <a:pos x="106" y="138"/>
              </a:cxn>
              <a:cxn ang="0">
                <a:pos x="114" y="146"/>
              </a:cxn>
              <a:cxn ang="0">
                <a:pos x="202" y="144"/>
              </a:cxn>
              <a:cxn ang="0">
                <a:pos x="276" y="130"/>
              </a:cxn>
              <a:cxn ang="0">
                <a:pos x="274" y="226"/>
              </a:cxn>
              <a:cxn ang="0">
                <a:pos x="266" y="232"/>
              </a:cxn>
              <a:cxn ang="0">
                <a:pos x="122" y="132"/>
              </a:cxn>
              <a:cxn ang="0">
                <a:pos x="190" y="132"/>
              </a:cxn>
              <a:cxn ang="0">
                <a:pos x="174" y="16"/>
              </a:cxn>
              <a:cxn ang="0">
                <a:pos x="200" y="32"/>
              </a:cxn>
              <a:cxn ang="0">
                <a:pos x="110" y="36"/>
              </a:cxn>
              <a:cxn ang="0">
                <a:pos x="124" y="22"/>
              </a:cxn>
              <a:cxn ang="0">
                <a:pos x="156" y="14"/>
              </a:cxn>
            </a:cxnLst>
            <a:rect l="0" t="0" r="r" b="b"/>
            <a:pathLst>
              <a:path w="310" h="246">
                <a:moveTo>
                  <a:pt x="286" y="36"/>
                </a:moveTo>
                <a:lnTo>
                  <a:pt x="216" y="36"/>
                </a:lnTo>
                <a:lnTo>
                  <a:pt x="216" y="36"/>
                </a:lnTo>
                <a:lnTo>
                  <a:pt x="214" y="28"/>
                </a:lnTo>
                <a:lnTo>
                  <a:pt x="212" y="22"/>
                </a:lnTo>
                <a:lnTo>
                  <a:pt x="206" y="16"/>
                </a:lnTo>
                <a:lnTo>
                  <a:pt x="198" y="10"/>
                </a:lnTo>
                <a:lnTo>
                  <a:pt x="190" y="6"/>
                </a:lnTo>
                <a:lnTo>
                  <a:pt x="178" y="2"/>
                </a:lnTo>
                <a:lnTo>
                  <a:pt x="168" y="0"/>
                </a:lnTo>
                <a:lnTo>
                  <a:pt x="156" y="0"/>
                </a:lnTo>
                <a:lnTo>
                  <a:pt x="156" y="0"/>
                </a:lnTo>
                <a:lnTo>
                  <a:pt x="144" y="0"/>
                </a:lnTo>
                <a:lnTo>
                  <a:pt x="132" y="2"/>
                </a:lnTo>
                <a:lnTo>
                  <a:pt x="122" y="6"/>
                </a:lnTo>
                <a:lnTo>
                  <a:pt x="114" y="10"/>
                </a:lnTo>
                <a:lnTo>
                  <a:pt x="106" y="16"/>
                </a:lnTo>
                <a:lnTo>
                  <a:pt x="100" y="22"/>
                </a:lnTo>
                <a:lnTo>
                  <a:pt x="96" y="28"/>
                </a:lnTo>
                <a:lnTo>
                  <a:pt x="94" y="36"/>
                </a:lnTo>
                <a:lnTo>
                  <a:pt x="24" y="36"/>
                </a:lnTo>
                <a:lnTo>
                  <a:pt x="24" y="36"/>
                </a:lnTo>
                <a:lnTo>
                  <a:pt x="16" y="38"/>
                </a:lnTo>
                <a:lnTo>
                  <a:pt x="8" y="42"/>
                </a:lnTo>
                <a:lnTo>
                  <a:pt x="2" y="50"/>
                </a:lnTo>
                <a:lnTo>
                  <a:pt x="0" y="60"/>
                </a:lnTo>
                <a:lnTo>
                  <a:pt x="0" y="108"/>
                </a:lnTo>
                <a:lnTo>
                  <a:pt x="0" y="108"/>
                </a:lnTo>
                <a:lnTo>
                  <a:pt x="2" y="116"/>
                </a:lnTo>
                <a:lnTo>
                  <a:pt x="6" y="122"/>
                </a:lnTo>
                <a:lnTo>
                  <a:pt x="14" y="128"/>
                </a:lnTo>
                <a:lnTo>
                  <a:pt x="22" y="130"/>
                </a:lnTo>
                <a:lnTo>
                  <a:pt x="22" y="224"/>
                </a:lnTo>
                <a:lnTo>
                  <a:pt x="22" y="224"/>
                </a:lnTo>
                <a:lnTo>
                  <a:pt x="22" y="232"/>
                </a:lnTo>
                <a:lnTo>
                  <a:pt x="28" y="240"/>
                </a:lnTo>
                <a:lnTo>
                  <a:pt x="36" y="244"/>
                </a:lnTo>
                <a:lnTo>
                  <a:pt x="46" y="246"/>
                </a:lnTo>
                <a:lnTo>
                  <a:pt x="266" y="246"/>
                </a:lnTo>
                <a:lnTo>
                  <a:pt x="266" y="246"/>
                </a:lnTo>
                <a:lnTo>
                  <a:pt x="276" y="244"/>
                </a:lnTo>
                <a:lnTo>
                  <a:pt x="284" y="240"/>
                </a:lnTo>
                <a:lnTo>
                  <a:pt x="288" y="232"/>
                </a:lnTo>
                <a:lnTo>
                  <a:pt x="290" y="224"/>
                </a:lnTo>
                <a:lnTo>
                  <a:pt x="290" y="130"/>
                </a:lnTo>
                <a:lnTo>
                  <a:pt x="290" y="130"/>
                </a:lnTo>
                <a:lnTo>
                  <a:pt x="298" y="128"/>
                </a:lnTo>
                <a:lnTo>
                  <a:pt x="304" y="122"/>
                </a:lnTo>
                <a:lnTo>
                  <a:pt x="308" y="116"/>
                </a:lnTo>
                <a:lnTo>
                  <a:pt x="310" y="108"/>
                </a:lnTo>
                <a:lnTo>
                  <a:pt x="310" y="60"/>
                </a:lnTo>
                <a:lnTo>
                  <a:pt x="310" y="60"/>
                </a:lnTo>
                <a:lnTo>
                  <a:pt x="308" y="50"/>
                </a:lnTo>
                <a:lnTo>
                  <a:pt x="304" y="42"/>
                </a:lnTo>
                <a:lnTo>
                  <a:pt x="296" y="38"/>
                </a:lnTo>
                <a:lnTo>
                  <a:pt x="286" y="36"/>
                </a:lnTo>
                <a:lnTo>
                  <a:pt x="286" y="36"/>
                </a:lnTo>
                <a:close/>
                <a:moveTo>
                  <a:pt x="296" y="108"/>
                </a:moveTo>
                <a:lnTo>
                  <a:pt x="296" y="108"/>
                </a:lnTo>
                <a:lnTo>
                  <a:pt x="294" y="110"/>
                </a:lnTo>
                <a:lnTo>
                  <a:pt x="292" y="114"/>
                </a:lnTo>
                <a:lnTo>
                  <a:pt x="290" y="114"/>
                </a:lnTo>
                <a:lnTo>
                  <a:pt x="286" y="116"/>
                </a:lnTo>
                <a:lnTo>
                  <a:pt x="204" y="116"/>
                </a:lnTo>
                <a:lnTo>
                  <a:pt x="204" y="98"/>
                </a:lnTo>
                <a:lnTo>
                  <a:pt x="204" y="98"/>
                </a:lnTo>
                <a:lnTo>
                  <a:pt x="202" y="92"/>
                </a:lnTo>
                <a:lnTo>
                  <a:pt x="196" y="90"/>
                </a:lnTo>
                <a:lnTo>
                  <a:pt x="114" y="90"/>
                </a:lnTo>
                <a:lnTo>
                  <a:pt x="114" y="90"/>
                </a:lnTo>
                <a:lnTo>
                  <a:pt x="110" y="92"/>
                </a:lnTo>
                <a:lnTo>
                  <a:pt x="106" y="98"/>
                </a:lnTo>
                <a:lnTo>
                  <a:pt x="106" y="116"/>
                </a:lnTo>
                <a:lnTo>
                  <a:pt x="24" y="116"/>
                </a:lnTo>
                <a:lnTo>
                  <a:pt x="24" y="116"/>
                </a:lnTo>
                <a:lnTo>
                  <a:pt x="22" y="114"/>
                </a:lnTo>
                <a:lnTo>
                  <a:pt x="18" y="114"/>
                </a:lnTo>
                <a:lnTo>
                  <a:pt x="16" y="110"/>
                </a:lnTo>
                <a:lnTo>
                  <a:pt x="16" y="108"/>
                </a:lnTo>
                <a:lnTo>
                  <a:pt x="16" y="60"/>
                </a:lnTo>
                <a:lnTo>
                  <a:pt x="16" y="60"/>
                </a:lnTo>
                <a:lnTo>
                  <a:pt x="16" y="56"/>
                </a:lnTo>
                <a:lnTo>
                  <a:pt x="18" y="54"/>
                </a:lnTo>
                <a:lnTo>
                  <a:pt x="22" y="52"/>
                </a:lnTo>
                <a:lnTo>
                  <a:pt x="24" y="50"/>
                </a:lnTo>
                <a:lnTo>
                  <a:pt x="286" y="50"/>
                </a:lnTo>
                <a:lnTo>
                  <a:pt x="286" y="50"/>
                </a:lnTo>
                <a:lnTo>
                  <a:pt x="290" y="52"/>
                </a:lnTo>
                <a:lnTo>
                  <a:pt x="292" y="54"/>
                </a:lnTo>
                <a:lnTo>
                  <a:pt x="294" y="56"/>
                </a:lnTo>
                <a:lnTo>
                  <a:pt x="296" y="60"/>
                </a:lnTo>
                <a:lnTo>
                  <a:pt x="296" y="108"/>
                </a:lnTo>
                <a:close/>
                <a:moveTo>
                  <a:pt x="266" y="232"/>
                </a:moveTo>
                <a:lnTo>
                  <a:pt x="46" y="232"/>
                </a:lnTo>
                <a:lnTo>
                  <a:pt x="46" y="232"/>
                </a:lnTo>
                <a:lnTo>
                  <a:pt x="42" y="230"/>
                </a:lnTo>
                <a:lnTo>
                  <a:pt x="38" y="230"/>
                </a:lnTo>
                <a:lnTo>
                  <a:pt x="36" y="226"/>
                </a:lnTo>
                <a:lnTo>
                  <a:pt x="36" y="224"/>
                </a:lnTo>
                <a:lnTo>
                  <a:pt x="36" y="130"/>
                </a:lnTo>
                <a:lnTo>
                  <a:pt x="106" y="130"/>
                </a:lnTo>
                <a:lnTo>
                  <a:pt x="106" y="138"/>
                </a:lnTo>
                <a:lnTo>
                  <a:pt x="106" y="138"/>
                </a:lnTo>
                <a:lnTo>
                  <a:pt x="110" y="144"/>
                </a:lnTo>
                <a:lnTo>
                  <a:pt x="114" y="146"/>
                </a:lnTo>
                <a:lnTo>
                  <a:pt x="196" y="146"/>
                </a:lnTo>
                <a:lnTo>
                  <a:pt x="196" y="146"/>
                </a:lnTo>
                <a:lnTo>
                  <a:pt x="202" y="144"/>
                </a:lnTo>
                <a:lnTo>
                  <a:pt x="204" y="138"/>
                </a:lnTo>
                <a:lnTo>
                  <a:pt x="204" y="130"/>
                </a:lnTo>
                <a:lnTo>
                  <a:pt x="276" y="130"/>
                </a:lnTo>
                <a:lnTo>
                  <a:pt x="276" y="224"/>
                </a:lnTo>
                <a:lnTo>
                  <a:pt x="276" y="224"/>
                </a:lnTo>
                <a:lnTo>
                  <a:pt x="274" y="226"/>
                </a:lnTo>
                <a:lnTo>
                  <a:pt x="272" y="230"/>
                </a:lnTo>
                <a:lnTo>
                  <a:pt x="270" y="230"/>
                </a:lnTo>
                <a:lnTo>
                  <a:pt x="266" y="232"/>
                </a:lnTo>
                <a:lnTo>
                  <a:pt x="266" y="232"/>
                </a:lnTo>
                <a:close/>
                <a:moveTo>
                  <a:pt x="190" y="132"/>
                </a:moveTo>
                <a:lnTo>
                  <a:pt x="122" y="132"/>
                </a:lnTo>
                <a:lnTo>
                  <a:pt x="122" y="106"/>
                </a:lnTo>
                <a:lnTo>
                  <a:pt x="190" y="106"/>
                </a:lnTo>
                <a:lnTo>
                  <a:pt x="190" y="132"/>
                </a:lnTo>
                <a:close/>
                <a:moveTo>
                  <a:pt x="156" y="14"/>
                </a:moveTo>
                <a:lnTo>
                  <a:pt x="156" y="14"/>
                </a:lnTo>
                <a:lnTo>
                  <a:pt x="174" y="16"/>
                </a:lnTo>
                <a:lnTo>
                  <a:pt x="188" y="22"/>
                </a:lnTo>
                <a:lnTo>
                  <a:pt x="198" y="28"/>
                </a:lnTo>
                <a:lnTo>
                  <a:pt x="200" y="32"/>
                </a:lnTo>
                <a:lnTo>
                  <a:pt x="202" y="36"/>
                </a:lnTo>
                <a:lnTo>
                  <a:pt x="110" y="36"/>
                </a:lnTo>
                <a:lnTo>
                  <a:pt x="110" y="36"/>
                </a:lnTo>
                <a:lnTo>
                  <a:pt x="110" y="32"/>
                </a:lnTo>
                <a:lnTo>
                  <a:pt x="114" y="28"/>
                </a:lnTo>
                <a:lnTo>
                  <a:pt x="124" y="22"/>
                </a:lnTo>
                <a:lnTo>
                  <a:pt x="138" y="16"/>
                </a:lnTo>
                <a:lnTo>
                  <a:pt x="156" y="14"/>
                </a:lnTo>
                <a:lnTo>
                  <a:pt x="156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4" name="组 22"/>
          <p:cNvGrpSpPr/>
          <p:nvPr/>
        </p:nvGrpSpPr>
        <p:grpSpPr>
          <a:xfrm>
            <a:off x="6459989" y="2976454"/>
            <a:ext cx="401504" cy="338994"/>
            <a:chOff x="5268913" y="1114425"/>
            <a:chExt cx="530225" cy="447675"/>
          </a:xfrm>
        </p:grpSpPr>
        <p:sp>
          <p:nvSpPr>
            <p:cNvPr id="35" name="Freeform 137"/>
            <p:cNvSpPr>
              <a:spLocks noEditPoints="1"/>
            </p:cNvSpPr>
            <p:nvPr/>
          </p:nvSpPr>
          <p:spPr bwMode="auto">
            <a:xfrm>
              <a:off x="5268913" y="1114425"/>
              <a:ext cx="530225" cy="447675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14" y="10"/>
                </a:cxn>
                <a:cxn ang="0">
                  <a:pos x="204" y="44"/>
                </a:cxn>
                <a:cxn ang="0">
                  <a:pos x="212" y="84"/>
                </a:cxn>
                <a:cxn ang="0">
                  <a:pos x="158" y="128"/>
                </a:cxn>
                <a:cxn ang="0">
                  <a:pos x="128" y="66"/>
                </a:cxn>
                <a:cxn ang="0">
                  <a:pos x="102" y="28"/>
                </a:cxn>
                <a:cxn ang="0">
                  <a:pos x="66" y="18"/>
                </a:cxn>
                <a:cxn ang="0">
                  <a:pos x="44" y="22"/>
                </a:cxn>
                <a:cxn ang="0">
                  <a:pos x="44" y="32"/>
                </a:cxn>
                <a:cxn ang="0">
                  <a:pos x="32" y="78"/>
                </a:cxn>
                <a:cxn ang="0">
                  <a:pos x="8" y="60"/>
                </a:cxn>
                <a:cxn ang="0">
                  <a:pos x="2" y="64"/>
                </a:cxn>
                <a:cxn ang="0">
                  <a:pos x="8" y="114"/>
                </a:cxn>
                <a:cxn ang="0">
                  <a:pos x="30" y="136"/>
                </a:cxn>
                <a:cxn ang="0">
                  <a:pos x="64" y="148"/>
                </a:cxn>
                <a:cxn ang="0">
                  <a:pos x="52" y="234"/>
                </a:cxn>
                <a:cxn ang="0">
                  <a:pos x="90" y="280"/>
                </a:cxn>
                <a:cxn ang="0">
                  <a:pos x="100" y="280"/>
                </a:cxn>
                <a:cxn ang="0">
                  <a:pos x="218" y="280"/>
                </a:cxn>
                <a:cxn ang="0">
                  <a:pos x="262" y="236"/>
                </a:cxn>
                <a:cxn ang="0">
                  <a:pos x="248" y="130"/>
                </a:cxn>
                <a:cxn ang="0">
                  <a:pos x="244" y="116"/>
                </a:cxn>
                <a:cxn ang="0">
                  <a:pos x="290" y="130"/>
                </a:cxn>
                <a:cxn ang="0">
                  <a:pos x="334" y="86"/>
                </a:cxn>
                <a:cxn ang="0">
                  <a:pos x="248" y="92"/>
                </a:cxn>
                <a:cxn ang="0">
                  <a:pos x="248" y="92"/>
                </a:cxn>
                <a:cxn ang="0">
                  <a:pos x="94" y="266"/>
                </a:cxn>
                <a:cxn ang="0">
                  <a:pos x="162" y="144"/>
                </a:cxn>
                <a:cxn ang="0">
                  <a:pos x="82" y="72"/>
                </a:cxn>
                <a:cxn ang="0">
                  <a:pos x="62" y="32"/>
                </a:cxn>
                <a:cxn ang="0">
                  <a:pos x="92" y="40"/>
                </a:cxn>
                <a:cxn ang="0">
                  <a:pos x="114" y="72"/>
                </a:cxn>
                <a:cxn ang="0">
                  <a:pos x="108" y="110"/>
                </a:cxn>
                <a:cxn ang="0">
                  <a:pos x="96" y="122"/>
                </a:cxn>
                <a:cxn ang="0">
                  <a:pos x="74" y="132"/>
                </a:cxn>
                <a:cxn ang="0">
                  <a:pos x="46" y="130"/>
                </a:cxn>
                <a:cxn ang="0">
                  <a:pos x="22" y="110"/>
                </a:cxn>
                <a:cxn ang="0">
                  <a:pos x="22" y="88"/>
                </a:cxn>
                <a:cxn ang="0">
                  <a:pos x="54" y="100"/>
                </a:cxn>
                <a:cxn ang="0">
                  <a:pos x="120" y="166"/>
                </a:cxn>
                <a:cxn ang="0">
                  <a:pos x="98" y="138"/>
                </a:cxn>
                <a:cxn ang="0">
                  <a:pos x="104" y="134"/>
                </a:cxn>
                <a:cxn ang="0">
                  <a:pos x="110" y="128"/>
                </a:cxn>
                <a:cxn ang="0">
                  <a:pos x="116" y="122"/>
                </a:cxn>
                <a:cxn ang="0">
                  <a:pos x="120" y="118"/>
                </a:cxn>
                <a:cxn ang="0">
                  <a:pos x="148" y="138"/>
                </a:cxn>
                <a:cxn ang="0">
                  <a:pos x="218" y="262"/>
                </a:cxn>
                <a:cxn ang="0">
                  <a:pos x="290" y="112"/>
                </a:cxn>
                <a:cxn ang="0">
                  <a:pos x="316" y="86"/>
                </a:cxn>
              </a:cxnLst>
              <a:rect l="0" t="0" r="r" b="b"/>
              <a:pathLst>
                <a:path w="334" h="282">
                  <a:moveTo>
                    <a:pt x="332" y="80"/>
                  </a:moveTo>
                  <a:lnTo>
                    <a:pt x="252" y="2"/>
                  </a:lnTo>
                  <a:lnTo>
                    <a:pt x="252" y="2"/>
                  </a:lnTo>
                  <a:lnTo>
                    <a:pt x="248" y="0"/>
                  </a:lnTo>
                  <a:lnTo>
                    <a:pt x="244" y="0"/>
                  </a:lnTo>
                  <a:lnTo>
                    <a:pt x="216" y="8"/>
                  </a:lnTo>
                  <a:lnTo>
                    <a:pt x="216" y="8"/>
                  </a:lnTo>
                  <a:lnTo>
                    <a:pt x="214" y="10"/>
                  </a:lnTo>
                  <a:lnTo>
                    <a:pt x="212" y="14"/>
                  </a:lnTo>
                  <a:lnTo>
                    <a:pt x="204" y="40"/>
                  </a:lnTo>
                  <a:lnTo>
                    <a:pt x="204" y="40"/>
                  </a:lnTo>
                  <a:lnTo>
                    <a:pt x="204" y="44"/>
                  </a:lnTo>
                  <a:lnTo>
                    <a:pt x="204" y="48"/>
                  </a:lnTo>
                  <a:lnTo>
                    <a:pt x="230" y="74"/>
                  </a:lnTo>
                  <a:lnTo>
                    <a:pt x="216" y="88"/>
                  </a:lnTo>
                  <a:lnTo>
                    <a:pt x="212" y="84"/>
                  </a:lnTo>
                  <a:lnTo>
                    <a:pt x="212" y="84"/>
                  </a:lnTo>
                  <a:lnTo>
                    <a:pt x="206" y="82"/>
                  </a:lnTo>
                  <a:lnTo>
                    <a:pt x="202" y="84"/>
                  </a:lnTo>
                  <a:lnTo>
                    <a:pt x="158" y="128"/>
                  </a:lnTo>
                  <a:lnTo>
                    <a:pt x="128" y="98"/>
                  </a:lnTo>
                  <a:lnTo>
                    <a:pt x="128" y="98"/>
                  </a:lnTo>
                  <a:lnTo>
                    <a:pt x="130" y="82"/>
                  </a:lnTo>
                  <a:lnTo>
                    <a:pt x="128" y="66"/>
                  </a:lnTo>
                  <a:lnTo>
                    <a:pt x="122" y="50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2" y="28"/>
                  </a:lnTo>
                  <a:lnTo>
                    <a:pt x="90" y="22"/>
                  </a:lnTo>
                  <a:lnTo>
                    <a:pt x="78" y="20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56" y="18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4" y="2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30"/>
                  </a:lnTo>
                  <a:lnTo>
                    <a:pt x="44" y="32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54" y="84"/>
                  </a:lnTo>
                  <a:lnTo>
                    <a:pt x="32" y="78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2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4" y="62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2" y="98"/>
                  </a:lnTo>
                  <a:lnTo>
                    <a:pt x="8" y="114"/>
                  </a:lnTo>
                  <a:lnTo>
                    <a:pt x="14" y="122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30" y="136"/>
                  </a:lnTo>
                  <a:lnTo>
                    <a:pt x="40" y="142"/>
                  </a:lnTo>
                  <a:lnTo>
                    <a:pt x="52" y="146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82" y="146"/>
                  </a:lnTo>
                  <a:lnTo>
                    <a:pt x="110" y="176"/>
                  </a:lnTo>
                  <a:lnTo>
                    <a:pt x="52" y="234"/>
                  </a:lnTo>
                  <a:lnTo>
                    <a:pt x="52" y="234"/>
                  </a:lnTo>
                  <a:lnTo>
                    <a:pt x="50" y="238"/>
                  </a:lnTo>
                  <a:lnTo>
                    <a:pt x="50" y="238"/>
                  </a:lnTo>
                  <a:lnTo>
                    <a:pt x="52" y="244"/>
                  </a:lnTo>
                  <a:lnTo>
                    <a:pt x="90" y="280"/>
                  </a:lnTo>
                  <a:lnTo>
                    <a:pt x="90" y="280"/>
                  </a:lnTo>
                  <a:lnTo>
                    <a:pt x="94" y="282"/>
                  </a:lnTo>
                  <a:lnTo>
                    <a:pt x="94" y="282"/>
                  </a:lnTo>
                  <a:lnTo>
                    <a:pt x="100" y="280"/>
                  </a:lnTo>
                  <a:lnTo>
                    <a:pt x="158" y="222"/>
                  </a:lnTo>
                  <a:lnTo>
                    <a:pt x="212" y="278"/>
                  </a:lnTo>
                  <a:lnTo>
                    <a:pt x="212" y="278"/>
                  </a:lnTo>
                  <a:lnTo>
                    <a:pt x="218" y="280"/>
                  </a:lnTo>
                  <a:lnTo>
                    <a:pt x="222" y="278"/>
                  </a:lnTo>
                  <a:lnTo>
                    <a:pt x="260" y="240"/>
                  </a:lnTo>
                  <a:lnTo>
                    <a:pt x="260" y="240"/>
                  </a:lnTo>
                  <a:lnTo>
                    <a:pt x="262" y="236"/>
                  </a:lnTo>
                  <a:lnTo>
                    <a:pt x="260" y="230"/>
                  </a:lnTo>
                  <a:lnTo>
                    <a:pt x="204" y="176"/>
                  </a:lnTo>
                  <a:lnTo>
                    <a:pt x="248" y="130"/>
                  </a:lnTo>
                  <a:lnTo>
                    <a:pt x="248" y="130"/>
                  </a:lnTo>
                  <a:lnTo>
                    <a:pt x="250" y="126"/>
                  </a:lnTo>
                  <a:lnTo>
                    <a:pt x="250" y="126"/>
                  </a:lnTo>
                  <a:lnTo>
                    <a:pt x="248" y="120"/>
                  </a:lnTo>
                  <a:lnTo>
                    <a:pt x="244" y="116"/>
                  </a:lnTo>
                  <a:lnTo>
                    <a:pt x="258" y="102"/>
                  </a:lnTo>
                  <a:lnTo>
                    <a:pt x="284" y="128"/>
                  </a:lnTo>
                  <a:lnTo>
                    <a:pt x="284" y="128"/>
                  </a:lnTo>
                  <a:lnTo>
                    <a:pt x="290" y="130"/>
                  </a:lnTo>
                  <a:lnTo>
                    <a:pt x="294" y="128"/>
                  </a:lnTo>
                  <a:lnTo>
                    <a:pt x="332" y="90"/>
                  </a:lnTo>
                  <a:lnTo>
                    <a:pt x="332" y="90"/>
                  </a:lnTo>
                  <a:lnTo>
                    <a:pt x="334" y="86"/>
                  </a:lnTo>
                  <a:lnTo>
                    <a:pt x="334" y="86"/>
                  </a:lnTo>
                  <a:lnTo>
                    <a:pt x="332" y="80"/>
                  </a:lnTo>
                  <a:lnTo>
                    <a:pt x="332" y="80"/>
                  </a:lnTo>
                  <a:close/>
                  <a:moveTo>
                    <a:pt x="248" y="92"/>
                  </a:moveTo>
                  <a:lnTo>
                    <a:pt x="234" y="106"/>
                  </a:lnTo>
                  <a:lnTo>
                    <a:pt x="226" y="98"/>
                  </a:lnTo>
                  <a:lnTo>
                    <a:pt x="240" y="84"/>
                  </a:lnTo>
                  <a:lnTo>
                    <a:pt x="248" y="92"/>
                  </a:lnTo>
                  <a:close/>
                  <a:moveTo>
                    <a:pt x="162" y="144"/>
                  </a:moveTo>
                  <a:lnTo>
                    <a:pt x="206" y="98"/>
                  </a:lnTo>
                  <a:lnTo>
                    <a:pt x="234" y="126"/>
                  </a:lnTo>
                  <a:lnTo>
                    <a:pt x="94" y="266"/>
                  </a:lnTo>
                  <a:lnTo>
                    <a:pt x="68" y="238"/>
                  </a:lnTo>
                  <a:lnTo>
                    <a:pt x="162" y="144"/>
                  </a:lnTo>
                  <a:lnTo>
                    <a:pt x="162" y="142"/>
                  </a:lnTo>
                  <a:lnTo>
                    <a:pt x="162" y="144"/>
                  </a:lnTo>
                  <a:close/>
                  <a:moveTo>
                    <a:pt x="80" y="78"/>
                  </a:moveTo>
                  <a:lnTo>
                    <a:pt x="80" y="78"/>
                  </a:lnTo>
                  <a:lnTo>
                    <a:pt x="82" y="74"/>
                  </a:lnTo>
                  <a:lnTo>
                    <a:pt x="82" y="72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2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74" y="32"/>
                  </a:lnTo>
                  <a:lnTo>
                    <a:pt x="84" y="36"/>
                  </a:lnTo>
                  <a:lnTo>
                    <a:pt x="92" y="40"/>
                  </a:lnTo>
                  <a:lnTo>
                    <a:pt x="102" y="46"/>
                  </a:lnTo>
                  <a:lnTo>
                    <a:pt x="102" y="46"/>
                  </a:lnTo>
                  <a:lnTo>
                    <a:pt x="110" y="58"/>
                  </a:lnTo>
                  <a:lnTo>
                    <a:pt x="114" y="72"/>
                  </a:lnTo>
                  <a:lnTo>
                    <a:pt x="116" y="84"/>
                  </a:lnTo>
                  <a:lnTo>
                    <a:pt x="114" y="98"/>
                  </a:lnTo>
                  <a:lnTo>
                    <a:pt x="114" y="98"/>
                  </a:lnTo>
                  <a:lnTo>
                    <a:pt x="108" y="110"/>
                  </a:lnTo>
                  <a:lnTo>
                    <a:pt x="102" y="118"/>
                  </a:lnTo>
                  <a:lnTo>
                    <a:pt x="102" y="118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0" y="128"/>
                  </a:lnTo>
                  <a:lnTo>
                    <a:pt x="82" y="132"/>
                  </a:lnTo>
                  <a:lnTo>
                    <a:pt x="82" y="132"/>
                  </a:lnTo>
                  <a:lnTo>
                    <a:pt x="74" y="132"/>
                  </a:lnTo>
                  <a:lnTo>
                    <a:pt x="64" y="134"/>
                  </a:lnTo>
                  <a:lnTo>
                    <a:pt x="64" y="134"/>
                  </a:lnTo>
                  <a:lnTo>
                    <a:pt x="54" y="132"/>
                  </a:lnTo>
                  <a:lnTo>
                    <a:pt x="46" y="130"/>
                  </a:lnTo>
                  <a:lnTo>
                    <a:pt x="36" y="126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22" y="110"/>
                  </a:lnTo>
                  <a:lnTo>
                    <a:pt x="18" y="102"/>
                  </a:lnTo>
                  <a:lnTo>
                    <a:pt x="14" y="92"/>
                  </a:lnTo>
                  <a:lnTo>
                    <a:pt x="14" y="80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6" y="90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8" y="100"/>
                  </a:lnTo>
                  <a:lnTo>
                    <a:pt x="60" y="98"/>
                  </a:lnTo>
                  <a:lnTo>
                    <a:pt x="80" y="78"/>
                  </a:lnTo>
                  <a:close/>
                  <a:moveTo>
                    <a:pt x="120" y="166"/>
                  </a:moveTo>
                  <a:lnTo>
                    <a:pt x="96" y="140"/>
                  </a:lnTo>
                  <a:lnTo>
                    <a:pt x="96" y="140"/>
                  </a:lnTo>
                  <a:lnTo>
                    <a:pt x="98" y="138"/>
                  </a:lnTo>
                  <a:lnTo>
                    <a:pt x="98" y="138"/>
                  </a:lnTo>
                  <a:lnTo>
                    <a:pt x="100" y="138"/>
                  </a:lnTo>
                  <a:lnTo>
                    <a:pt x="100" y="138"/>
                  </a:lnTo>
                  <a:lnTo>
                    <a:pt x="100" y="138"/>
                  </a:lnTo>
                  <a:lnTo>
                    <a:pt x="104" y="134"/>
                  </a:lnTo>
                  <a:lnTo>
                    <a:pt x="104" y="134"/>
                  </a:lnTo>
                  <a:lnTo>
                    <a:pt x="106" y="134"/>
                  </a:lnTo>
                  <a:lnTo>
                    <a:pt x="106" y="134"/>
                  </a:lnTo>
                  <a:lnTo>
                    <a:pt x="110" y="128"/>
                  </a:lnTo>
                  <a:lnTo>
                    <a:pt x="110" y="128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16" y="122"/>
                  </a:lnTo>
                  <a:lnTo>
                    <a:pt x="116" y="122"/>
                  </a:lnTo>
                  <a:lnTo>
                    <a:pt x="120" y="118"/>
                  </a:lnTo>
                  <a:lnTo>
                    <a:pt x="120" y="118"/>
                  </a:lnTo>
                  <a:lnTo>
                    <a:pt x="120" y="118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2" y="114"/>
                  </a:lnTo>
                  <a:lnTo>
                    <a:pt x="148" y="138"/>
                  </a:lnTo>
                  <a:lnTo>
                    <a:pt x="120" y="166"/>
                  </a:lnTo>
                  <a:close/>
                  <a:moveTo>
                    <a:pt x="194" y="184"/>
                  </a:moveTo>
                  <a:lnTo>
                    <a:pt x="244" y="236"/>
                  </a:lnTo>
                  <a:lnTo>
                    <a:pt x="218" y="262"/>
                  </a:lnTo>
                  <a:lnTo>
                    <a:pt x="168" y="212"/>
                  </a:lnTo>
                  <a:lnTo>
                    <a:pt x="194" y="184"/>
                  </a:lnTo>
                  <a:close/>
                  <a:moveTo>
                    <a:pt x="316" y="86"/>
                  </a:moveTo>
                  <a:lnTo>
                    <a:pt x="290" y="112"/>
                  </a:lnTo>
                  <a:lnTo>
                    <a:pt x="218" y="42"/>
                  </a:lnTo>
                  <a:lnTo>
                    <a:pt x="224" y="20"/>
                  </a:lnTo>
                  <a:lnTo>
                    <a:pt x="244" y="14"/>
                  </a:lnTo>
                  <a:lnTo>
                    <a:pt x="316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38"/>
            <p:cNvSpPr/>
            <p:nvPr/>
          </p:nvSpPr>
          <p:spPr bwMode="auto">
            <a:xfrm>
              <a:off x="5430838" y="1336675"/>
              <a:ext cx="142875" cy="146050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0" y="84"/>
                </a:cxn>
                <a:cxn ang="0">
                  <a:pos x="2" y="90"/>
                </a:cxn>
                <a:cxn ang="0">
                  <a:pos x="2" y="90"/>
                </a:cxn>
                <a:cxn ang="0">
                  <a:pos x="6" y="92"/>
                </a:cxn>
                <a:cxn ang="0">
                  <a:pos x="6" y="92"/>
                </a:cxn>
                <a:cxn ang="0">
                  <a:pos x="12" y="90"/>
                </a:cxn>
                <a:cxn ang="0">
                  <a:pos x="88" y="12"/>
                </a:cxn>
                <a:cxn ang="0">
                  <a:pos x="88" y="12"/>
                </a:cxn>
                <a:cxn ang="0">
                  <a:pos x="90" y="8"/>
                </a:cxn>
                <a:cxn ang="0">
                  <a:pos x="88" y="2"/>
                </a:cxn>
                <a:cxn ang="0">
                  <a:pos x="88" y="2"/>
                </a:cxn>
                <a:cxn ang="0">
                  <a:pos x="84" y="0"/>
                </a:cxn>
                <a:cxn ang="0">
                  <a:pos x="78" y="2"/>
                </a:cxn>
                <a:cxn ang="0">
                  <a:pos x="2" y="80"/>
                </a:cxn>
                <a:cxn ang="0">
                  <a:pos x="2" y="80"/>
                </a:cxn>
                <a:cxn ang="0">
                  <a:pos x="0" y="84"/>
                </a:cxn>
                <a:cxn ang="0">
                  <a:pos x="0" y="84"/>
                </a:cxn>
              </a:cxnLst>
              <a:rect l="0" t="0" r="r" b="b"/>
              <a:pathLst>
                <a:path w="90" h="92">
                  <a:moveTo>
                    <a:pt x="0" y="84"/>
                  </a:moveTo>
                  <a:lnTo>
                    <a:pt x="0" y="84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12" y="90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90" y="8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4" y="0"/>
                  </a:lnTo>
                  <a:lnTo>
                    <a:pt x="78" y="2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" name="组 23"/>
          <p:cNvGrpSpPr/>
          <p:nvPr/>
        </p:nvGrpSpPr>
        <p:grpSpPr>
          <a:xfrm>
            <a:off x="5060735" y="2077184"/>
            <a:ext cx="290074" cy="217121"/>
            <a:chOff x="6018213" y="1143000"/>
            <a:chExt cx="530225" cy="396875"/>
          </a:xfrm>
        </p:grpSpPr>
        <p:sp>
          <p:nvSpPr>
            <p:cNvPr id="38" name="Freeform 149"/>
            <p:cNvSpPr/>
            <p:nvPr/>
          </p:nvSpPr>
          <p:spPr bwMode="auto">
            <a:xfrm>
              <a:off x="6094413" y="1314450"/>
              <a:ext cx="269875" cy="25400"/>
            </a:xfrm>
            <a:custGeom>
              <a:avLst/>
              <a:gdLst/>
              <a:ahLst/>
              <a:cxnLst>
                <a:cxn ang="0">
                  <a:pos x="162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4" y="14"/>
                </a:cxn>
                <a:cxn ang="0">
                  <a:pos x="8" y="16"/>
                </a:cxn>
                <a:cxn ang="0">
                  <a:pos x="162" y="16"/>
                </a:cxn>
                <a:cxn ang="0">
                  <a:pos x="162" y="16"/>
                </a:cxn>
                <a:cxn ang="0">
                  <a:pos x="166" y="14"/>
                </a:cxn>
                <a:cxn ang="0">
                  <a:pos x="168" y="12"/>
                </a:cxn>
                <a:cxn ang="0">
                  <a:pos x="170" y="10"/>
                </a:cxn>
                <a:cxn ang="0">
                  <a:pos x="170" y="8"/>
                </a:cxn>
                <a:cxn ang="0">
                  <a:pos x="170" y="8"/>
                </a:cxn>
                <a:cxn ang="0">
                  <a:pos x="170" y="4"/>
                </a:cxn>
                <a:cxn ang="0">
                  <a:pos x="168" y="2"/>
                </a:cxn>
                <a:cxn ang="0">
                  <a:pos x="166" y="0"/>
                </a:cxn>
                <a:cxn ang="0">
                  <a:pos x="162" y="0"/>
                </a:cxn>
                <a:cxn ang="0">
                  <a:pos x="162" y="0"/>
                </a:cxn>
              </a:cxnLst>
              <a:rect l="0" t="0" r="r" b="b"/>
              <a:pathLst>
                <a:path w="170" h="16">
                  <a:moveTo>
                    <a:pt x="162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62" y="16"/>
                  </a:lnTo>
                  <a:lnTo>
                    <a:pt x="162" y="16"/>
                  </a:lnTo>
                  <a:lnTo>
                    <a:pt x="166" y="14"/>
                  </a:lnTo>
                  <a:lnTo>
                    <a:pt x="168" y="12"/>
                  </a:lnTo>
                  <a:lnTo>
                    <a:pt x="170" y="10"/>
                  </a:lnTo>
                  <a:lnTo>
                    <a:pt x="170" y="8"/>
                  </a:lnTo>
                  <a:lnTo>
                    <a:pt x="170" y="8"/>
                  </a:lnTo>
                  <a:lnTo>
                    <a:pt x="170" y="4"/>
                  </a:lnTo>
                  <a:lnTo>
                    <a:pt x="168" y="2"/>
                  </a:lnTo>
                  <a:lnTo>
                    <a:pt x="166" y="0"/>
                  </a:lnTo>
                  <a:lnTo>
                    <a:pt x="162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50"/>
            <p:cNvSpPr/>
            <p:nvPr/>
          </p:nvSpPr>
          <p:spPr bwMode="auto">
            <a:xfrm>
              <a:off x="6094413" y="1384300"/>
              <a:ext cx="269875" cy="25400"/>
            </a:xfrm>
            <a:custGeom>
              <a:avLst/>
              <a:gdLst/>
              <a:ahLst/>
              <a:cxnLst>
                <a:cxn ang="0">
                  <a:pos x="162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4" y="16"/>
                </a:cxn>
                <a:cxn ang="0">
                  <a:pos x="8" y="16"/>
                </a:cxn>
                <a:cxn ang="0">
                  <a:pos x="162" y="16"/>
                </a:cxn>
                <a:cxn ang="0">
                  <a:pos x="162" y="16"/>
                </a:cxn>
                <a:cxn ang="0">
                  <a:pos x="166" y="16"/>
                </a:cxn>
                <a:cxn ang="0">
                  <a:pos x="168" y="14"/>
                </a:cxn>
                <a:cxn ang="0">
                  <a:pos x="170" y="12"/>
                </a:cxn>
                <a:cxn ang="0">
                  <a:pos x="170" y="8"/>
                </a:cxn>
                <a:cxn ang="0">
                  <a:pos x="170" y="8"/>
                </a:cxn>
                <a:cxn ang="0">
                  <a:pos x="170" y="6"/>
                </a:cxn>
                <a:cxn ang="0">
                  <a:pos x="168" y="2"/>
                </a:cxn>
                <a:cxn ang="0">
                  <a:pos x="166" y="2"/>
                </a:cxn>
                <a:cxn ang="0">
                  <a:pos x="162" y="0"/>
                </a:cxn>
                <a:cxn ang="0">
                  <a:pos x="162" y="0"/>
                </a:cxn>
              </a:cxnLst>
              <a:rect l="0" t="0" r="r" b="b"/>
              <a:pathLst>
                <a:path w="170" h="16">
                  <a:moveTo>
                    <a:pt x="162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62" y="16"/>
                  </a:lnTo>
                  <a:lnTo>
                    <a:pt x="162" y="16"/>
                  </a:lnTo>
                  <a:lnTo>
                    <a:pt x="166" y="16"/>
                  </a:lnTo>
                  <a:lnTo>
                    <a:pt x="168" y="14"/>
                  </a:lnTo>
                  <a:lnTo>
                    <a:pt x="170" y="12"/>
                  </a:lnTo>
                  <a:lnTo>
                    <a:pt x="170" y="8"/>
                  </a:lnTo>
                  <a:lnTo>
                    <a:pt x="170" y="8"/>
                  </a:lnTo>
                  <a:lnTo>
                    <a:pt x="170" y="6"/>
                  </a:lnTo>
                  <a:lnTo>
                    <a:pt x="168" y="2"/>
                  </a:lnTo>
                  <a:lnTo>
                    <a:pt x="166" y="2"/>
                  </a:lnTo>
                  <a:lnTo>
                    <a:pt x="162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51"/>
            <p:cNvSpPr>
              <a:spLocks noEditPoints="1"/>
            </p:cNvSpPr>
            <p:nvPr/>
          </p:nvSpPr>
          <p:spPr bwMode="auto">
            <a:xfrm>
              <a:off x="6018213" y="1219200"/>
              <a:ext cx="428625" cy="320675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0" y="14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2" y="176"/>
                </a:cxn>
                <a:cxn ang="0">
                  <a:pos x="178" y="176"/>
                </a:cxn>
                <a:cxn ang="0">
                  <a:pos x="204" y="196"/>
                </a:cxn>
                <a:cxn ang="0">
                  <a:pos x="208" y="198"/>
                </a:cxn>
                <a:cxn ang="0">
                  <a:pos x="208" y="198"/>
                </a:cxn>
                <a:cxn ang="0">
                  <a:pos x="218" y="202"/>
                </a:cxn>
                <a:cxn ang="0">
                  <a:pos x="224" y="202"/>
                </a:cxn>
                <a:cxn ang="0">
                  <a:pos x="228" y="198"/>
                </a:cxn>
                <a:cxn ang="0">
                  <a:pos x="230" y="186"/>
                </a:cxn>
                <a:cxn ang="0">
                  <a:pos x="250" y="176"/>
                </a:cxn>
                <a:cxn ang="0">
                  <a:pos x="258" y="176"/>
                </a:cxn>
                <a:cxn ang="0">
                  <a:pos x="270" y="164"/>
                </a:cxn>
                <a:cxn ang="0">
                  <a:pos x="270" y="136"/>
                </a:cxn>
                <a:cxn ang="0">
                  <a:pos x="270" y="22"/>
                </a:cxn>
                <a:cxn ang="0">
                  <a:pos x="270" y="14"/>
                </a:cxn>
                <a:cxn ang="0">
                  <a:pos x="258" y="2"/>
                </a:cxn>
                <a:cxn ang="0">
                  <a:pos x="250" y="0"/>
                </a:cxn>
                <a:cxn ang="0">
                  <a:pos x="254" y="156"/>
                </a:cxn>
                <a:cxn ang="0">
                  <a:pos x="250" y="160"/>
                </a:cxn>
                <a:cxn ang="0">
                  <a:pos x="220" y="160"/>
                </a:cxn>
                <a:cxn ang="0">
                  <a:pos x="214" y="164"/>
                </a:cxn>
                <a:cxn ang="0">
                  <a:pos x="212" y="166"/>
                </a:cxn>
                <a:cxn ang="0">
                  <a:pos x="214" y="184"/>
                </a:cxn>
                <a:cxn ang="0">
                  <a:pos x="186" y="162"/>
                </a:cxn>
                <a:cxn ang="0">
                  <a:pos x="20" y="160"/>
                </a:cxn>
                <a:cxn ang="0">
                  <a:pos x="16" y="160"/>
                </a:cxn>
                <a:cxn ang="0">
                  <a:pos x="16" y="22"/>
                </a:cxn>
                <a:cxn ang="0">
                  <a:pos x="16" y="18"/>
                </a:cxn>
                <a:cxn ang="0">
                  <a:pos x="250" y="16"/>
                </a:cxn>
                <a:cxn ang="0">
                  <a:pos x="254" y="18"/>
                </a:cxn>
                <a:cxn ang="0">
                  <a:pos x="254" y="156"/>
                </a:cxn>
              </a:cxnLst>
              <a:rect l="0" t="0" r="r" b="b"/>
              <a:pathLst>
                <a:path w="270" h="202">
                  <a:moveTo>
                    <a:pt x="250" y="0"/>
                  </a:moveTo>
                  <a:lnTo>
                    <a:pt x="96" y="0"/>
                  </a:lnTo>
                  <a:lnTo>
                    <a:pt x="8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6" y="170"/>
                  </a:lnTo>
                  <a:lnTo>
                    <a:pt x="12" y="176"/>
                  </a:lnTo>
                  <a:lnTo>
                    <a:pt x="20" y="176"/>
                  </a:lnTo>
                  <a:lnTo>
                    <a:pt x="178" y="176"/>
                  </a:lnTo>
                  <a:lnTo>
                    <a:pt x="204" y="196"/>
                  </a:lnTo>
                  <a:lnTo>
                    <a:pt x="204" y="196"/>
                  </a:lnTo>
                  <a:lnTo>
                    <a:pt x="208" y="198"/>
                  </a:lnTo>
                  <a:lnTo>
                    <a:pt x="208" y="198"/>
                  </a:lnTo>
                  <a:lnTo>
                    <a:pt x="208" y="198"/>
                  </a:lnTo>
                  <a:lnTo>
                    <a:pt x="208" y="198"/>
                  </a:lnTo>
                  <a:lnTo>
                    <a:pt x="212" y="202"/>
                  </a:lnTo>
                  <a:lnTo>
                    <a:pt x="218" y="202"/>
                  </a:lnTo>
                  <a:lnTo>
                    <a:pt x="218" y="202"/>
                  </a:lnTo>
                  <a:lnTo>
                    <a:pt x="224" y="202"/>
                  </a:lnTo>
                  <a:lnTo>
                    <a:pt x="224" y="202"/>
                  </a:lnTo>
                  <a:lnTo>
                    <a:pt x="228" y="198"/>
                  </a:lnTo>
                  <a:lnTo>
                    <a:pt x="230" y="192"/>
                  </a:lnTo>
                  <a:lnTo>
                    <a:pt x="230" y="186"/>
                  </a:lnTo>
                  <a:lnTo>
                    <a:pt x="230" y="176"/>
                  </a:lnTo>
                  <a:lnTo>
                    <a:pt x="250" y="176"/>
                  </a:lnTo>
                  <a:lnTo>
                    <a:pt x="250" y="176"/>
                  </a:lnTo>
                  <a:lnTo>
                    <a:pt x="258" y="176"/>
                  </a:lnTo>
                  <a:lnTo>
                    <a:pt x="264" y="170"/>
                  </a:lnTo>
                  <a:lnTo>
                    <a:pt x="270" y="164"/>
                  </a:lnTo>
                  <a:lnTo>
                    <a:pt x="270" y="156"/>
                  </a:lnTo>
                  <a:lnTo>
                    <a:pt x="270" y="136"/>
                  </a:lnTo>
                  <a:lnTo>
                    <a:pt x="270" y="120"/>
                  </a:lnTo>
                  <a:lnTo>
                    <a:pt x="270" y="22"/>
                  </a:lnTo>
                  <a:lnTo>
                    <a:pt x="270" y="22"/>
                  </a:lnTo>
                  <a:lnTo>
                    <a:pt x="270" y="14"/>
                  </a:lnTo>
                  <a:lnTo>
                    <a:pt x="264" y="6"/>
                  </a:lnTo>
                  <a:lnTo>
                    <a:pt x="258" y="2"/>
                  </a:lnTo>
                  <a:lnTo>
                    <a:pt x="250" y="0"/>
                  </a:lnTo>
                  <a:lnTo>
                    <a:pt x="250" y="0"/>
                  </a:lnTo>
                  <a:close/>
                  <a:moveTo>
                    <a:pt x="254" y="156"/>
                  </a:moveTo>
                  <a:lnTo>
                    <a:pt x="254" y="156"/>
                  </a:lnTo>
                  <a:lnTo>
                    <a:pt x="254" y="160"/>
                  </a:lnTo>
                  <a:lnTo>
                    <a:pt x="250" y="160"/>
                  </a:lnTo>
                  <a:lnTo>
                    <a:pt x="220" y="160"/>
                  </a:lnTo>
                  <a:lnTo>
                    <a:pt x="220" y="160"/>
                  </a:lnTo>
                  <a:lnTo>
                    <a:pt x="218" y="162"/>
                  </a:lnTo>
                  <a:lnTo>
                    <a:pt x="214" y="164"/>
                  </a:lnTo>
                  <a:lnTo>
                    <a:pt x="214" y="164"/>
                  </a:lnTo>
                  <a:lnTo>
                    <a:pt x="212" y="166"/>
                  </a:lnTo>
                  <a:lnTo>
                    <a:pt x="212" y="170"/>
                  </a:lnTo>
                  <a:lnTo>
                    <a:pt x="214" y="184"/>
                  </a:lnTo>
                  <a:lnTo>
                    <a:pt x="186" y="162"/>
                  </a:lnTo>
                  <a:lnTo>
                    <a:pt x="186" y="162"/>
                  </a:lnTo>
                  <a:lnTo>
                    <a:pt x="182" y="160"/>
                  </a:lnTo>
                  <a:lnTo>
                    <a:pt x="20" y="160"/>
                  </a:lnTo>
                  <a:lnTo>
                    <a:pt x="20" y="160"/>
                  </a:lnTo>
                  <a:lnTo>
                    <a:pt x="16" y="160"/>
                  </a:lnTo>
                  <a:lnTo>
                    <a:pt x="16" y="156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18"/>
                  </a:lnTo>
                  <a:lnTo>
                    <a:pt x="20" y="16"/>
                  </a:lnTo>
                  <a:lnTo>
                    <a:pt x="250" y="16"/>
                  </a:lnTo>
                  <a:lnTo>
                    <a:pt x="250" y="16"/>
                  </a:lnTo>
                  <a:lnTo>
                    <a:pt x="254" y="18"/>
                  </a:lnTo>
                  <a:lnTo>
                    <a:pt x="254" y="22"/>
                  </a:lnTo>
                  <a:lnTo>
                    <a:pt x="254" y="156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52"/>
            <p:cNvSpPr/>
            <p:nvPr/>
          </p:nvSpPr>
          <p:spPr bwMode="auto">
            <a:xfrm>
              <a:off x="6135688" y="1143000"/>
              <a:ext cx="412750" cy="298450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4" y="0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0" y="22"/>
                </a:cxn>
                <a:cxn ang="0">
                  <a:pos x="0" y="38"/>
                </a:cxn>
                <a:cxn ang="0">
                  <a:pos x="16" y="38"/>
                </a:cxn>
                <a:cxn ang="0">
                  <a:pos x="16" y="22"/>
                </a:cxn>
                <a:cxn ang="0">
                  <a:pos x="16" y="22"/>
                </a:cxn>
                <a:cxn ang="0">
                  <a:pos x="18" y="18"/>
                </a:cxn>
                <a:cxn ang="0">
                  <a:pos x="24" y="16"/>
                </a:cxn>
                <a:cxn ang="0">
                  <a:pos x="238" y="16"/>
                </a:cxn>
                <a:cxn ang="0">
                  <a:pos x="238" y="16"/>
                </a:cxn>
                <a:cxn ang="0">
                  <a:pos x="242" y="18"/>
                </a:cxn>
                <a:cxn ang="0">
                  <a:pos x="244" y="22"/>
                </a:cxn>
                <a:cxn ang="0">
                  <a:pos x="244" y="166"/>
                </a:cxn>
                <a:cxn ang="0">
                  <a:pos x="244" y="166"/>
                </a:cxn>
                <a:cxn ang="0">
                  <a:pos x="242" y="170"/>
                </a:cxn>
                <a:cxn ang="0">
                  <a:pos x="238" y="172"/>
                </a:cxn>
                <a:cxn ang="0">
                  <a:pos x="208" y="172"/>
                </a:cxn>
                <a:cxn ang="0">
                  <a:pos x="208" y="188"/>
                </a:cxn>
                <a:cxn ang="0">
                  <a:pos x="238" y="188"/>
                </a:cxn>
                <a:cxn ang="0">
                  <a:pos x="238" y="188"/>
                </a:cxn>
                <a:cxn ang="0">
                  <a:pos x="246" y="188"/>
                </a:cxn>
                <a:cxn ang="0">
                  <a:pos x="254" y="182"/>
                </a:cxn>
                <a:cxn ang="0">
                  <a:pos x="260" y="176"/>
                </a:cxn>
                <a:cxn ang="0">
                  <a:pos x="260" y="166"/>
                </a:cxn>
                <a:cxn ang="0">
                  <a:pos x="260" y="22"/>
                </a:cxn>
                <a:cxn ang="0">
                  <a:pos x="260" y="22"/>
                </a:cxn>
                <a:cxn ang="0">
                  <a:pos x="260" y="12"/>
                </a:cxn>
                <a:cxn ang="0">
                  <a:pos x="254" y="6"/>
                </a:cxn>
                <a:cxn ang="0">
                  <a:pos x="246" y="0"/>
                </a:cxn>
                <a:cxn ang="0">
                  <a:pos x="238" y="0"/>
                </a:cxn>
                <a:cxn ang="0">
                  <a:pos x="238" y="0"/>
                </a:cxn>
              </a:cxnLst>
              <a:rect l="0" t="0" r="r" b="b"/>
              <a:pathLst>
                <a:path w="260" h="188">
                  <a:moveTo>
                    <a:pt x="238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0" y="38"/>
                  </a:lnTo>
                  <a:lnTo>
                    <a:pt x="16" y="38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18"/>
                  </a:lnTo>
                  <a:lnTo>
                    <a:pt x="24" y="16"/>
                  </a:lnTo>
                  <a:lnTo>
                    <a:pt x="238" y="16"/>
                  </a:lnTo>
                  <a:lnTo>
                    <a:pt x="238" y="16"/>
                  </a:lnTo>
                  <a:lnTo>
                    <a:pt x="242" y="18"/>
                  </a:lnTo>
                  <a:lnTo>
                    <a:pt x="244" y="22"/>
                  </a:lnTo>
                  <a:lnTo>
                    <a:pt x="244" y="166"/>
                  </a:lnTo>
                  <a:lnTo>
                    <a:pt x="244" y="166"/>
                  </a:lnTo>
                  <a:lnTo>
                    <a:pt x="242" y="170"/>
                  </a:lnTo>
                  <a:lnTo>
                    <a:pt x="238" y="172"/>
                  </a:lnTo>
                  <a:lnTo>
                    <a:pt x="208" y="172"/>
                  </a:lnTo>
                  <a:lnTo>
                    <a:pt x="208" y="188"/>
                  </a:lnTo>
                  <a:lnTo>
                    <a:pt x="238" y="188"/>
                  </a:lnTo>
                  <a:lnTo>
                    <a:pt x="238" y="188"/>
                  </a:lnTo>
                  <a:lnTo>
                    <a:pt x="246" y="188"/>
                  </a:lnTo>
                  <a:lnTo>
                    <a:pt x="254" y="182"/>
                  </a:lnTo>
                  <a:lnTo>
                    <a:pt x="260" y="176"/>
                  </a:lnTo>
                  <a:lnTo>
                    <a:pt x="260" y="166"/>
                  </a:lnTo>
                  <a:lnTo>
                    <a:pt x="260" y="22"/>
                  </a:lnTo>
                  <a:lnTo>
                    <a:pt x="260" y="22"/>
                  </a:lnTo>
                  <a:lnTo>
                    <a:pt x="260" y="12"/>
                  </a:lnTo>
                  <a:lnTo>
                    <a:pt x="254" y="6"/>
                  </a:lnTo>
                  <a:lnTo>
                    <a:pt x="246" y="0"/>
                  </a:lnTo>
                  <a:lnTo>
                    <a:pt x="238" y="0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2" name="Freeform 145"/>
          <p:cNvSpPr>
            <a:spLocks noEditPoints="1"/>
          </p:cNvSpPr>
          <p:nvPr/>
        </p:nvSpPr>
        <p:spPr bwMode="auto">
          <a:xfrm>
            <a:off x="3203450" y="2612058"/>
            <a:ext cx="295765" cy="267326"/>
          </a:xfrm>
          <a:custGeom>
            <a:avLst/>
            <a:gdLst/>
            <a:ahLst/>
            <a:cxnLst>
              <a:cxn ang="0">
                <a:pos x="182" y="282"/>
              </a:cxn>
              <a:cxn ang="0">
                <a:pos x="130" y="180"/>
              </a:cxn>
              <a:cxn ang="0">
                <a:pos x="58" y="282"/>
              </a:cxn>
              <a:cxn ang="0">
                <a:pos x="50" y="282"/>
              </a:cxn>
              <a:cxn ang="0">
                <a:pos x="42" y="278"/>
              </a:cxn>
              <a:cxn ang="0">
                <a:pos x="36" y="268"/>
              </a:cxn>
              <a:cxn ang="0">
                <a:pos x="36" y="166"/>
              </a:cxn>
              <a:cxn ang="0">
                <a:pos x="16" y="166"/>
              </a:cxn>
              <a:cxn ang="0">
                <a:pos x="4" y="164"/>
              </a:cxn>
              <a:cxn ang="0">
                <a:pos x="0" y="158"/>
              </a:cxn>
              <a:cxn ang="0">
                <a:pos x="0" y="156"/>
              </a:cxn>
              <a:cxn ang="0">
                <a:pos x="0" y="146"/>
              </a:cxn>
              <a:cxn ang="0">
                <a:pos x="138" y="8"/>
              </a:cxn>
              <a:cxn ang="0">
                <a:pos x="146" y="2"/>
              </a:cxn>
              <a:cxn ang="0">
                <a:pos x="156" y="0"/>
              </a:cxn>
              <a:cxn ang="0">
                <a:pos x="174" y="8"/>
              </a:cxn>
              <a:cxn ang="0">
                <a:pos x="306" y="142"/>
              </a:cxn>
              <a:cxn ang="0">
                <a:pos x="312" y="152"/>
              </a:cxn>
              <a:cxn ang="0">
                <a:pos x="312" y="158"/>
              </a:cxn>
              <a:cxn ang="0">
                <a:pos x="310" y="160"/>
              </a:cxn>
              <a:cxn ang="0">
                <a:pos x="302" y="166"/>
              </a:cxn>
              <a:cxn ang="0">
                <a:pos x="276" y="166"/>
              </a:cxn>
              <a:cxn ang="0">
                <a:pos x="276" y="262"/>
              </a:cxn>
              <a:cxn ang="0">
                <a:pos x="274" y="274"/>
              </a:cxn>
              <a:cxn ang="0">
                <a:pos x="268" y="280"/>
              </a:cxn>
              <a:cxn ang="0">
                <a:pos x="258" y="282"/>
              </a:cxn>
              <a:cxn ang="0">
                <a:pos x="196" y="268"/>
              </a:cxn>
              <a:cxn ang="0">
                <a:pos x="258" y="268"/>
              </a:cxn>
              <a:cxn ang="0">
                <a:pos x="260" y="268"/>
              </a:cxn>
              <a:cxn ang="0">
                <a:pos x="260" y="152"/>
              </a:cxn>
              <a:cxn ang="0">
                <a:pos x="296" y="152"/>
              </a:cxn>
              <a:cxn ang="0">
                <a:pos x="296" y="152"/>
              </a:cxn>
              <a:cxn ang="0">
                <a:pos x="164" y="18"/>
              </a:cxn>
              <a:cxn ang="0">
                <a:pos x="160" y="16"/>
              </a:cxn>
              <a:cxn ang="0">
                <a:pos x="152" y="16"/>
              </a:cxn>
              <a:cxn ang="0">
                <a:pos x="16" y="152"/>
              </a:cxn>
              <a:cxn ang="0">
                <a:pos x="14" y="152"/>
              </a:cxn>
              <a:cxn ang="0">
                <a:pos x="16" y="152"/>
              </a:cxn>
              <a:cxn ang="0">
                <a:pos x="50" y="262"/>
              </a:cxn>
              <a:cxn ang="0">
                <a:pos x="52" y="266"/>
              </a:cxn>
              <a:cxn ang="0">
                <a:pos x="52" y="266"/>
              </a:cxn>
              <a:cxn ang="0">
                <a:pos x="114" y="268"/>
              </a:cxn>
              <a:cxn ang="0">
                <a:pos x="196" y="164"/>
              </a:cxn>
            </a:cxnLst>
            <a:rect l="0" t="0" r="r" b="b"/>
            <a:pathLst>
              <a:path w="312" h="282">
                <a:moveTo>
                  <a:pt x="258" y="282"/>
                </a:moveTo>
                <a:lnTo>
                  <a:pt x="182" y="282"/>
                </a:lnTo>
                <a:lnTo>
                  <a:pt x="182" y="180"/>
                </a:lnTo>
                <a:lnTo>
                  <a:pt x="130" y="180"/>
                </a:lnTo>
                <a:lnTo>
                  <a:pt x="130" y="282"/>
                </a:lnTo>
                <a:lnTo>
                  <a:pt x="58" y="282"/>
                </a:lnTo>
                <a:lnTo>
                  <a:pt x="58" y="282"/>
                </a:lnTo>
                <a:lnTo>
                  <a:pt x="50" y="282"/>
                </a:lnTo>
                <a:lnTo>
                  <a:pt x="46" y="280"/>
                </a:lnTo>
                <a:lnTo>
                  <a:pt x="42" y="278"/>
                </a:lnTo>
                <a:lnTo>
                  <a:pt x="38" y="274"/>
                </a:lnTo>
                <a:lnTo>
                  <a:pt x="36" y="268"/>
                </a:lnTo>
                <a:lnTo>
                  <a:pt x="36" y="262"/>
                </a:lnTo>
                <a:lnTo>
                  <a:pt x="36" y="166"/>
                </a:lnTo>
                <a:lnTo>
                  <a:pt x="16" y="166"/>
                </a:lnTo>
                <a:lnTo>
                  <a:pt x="16" y="166"/>
                </a:lnTo>
                <a:lnTo>
                  <a:pt x="8" y="166"/>
                </a:lnTo>
                <a:lnTo>
                  <a:pt x="4" y="164"/>
                </a:lnTo>
                <a:lnTo>
                  <a:pt x="2" y="160"/>
                </a:lnTo>
                <a:lnTo>
                  <a:pt x="0" y="158"/>
                </a:lnTo>
                <a:lnTo>
                  <a:pt x="0" y="158"/>
                </a:lnTo>
                <a:lnTo>
                  <a:pt x="0" y="156"/>
                </a:lnTo>
                <a:lnTo>
                  <a:pt x="0" y="152"/>
                </a:lnTo>
                <a:lnTo>
                  <a:pt x="0" y="146"/>
                </a:lnTo>
                <a:lnTo>
                  <a:pt x="4" y="142"/>
                </a:lnTo>
                <a:lnTo>
                  <a:pt x="138" y="8"/>
                </a:lnTo>
                <a:lnTo>
                  <a:pt x="138" y="8"/>
                </a:lnTo>
                <a:lnTo>
                  <a:pt x="146" y="2"/>
                </a:lnTo>
                <a:lnTo>
                  <a:pt x="156" y="0"/>
                </a:lnTo>
                <a:lnTo>
                  <a:pt x="156" y="0"/>
                </a:lnTo>
                <a:lnTo>
                  <a:pt x="166" y="2"/>
                </a:lnTo>
                <a:lnTo>
                  <a:pt x="174" y="8"/>
                </a:lnTo>
                <a:lnTo>
                  <a:pt x="306" y="142"/>
                </a:lnTo>
                <a:lnTo>
                  <a:pt x="306" y="142"/>
                </a:lnTo>
                <a:lnTo>
                  <a:pt x="310" y="146"/>
                </a:lnTo>
                <a:lnTo>
                  <a:pt x="312" y="152"/>
                </a:lnTo>
                <a:lnTo>
                  <a:pt x="312" y="156"/>
                </a:lnTo>
                <a:lnTo>
                  <a:pt x="312" y="158"/>
                </a:lnTo>
                <a:lnTo>
                  <a:pt x="312" y="158"/>
                </a:lnTo>
                <a:lnTo>
                  <a:pt x="310" y="160"/>
                </a:lnTo>
                <a:lnTo>
                  <a:pt x="308" y="164"/>
                </a:lnTo>
                <a:lnTo>
                  <a:pt x="302" y="166"/>
                </a:lnTo>
                <a:lnTo>
                  <a:pt x="296" y="166"/>
                </a:lnTo>
                <a:lnTo>
                  <a:pt x="276" y="166"/>
                </a:lnTo>
                <a:lnTo>
                  <a:pt x="276" y="262"/>
                </a:lnTo>
                <a:lnTo>
                  <a:pt x="276" y="262"/>
                </a:lnTo>
                <a:lnTo>
                  <a:pt x="276" y="268"/>
                </a:lnTo>
                <a:lnTo>
                  <a:pt x="274" y="274"/>
                </a:lnTo>
                <a:lnTo>
                  <a:pt x="272" y="278"/>
                </a:lnTo>
                <a:lnTo>
                  <a:pt x="268" y="280"/>
                </a:lnTo>
                <a:lnTo>
                  <a:pt x="264" y="282"/>
                </a:lnTo>
                <a:lnTo>
                  <a:pt x="258" y="282"/>
                </a:lnTo>
                <a:lnTo>
                  <a:pt x="258" y="282"/>
                </a:lnTo>
                <a:close/>
                <a:moveTo>
                  <a:pt x="196" y="268"/>
                </a:moveTo>
                <a:lnTo>
                  <a:pt x="258" y="268"/>
                </a:lnTo>
                <a:lnTo>
                  <a:pt x="258" y="268"/>
                </a:lnTo>
                <a:lnTo>
                  <a:pt x="260" y="268"/>
                </a:lnTo>
                <a:lnTo>
                  <a:pt x="260" y="268"/>
                </a:lnTo>
                <a:lnTo>
                  <a:pt x="260" y="262"/>
                </a:lnTo>
                <a:lnTo>
                  <a:pt x="260" y="152"/>
                </a:lnTo>
                <a:lnTo>
                  <a:pt x="296" y="152"/>
                </a:lnTo>
                <a:lnTo>
                  <a:pt x="296" y="152"/>
                </a:lnTo>
                <a:lnTo>
                  <a:pt x="296" y="152"/>
                </a:lnTo>
                <a:lnTo>
                  <a:pt x="296" y="152"/>
                </a:lnTo>
                <a:lnTo>
                  <a:pt x="296" y="152"/>
                </a:lnTo>
                <a:lnTo>
                  <a:pt x="164" y="18"/>
                </a:lnTo>
                <a:lnTo>
                  <a:pt x="164" y="18"/>
                </a:lnTo>
                <a:lnTo>
                  <a:pt x="160" y="16"/>
                </a:lnTo>
                <a:lnTo>
                  <a:pt x="156" y="14"/>
                </a:lnTo>
                <a:lnTo>
                  <a:pt x="152" y="16"/>
                </a:lnTo>
                <a:lnTo>
                  <a:pt x="148" y="18"/>
                </a:lnTo>
                <a:lnTo>
                  <a:pt x="16" y="152"/>
                </a:lnTo>
                <a:lnTo>
                  <a:pt x="16" y="152"/>
                </a:lnTo>
                <a:lnTo>
                  <a:pt x="14" y="152"/>
                </a:lnTo>
                <a:lnTo>
                  <a:pt x="14" y="152"/>
                </a:lnTo>
                <a:lnTo>
                  <a:pt x="16" y="152"/>
                </a:lnTo>
                <a:lnTo>
                  <a:pt x="50" y="152"/>
                </a:lnTo>
                <a:lnTo>
                  <a:pt x="50" y="262"/>
                </a:lnTo>
                <a:lnTo>
                  <a:pt x="50" y="262"/>
                </a:lnTo>
                <a:lnTo>
                  <a:pt x="52" y="266"/>
                </a:lnTo>
                <a:lnTo>
                  <a:pt x="52" y="266"/>
                </a:lnTo>
                <a:lnTo>
                  <a:pt x="52" y="266"/>
                </a:lnTo>
                <a:lnTo>
                  <a:pt x="58" y="268"/>
                </a:lnTo>
                <a:lnTo>
                  <a:pt x="114" y="268"/>
                </a:lnTo>
                <a:lnTo>
                  <a:pt x="114" y="164"/>
                </a:lnTo>
                <a:lnTo>
                  <a:pt x="196" y="164"/>
                </a:lnTo>
                <a:lnTo>
                  <a:pt x="196" y="26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148"/>
          <p:cNvSpPr>
            <a:spLocks noEditPoints="1"/>
          </p:cNvSpPr>
          <p:nvPr/>
        </p:nvSpPr>
        <p:spPr bwMode="auto">
          <a:xfrm>
            <a:off x="6349948" y="4565325"/>
            <a:ext cx="362068" cy="381000"/>
          </a:xfrm>
          <a:custGeom>
            <a:avLst/>
            <a:gdLst/>
            <a:ahLst/>
            <a:cxnLst>
              <a:cxn ang="0">
                <a:pos x="238" y="8"/>
              </a:cxn>
              <a:cxn ang="0">
                <a:pos x="234" y="2"/>
              </a:cxn>
              <a:cxn ang="0">
                <a:pos x="78" y="0"/>
              </a:cxn>
              <a:cxn ang="0">
                <a:pos x="72" y="2"/>
              </a:cxn>
              <a:cxn ang="0">
                <a:pos x="68" y="48"/>
              </a:cxn>
              <a:cxn ang="0">
                <a:pos x="16" y="50"/>
              </a:cxn>
              <a:cxn ang="0">
                <a:pos x="0" y="74"/>
              </a:cxn>
              <a:cxn ang="0">
                <a:pos x="2" y="88"/>
              </a:cxn>
              <a:cxn ang="0">
                <a:pos x="44" y="162"/>
              </a:cxn>
              <a:cxn ang="0">
                <a:pos x="44" y="162"/>
              </a:cxn>
              <a:cxn ang="0">
                <a:pos x="62" y="178"/>
              </a:cxn>
              <a:cxn ang="0">
                <a:pos x="72" y="194"/>
              </a:cxn>
              <a:cxn ang="0">
                <a:pos x="96" y="228"/>
              </a:cxn>
              <a:cxn ang="0">
                <a:pos x="132" y="248"/>
              </a:cxn>
              <a:cxn ang="0">
                <a:pos x="126" y="272"/>
              </a:cxn>
              <a:cxn ang="0">
                <a:pos x="106" y="280"/>
              </a:cxn>
              <a:cxn ang="0">
                <a:pos x="98" y="308"/>
              </a:cxn>
              <a:cxn ang="0">
                <a:pos x="72" y="310"/>
              </a:cxn>
              <a:cxn ang="0">
                <a:pos x="72" y="320"/>
              </a:cxn>
              <a:cxn ang="0">
                <a:pos x="114" y="322"/>
              </a:cxn>
              <a:cxn ang="0">
                <a:pos x="228" y="322"/>
              </a:cxn>
              <a:cxn ang="0">
                <a:pos x="236" y="314"/>
              </a:cxn>
              <a:cxn ang="0">
                <a:pos x="228" y="308"/>
              </a:cxn>
              <a:cxn ang="0">
                <a:pos x="208" y="300"/>
              </a:cxn>
              <a:cxn ang="0">
                <a:pos x="190" y="274"/>
              </a:cxn>
              <a:cxn ang="0">
                <a:pos x="160" y="250"/>
              </a:cxn>
              <a:cxn ang="0">
                <a:pos x="188" y="244"/>
              </a:cxn>
              <a:cxn ang="0">
                <a:pos x="220" y="218"/>
              </a:cxn>
              <a:cxn ang="0">
                <a:pos x="236" y="180"/>
              </a:cxn>
              <a:cxn ang="0">
                <a:pos x="252" y="174"/>
              </a:cxn>
              <a:cxn ang="0">
                <a:pos x="262" y="162"/>
              </a:cxn>
              <a:cxn ang="0">
                <a:pos x="302" y="88"/>
              </a:cxn>
              <a:cxn ang="0">
                <a:pos x="306" y="82"/>
              </a:cxn>
              <a:cxn ang="0">
                <a:pos x="304" y="64"/>
              </a:cxn>
              <a:cxn ang="0">
                <a:pos x="280" y="48"/>
              </a:cxn>
              <a:cxn ang="0">
                <a:pos x="68" y="164"/>
              </a:cxn>
              <a:cxn ang="0">
                <a:pos x="56" y="154"/>
              </a:cxn>
              <a:cxn ang="0">
                <a:pos x="16" y="82"/>
              </a:cxn>
              <a:cxn ang="0">
                <a:pos x="14" y="74"/>
              </a:cxn>
              <a:cxn ang="0">
                <a:pos x="18" y="66"/>
              </a:cxn>
              <a:cxn ang="0">
                <a:pos x="68" y="64"/>
              </a:cxn>
              <a:cxn ang="0">
                <a:pos x="180" y="286"/>
              </a:cxn>
              <a:cxn ang="0">
                <a:pos x="192" y="296"/>
              </a:cxn>
              <a:cxn ang="0">
                <a:pos x="112" y="308"/>
              </a:cxn>
              <a:cxn ang="0">
                <a:pos x="114" y="296"/>
              </a:cxn>
              <a:cxn ang="0">
                <a:pos x="126" y="286"/>
              </a:cxn>
              <a:cxn ang="0">
                <a:pos x="222" y="56"/>
              </a:cxn>
              <a:cxn ang="0">
                <a:pos x="222" y="172"/>
              </a:cxn>
              <a:cxn ang="0">
                <a:pos x="222" y="174"/>
              </a:cxn>
              <a:cxn ang="0">
                <a:pos x="208" y="208"/>
              </a:cxn>
              <a:cxn ang="0">
                <a:pos x="178" y="232"/>
              </a:cxn>
              <a:cxn ang="0">
                <a:pos x="152" y="236"/>
              </a:cxn>
              <a:cxn ang="0">
                <a:pos x="116" y="226"/>
              </a:cxn>
              <a:cxn ang="0">
                <a:pos x="90" y="198"/>
              </a:cxn>
              <a:cxn ang="0">
                <a:pos x="84" y="172"/>
              </a:cxn>
              <a:cxn ang="0">
                <a:pos x="82" y="56"/>
              </a:cxn>
              <a:cxn ang="0">
                <a:pos x="222" y="56"/>
              </a:cxn>
              <a:cxn ang="0">
                <a:pos x="290" y="82"/>
              </a:cxn>
              <a:cxn ang="0">
                <a:pos x="250" y="154"/>
              </a:cxn>
              <a:cxn ang="0">
                <a:pos x="238" y="164"/>
              </a:cxn>
              <a:cxn ang="0">
                <a:pos x="280" y="64"/>
              </a:cxn>
              <a:cxn ang="0">
                <a:pos x="290" y="70"/>
              </a:cxn>
              <a:cxn ang="0">
                <a:pos x="290" y="80"/>
              </a:cxn>
            </a:cxnLst>
            <a:rect l="0" t="0" r="r" b="b"/>
            <a:pathLst>
              <a:path w="306" h="322">
                <a:moveTo>
                  <a:pt x="280" y="48"/>
                </a:moveTo>
                <a:lnTo>
                  <a:pt x="238" y="48"/>
                </a:lnTo>
                <a:lnTo>
                  <a:pt x="238" y="8"/>
                </a:lnTo>
                <a:lnTo>
                  <a:pt x="238" y="8"/>
                </a:lnTo>
                <a:lnTo>
                  <a:pt x="236" y="4"/>
                </a:lnTo>
                <a:lnTo>
                  <a:pt x="234" y="2"/>
                </a:lnTo>
                <a:lnTo>
                  <a:pt x="232" y="0"/>
                </a:lnTo>
                <a:lnTo>
                  <a:pt x="228" y="0"/>
                </a:lnTo>
                <a:lnTo>
                  <a:pt x="78" y="0"/>
                </a:lnTo>
                <a:lnTo>
                  <a:pt x="78" y="0"/>
                </a:lnTo>
                <a:lnTo>
                  <a:pt x="74" y="0"/>
                </a:lnTo>
                <a:lnTo>
                  <a:pt x="72" y="2"/>
                </a:lnTo>
                <a:lnTo>
                  <a:pt x="70" y="4"/>
                </a:lnTo>
                <a:lnTo>
                  <a:pt x="68" y="8"/>
                </a:lnTo>
                <a:lnTo>
                  <a:pt x="68" y="48"/>
                </a:lnTo>
                <a:lnTo>
                  <a:pt x="26" y="48"/>
                </a:lnTo>
                <a:lnTo>
                  <a:pt x="26" y="48"/>
                </a:lnTo>
                <a:lnTo>
                  <a:pt x="16" y="50"/>
                </a:lnTo>
                <a:lnTo>
                  <a:pt x="8" y="56"/>
                </a:lnTo>
                <a:lnTo>
                  <a:pt x="2" y="64"/>
                </a:lnTo>
                <a:lnTo>
                  <a:pt x="0" y="74"/>
                </a:lnTo>
                <a:lnTo>
                  <a:pt x="0" y="74"/>
                </a:lnTo>
                <a:lnTo>
                  <a:pt x="0" y="82"/>
                </a:lnTo>
                <a:lnTo>
                  <a:pt x="2" y="88"/>
                </a:lnTo>
                <a:lnTo>
                  <a:pt x="2" y="88"/>
                </a:lnTo>
                <a:lnTo>
                  <a:pt x="4" y="88"/>
                </a:lnTo>
                <a:lnTo>
                  <a:pt x="44" y="162"/>
                </a:lnTo>
                <a:lnTo>
                  <a:pt x="44" y="162"/>
                </a:lnTo>
                <a:lnTo>
                  <a:pt x="44" y="162"/>
                </a:lnTo>
                <a:lnTo>
                  <a:pt x="44" y="162"/>
                </a:lnTo>
                <a:lnTo>
                  <a:pt x="48" y="168"/>
                </a:lnTo>
                <a:lnTo>
                  <a:pt x="54" y="174"/>
                </a:lnTo>
                <a:lnTo>
                  <a:pt x="62" y="178"/>
                </a:lnTo>
                <a:lnTo>
                  <a:pt x="70" y="180"/>
                </a:lnTo>
                <a:lnTo>
                  <a:pt x="70" y="180"/>
                </a:lnTo>
                <a:lnTo>
                  <a:pt x="72" y="194"/>
                </a:lnTo>
                <a:lnTo>
                  <a:pt x="78" y="208"/>
                </a:lnTo>
                <a:lnTo>
                  <a:pt x="86" y="218"/>
                </a:lnTo>
                <a:lnTo>
                  <a:pt x="96" y="228"/>
                </a:lnTo>
                <a:lnTo>
                  <a:pt x="106" y="236"/>
                </a:lnTo>
                <a:lnTo>
                  <a:pt x="118" y="244"/>
                </a:lnTo>
                <a:lnTo>
                  <a:pt x="132" y="248"/>
                </a:lnTo>
                <a:lnTo>
                  <a:pt x="146" y="250"/>
                </a:lnTo>
                <a:lnTo>
                  <a:pt x="146" y="272"/>
                </a:lnTo>
                <a:lnTo>
                  <a:pt x="126" y="272"/>
                </a:lnTo>
                <a:lnTo>
                  <a:pt x="126" y="272"/>
                </a:lnTo>
                <a:lnTo>
                  <a:pt x="114" y="274"/>
                </a:lnTo>
                <a:lnTo>
                  <a:pt x="106" y="280"/>
                </a:lnTo>
                <a:lnTo>
                  <a:pt x="100" y="290"/>
                </a:lnTo>
                <a:lnTo>
                  <a:pt x="98" y="300"/>
                </a:lnTo>
                <a:lnTo>
                  <a:pt x="98" y="308"/>
                </a:lnTo>
                <a:lnTo>
                  <a:pt x="78" y="308"/>
                </a:lnTo>
                <a:lnTo>
                  <a:pt x="78" y="308"/>
                </a:lnTo>
                <a:lnTo>
                  <a:pt x="72" y="310"/>
                </a:lnTo>
                <a:lnTo>
                  <a:pt x="70" y="314"/>
                </a:lnTo>
                <a:lnTo>
                  <a:pt x="70" y="314"/>
                </a:lnTo>
                <a:lnTo>
                  <a:pt x="72" y="320"/>
                </a:lnTo>
                <a:lnTo>
                  <a:pt x="78" y="322"/>
                </a:lnTo>
                <a:lnTo>
                  <a:pt x="98" y="322"/>
                </a:lnTo>
                <a:lnTo>
                  <a:pt x="114" y="322"/>
                </a:lnTo>
                <a:lnTo>
                  <a:pt x="192" y="322"/>
                </a:lnTo>
                <a:lnTo>
                  <a:pt x="208" y="322"/>
                </a:lnTo>
                <a:lnTo>
                  <a:pt x="228" y="322"/>
                </a:lnTo>
                <a:lnTo>
                  <a:pt x="228" y="322"/>
                </a:lnTo>
                <a:lnTo>
                  <a:pt x="234" y="320"/>
                </a:lnTo>
                <a:lnTo>
                  <a:pt x="236" y="314"/>
                </a:lnTo>
                <a:lnTo>
                  <a:pt x="236" y="314"/>
                </a:lnTo>
                <a:lnTo>
                  <a:pt x="234" y="310"/>
                </a:lnTo>
                <a:lnTo>
                  <a:pt x="228" y="308"/>
                </a:lnTo>
                <a:lnTo>
                  <a:pt x="208" y="308"/>
                </a:lnTo>
                <a:lnTo>
                  <a:pt x="208" y="300"/>
                </a:lnTo>
                <a:lnTo>
                  <a:pt x="208" y="300"/>
                </a:lnTo>
                <a:lnTo>
                  <a:pt x="206" y="290"/>
                </a:lnTo>
                <a:lnTo>
                  <a:pt x="200" y="280"/>
                </a:lnTo>
                <a:lnTo>
                  <a:pt x="190" y="274"/>
                </a:lnTo>
                <a:lnTo>
                  <a:pt x="180" y="272"/>
                </a:lnTo>
                <a:lnTo>
                  <a:pt x="160" y="272"/>
                </a:lnTo>
                <a:lnTo>
                  <a:pt x="160" y="250"/>
                </a:lnTo>
                <a:lnTo>
                  <a:pt x="160" y="250"/>
                </a:lnTo>
                <a:lnTo>
                  <a:pt x="174" y="248"/>
                </a:lnTo>
                <a:lnTo>
                  <a:pt x="188" y="244"/>
                </a:lnTo>
                <a:lnTo>
                  <a:pt x="200" y="236"/>
                </a:lnTo>
                <a:lnTo>
                  <a:pt x="210" y="228"/>
                </a:lnTo>
                <a:lnTo>
                  <a:pt x="220" y="218"/>
                </a:lnTo>
                <a:lnTo>
                  <a:pt x="228" y="208"/>
                </a:lnTo>
                <a:lnTo>
                  <a:pt x="232" y="194"/>
                </a:lnTo>
                <a:lnTo>
                  <a:pt x="236" y="180"/>
                </a:lnTo>
                <a:lnTo>
                  <a:pt x="236" y="180"/>
                </a:lnTo>
                <a:lnTo>
                  <a:pt x="244" y="178"/>
                </a:lnTo>
                <a:lnTo>
                  <a:pt x="252" y="174"/>
                </a:lnTo>
                <a:lnTo>
                  <a:pt x="258" y="168"/>
                </a:lnTo>
                <a:lnTo>
                  <a:pt x="262" y="162"/>
                </a:lnTo>
                <a:lnTo>
                  <a:pt x="262" y="162"/>
                </a:lnTo>
                <a:lnTo>
                  <a:pt x="262" y="162"/>
                </a:lnTo>
                <a:lnTo>
                  <a:pt x="302" y="88"/>
                </a:lnTo>
                <a:lnTo>
                  <a:pt x="302" y="88"/>
                </a:lnTo>
                <a:lnTo>
                  <a:pt x="302" y="88"/>
                </a:lnTo>
                <a:lnTo>
                  <a:pt x="302" y="88"/>
                </a:lnTo>
                <a:lnTo>
                  <a:pt x="306" y="82"/>
                </a:lnTo>
                <a:lnTo>
                  <a:pt x="306" y="74"/>
                </a:lnTo>
                <a:lnTo>
                  <a:pt x="306" y="74"/>
                </a:lnTo>
                <a:lnTo>
                  <a:pt x="304" y="64"/>
                </a:lnTo>
                <a:lnTo>
                  <a:pt x="298" y="56"/>
                </a:lnTo>
                <a:lnTo>
                  <a:pt x="290" y="50"/>
                </a:lnTo>
                <a:lnTo>
                  <a:pt x="280" y="48"/>
                </a:lnTo>
                <a:lnTo>
                  <a:pt x="280" y="48"/>
                </a:lnTo>
                <a:close/>
                <a:moveTo>
                  <a:pt x="68" y="164"/>
                </a:moveTo>
                <a:lnTo>
                  <a:pt x="68" y="164"/>
                </a:lnTo>
                <a:lnTo>
                  <a:pt x="62" y="160"/>
                </a:lnTo>
                <a:lnTo>
                  <a:pt x="56" y="154"/>
                </a:lnTo>
                <a:lnTo>
                  <a:pt x="56" y="154"/>
                </a:lnTo>
                <a:lnTo>
                  <a:pt x="56" y="154"/>
                </a:lnTo>
                <a:lnTo>
                  <a:pt x="16" y="82"/>
                </a:lnTo>
                <a:lnTo>
                  <a:pt x="16" y="82"/>
                </a:lnTo>
                <a:lnTo>
                  <a:pt x="16" y="80"/>
                </a:lnTo>
                <a:lnTo>
                  <a:pt x="16" y="80"/>
                </a:lnTo>
                <a:lnTo>
                  <a:pt x="14" y="74"/>
                </a:lnTo>
                <a:lnTo>
                  <a:pt x="14" y="74"/>
                </a:lnTo>
                <a:lnTo>
                  <a:pt x="16" y="70"/>
                </a:lnTo>
                <a:lnTo>
                  <a:pt x="18" y="66"/>
                </a:lnTo>
                <a:lnTo>
                  <a:pt x="22" y="64"/>
                </a:lnTo>
                <a:lnTo>
                  <a:pt x="26" y="64"/>
                </a:lnTo>
                <a:lnTo>
                  <a:pt x="68" y="64"/>
                </a:lnTo>
                <a:lnTo>
                  <a:pt x="68" y="164"/>
                </a:lnTo>
                <a:close/>
                <a:moveTo>
                  <a:pt x="180" y="286"/>
                </a:moveTo>
                <a:lnTo>
                  <a:pt x="180" y="286"/>
                </a:lnTo>
                <a:lnTo>
                  <a:pt x="186" y="288"/>
                </a:lnTo>
                <a:lnTo>
                  <a:pt x="190" y="290"/>
                </a:lnTo>
                <a:lnTo>
                  <a:pt x="192" y="296"/>
                </a:lnTo>
                <a:lnTo>
                  <a:pt x="194" y="300"/>
                </a:lnTo>
                <a:lnTo>
                  <a:pt x="194" y="308"/>
                </a:lnTo>
                <a:lnTo>
                  <a:pt x="112" y="308"/>
                </a:lnTo>
                <a:lnTo>
                  <a:pt x="112" y="300"/>
                </a:lnTo>
                <a:lnTo>
                  <a:pt x="112" y="300"/>
                </a:lnTo>
                <a:lnTo>
                  <a:pt x="114" y="296"/>
                </a:lnTo>
                <a:lnTo>
                  <a:pt x="116" y="290"/>
                </a:lnTo>
                <a:lnTo>
                  <a:pt x="120" y="288"/>
                </a:lnTo>
                <a:lnTo>
                  <a:pt x="126" y="286"/>
                </a:lnTo>
                <a:lnTo>
                  <a:pt x="152" y="286"/>
                </a:lnTo>
                <a:lnTo>
                  <a:pt x="180" y="286"/>
                </a:lnTo>
                <a:close/>
                <a:moveTo>
                  <a:pt x="222" y="56"/>
                </a:moveTo>
                <a:lnTo>
                  <a:pt x="222" y="170"/>
                </a:lnTo>
                <a:lnTo>
                  <a:pt x="222" y="170"/>
                </a:lnTo>
                <a:lnTo>
                  <a:pt x="222" y="172"/>
                </a:lnTo>
                <a:lnTo>
                  <a:pt x="222" y="172"/>
                </a:lnTo>
                <a:lnTo>
                  <a:pt x="222" y="174"/>
                </a:lnTo>
                <a:lnTo>
                  <a:pt x="222" y="174"/>
                </a:lnTo>
                <a:lnTo>
                  <a:pt x="220" y="186"/>
                </a:lnTo>
                <a:lnTo>
                  <a:pt x="216" y="198"/>
                </a:lnTo>
                <a:lnTo>
                  <a:pt x="208" y="208"/>
                </a:lnTo>
                <a:lnTo>
                  <a:pt x="200" y="218"/>
                </a:lnTo>
                <a:lnTo>
                  <a:pt x="190" y="226"/>
                </a:lnTo>
                <a:lnTo>
                  <a:pt x="178" y="232"/>
                </a:lnTo>
                <a:lnTo>
                  <a:pt x="166" y="234"/>
                </a:lnTo>
                <a:lnTo>
                  <a:pt x="152" y="236"/>
                </a:lnTo>
                <a:lnTo>
                  <a:pt x="152" y="236"/>
                </a:lnTo>
                <a:lnTo>
                  <a:pt x="140" y="234"/>
                </a:lnTo>
                <a:lnTo>
                  <a:pt x="128" y="232"/>
                </a:lnTo>
                <a:lnTo>
                  <a:pt x="116" y="226"/>
                </a:lnTo>
                <a:lnTo>
                  <a:pt x="106" y="218"/>
                </a:lnTo>
                <a:lnTo>
                  <a:pt x="98" y="208"/>
                </a:lnTo>
                <a:lnTo>
                  <a:pt x="90" y="198"/>
                </a:lnTo>
                <a:lnTo>
                  <a:pt x="86" y="186"/>
                </a:lnTo>
                <a:lnTo>
                  <a:pt x="84" y="174"/>
                </a:lnTo>
                <a:lnTo>
                  <a:pt x="84" y="172"/>
                </a:lnTo>
                <a:lnTo>
                  <a:pt x="84" y="172"/>
                </a:lnTo>
                <a:lnTo>
                  <a:pt x="82" y="170"/>
                </a:lnTo>
                <a:lnTo>
                  <a:pt x="82" y="56"/>
                </a:lnTo>
                <a:lnTo>
                  <a:pt x="82" y="14"/>
                </a:lnTo>
                <a:lnTo>
                  <a:pt x="222" y="14"/>
                </a:lnTo>
                <a:lnTo>
                  <a:pt x="222" y="56"/>
                </a:lnTo>
                <a:close/>
                <a:moveTo>
                  <a:pt x="290" y="80"/>
                </a:moveTo>
                <a:lnTo>
                  <a:pt x="290" y="80"/>
                </a:lnTo>
                <a:lnTo>
                  <a:pt x="290" y="82"/>
                </a:lnTo>
                <a:lnTo>
                  <a:pt x="250" y="154"/>
                </a:lnTo>
                <a:lnTo>
                  <a:pt x="250" y="154"/>
                </a:lnTo>
                <a:lnTo>
                  <a:pt x="250" y="154"/>
                </a:lnTo>
                <a:lnTo>
                  <a:pt x="250" y="154"/>
                </a:lnTo>
                <a:lnTo>
                  <a:pt x="244" y="160"/>
                </a:lnTo>
                <a:lnTo>
                  <a:pt x="238" y="164"/>
                </a:lnTo>
                <a:lnTo>
                  <a:pt x="238" y="64"/>
                </a:lnTo>
                <a:lnTo>
                  <a:pt x="280" y="64"/>
                </a:lnTo>
                <a:lnTo>
                  <a:pt x="280" y="64"/>
                </a:lnTo>
                <a:lnTo>
                  <a:pt x="284" y="64"/>
                </a:lnTo>
                <a:lnTo>
                  <a:pt x="288" y="66"/>
                </a:lnTo>
                <a:lnTo>
                  <a:pt x="290" y="70"/>
                </a:lnTo>
                <a:lnTo>
                  <a:pt x="292" y="74"/>
                </a:lnTo>
                <a:lnTo>
                  <a:pt x="292" y="74"/>
                </a:lnTo>
                <a:lnTo>
                  <a:pt x="290" y="80"/>
                </a:lnTo>
                <a:lnTo>
                  <a:pt x="290" y="8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144"/>
          <p:cNvSpPr>
            <a:spLocks noEditPoints="1"/>
          </p:cNvSpPr>
          <p:nvPr/>
        </p:nvSpPr>
        <p:spPr bwMode="auto">
          <a:xfrm>
            <a:off x="4321606" y="5061001"/>
            <a:ext cx="330966" cy="212056"/>
          </a:xfrm>
          <a:custGeom>
            <a:avLst/>
            <a:gdLst/>
            <a:ahLst/>
            <a:cxnLst>
              <a:cxn ang="0">
                <a:pos x="314" y="0"/>
              </a:cxn>
              <a:cxn ang="0">
                <a:pos x="22" y="0"/>
              </a:cxn>
              <a:cxn ang="0">
                <a:pos x="22" y="0"/>
              </a:cxn>
              <a:cxn ang="0">
                <a:pos x="14" y="2"/>
              </a:cxn>
              <a:cxn ang="0">
                <a:pos x="6" y="6"/>
              </a:cxn>
              <a:cxn ang="0">
                <a:pos x="2" y="12"/>
              </a:cxn>
              <a:cxn ang="0">
                <a:pos x="0" y="20"/>
              </a:cxn>
              <a:cxn ang="0">
                <a:pos x="0" y="192"/>
              </a:cxn>
              <a:cxn ang="0">
                <a:pos x="0" y="192"/>
              </a:cxn>
              <a:cxn ang="0">
                <a:pos x="2" y="200"/>
              </a:cxn>
              <a:cxn ang="0">
                <a:pos x="6" y="208"/>
              </a:cxn>
              <a:cxn ang="0">
                <a:pos x="14" y="212"/>
              </a:cxn>
              <a:cxn ang="0">
                <a:pos x="22" y="214"/>
              </a:cxn>
              <a:cxn ang="0">
                <a:pos x="314" y="214"/>
              </a:cxn>
              <a:cxn ang="0">
                <a:pos x="314" y="214"/>
              </a:cxn>
              <a:cxn ang="0">
                <a:pos x="322" y="212"/>
              </a:cxn>
              <a:cxn ang="0">
                <a:pos x="328" y="208"/>
              </a:cxn>
              <a:cxn ang="0">
                <a:pos x="334" y="200"/>
              </a:cxn>
              <a:cxn ang="0">
                <a:pos x="334" y="192"/>
              </a:cxn>
              <a:cxn ang="0">
                <a:pos x="334" y="20"/>
              </a:cxn>
              <a:cxn ang="0">
                <a:pos x="334" y="20"/>
              </a:cxn>
              <a:cxn ang="0">
                <a:pos x="334" y="12"/>
              </a:cxn>
              <a:cxn ang="0">
                <a:pos x="328" y="6"/>
              </a:cxn>
              <a:cxn ang="0">
                <a:pos x="322" y="2"/>
              </a:cxn>
              <a:cxn ang="0">
                <a:pos x="314" y="0"/>
              </a:cxn>
              <a:cxn ang="0">
                <a:pos x="314" y="0"/>
              </a:cxn>
              <a:cxn ang="0">
                <a:pos x="300" y="14"/>
              </a:cxn>
              <a:cxn ang="0">
                <a:pos x="174" y="108"/>
              </a:cxn>
              <a:cxn ang="0">
                <a:pos x="36" y="14"/>
              </a:cxn>
              <a:cxn ang="0">
                <a:pos x="300" y="14"/>
              </a:cxn>
              <a:cxn ang="0">
                <a:pos x="320" y="192"/>
              </a:cxn>
              <a:cxn ang="0">
                <a:pos x="320" y="192"/>
              </a:cxn>
              <a:cxn ang="0">
                <a:pos x="318" y="196"/>
              </a:cxn>
              <a:cxn ang="0">
                <a:pos x="314" y="198"/>
              </a:cxn>
              <a:cxn ang="0">
                <a:pos x="22" y="198"/>
              </a:cxn>
              <a:cxn ang="0">
                <a:pos x="22" y="198"/>
              </a:cxn>
              <a:cxn ang="0">
                <a:pos x="18" y="196"/>
              </a:cxn>
              <a:cxn ang="0">
                <a:pos x="16" y="192"/>
              </a:cxn>
              <a:cxn ang="0">
                <a:pos x="16" y="20"/>
              </a:cxn>
              <a:cxn ang="0">
                <a:pos x="16" y="20"/>
              </a:cxn>
              <a:cxn ang="0">
                <a:pos x="16" y="18"/>
              </a:cxn>
              <a:cxn ang="0">
                <a:pos x="170" y="122"/>
              </a:cxn>
              <a:cxn ang="0">
                <a:pos x="170" y="122"/>
              </a:cxn>
              <a:cxn ang="0">
                <a:pos x="174" y="124"/>
              </a:cxn>
              <a:cxn ang="0">
                <a:pos x="174" y="124"/>
              </a:cxn>
              <a:cxn ang="0">
                <a:pos x="178" y="122"/>
              </a:cxn>
              <a:cxn ang="0">
                <a:pos x="320" y="18"/>
              </a:cxn>
              <a:cxn ang="0">
                <a:pos x="320" y="18"/>
              </a:cxn>
              <a:cxn ang="0">
                <a:pos x="320" y="20"/>
              </a:cxn>
              <a:cxn ang="0">
                <a:pos x="320" y="192"/>
              </a:cxn>
            </a:cxnLst>
            <a:rect l="0" t="0" r="r" b="b"/>
            <a:pathLst>
              <a:path w="334" h="214">
                <a:moveTo>
                  <a:pt x="314" y="0"/>
                </a:moveTo>
                <a:lnTo>
                  <a:pt x="22" y="0"/>
                </a:lnTo>
                <a:lnTo>
                  <a:pt x="22" y="0"/>
                </a:lnTo>
                <a:lnTo>
                  <a:pt x="14" y="2"/>
                </a:lnTo>
                <a:lnTo>
                  <a:pt x="6" y="6"/>
                </a:lnTo>
                <a:lnTo>
                  <a:pt x="2" y="12"/>
                </a:lnTo>
                <a:lnTo>
                  <a:pt x="0" y="20"/>
                </a:lnTo>
                <a:lnTo>
                  <a:pt x="0" y="192"/>
                </a:lnTo>
                <a:lnTo>
                  <a:pt x="0" y="192"/>
                </a:lnTo>
                <a:lnTo>
                  <a:pt x="2" y="200"/>
                </a:lnTo>
                <a:lnTo>
                  <a:pt x="6" y="208"/>
                </a:lnTo>
                <a:lnTo>
                  <a:pt x="14" y="212"/>
                </a:lnTo>
                <a:lnTo>
                  <a:pt x="22" y="214"/>
                </a:lnTo>
                <a:lnTo>
                  <a:pt x="314" y="214"/>
                </a:lnTo>
                <a:lnTo>
                  <a:pt x="314" y="214"/>
                </a:lnTo>
                <a:lnTo>
                  <a:pt x="322" y="212"/>
                </a:lnTo>
                <a:lnTo>
                  <a:pt x="328" y="208"/>
                </a:lnTo>
                <a:lnTo>
                  <a:pt x="334" y="200"/>
                </a:lnTo>
                <a:lnTo>
                  <a:pt x="334" y="192"/>
                </a:lnTo>
                <a:lnTo>
                  <a:pt x="334" y="20"/>
                </a:lnTo>
                <a:lnTo>
                  <a:pt x="334" y="20"/>
                </a:lnTo>
                <a:lnTo>
                  <a:pt x="334" y="12"/>
                </a:lnTo>
                <a:lnTo>
                  <a:pt x="328" y="6"/>
                </a:lnTo>
                <a:lnTo>
                  <a:pt x="322" y="2"/>
                </a:lnTo>
                <a:lnTo>
                  <a:pt x="314" y="0"/>
                </a:lnTo>
                <a:lnTo>
                  <a:pt x="314" y="0"/>
                </a:lnTo>
                <a:close/>
                <a:moveTo>
                  <a:pt x="300" y="14"/>
                </a:moveTo>
                <a:lnTo>
                  <a:pt x="174" y="108"/>
                </a:lnTo>
                <a:lnTo>
                  <a:pt x="36" y="14"/>
                </a:lnTo>
                <a:lnTo>
                  <a:pt x="300" y="14"/>
                </a:lnTo>
                <a:close/>
                <a:moveTo>
                  <a:pt x="320" y="192"/>
                </a:moveTo>
                <a:lnTo>
                  <a:pt x="320" y="192"/>
                </a:lnTo>
                <a:lnTo>
                  <a:pt x="318" y="196"/>
                </a:lnTo>
                <a:lnTo>
                  <a:pt x="314" y="198"/>
                </a:lnTo>
                <a:lnTo>
                  <a:pt x="22" y="198"/>
                </a:lnTo>
                <a:lnTo>
                  <a:pt x="22" y="198"/>
                </a:lnTo>
                <a:lnTo>
                  <a:pt x="18" y="196"/>
                </a:lnTo>
                <a:lnTo>
                  <a:pt x="16" y="192"/>
                </a:lnTo>
                <a:lnTo>
                  <a:pt x="16" y="20"/>
                </a:lnTo>
                <a:lnTo>
                  <a:pt x="16" y="20"/>
                </a:lnTo>
                <a:lnTo>
                  <a:pt x="16" y="18"/>
                </a:lnTo>
                <a:lnTo>
                  <a:pt x="170" y="122"/>
                </a:lnTo>
                <a:lnTo>
                  <a:pt x="170" y="122"/>
                </a:lnTo>
                <a:lnTo>
                  <a:pt x="174" y="124"/>
                </a:lnTo>
                <a:lnTo>
                  <a:pt x="174" y="124"/>
                </a:lnTo>
                <a:lnTo>
                  <a:pt x="178" y="122"/>
                </a:lnTo>
                <a:lnTo>
                  <a:pt x="320" y="18"/>
                </a:lnTo>
                <a:lnTo>
                  <a:pt x="320" y="18"/>
                </a:lnTo>
                <a:lnTo>
                  <a:pt x="320" y="20"/>
                </a:lnTo>
                <a:lnTo>
                  <a:pt x="320" y="19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5" name="组 25"/>
          <p:cNvGrpSpPr/>
          <p:nvPr/>
        </p:nvGrpSpPr>
        <p:grpSpPr>
          <a:xfrm>
            <a:off x="1613761" y="2542999"/>
            <a:ext cx="264052" cy="264052"/>
            <a:chOff x="3948113" y="2317750"/>
            <a:chExt cx="368300" cy="368300"/>
          </a:xfrm>
        </p:grpSpPr>
        <p:sp>
          <p:nvSpPr>
            <p:cNvPr id="46" name="Freeform 146"/>
            <p:cNvSpPr>
              <a:spLocks noEditPoints="1"/>
            </p:cNvSpPr>
            <p:nvPr/>
          </p:nvSpPr>
          <p:spPr bwMode="auto">
            <a:xfrm>
              <a:off x="3948113" y="2317750"/>
              <a:ext cx="368300" cy="368300"/>
            </a:xfrm>
            <a:custGeom>
              <a:avLst/>
              <a:gdLst/>
              <a:ahLst/>
              <a:cxnLst>
                <a:cxn ang="0">
                  <a:pos x="206" y="232"/>
                </a:cxn>
                <a:cxn ang="0">
                  <a:pos x="26" y="232"/>
                </a:cxn>
                <a:cxn ang="0">
                  <a:pos x="26" y="232"/>
                </a:cxn>
                <a:cxn ang="0">
                  <a:pos x="16" y="230"/>
                </a:cxn>
                <a:cxn ang="0">
                  <a:pos x="8" y="224"/>
                </a:cxn>
                <a:cxn ang="0">
                  <a:pos x="2" y="216"/>
                </a:cxn>
                <a:cxn ang="0">
                  <a:pos x="0" y="204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2" y="16"/>
                </a:cxn>
                <a:cxn ang="0">
                  <a:pos x="8" y="8"/>
                </a:cxn>
                <a:cxn ang="0">
                  <a:pos x="16" y="2"/>
                </a:cxn>
                <a:cxn ang="0">
                  <a:pos x="26" y="0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216" y="2"/>
                </a:cxn>
                <a:cxn ang="0">
                  <a:pos x="224" y="8"/>
                </a:cxn>
                <a:cxn ang="0">
                  <a:pos x="230" y="16"/>
                </a:cxn>
                <a:cxn ang="0">
                  <a:pos x="232" y="26"/>
                </a:cxn>
                <a:cxn ang="0">
                  <a:pos x="232" y="204"/>
                </a:cxn>
                <a:cxn ang="0">
                  <a:pos x="232" y="204"/>
                </a:cxn>
                <a:cxn ang="0">
                  <a:pos x="230" y="216"/>
                </a:cxn>
                <a:cxn ang="0">
                  <a:pos x="224" y="224"/>
                </a:cxn>
                <a:cxn ang="0">
                  <a:pos x="216" y="230"/>
                </a:cxn>
                <a:cxn ang="0">
                  <a:pos x="206" y="232"/>
                </a:cxn>
                <a:cxn ang="0">
                  <a:pos x="206" y="232"/>
                </a:cxn>
                <a:cxn ang="0">
                  <a:pos x="26" y="14"/>
                </a:cxn>
                <a:cxn ang="0">
                  <a:pos x="26" y="14"/>
                </a:cxn>
                <a:cxn ang="0">
                  <a:pos x="22" y="16"/>
                </a:cxn>
                <a:cxn ang="0">
                  <a:pos x="18" y="18"/>
                </a:cxn>
                <a:cxn ang="0">
                  <a:pos x="16" y="22"/>
                </a:cxn>
                <a:cxn ang="0">
                  <a:pos x="14" y="26"/>
                </a:cxn>
                <a:cxn ang="0">
                  <a:pos x="14" y="204"/>
                </a:cxn>
                <a:cxn ang="0">
                  <a:pos x="14" y="204"/>
                </a:cxn>
                <a:cxn ang="0">
                  <a:pos x="16" y="210"/>
                </a:cxn>
                <a:cxn ang="0">
                  <a:pos x="18" y="214"/>
                </a:cxn>
                <a:cxn ang="0">
                  <a:pos x="22" y="216"/>
                </a:cxn>
                <a:cxn ang="0">
                  <a:pos x="26" y="216"/>
                </a:cxn>
                <a:cxn ang="0">
                  <a:pos x="206" y="216"/>
                </a:cxn>
                <a:cxn ang="0">
                  <a:pos x="206" y="216"/>
                </a:cxn>
                <a:cxn ang="0">
                  <a:pos x="210" y="216"/>
                </a:cxn>
                <a:cxn ang="0">
                  <a:pos x="214" y="214"/>
                </a:cxn>
                <a:cxn ang="0">
                  <a:pos x="216" y="210"/>
                </a:cxn>
                <a:cxn ang="0">
                  <a:pos x="216" y="204"/>
                </a:cxn>
                <a:cxn ang="0">
                  <a:pos x="216" y="26"/>
                </a:cxn>
                <a:cxn ang="0">
                  <a:pos x="216" y="26"/>
                </a:cxn>
                <a:cxn ang="0">
                  <a:pos x="216" y="22"/>
                </a:cxn>
                <a:cxn ang="0">
                  <a:pos x="214" y="18"/>
                </a:cxn>
                <a:cxn ang="0">
                  <a:pos x="210" y="16"/>
                </a:cxn>
                <a:cxn ang="0">
                  <a:pos x="206" y="14"/>
                </a:cxn>
                <a:cxn ang="0">
                  <a:pos x="26" y="14"/>
                </a:cxn>
              </a:cxnLst>
              <a:rect l="0" t="0" r="r" b="b"/>
              <a:pathLst>
                <a:path w="232" h="232">
                  <a:moveTo>
                    <a:pt x="206" y="232"/>
                  </a:moveTo>
                  <a:lnTo>
                    <a:pt x="26" y="232"/>
                  </a:lnTo>
                  <a:lnTo>
                    <a:pt x="26" y="232"/>
                  </a:lnTo>
                  <a:lnTo>
                    <a:pt x="16" y="230"/>
                  </a:lnTo>
                  <a:lnTo>
                    <a:pt x="8" y="224"/>
                  </a:lnTo>
                  <a:lnTo>
                    <a:pt x="2" y="216"/>
                  </a:lnTo>
                  <a:lnTo>
                    <a:pt x="0" y="20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16" y="2"/>
                  </a:lnTo>
                  <a:lnTo>
                    <a:pt x="224" y="8"/>
                  </a:lnTo>
                  <a:lnTo>
                    <a:pt x="230" y="16"/>
                  </a:lnTo>
                  <a:lnTo>
                    <a:pt x="232" y="26"/>
                  </a:lnTo>
                  <a:lnTo>
                    <a:pt x="232" y="204"/>
                  </a:lnTo>
                  <a:lnTo>
                    <a:pt x="232" y="204"/>
                  </a:lnTo>
                  <a:lnTo>
                    <a:pt x="230" y="216"/>
                  </a:lnTo>
                  <a:lnTo>
                    <a:pt x="224" y="224"/>
                  </a:lnTo>
                  <a:lnTo>
                    <a:pt x="216" y="230"/>
                  </a:lnTo>
                  <a:lnTo>
                    <a:pt x="206" y="232"/>
                  </a:lnTo>
                  <a:lnTo>
                    <a:pt x="206" y="232"/>
                  </a:lnTo>
                  <a:close/>
                  <a:moveTo>
                    <a:pt x="26" y="14"/>
                  </a:moveTo>
                  <a:lnTo>
                    <a:pt x="26" y="14"/>
                  </a:lnTo>
                  <a:lnTo>
                    <a:pt x="22" y="16"/>
                  </a:lnTo>
                  <a:lnTo>
                    <a:pt x="18" y="18"/>
                  </a:lnTo>
                  <a:lnTo>
                    <a:pt x="16" y="22"/>
                  </a:lnTo>
                  <a:lnTo>
                    <a:pt x="14" y="26"/>
                  </a:lnTo>
                  <a:lnTo>
                    <a:pt x="14" y="204"/>
                  </a:lnTo>
                  <a:lnTo>
                    <a:pt x="14" y="204"/>
                  </a:lnTo>
                  <a:lnTo>
                    <a:pt x="16" y="210"/>
                  </a:lnTo>
                  <a:lnTo>
                    <a:pt x="18" y="214"/>
                  </a:lnTo>
                  <a:lnTo>
                    <a:pt x="22" y="216"/>
                  </a:lnTo>
                  <a:lnTo>
                    <a:pt x="26" y="216"/>
                  </a:lnTo>
                  <a:lnTo>
                    <a:pt x="206" y="216"/>
                  </a:lnTo>
                  <a:lnTo>
                    <a:pt x="206" y="216"/>
                  </a:lnTo>
                  <a:lnTo>
                    <a:pt x="210" y="216"/>
                  </a:lnTo>
                  <a:lnTo>
                    <a:pt x="214" y="214"/>
                  </a:lnTo>
                  <a:lnTo>
                    <a:pt x="216" y="210"/>
                  </a:lnTo>
                  <a:lnTo>
                    <a:pt x="216" y="204"/>
                  </a:lnTo>
                  <a:lnTo>
                    <a:pt x="216" y="26"/>
                  </a:lnTo>
                  <a:lnTo>
                    <a:pt x="216" y="26"/>
                  </a:lnTo>
                  <a:lnTo>
                    <a:pt x="216" y="22"/>
                  </a:lnTo>
                  <a:lnTo>
                    <a:pt x="214" y="18"/>
                  </a:lnTo>
                  <a:lnTo>
                    <a:pt x="210" y="16"/>
                  </a:lnTo>
                  <a:lnTo>
                    <a:pt x="206" y="14"/>
                  </a:lnTo>
                  <a:lnTo>
                    <a:pt x="26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47"/>
            <p:cNvSpPr/>
            <p:nvPr/>
          </p:nvSpPr>
          <p:spPr bwMode="auto">
            <a:xfrm>
              <a:off x="4071938" y="2359025"/>
              <a:ext cx="120650" cy="285750"/>
            </a:xfrm>
            <a:custGeom>
              <a:avLst/>
              <a:gdLst/>
              <a:ahLst/>
              <a:cxnLst>
                <a:cxn ang="0">
                  <a:pos x="30" y="158"/>
                </a:cxn>
                <a:cxn ang="0">
                  <a:pos x="22" y="156"/>
                </a:cxn>
                <a:cxn ang="0">
                  <a:pos x="6" y="152"/>
                </a:cxn>
                <a:cxn ang="0">
                  <a:pos x="4" y="132"/>
                </a:cxn>
                <a:cxn ang="0">
                  <a:pos x="18" y="140"/>
                </a:cxn>
                <a:cxn ang="0">
                  <a:pos x="34" y="142"/>
                </a:cxn>
                <a:cxn ang="0">
                  <a:pos x="44" y="140"/>
                </a:cxn>
                <a:cxn ang="0">
                  <a:pos x="56" y="130"/>
                </a:cxn>
                <a:cxn ang="0">
                  <a:pos x="58" y="120"/>
                </a:cxn>
                <a:cxn ang="0">
                  <a:pos x="52" y="106"/>
                </a:cxn>
                <a:cxn ang="0">
                  <a:pos x="34" y="94"/>
                </a:cxn>
                <a:cxn ang="0">
                  <a:pos x="20" y="88"/>
                </a:cxn>
                <a:cxn ang="0">
                  <a:pos x="6" y="74"/>
                </a:cxn>
                <a:cxn ang="0">
                  <a:pos x="2" y="64"/>
                </a:cxn>
                <a:cxn ang="0">
                  <a:pos x="2" y="56"/>
                </a:cxn>
                <a:cxn ang="0">
                  <a:pos x="10" y="34"/>
                </a:cxn>
                <a:cxn ang="0">
                  <a:pos x="32" y="22"/>
                </a:cxn>
                <a:cxn ang="0">
                  <a:pos x="44" y="0"/>
                </a:cxn>
                <a:cxn ang="0">
                  <a:pos x="44" y="20"/>
                </a:cxn>
                <a:cxn ang="0">
                  <a:pos x="72" y="28"/>
                </a:cxn>
                <a:cxn ang="0">
                  <a:pos x="66" y="42"/>
                </a:cxn>
                <a:cxn ang="0">
                  <a:pos x="50" y="36"/>
                </a:cxn>
                <a:cxn ang="0">
                  <a:pos x="40" y="36"/>
                </a:cxn>
                <a:cxn ang="0">
                  <a:pos x="24" y="42"/>
                </a:cxn>
                <a:cxn ang="0">
                  <a:pos x="18" y="54"/>
                </a:cxn>
                <a:cxn ang="0">
                  <a:pos x="20" y="62"/>
                </a:cxn>
                <a:cxn ang="0">
                  <a:pos x="32" y="74"/>
                </a:cxn>
                <a:cxn ang="0">
                  <a:pos x="44" y="80"/>
                </a:cxn>
                <a:cxn ang="0">
                  <a:pos x="68" y="96"/>
                </a:cxn>
                <a:cxn ang="0">
                  <a:pos x="76" y="120"/>
                </a:cxn>
                <a:cxn ang="0">
                  <a:pos x="74" y="132"/>
                </a:cxn>
                <a:cxn ang="0">
                  <a:pos x="64" y="148"/>
                </a:cxn>
                <a:cxn ang="0">
                  <a:pos x="52" y="154"/>
                </a:cxn>
                <a:cxn ang="0">
                  <a:pos x="44" y="180"/>
                </a:cxn>
              </a:cxnLst>
              <a:rect l="0" t="0" r="r" b="b"/>
              <a:pathLst>
                <a:path w="76" h="180">
                  <a:moveTo>
                    <a:pt x="30" y="180"/>
                  </a:moveTo>
                  <a:lnTo>
                    <a:pt x="30" y="158"/>
                  </a:lnTo>
                  <a:lnTo>
                    <a:pt x="30" y="158"/>
                  </a:lnTo>
                  <a:lnTo>
                    <a:pt x="22" y="156"/>
                  </a:lnTo>
                  <a:lnTo>
                    <a:pt x="14" y="154"/>
                  </a:lnTo>
                  <a:lnTo>
                    <a:pt x="6" y="152"/>
                  </a:lnTo>
                  <a:lnTo>
                    <a:pt x="0" y="148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18" y="140"/>
                  </a:lnTo>
                  <a:lnTo>
                    <a:pt x="26" y="142"/>
                  </a:lnTo>
                  <a:lnTo>
                    <a:pt x="34" y="142"/>
                  </a:lnTo>
                  <a:lnTo>
                    <a:pt x="34" y="142"/>
                  </a:lnTo>
                  <a:lnTo>
                    <a:pt x="44" y="140"/>
                  </a:lnTo>
                  <a:lnTo>
                    <a:pt x="52" y="136"/>
                  </a:lnTo>
                  <a:lnTo>
                    <a:pt x="56" y="130"/>
                  </a:lnTo>
                  <a:lnTo>
                    <a:pt x="58" y="120"/>
                  </a:lnTo>
                  <a:lnTo>
                    <a:pt x="58" y="120"/>
                  </a:lnTo>
                  <a:lnTo>
                    <a:pt x="56" y="112"/>
                  </a:lnTo>
                  <a:lnTo>
                    <a:pt x="52" y="106"/>
                  </a:lnTo>
                  <a:lnTo>
                    <a:pt x="46" y="100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20" y="88"/>
                  </a:lnTo>
                  <a:lnTo>
                    <a:pt x="10" y="80"/>
                  </a:lnTo>
                  <a:lnTo>
                    <a:pt x="6" y="74"/>
                  </a:lnTo>
                  <a:lnTo>
                    <a:pt x="4" y="70"/>
                  </a:lnTo>
                  <a:lnTo>
                    <a:pt x="2" y="64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4" y="44"/>
                  </a:lnTo>
                  <a:lnTo>
                    <a:pt x="10" y="34"/>
                  </a:lnTo>
                  <a:lnTo>
                    <a:pt x="20" y="26"/>
                  </a:lnTo>
                  <a:lnTo>
                    <a:pt x="32" y="22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60" y="24"/>
                  </a:lnTo>
                  <a:lnTo>
                    <a:pt x="72" y="28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56" y="38"/>
                  </a:lnTo>
                  <a:lnTo>
                    <a:pt x="50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0" y="38"/>
                  </a:lnTo>
                  <a:lnTo>
                    <a:pt x="24" y="42"/>
                  </a:lnTo>
                  <a:lnTo>
                    <a:pt x="20" y="48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20" y="62"/>
                  </a:lnTo>
                  <a:lnTo>
                    <a:pt x="24" y="68"/>
                  </a:lnTo>
                  <a:lnTo>
                    <a:pt x="32" y="7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58" y="86"/>
                  </a:lnTo>
                  <a:lnTo>
                    <a:pt x="68" y="96"/>
                  </a:lnTo>
                  <a:lnTo>
                    <a:pt x="74" y="106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74" y="132"/>
                  </a:lnTo>
                  <a:lnTo>
                    <a:pt x="68" y="142"/>
                  </a:lnTo>
                  <a:lnTo>
                    <a:pt x="64" y="148"/>
                  </a:lnTo>
                  <a:lnTo>
                    <a:pt x="58" y="152"/>
                  </a:lnTo>
                  <a:lnTo>
                    <a:pt x="52" y="154"/>
                  </a:lnTo>
                  <a:lnTo>
                    <a:pt x="44" y="156"/>
                  </a:lnTo>
                  <a:lnTo>
                    <a:pt x="44" y="180"/>
                  </a:lnTo>
                  <a:lnTo>
                    <a:pt x="30" y="1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8" name="Freeform 156"/>
          <p:cNvSpPr>
            <a:spLocks noEditPoints="1"/>
          </p:cNvSpPr>
          <p:nvPr/>
        </p:nvSpPr>
        <p:spPr bwMode="auto">
          <a:xfrm>
            <a:off x="1222992" y="4603573"/>
            <a:ext cx="418040" cy="397007"/>
          </a:xfrm>
          <a:custGeom>
            <a:avLst/>
            <a:gdLst/>
            <a:ahLst/>
            <a:cxnLst>
              <a:cxn ang="0">
                <a:pos x="30" y="302"/>
              </a:cxn>
              <a:cxn ang="0">
                <a:pos x="24" y="300"/>
              </a:cxn>
              <a:cxn ang="0">
                <a:pos x="8" y="292"/>
              </a:cxn>
              <a:cxn ang="0">
                <a:pos x="0" y="278"/>
              </a:cxn>
              <a:cxn ang="0">
                <a:pos x="0" y="238"/>
              </a:cxn>
              <a:cxn ang="0">
                <a:pos x="2" y="230"/>
              </a:cxn>
              <a:cxn ang="0">
                <a:pos x="12" y="214"/>
              </a:cxn>
              <a:cxn ang="0">
                <a:pos x="100" y="186"/>
              </a:cxn>
              <a:cxn ang="0">
                <a:pos x="90" y="166"/>
              </a:cxn>
              <a:cxn ang="0">
                <a:pos x="76" y="120"/>
              </a:cxn>
              <a:cxn ang="0">
                <a:pos x="74" y="94"/>
              </a:cxn>
              <a:cxn ang="0">
                <a:pos x="80" y="56"/>
              </a:cxn>
              <a:cxn ang="0">
                <a:pos x="98" y="26"/>
              </a:cxn>
              <a:cxn ang="0">
                <a:pos x="124" y="6"/>
              </a:cxn>
              <a:cxn ang="0">
                <a:pos x="158" y="0"/>
              </a:cxn>
              <a:cxn ang="0">
                <a:pos x="176" y="2"/>
              </a:cxn>
              <a:cxn ang="0">
                <a:pos x="208" y="16"/>
              </a:cxn>
              <a:cxn ang="0">
                <a:pos x="230" y="40"/>
              </a:cxn>
              <a:cxn ang="0">
                <a:pos x="242" y="74"/>
              </a:cxn>
              <a:cxn ang="0">
                <a:pos x="244" y="94"/>
              </a:cxn>
              <a:cxn ang="0">
                <a:pos x="236" y="144"/>
              </a:cxn>
              <a:cxn ang="0">
                <a:pos x="216" y="186"/>
              </a:cxn>
              <a:cxn ang="0">
                <a:pos x="296" y="210"/>
              </a:cxn>
              <a:cxn ang="0">
                <a:pos x="312" y="222"/>
              </a:cxn>
              <a:cxn ang="0">
                <a:pos x="318" y="238"/>
              </a:cxn>
              <a:cxn ang="0">
                <a:pos x="318" y="272"/>
              </a:cxn>
              <a:cxn ang="0">
                <a:pos x="316" y="284"/>
              </a:cxn>
              <a:cxn ang="0">
                <a:pos x="300" y="300"/>
              </a:cxn>
              <a:cxn ang="0">
                <a:pos x="288" y="302"/>
              </a:cxn>
              <a:cxn ang="0">
                <a:pos x="158" y="16"/>
              </a:cxn>
              <a:cxn ang="0">
                <a:pos x="144" y="18"/>
              </a:cxn>
              <a:cxn ang="0">
                <a:pos x="118" y="28"/>
              </a:cxn>
              <a:cxn ang="0">
                <a:pos x="102" y="48"/>
              </a:cxn>
              <a:cxn ang="0">
                <a:pos x="92" y="78"/>
              </a:cxn>
              <a:cxn ang="0">
                <a:pos x="90" y="94"/>
              </a:cxn>
              <a:cxn ang="0">
                <a:pos x="98" y="144"/>
              </a:cxn>
              <a:cxn ang="0">
                <a:pos x="120" y="184"/>
              </a:cxn>
              <a:cxn ang="0">
                <a:pos x="26" y="226"/>
              </a:cxn>
              <a:cxn ang="0">
                <a:pos x="22" y="228"/>
              </a:cxn>
              <a:cxn ang="0">
                <a:pos x="16" y="234"/>
              </a:cxn>
              <a:cxn ang="0">
                <a:pos x="16" y="272"/>
              </a:cxn>
              <a:cxn ang="0">
                <a:pos x="18" y="276"/>
              </a:cxn>
              <a:cxn ang="0">
                <a:pos x="24" y="284"/>
              </a:cxn>
              <a:cxn ang="0">
                <a:pos x="288" y="286"/>
              </a:cxn>
              <a:cxn ang="0">
                <a:pos x="292" y="284"/>
              </a:cxn>
              <a:cxn ang="0">
                <a:pos x="300" y="278"/>
              </a:cxn>
              <a:cxn ang="0">
                <a:pos x="302" y="272"/>
              </a:cxn>
              <a:cxn ang="0">
                <a:pos x="302" y="238"/>
              </a:cxn>
              <a:cxn ang="0">
                <a:pos x="298" y="230"/>
              </a:cxn>
              <a:cxn ang="0">
                <a:pos x="292" y="226"/>
              </a:cxn>
              <a:cxn ang="0">
                <a:pos x="198" y="184"/>
              </a:cxn>
              <a:cxn ang="0">
                <a:pos x="210" y="166"/>
              </a:cxn>
              <a:cxn ang="0">
                <a:pos x="224" y="120"/>
              </a:cxn>
              <a:cxn ang="0">
                <a:pos x="226" y="94"/>
              </a:cxn>
              <a:cxn ang="0">
                <a:pos x="222" y="62"/>
              </a:cxn>
              <a:cxn ang="0">
                <a:pos x="208" y="38"/>
              </a:cxn>
              <a:cxn ang="0">
                <a:pos x="188" y="22"/>
              </a:cxn>
              <a:cxn ang="0">
                <a:pos x="158" y="16"/>
              </a:cxn>
            </a:cxnLst>
            <a:rect l="0" t="0" r="r" b="b"/>
            <a:pathLst>
              <a:path w="318" h="302">
                <a:moveTo>
                  <a:pt x="288" y="302"/>
                </a:moveTo>
                <a:lnTo>
                  <a:pt x="30" y="302"/>
                </a:lnTo>
                <a:lnTo>
                  <a:pt x="30" y="302"/>
                </a:lnTo>
                <a:lnTo>
                  <a:pt x="24" y="300"/>
                </a:lnTo>
                <a:lnTo>
                  <a:pt x="18" y="300"/>
                </a:lnTo>
                <a:lnTo>
                  <a:pt x="8" y="292"/>
                </a:lnTo>
                <a:lnTo>
                  <a:pt x="2" y="284"/>
                </a:lnTo>
                <a:lnTo>
                  <a:pt x="0" y="278"/>
                </a:lnTo>
                <a:lnTo>
                  <a:pt x="0" y="272"/>
                </a:lnTo>
                <a:lnTo>
                  <a:pt x="0" y="238"/>
                </a:lnTo>
                <a:lnTo>
                  <a:pt x="0" y="238"/>
                </a:lnTo>
                <a:lnTo>
                  <a:pt x="2" y="230"/>
                </a:lnTo>
                <a:lnTo>
                  <a:pt x="6" y="222"/>
                </a:lnTo>
                <a:lnTo>
                  <a:pt x="12" y="214"/>
                </a:lnTo>
                <a:lnTo>
                  <a:pt x="20" y="210"/>
                </a:lnTo>
                <a:lnTo>
                  <a:pt x="100" y="186"/>
                </a:lnTo>
                <a:lnTo>
                  <a:pt x="100" y="186"/>
                </a:lnTo>
                <a:lnTo>
                  <a:pt x="90" y="166"/>
                </a:lnTo>
                <a:lnTo>
                  <a:pt x="82" y="144"/>
                </a:lnTo>
                <a:lnTo>
                  <a:pt x="76" y="120"/>
                </a:lnTo>
                <a:lnTo>
                  <a:pt x="74" y="94"/>
                </a:lnTo>
                <a:lnTo>
                  <a:pt x="74" y="94"/>
                </a:lnTo>
                <a:lnTo>
                  <a:pt x="76" y="74"/>
                </a:lnTo>
                <a:lnTo>
                  <a:pt x="80" y="56"/>
                </a:lnTo>
                <a:lnTo>
                  <a:pt x="88" y="40"/>
                </a:lnTo>
                <a:lnTo>
                  <a:pt x="98" y="26"/>
                </a:lnTo>
                <a:lnTo>
                  <a:pt x="110" y="16"/>
                </a:lnTo>
                <a:lnTo>
                  <a:pt x="124" y="6"/>
                </a:lnTo>
                <a:lnTo>
                  <a:pt x="140" y="2"/>
                </a:lnTo>
                <a:lnTo>
                  <a:pt x="158" y="0"/>
                </a:lnTo>
                <a:lnTo>
                  <a:pt x="158" y="0"/>
                </a:lnTo>
                <a:lnTo>
                  <a:pt x="176" y="2"/>
                </a:lnTo>
                <a:lnTo>
                  <a:pt x="194" y="6"/>
                </a:lnTo>
                <a:lnTo>
                  <a:pt x="208" y="16"/>
                </a:lnTo>
                <a:lnTo>
                  <a:pt x="220" y="26"/>
                </a:lnTo>
                <a:lnTo>
                  <a:pt x="230" y="40"/>
                </a:lnTo>
                <a:lnTo>
                  <a:pt x="238" y="56"/>
                </a:lnTo>
                <a:lnTo>
                  <a:pt x="242" y="74"/>
                </a:lnTo>
                <a:lnTo>
                  <a:pt x="244" y="94"/>
                </a:lnTo>
                <a:lnTo>
                  <a:pt x="244" y="94"/>
                </a:lnTo>
                <a:lnTo>
                  <a:pt x="242" y="120"/>
                </a:lnTo>
                <a:lnTo>
                  <a:pt x="236" y="144"/>
                </a:lnTo>
                <a:lnTo>
                  <a:pt x="228" y="166"/>
                </a:lnTo>
                <a:lnTo>
                  <a:pt x="216" y="186"/>
                </a:lnTo>
                <a:lnTo>
                  <a:pt x="296" y="210"/>
                </a:lnTo>
                <a:lnTo>
                  <a:pt x="296" y="210"/>
                </a:lnTo>
                <a:lnTo>
                  <a:pt x="306" y="214"/>
                </a:lnTo>
                <a:lnTo>
                  <a:pt x="312" y="222"/>
                </a:lnTo>
                <a:lnTo>
                  <a:pt x="316" y="230"/>
                </a:lnTo>
                <a:lnTo>
                  <a:pt x="318" y="238"/>
                </a:lnTo>
                <a:lnTo>
                  <a:pt x="318" y="272"/>
                </a:lnTo>
                <a:lnTo>
                  <a:pt x="318" y="272"/>
                </a:lnTo>
                <a:lnTo>
                  <a:pt x="316" y="278"/>
                </a:lnTo>
                <a:lnTo>
                  <a:pt x="316" y="284"/>
                </a:lnTo>
                <a:lnTo>
                  <a:pt x="308" y="292"/>
                </a:lnTo>
                <a:lnTo>
                  <a:pt x="300" y="300"/>
                </a:lnTo>
                <a:lnTo>
                  <a:pt x="294" y="300"/>
                </a:lnTo>
                <a:lnTo>
                  <a:pt x="288" y="302"/>
                </a:lnTo>
                <a:lnTo>
                  <a:pt x="288" y="302"/>
                </a:lnTo>
                <a:close/>
                <a:moveTo>
                  <a:pt x="158" y="16"/>
                </a:moveTo>
                <a:lnTo>
                  <a:pt x="158" y="16"/>
                </a:lnTo>
                <a:lnTo>
                  <a:pt x="144" y="18"/>
                </a:lnTo>
                <a:lnTo>
                  <a:pt x="130" y="22"/>
                </a:lnTo>
                <a:lnTo>
                  <a:pt x="118" y="28"/>
                </a:lnTo>
                <a:lnTo>
                  <a:pt x="108" y="38"/>
                </a:lnTo>
                <a:lnTo>
                  <a:pt x="102" y="48"/>
                </a:lnTo>
                <a:lnTo>
                  <a:pt x="96" y="62"/>
                </a:lnTo>
                <a:lnTo>
                  <a:pt x="92" y="78"/>
                </a:lnTo>
                <a:lnTo>
                  <a:pt x="90" y="94"/>
                </a:lnTo>
                <a:lnTo>
                  <a:pt x="90" y="94"/>
                </a:lnTo>
                <a:lnTo>
                  <a:pt x="92" y="120"/>
                </a:lnTo>
                <a:lnTo>
                  <a:pt x="98" y="144"/>
                </a:lnTo>
                <a:lnTo>
                  <a:pt x="108" y="166"/>
                </a:lnTo>
                <a:lnTo>
                  <a:pt x="120" y="184"/>
                </a:lnTo>
                <a:lnTo>
                  <a:pt x="128" y="194"/>
                </a:lnTo>
                <a:lnTo>
                  <a:pt x="26" y="226"/>
                </a:lnTo>
                <a:lnTo>
                  <a:pt x="26" y="226"/>
                </a:lnTo>
                <a:lnTo>
                  <a:pt x="22" y="228"/>
                </a:lnTo>
                <a:lnTo>
                  <a:pt x="18" y="230"/>
                </a:lnTo>
                <a:lnTo>
                  <a:pt x="16" y="234"/>
                </a:lnTo>
                <a:lnTo>
                  <a:pt x="16" y="238"/>
                </a:lnTo>
                <a:lnTo>
                  <a:pt x="16" y="272"/>
                </a:lnTo>
                <a:lnTo>
                  <a:pt x="16" y="272"/>
                </a:lnTo>
                <a:lnTo>
                  <a:pt x="18" y="276"/>
                </a:lnTo>
                <a:lnTo>
                  <a:pt x="20" y="282"/>
                </a:lnTo>
                <a:lnTo>
                  <a:pt x="24" y="284"/>
                </a:lnTo>
                <a:lnTo>
                  <a:pt x="30" y="286"/>
                </a:lnTo>
                <a:lnTo>
                  <a:pt x="288" y="286"/>
                </a:lnTo>
                <a:lnTo>
                  <a:pt x="288" y="286"/>
                </a:lnTo>
                <a:lnTo>
                  <a:pt x="292" y="284"/>
                </a:lnTo>
                <a:lnTo>
                  <a:pt x="296" y="282"/>
                </a:lnTo>
                <a:lnTo>
                  <a:pt x="300" y="278"/>
                </a:lnTo>
                <a:lnTo>
                  <a:pt x="302" y="272"/>
                </a:lnTo>
                <a:lnTo>
                  <a:pt x="302" y="272"/>
                </a:lnTo>
                <a:lnTo>
                  <a:pt x="302" y="238"/>
                </a:lnTo>
                <a:lnTo>
                  <a:pt x="302" y="238"/>
                </a:lnTo>
                <a:lnTo>
                  <a:pt x="300" y="234"/>
                </a:lnTo>
                <a:lnTo>
                  <a:pt x="298" y="230"/>
                </a:lnTo>
                <a:lnTo>
                  <a:pt x="296" y="228"/>
                </a:lnTo>
                <a:lnTo>
                  <a:pt x="292" y="226"/>
                </a:lnTo>
                <a:lnTo>
                  <a:pt x="190" y="194"/>
                </a:lnTo>
                <a:lnTo>
                  <a:pt x="198" y="184"/>
                </a:lnTo>
                <a:lnTo>
                  <a:pt x="198" y="184"/>
                </a:lnTo>
                <a:lnTo>
                  <a:pt x="210" y="166"/>
                </a:lnTo>
                <a:lnTo>
                  <a:pt x="218" y="144"/>
                </a:lnTo>
                <a:lnTo>
                  <a:pt x="224" y="120"/>
                </a:lnTo>
                <a:lnTo>
                  <a:pt x="226" y="94"/>
                </a:lnTo>
                <a:lnTo>
                  <a:pt x="226" y="94"/>
                </a:lnTo>
                <a:lnTo>
                  <a:pt x="226" y="78"/>
                </a:lnTo>
                <a:lnTo>
                  <a:pt x="222" y="62"/>
                </a:lnTo>
                <a:lnTo>
                  <a:pt x="216" y="48"/>
                </a:lnTo>
                <a:lnTo>
                  <a:pt x="208" y="38"/>
                </a:lnTo>
                <a:lnTo>
                  <a:pt x="198" y="28"/>
                </a:lnTo>
                <a:lnTo>
                  <a:pt x="188" y="22"/>
                </a:lnTo>
                <a:lnTo>
                  <a:pt x="174" y="18"/>
                </a:lnTo>
                <a:lnTo>
                  <a:pt x="158" y="16"/>
                </a:lnTo>
                <a:lnTo>
                  <a:pt x="158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7886924" y="2612058"/>
            <a:ext cx="3066602" cy="172630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  <a:p>
            <a:pPr lvl="0" defTabSz="457200">
              <a:lnSpc>
                <a:spcPct val="130000"/>
              </a:lnSpc>
            </a:pP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886924" y="4357106"/>
            <a:ext cx="3066602" cy="7660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pic>
        <p:nvPicPr>
          <p:cNvPr id="51" name="图片 50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302238"/>
            <a:ext cx="1828800" cy="243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方法工具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614988" y="2074459"/>
            <a:ext cx="928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solidFill>
                  <a:schemeClr val="bg1"/>
                </a:solidFill>
              </a:rPr>
              <a:t>B</a:t>
            </a:r>
            <a:endParaRPr lang="zh-CN" altLang="en-US" sz="8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743200" y="538932"/>
            <a:ext cx="1856096" cy="333375"/>
          </a:xfrm>
        </p:spPr>
        <p:txBody>
          <a:bodyPr/>
          <a:lstStyle/>
          <a:p>
            <a:r>
              <a:rPr lang="zh-CN" altLang="en-US" dirty="0"/>
              <a:t>理论依据</a:t>
            </a:r>
            <a:r>
              <a:rPr lang="en-US" altLang="zh-CN" dirty="0"/>
              <a:t>-</a:t>
            </a:r>
            <a:r>
              <a:rPr lang="en-US" altLang="zh-CN" dirty="0" err="1"/>
              <a:t>Teory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方法工具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5326822" y="1980102"/>
            <a:ext cx="1674644" cy="1444918"/>
            <a:chOff x="5326822" y="1980102"/>
            <a:chExt cx="1674644" cy="1444918"/>
          </a:xfrm>
        </p:grpSpPr>
        <p:sp>
          <p:nvSpPr>
            <p:cNvPr id="4" name="六边形 3"/>
            <p:cNvSpPr/>
            <p:nvPr/>
          </p:nvSpPr>
          <p:spPr>
            <a:xfrm>
              <a:off x="5326822" y="1980102"/>
              <a:ext cx="1674644" cy="1444918"/>
            </a:xfrm>
            <a:prstGeom prst="hexagon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5992386" y="2458879"/>
              <a:ext cx="343517" cy="343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altLang="zh-CN" sz="6600" b="1" dirty="0">
                  <a:solidFill>
                    <a:srgbClr val="278D8B"/>
                  </a:solidFill>
                  <a:latin typeface="+mj-lt"/>
                </a:rPr>
                <a:t>2</a:t>
              </a:r>
              <a:endParaRPr lang="zh-CN" altLang="en-US" sz="6600" b="1" dirty="0">
                <a:solidFill>
                  <a:srgbClr val="278D8B"/>
                </a:solidFill>
                <a:latin typeface="+mj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741681" y="2776632"/>
            <a:ext cx="1674644" cy="1442771"/>
            <a:chOff x="6741681" y="2776632"/>
            <a:chExt cx="1674644" cy="1442771"/>
          </a:xfrm>
        </p:grpSpPr>
        <p:sp>
          <p:nvSpPr>
            <p:cNvPr id="6" name="六边形 5"/>
            <p:cNvSpPr/>
            <p:nvPr/>
          </p:nvSpPr>
          <p:spPr>
            <a:xfrm>
              <a:off x="6741681" y="2776632"/>
              <a:ext cx="1674644" cy="1442771"/>
            </a:xfrm>
            <a:prstGeom prst="hexagon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7407245" y="3326259"/>
              <a:ext cx="343517" cy="343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altLang="zh-CN" sz="6600" b="1" dirty="0">
                  <a:solidFill>
                    <a:srgbClr val="278D8B"/>
                  </a:solidFill>
                  <a:latin typeface="+mj-lt"/>
                </a:rPr>
                <a:t>3</a:t>
              </a:r>
              <a:endParaRPr lang="zh-CN" altLang="en-US" sz="6600" b="1" dirty="0">
                <a:solidFill>
                  <a:srgbClr val="278D8B"/>
                </a:solidFill>
                <a:latin typeface="+mj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326822" y="3551692"/>
            <a:ext cx="1674644" cy="1444918"/>
            <a:chOff x="5326822" y="3551692"/>
            <a:chExt cx="1674644" cy="1444918"/>
          </a:xfrm>
        </p:grpSpPr>
        <p:sp>
          <p:nvSpPr>
            <p:cNvPr id="5" name="六边形 4"/>
            <p:cNvSpPr/>
            <p:nvPr/>
          </p:nvSpPr>
          <p:spPr>
            <a:xfrm>
              <a:off x="5326822" y="3551692"/>
              <a:ext cx="1674644" cy="1444918"/>
            </a:xfrm>
            <a:prstGeom prst="hexagon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5992386" y="4051939"/>
              <a:ext cx="343517" cy="343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altLang="zh-CN" sz="6600" b="1" dirty="0">
                  <a:solidFill>
                    <a:srgbClr val="278D8B"/>
                  </a:solidFill>
                  <a:latin typeface="+mj-lt"/>
                </a:rPr>
                <a:t>4</a:t>
              </a:r>
              <a:endParaRPr lang="zh-CN" altLang="en-US" sz="6600" b="1" dirty="0">
                <a:solidFill>
                  <a:srgbClr val="278D8B"/>
                </a:solidFill>
                <a:latin typeface="+mj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911961" y="2761603"/>
            <a:ext cx="1674644" cy="1442771"/>
            <a:chOff x="3911961" y="2761603"/>
            <a:chExt cx="1674644" cy="1442771"/>
          </a:xfrm>
        </p:grpSpPr>
        <p:sp>
          <p:nvSpPr>
            <p:cNvPr id="7" name="六边形 6"/>
            <p:cNvSpPr/>
            <p:nvPr/>
          </p:nvSpPr>
          <p:spPr>
            <a:xfrm>
              <a:off x="3911961" y="2761603"/>
              <a:ext cx="1674644" cy="1442771"/>
            </a:xfrm>
            <a:prstGeom prst="hexagon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4596849" y="3311230"/>
              <a:ext cx="343517" cy="343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altLang="zh-CN" sz="6600" b="1" dirty="0">
                  <a:solidFill>
                    <a:srgbClr val="278D8B"/>
                  </a:solidFill>
                  <a:latin typeface="+mj-lt"/>
                </a:rPr>
                <a:t>1</a:t>
              </a:r>
              <a:endParaRPr lang="zh-CN" altLang="en-US" sz="6600" b="1" dirty="0">
                <a:solidFill>
                  <a:srgbClr val="278D8B"/>
                </a:solidFill>
                <a:latin typeface="+mj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715917" y="1980102"/>
            <a:ext cx="2896277" cy="695622"/>
            <a:chOff x="6715917" y="1980102"/>
            <a:chExt cx="2896277" cy="695622"/>
          </a:xfrm>
        </p:grpSpPr>
        <p:sp>
          <p:nvSpPr>
            <p:cNvPr id="8" name="平行四边形 7"/>
            <p:cNvSpPr/>
            <p:nvPr/>
          </p:nvSpPr>
          <p:spPr>
            <a:xfrm flipH="1">
              <a:off x="6715917" y="1980102"/>
              <a:ext cx="2896277" cy="695622"/>
            </a:xfrm>
            <a:prstGeom prst="parallelogram">
              <a:avLst>
                <a:gd name="adj" fmla="val 49802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矩形 7"/>
            <p:cNvSpPr>
              <a:spLocks noChangeArrowheads="1"/>
            </p:cNvSpPr>
            <p:nvPr/>
          </p:nvSpPr>
          <p:spPr bwMode="auto">
            <a:xfrm>
              <a:off x="7012200" y="2081011"/>
              <a:ext cx="20858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>
                  <a:solidFill>
                    <a:srgbClr val="37C7C4"/>
                  </a:solidFill>
                  <a:latin typeface="Century Gothic" panose="020B0502020202020204" pitchFamily="34" charset="0"/>
                </a:rPr>
                <a:t>ADD YOUR TEXT</a:t>
              </a:r>
              <a:endParaRPr lang="zh-CN" altLang="en-US" sz="2000" b="1" dirty="0">
                <a:solidFill>
                  <a:srgbClr val="37C7C4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139365" y="2774485"/>
            <a:ext cx="2896275" cy="695622"/>
            <a:chOff x="8139365" y="2774485"/>
            <a:chExt cx="2896275" cy="695622"/>
          </a:xfrm>
        </p:grpSpPr>
        <p:sp>
          <p:nvSpPr>
            <p:cNvPr id="9" name="平行四边形 30"/>
            <p:cNvSpPr>
              <a:spLocks noChangeArrowheads="1"/>
            </p:cNvSpPr>
            <p:nvPr/>
          </p:nvSpPr>
          <p:spPr bwMode="auto">
            <a:xfrm flipH="1">
              <a:off x="8139365" y="2774485"/>
              <a:ext cx="2896275" cy="695622"/>
            </a:xfrm>
            <a:prstGeom prst="parallelogram">
              <a:avLst>
                <a:gd name="adj" fmla="val 49828"/>
              </a:avLst>
            </a:prstGeom>
            <a:noFill/>
            <a:ln w="19050">
              <a:solidFill>
                <a:schemeClr val="bg1"/>
              </a:solidFill>
              <a:round/>
              <a:head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矩形 7"/>
            <p:cNvSpPr>
              <a:spLocks noChangeArrowheads="1"/>
            </p:cNvSpPr>
            <p:nvPr/>
          </p:nvSpPr>
          <p:spPr bwMode="auto">
            <a:xfrm>
              <a:off x="8437795" y="2914039"/>
              <a:ext cx="20858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>
                  <a:solidFill>
                    <a:srgbClr val="37C7C4"/>
                  </a:solidFill>
                  <a:latin typeface="Century Gothic" panose="020B0502020202020204" pitchFamily="34" charset="0"/>
                </a:rPr>
                <a:t>ADD YOUR TEXT</a:t>
              </a:r>
              <a:endParaRPr lang="zh-CN" altLang="en-US" sz="2000" b="1" dirty="0">
                <a:solidFill>
                  <a:srgbClr val="37C7C4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707506" y="4296694"/>
            <a:ext cx="2896275" cy="695622"/>
            <a:chOff x="2707506" y="4296694"/>
            <a:chExt cx="2896275" cy="695622"/>
          </a:xfrm>
        </p:grpSpPr>
        <p:sp>
          <p:nvSpPr>
            <p:cNvPr id="11" name="平行四边形 32"/>
            <p:cNvSpPr>
              <a:spLocks noChangeArrowheads="1"/>
            </p:cNvSpPr>
            <p:nvPr/>
          </p:nvSpPr>
          <p:spPr bwMode="auto">
            <a:xfrm flipH="1">
              <a:off x="2707506" y="4296694"/>
              <a:ext cx="2896275" cy="695622"/>
            </a:xfrm>
            <a:prstGeom prst="parallelogram">
              <a:avLst>
                <a:gd name="adj" fmla="val 49828"/>
              </a:avLst>
            </a:prstGeom>
            <a:noFill/>
            <a:ln w="19050">
              <a:solidFill>
                <a:schemeClr val="bg1"/>
              </a:solidFill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矩形 7"/>
            <p:cNvSpPr>
              <a:spLocks noChangeArrowheads="1"/>
            </p:cNvSpPr>
            <p:nvPr/>
          </p:nvSpPr>
          <p:spPr bwMode="auto">
            <a:xfrm>
              <a:off x="3016671" y="4436247"/>
              <a:ext cx="20858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>
                  <a:solidFill>
                    <a:srgbClr val="37C7C4"/>
                  </a:solidFill>
                  <a:latin typeface="Century Gothic" panose="020B0502020202020204" pitchFamily="34" charset="0"/>
                </a:rPr>
                <a:t>ADD YOUR TEXT</a:t>
              </a:r>
              <a:endParaRPr lang="zh-CN" altLang="en-US" sz="2000" b="1" dirty="0">
                <a:solidFill>
                  <a:srgbClr val="37C7C4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296940" y="3513046"/>
            <a:ext cx="2896277" cy="697769"/>
            <a:chOff x="1296940" y="3513046"/>
            <a:chExt cx="2896277" cy="697769"/>
          </a:xfrm>
        </p:grpSpPr>
        <p:sp>
          <p:nvSpPr>
            <p:cNvPr id="10" name="平行四边形 31"/>
            <p:cNvSpPr>
              <a:spLocks noChangeArrowheads="1"/>
            </p:cNvSpPr>
            <p:nvPr/>
          </p:nvSpPr>
          <p:spPr bwMode="auto">
            <a:xfrm flipH="1">
              <a:off x="1296940" y="3513046"/>
              <a:ext cx="2896277" cy="697769"/>
            </a:xfrm>
            <a:prstGeom prst="parallelogram">
              <a:avLst>
                <a:gd name="adj" fmla="val 49675"/>
              </a:avLst>
            </a:prstGeom>
            <a:noFill/>
            <a:ln w="19050">
              <a:solidFill>
                <a:schemeClr val="bg1"/>
              </a:solidFill>
              <a:round/>
              <a:head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矩形 7"/>
            <p:cNvSpPr>
              <a:spLocks noChangeArrowheads="1"/>
            </p:cNvSpPr>
            <p:nvPr/>
          </p:nvSpPr>
          <p:spPr bwMode="auto">
            <a:xfrm>
              <a:off x="1571753" y="3648306"/>
              <a:ext cx="20858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>
                  <a:solidFill>
                    <a:srgbClr val="37C7C4"/>
                  </a:solidFill>
                  <a:latin typeface="Century Gothic" panose="020B0502020202020204" pitchFamily="34" charset="0"/>
                </a:rPr>
                <a:t>ADD YOUR TEXT</a:t>
              </a:r>
              <a:endParaRPr lang="zh-CN" altLang="en-US" sz="2000" b="1" dirty="0">
                <a:solidFill>
                  <a:srgbClr val="37C7C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0" name="矩形 6"/>
          <p:cNvSpPr>
            <a:spLocks noChangeArrowheads="1"/>
          </p:cNvSpPr>
          <p:nvPr/>
        </p:nvSpPr>
        <p:spPr bwMode="auto">
          <a:xfrm>
            <a:off x="2222450" y="5183529"/>
            <a:ext cx="33641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顶部“开始”面板中可以对字体、字号、颜色、行距等进行修改。</a:t>
            </a:r>
          </a:p>
        </p:txBody>
      </p:sp>
      <p:sp>
        <p:nvSpPr>
          <p:cNvPr id="21" name="矩形 6"/>
          <p:cNvSpPr>
            <a:spLocks noChangeArrowheads="1"/>
          </p:cNvSpPr>
          <p:nvPr/>
        </p:nvSpPr>
        <p:spPr bwMode="auto">
          <a:xfrm>
            <a:off x="675084" y="2707504"/>
            <a:ext cx="33037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顶部“开始”面板中可以对字体、字号、颜色、行距等进行修改。</a:t>
            </a:r>
          </a:p>
        </p:txBody>
      </p:sp>
      <p:sp>
        <p:nvSpPr>
          <p:cNvPr id="22" name="矩形 6"/>
          <p:cNvSpPr>
            <a:spLocks noChangeArrowheads="1"/>
          </p:cNvSpPr>
          <p:nvPr/>
        </p:nvSpPr>
        <p:spPr bwMode="auto">
          <a:xfrm>
            <a:off x="6755717" y="1315017"/>
            <a:ext cx="33641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顶部“开始”面板中可以对字体、字号、颜色、行距等进行修改。</a:t>
            </a:r>
          </a:p>
        </p:txBody>
      </p:sp>
      <p:sp>
        <p:nvSpPr>
          <p:cNvPr id="23" name="矩形 6"/>
          <p:cNvSpPr>
            <a:spLocks noChangeArrowheads="1"/>
          </p:cNvSpPr>
          <p:nvPr/>
        </p:nvSpPr>
        <p:spPr bwMode="auto">
          <a:xfrm>
            <a:off x="8651255" y="3595145"/>
            <a:ext cx="33641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顶部“开始”面板中可以对字体、字号、颜色、行距等进行修改。</a:t>
            </a:r>
          </a:p>
        </p:txBody>
      </p:sp>
      <p:pic>
        <p:nvPicPr>
          <p:cNvPr id="24" name="图片 2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302238"/>
            <a:ext cx="1828800" cy="243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743200" y="538932"/>
            <a:ext cx="2074460" cy="333375"/>
          </a:xfrm>
        </p:spPr>
        <p:txBody>
          <a:bodyPr/>
          <a:lstStyle/>
          <a:p>
            <a:r>
              <a:rPr lang="zh-CN" altLang="en-US" dirty="0"/>
              <a:t>研究方法</a:t>
            </a:r>
            <a:r>
              <a:rPr lang="en-US" altLang="zh-CN" dirty="0"/>
              <a:t>-Methods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方法工具</a:t>
            </a:r>
          </a:p>
        </p:txBody>
      </p:sp>
      <p:grpSp>
        <p:nvGrpSpPr>
          <p:cNvPr id="9" name="组合 39"/>
          <p:cNvGrpSpPr/>
          <p:nvPr/>
        </p:nvGrpSpPr>
        <p:grpSpPr bwMode="auto">
          <a:xfrm>
            <a:off x="3157904" y="3481190"/>
            <a:ext cx="964857" cy="872083"/>
            <a:chOff x="4897736" y="4969417"/>
            <a:chExt cx="329426" cy="298526"/>
          </a:xfrm>
          <a:solidFill>
            <a:srgbClr val="37C7C4"/>
          </a:solidFill>
        </p:grpSpPr>
        <p:sp>
          <p:nvSpPr>
            <p:cNvPr id="10" name="饼形 4"/>
            <p:cNvSpPr/>
            <p:nvPr/>
          </p:nvSpPr>
          <p:spPr>
            <a:xfrm>
              <a:off x="4897736" y="5113917"/>
              <a:ext cx="329426" cy="154026"/>
            </a:xfrm>
            <a:custGeom>
              <a:avLst/>
              <a:gdLst/>
              <a:ahLst/>
              <a:cxnLst/>
              <a:rect l="l" t="t" r="r" b="b"/>
              <a:pathLst>
                <a:path w="329426" h="153821">
                  <a:moveTo>
                    <a:pt x="218661" y="0"/>
                  </a:moveTo>
                  <a:cubicBezTo>
                    <a:pt x="283412" y="20853"/>
                    <a:pt x="329426" y="81963"/>
                    <a:pt x="329426" y="153821"/>
                  </a:cubicBezTo>
                  <a:lnTo>
                    <a:pt x="173519" y="153821"/>
                  </a:lnTo>
                  <a:lnTo>
                    <a:pt x="187220" y="111291"/>
                  </a:lnTo>
                  <a:lnTo>
                    <a:pt x="168171" y="52162"/>
                  </a:lnTo>
                  <a:lnTo>
                    <a:pt x="186227" y="32667"/>
                  </a:lnTo>
                  <a:lnTo>
                    <a:pt x="173291" y="18700"/>
                  </a:lnTo>
                  <a:cubicBezTo>
                    <a:pt x="190726" y="18073"/>
                    <a:pt x="206485" y="11202"/>
                    <a:pt x="218661" y="0"/>
                  </a:cubicBezTo>
                  <a:close/>
                  <a:moveTo>
                    <a:pt x="110766" y="0"/>
                  </a:moveTo>
                  <a:cubicBezTo>
                    <a:pt x="122387" y="10691"/>
                    <a:pt x="137270" y="17437"/>
                    <a:pt x="153823" y="18290"/>
                  </a:cubicBezTo>
                  <a:lnTo>
                    <a:pt x="140508" y="32667"/>
                  </a:lnTo>
                  <a:lnTo>
                    <a:pt x="158040" y="51597"/>
                  </a:lnTo>
                  <a:lnTo>
                    <a:pt x="138808" y="111291"/>
                  </a:lnTo>
                  <a:lnTo>
                    <a:pt x="152510" y="153821"/>
                  </a:lnTo>
                  <a:lnTo>
                    <a:pt x="0" y="153821"/>
                  </a:lnTo>
                  <a:cubicBezTo>
                    <a:pt x="0" y="81963"/>
                    <a:pt x="46015" y="20853"/>
                    <a:pt x="11076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4984844" y="4969417"/>
              <a:ext cx="150458" cy="1508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026860" y="1684673"/>
            <a:ext cx="1095655" cy="1319665"/>
            <a:chOff x="3026860" y="1684673"/>
            <a:chExt cx="1095655" cy="1319665"/>
          </a:xfrm>
        </p:grpSpPr>
        <p:sp>
          <p:nvSpPr>
            <p:cNvPr id="4" name="等腰三角形 3"/>
            <p:cNvSpPr/>
            <p:nvPr/>
          </p:nvSpPr>
          <p:spPr>
            <a:xfrm>
              <a:off x="3026860" y="1684673"/>
              <a:ext cx="1095655" cy="1319665"/>
            </a:xfrm>
            <a:prstGeom prst="triangle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矩形 7"/>
            <p:cNvSpPr>
              <a:spLocks noChangeArrowheads="1"/>
            </p:cNvSpPr>
            <p:nvPr/>
          </p:nvSpPr>
          <p:spPr bwMode="auto">
            <a:xfrm>
              <a:off x="3256492" y="2606298"/>
              <a:ext cx="60465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TEXT</a:t>
              </a: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357616" y="2933364"/>
            <a:ext cx="1317448" cy="1095655"/>
            <a:chOff x="4357616" y="2933364"/>
            <a:chExt cx="1317448" cy="1095655"/>
          </a:xfrm>
        </p:grpSpPr>
        <p:sp>
          <p:nvSpPr>
            <p:cNvPr id="5" name="等腰三角形 4"/>
            <p:cNvSpPr/>
            <p:nvPr/>
          </p:nvSpPr>
          <p:spPr>
            <a:xfrm rot="4341287">
              <a:off x="4468512" y="2822468"/>
              <a:ext cx="1095655" cy="1317448"/>
            </a:xfrm>
            <a:prstGeom prst="triangle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矩形 7"/>
            <p:cNvSpPr>
              <a:spLocks noChangeArrowheads="1"/>
            </p:cNvSpPr>
            <p:nvPr/>
          </p:nvSpPr>
          <p:spPr bwMode="auto">
            <a:xfrm>
              <a:off x="4525146" y="3400315"/>
              <a:ext cx="60465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TEXT</a:t>
              </a: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912998" y="4610116"/>
            <a:ext cx="1098906" cy="1319667"/>
            <a:chOff x="3912998" y="4610116"/>
            <a:chExt cx="1098906" cy="1319667"/>
          </a:xfrm>
        </p:grpSpPr>
        <p:sp>
          <p:nvSpPr>
            <p:cNvPr id="7" name="等腰三角形 6"/>
            <p:cNvSpPr/>
            <p:nvPr/>
          </p:nvSpPr>
          <p:spPr>
            <a:xfrm rot="8700089">
              <a:off x="3916249" y="4610116"/>
              <a:ext cx="1095655" cy="1319667"/>
            </a:xfrm>
            <a:prstGeom prst="triangle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矩形 7"/>
            <p:cNvSpPr>
              <a:spLocks noChangeArrowheads="1"/>
            </p:cNvSpPr>
            <p:nvPr/>
          </p:nvSpPr>
          <p:spPr bwMode="auto">
            <a:xfrm>
              <a:off x="3912998" y="4897414"/>
              <a:ext cx="60465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TEXT</a:t>
              </a: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159652" y="4596809"/>
            <a:ext cx="1095655" cy="1319667"/>
            <a:chOff x="2159652" y="4596809"/>
            <a:chExt cx="1095655" cy="1319667"/>
          </a:xfrm>
        </p:grpSpPr>
        <p:sp>
          <p:nvSpPr>
            <p:cNvPr id="8" name="等腰三角形 7"/>
            <p:cNvSpPr/>
            <p:nvPr/>
          </p:nvSpPr>
          <p:spPr>
            <a:xfrm rot="12899911" flipH="1">
              <a:off x="2159652" y="4596809"/>
              <a:ext cx="1095655" cy="1319667"/>
            </a:xfrm>
            <a:prstGeom prst="triangle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7"/>
            <p:cNvSpPr>
              <a:spLocks noChangeArrowheads="1"/>
            </p:cNvSpPr>
            <p:nvPr/>
          </p:nvSpPr>
          <p:spPr bwMode="auto">
            <a:xfrm>
              <a:off x="2639909" y="4910722"/>
              <a:ext cx="60465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TEXT</a:t>
              </a:r>
              <a:endParaRPr lang="zh-CN" altLang="en-US" sz="1600" b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492055" y="2946672"/>
            <a:ext cx="1319667" cy="1095655"/>
            <a:chOff x="1492055" y="2946672"/>
            <a:chExt cx="1319667" cy="1095655"/>
          </a:xfrm>
        </p:grpSpPr>
        <p:sp>
          <p:nvSpPr>
            <p:cNvPr id="6" name="等腰三角形 5"/>
            <p:cNvSpPr/>
            <p:nvPr/>
          </p:nvSpPr>
          <p:spPr>
            <a:xfrm rot="17258713" flipH="1">
              <a:off x="1604061" y="2834666"/>
              <a:ext cx="1095655" cy="1319667"/>
            </a:xfrm>
            <a:prstGeom prst="triangle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矩形 7"/>
            <p:cNvSpPr>
              <a:spLocks noChangeArrowheads="1"/>
            </p:cNvSpPr>
            <p:nvPr/>
          </p:nvSpPr>
          <p:spPr bwMode="auto">
            <a:xfrm>
              <a:off x="2109825" y="3411404"/>
              <a:ext cx="60465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TEXT</a:t>
              </a: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7" name="矩形 7"/>
          <p:cNvSpPr>
            <a:spLocks noChangeArrowheads="1"/>
          </p:cNvSpPr>
          <p:nvPr/>
        </p:nvSpPr>
        <p:spPr bwMode="auto">
          <a:xfrm>
            <a:off x="6537336" y="2060228"/>
            <a:ext cx="20858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chemeClr val="bg1"/>
                </a:solidFill>
                <a:latin typeface="Century Gothic" panose="020B0502020202020204" pitchFamily="34" charset="0"/>
              </a:rPr>
              <a:t>ADD YOUR TEXT</a:t>
            </a:r>
            <a:endParaRPr lang="zh-CN" altLang="en-US" sz="20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矩形 6"/>
          <p:cNvSpPr>
            <a:spLocks noChangeArrowheads="1"/>
          </p:cNvSpPr>
          <p:nvPr/>
        </p:nvSpPr>
        <p:spPr bwMode="auto">
          <a:xfrm>
            <a:off x="6531687" y="2506255"/>
            <a:ext cx="399499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倍字间距。标题数字等都可以通过点击和重新输入进行更改。</a:t>
            </a:r>
            <a:endParaRPr lang="zh-CN" alt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矩形 6"/>
          <p:cNvSpPr>
            <a:spLocks noChangeArrowheads="1"/>
          </p:cNvSpPr>
          <p:nvPr/>
        </p:nvSpPr>
        <p:spPr bwMode="auto">
          <a:xfrm>
            <a:off x="6833437" y="4370347"/>
            <a:ext cx="373584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</a:t>
            </a:r>
            <a:endParaRPr lang="zh-CN" alt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</a:t>
            </a:r>
            <a:endParaRPr lang="zh-CN" alt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" name="图片 19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302238"/>
            <a:ext cx="1828800" cy="243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研究过程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614988" y="1828800"/>
            <a:ext cx="928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solidFill>
                  <a:schemeClr val="bg1"/>
                </a:solidFill>
              </a:rPr>
              <a:t>C</a:t>
            </a:r>
            <a:endParaRPr lang="zh-CN" altLang="en-US" sz="8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743199" y="538932"/>
            <a:ext cx="2019869" cy="333375"/>
          </a:xfrm>
        </p:spPr>
        <p:txBody>
          <a:bodyPr/>
          <a:lstStyle/>
          <a:p>
            <a:r>
              <a:rPr lang="zh-CN" altLang="en-US" dirty="0"/>
              <a:t>研究方案</a:t>
            </a:r>
            <a:r>
              <a:rPr lang="en-US" altLang="zh-CN" dirty="0"/>
              <a:t>-Planning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研究过程</a:t>
            </a:r>
          </a:p>
        </p:txBody>
      </p:sp>
      <p:sp>
        <p:nvSpPr>
          <p:cNvPr id="5" name="任意多边形 4"/>
          <p:cNvSpPr/>
          <p:nvPr/>
        </p:nvSpPr>
        <p:spPr>
          <a:xfrm>
            <a:off x="3147346" y="3404705"/>
            <a:ext cx="885975" cy="885975"/>
          </a:xfrm>
          <a:custGeom>
            <a:avLst/>
            <a:gdLst>
              <a:gd name="connsiteX0" fmla="*/ 121947 w 920004"/>
              <a:gd name="connsiteY0" fmla="*/ 351810 h 920004"/>
              <a:gd name="connsiteX1" fmla="*/ 351810 w 920004"/>
              <a:gd name="connsiteY1" fmla="*/ 351810 h 920004"/>
              <a:gd name="connsiteX2" fmla="*/ 351810 w 920004"/>
              <a:gd name="connsiteY2" fmla="*/ 121947 h 920004"/>
              <a:gd name="connsiteX3" fmla="*/ 568194 w 920004"/>
              <a:gd name="connsiteY3" fmla="*/ 121947 h 920004"/>
              <a:gd name="connsiteX4" fmla="*/ 568194 w 920004"/>
              <a:gd name="connsiteY4" fmla="*/ 351810 h 920004"/>
              <a:gd name="connsiteX5" fmla="*/ 798057 w 920004"/>
              <a:gd name="connsiteY5" fmla="*/ 351810 h 920004"/>
              <a:gd name="connsiteX6" fmla="*/ 798057 w 920004"/>
              <a:gd name="connsiteY6" fmla="*/ 568194 h 920004"/>
              <a:gd name="connsiteX7" fmla="*/ 568194 w 920004"/>
              <a:gd name="connsiteY7" fmla="*/ 568194 h 920004"/>
              <a:gd name="connsiteX8" fmla="*/ 568194 w 920004"/>
              <a:gd name="connsiteY8" fmla="*/ 798057 h 920004"/>
              <a:gd name="connsiteX9" fmla="*/ 351810 w 920004"/>
              <a:gd name="connsiteY9" fmla="*/ 798057 h 920004"/>
              <a:gd name="connsiteX10" fmla="*/ 351810 w 920004"/>
              <a:gd name="connsiteY10" fmla="*/ 568194 h 920004"/>
              <a:gd name="connsiteX11" fmla="*/ 121947 w 920004"/>
              <a:gd name="connsiteY11" fmla="*/ 568194 h 920004"/>
              <a:gd name="connsiteX12" fmla="*/ 121947 w 920004"/>
              <a:gd name="connsiteY12" fmla="*/ 351810 h 92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0004" h="920004">
                <a:moveTo>
                  <a:pt x="121947" y="351810"/>
                </a:moveTo>
                <a:lnTo>
                  <a:pt x="351810" y="351810"/>
                </a:lnTo>
                <a:lnTo>
                  <a:pt x="351810" y="121947"/>
                </a:lnTo>
                <a:lnTo>
                  <a:pt x="568194" y="121947"/>
                </a:lnTo>
                <a:lnTo>
                  <a:pt x="568194" y="351810"/>
                </a:lnTo>
                <a:lnTo>
                  <a:pt x="798057" y="351810"/>
                </a:lnTo>
                <a:lnTo>
                  <a:pt x="798057" y="568194"/>
                </a:lnTo>
                <a:lnTo>
                  <a:pt x="568194" y="568194"/>
                </a:lnTo>
                <a:lnTo>
                  <a:pt x="568194" y="798057"/>
                </a:lnTo>
                <a:lnTo>
                  <a:pt x="351810" y="798057"/>
                </a:lnTo>
                <a:lnTo>
                  <a:pt x="351810" y="568194"/>
                </a:lnTo>
                <a:lnTo>
                  <a:pt x="121947" y="568194"/>
                </a:lnTo>
                <a:lnTo>
                  <a:pt x="121947" y="351810"/>
                </a:lnTo>
                <a:close/>
              </a:path>
            </a:pathLst>
          </a:custGeom>
          <a:solidFill>
            <a:srgbClr val="37C7C4"/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60" tIns="263858" rIns="91460" bIns="263858" numCol="1" spcCol="953" anchor="ctr" anchorCtr="0">
            <a:noAutofit/>
          </a:bodyPr>
          <a:lstStyle/>
          <a:p>
            <a:pPr algn="ctr" defTabSz="5003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5808942" y="3404705"/>
            <a:ext cx="885975" cy="885975"/>
          </a:xfrm>
          <a:custGeom>
            <a:avLst/>
            <a:gdLst>
              <a:gd name="connsiteX0" fmla="*/ 121947 w 920004"/>
              <a:gd name="connsiteY0" fmla="*/ 351810 h 920004"/>
              <a:gd name="connsiteX1" fmla="*/ 351810 w 920004"/>
              <a:gd name="connsiteY1" fmla="*/ 351810 h 920004"/>
              <a:gd name="connsiteX2" fmla="*/ 351810 w 920004"/>
              <a:gd name="connsiteY2" fmla="*/ 121947 h 920004"/>
              <a:gd name="connsiteX3" fmla="*/ 568194 w 920004"/>
              <a:gd name="connsiteY3" fmla="*/ 121947 h 920004"/>
              <a:gd name="connsiteX4" fmla="*/ 568194 w 920004"/>
              <a:gd name="connsiteY4" fmla="*/ 351810 h 920004"/>
              <a:gd name="connsiteX5" fmla="*/ 798057 w 920004"/>
              <a:gd name="connsiteY5" fmla="*/ 351810 h 920004"/>
              <a:gd name="connsiteX6" fmla="*/ 798057 w 920004"/>
              <a:gd name="connsiteY6" fmla="*/ 568194 h 920004"/>
              <a:gd name="connsiteX7" fmla="*/ 568194 w 920004"/>
              <a:gd name="connsiteY7" fmla="*/ 568194 h 920004"/>
              <a:gd name="connsiteX8" fmla="*/ 568194 w 920004"/>
              <a:gd name="connsiteY8" fmla="*/ 798057 h 920004"/>
              <a:gd name="connsiteX9" fmla="*/ 351810 w 920004"/>
              <a:gd name="connsiteY9" fmla="*/ 798057 h 920004"/>
              <a:gd name="connsiteX10" fmla="*/ 351810 w 920004"/>
              <a:gd name="connsiteY10" fmla="*/ 568194 h 920004"/>
              <a:gd name="connsiteX11" fmla="*/ 121947 w 920004"/>
              <a:gd name="connsiteY11" fmla="*/ 568194 h 920004"/>
              <a:gd name="connsiteX12" fmla="*/ 121947 w 920004"/>
              <a:gd name="connsiteY12" fmla="*/ 351810 h 92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0004" h="920004">
                <a:moveTo>
                  <a:pt x="121947" y="351810"/>
                </a:moveTo>
                <a:lnTo>
                  <a:pt x="351810" y="351810"/>
                </a:lnTo>
                <a:lnTo>
                  <a:pt x="351810" y="121947"/>
                </a:lnTo>
                <a:lnTo>
                  <a:pt x="568194" y="121947"/>
                </a:lnTo>
                <a:lnTo>
                  <a:pt x="568194" y="351810"/>
                </a:lnTo>
                <a:lnTo>
                  <a:pt x="798057" y="351810"/>
                </a:lnTo>
                <a:lnTo>
                  <a:pt x="798057" y="568194"/>
                </a:lnTo>
                <a:lnTo>
                  <a:pt x="568194" y="568194"/>
                </a:lnTo>
                <a:lnTo>
                  <a:pt x="568194" y="798057"/>
                </a:lnTo>
                <a:lnTo>
                  <a:pt x="351810" y="798057"/>
                </a:lnTo>
                <a:lnTo>
                  <a:pt x="351810" y="568194"/>
                </a:lnTo>
                <a:lnTo>
                  <a:pt x="121947" y="568194"/>
                </a:lnTo>
                <a:lnTo>
                  <a:pt x="121947" y="351810"/>
                </a:lnTo>
                <a:close/>
              </a:path>
            </a:pathLst>
          </a:custGeom>
          <a:solidFill>
            <a:srgbClr val="37C7C4"/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60" tIns="263858" rIns="91460" bIns="263858" numCol="1" spcCol="953" anchor="ctr" anchorCtr="0">
            <a:noAutofit/>
          </a:bodyPr>
          <a:lstStyle/>
          <a:p>
            <a:pPr algn="ctr" defTabSz="5003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8470536" y="3404705"/>
            <a:ext cx="885975" cy="885975"/>
          </a:xfrm>
          <a:custGeom>
            <a:avLst/>
            <a:gdLst>
              <a:gd name="connsiteX0" fmla="*/ 121947 w 920004"/>
              <a:gd name="connsiteY0" fmla="*/ 189521 h 920004"/>
              <a:gd name="connsiteX1" fmla="*/ 798057 w 920004"/>
              <a:gd name="connsiteY1" fmla="*/ 189521 h 920004"/>
              <a:gd name="connsiteX2" fmla="*/ 798057 w 920004"/>
              <a:gd name="connsiteY2" fmla="*/ 405906 h 920004"/>
              <a:gd name="connsiteX3" fmla="*/ 121947 w 920004"/>
              <a:gd name="connsiteY3" fmla="*/ 405906 h 920004"/>
              <a:gd name="connsiteX4" fmla="*/ 121947 w 920004"/>
              <a:gd name="connsiteY4" fmla="*/ 189521 h 920004"/>
              <a:gd name="connsiteX5" fmla="*/ 121947 w 920004"/>
              <a:gd name="connsiteY5" fmla="*/ 514098 h 920004"/>
              <a:gd name="connsiteX6" fmla="*/ 798057 w 920004"/>
              <a:gd name="connsiteY6" fmla="*/ 514098 h 920004"/>
              <a:gd name="connsiteX7" fmla="*/ 798057 w 920004"/>
              <a:gd name="connsiteY7" fmla="*/ 730483 h 920004"/>
              <a:gd name="connsiteX8" fmla="*/ 121947 w 920004"/>
              <a:gd name="connsiteY8" fmla="*/ 730483 h 920004"/>
              <a:gd name="connsiteX9" fmla="*/ 121947 w 920004"/>
              <a:gd name="connsiteY9" fmla="*/ 514098 h 92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0004" h="920004">
                <a:moveTo>
                  <a:pt x="121947" y="189521"/>
                </a:moveTo>
                <a:lnTo>
                  <a:pt x="798057" y="189521"/>
                </a:lnTo>
                <a:lnTo>
                  <a:pt x="798057" y="405906"/>
                </a:lnTo>
                <a:lnTo>
                  <a:pt x="121947" y="405906"/>
                </a:lnTo>
                <a:lnTo>
                  <a:pt x="121947" y="189521"/>
                </a:lnTo>
                <a:close/>
                <a:moveTo>
                  <a:pt x="121947" y="514098"/>
                </a:moveTo>
                <a:lnTo>
                  <a:pt x="798057" y="514098"/>
                </a:lnTo>
                <a:lnTo>
                  <a:pt x="798057" y="730483"/>
                </a:lnTo>
                <a:lnTo>
                  <a:pt x="121947" y="730483"/>
                </a:lnTo>
                <a:lnTo>
                  <a:pt x="121947" y="514098"/>
                </a:lnTo>
                <a:close/>
              </a:path>
            </a:pathLst>
          </a:custGeom>
          <a:solidFill>
            <a:srgbClr val="37C7C4"/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60" tIns="142141" rIns="91460" bIns="142141" numCol="1" spcCol="953" anchor="ctr" anchorCtr="0">
            <a:noAutofit/>
          </a:bodyPr>
          <a:lstStyle/>
          <a:p>
            <a:pPr algn="ctr" defTabSz="12668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84608" y="2123857"/>
            <a:ext cx="2236146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973811" y="4873090"/>
            <a:ext cx="2263248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694917" y="2123857"/>
            <a:ext cx="2236146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303909" y="4873090"/>
            <a:ext cx="2263248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495766" y="3083921"/>
            <a:ext cx="1527544" cy="1527544"/>
            <a:chOff x="1495766" y="3083921"/>
            <a:chExt cx="1527544" cy="1527544"/>
          </a:xfrm>
        </p:grpSpPr>
        <p:sp>
          <p:nvSpPr>
            <p:cNvPr id="4" name="任意多边形 3"/>
            <p:cNvSpPr/>
            <p:nvPr/>
          </p:nvSpPr>
          <p:spPr>
            <a:xfrm>
              <a:off x="1495766" y="3083921"/>
              <a:ext cx="1527544" cy="1527544"/>
            </a:xfrm>
            <a:custGeom>
              <a:avLst/>
              <a:gdLst>
                <a:gd name="connsiteX0" fmla="*/ 0 w 1586215"/>
                <a:gd name="connsiteY0" fmla="*/ 793108 h 1586215"/>
                <a:gd name="connsiteX1" fmla="*/ 793108 w 1586215"/>
                <a:gd name="connsiteY1" fmla="*/ 0 h 1586215"/>
                <a:gd name="connsiteX2" fmla="*/ 1586216 w 1586215"/>
                <a:gd name="connsiteY2" fmla="*/ 793108 h 1586215"/>
                <a:gd name="connsiteX3" fmla="*/ 793108 w 1586215"/>
                <a:gd name="connsiteY3" fmla="*/ 1586216 h 1586215"/>
                <a:gd name="connsiteX4" fmla="*/ 0 w 1586215"/>
                <a:gd name="connsiteY4" fmla="*/ 793108 h 1586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6215" h="1586215">
                  <a:moveTo>
                    <a:pt x="0" y="793108"/>
                  </a:moveTo>
                  <a:cubicBezTo>
                    <a:pt x="0" y="355087"/>
                    <a:pt x="355087" y="0"/>
                    <a:pt x="793108" y="0"/>
                  </a:cubicBezTo>
                  <a:cubicBezTo>
                    <a:pt x="1231129" y="0"/>
                    <a:pt x="1586216" y="355087"/>
                    <a:pt x="1586216" y="793108"/>
                  </a:cubicBezTo>
                  <a:cubicBezTo>
                    <a:pt x="1586216" y="1231129"/>
                    <a:pt x="1231129" y="1586216"/>
                    <a:pt x="793108" y="1586216"/>
                  </a:cubicBezTo>
                  <a:cubicBezTo>
                    <a:pt x="355087" y="1586216"/>
                    <a:pt x="0" y="1231129"/>
                    <a:pt x="0" y="7931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11" name="Freeform 107"/>
            <p:cNvSpPr>
              <a:spLocks noEditPoints="1"/>
            </p:cNvSpPr>
            <p:nvPr/>
          </p:nvSpPr>
          <p:spPr bwMode="auto">
            <a:xfrm>
              <a:off x="1950838" y="3397776"/>
              <a:ext cx="563762" cy="514150"/>
            </a:xfrm>
            <a:custGeom>
              <a:avLst/>
              <a:gdLst>
                <a:gd name="T0" fmla="*/ 244 w 256"/>
                <a:gd name="T1" fmla="*/ 196 h 232"/>
                <a:gd name="T2" fmla="*/ 188 w 256"/>
                <a:gd name="T3" fmla="*/ 196 h 232"/>
                <a:gd name="T4" fmla="*/ 96 w 256"/>
                <a:gd name="T5" fmla="*/ 196 h 232"/>
                <a:gd name="T6" fmla="*/ 84 w 256"/>
                <a:gd name="T7" fmla="*/ 196 h 232"/>
                <a:gd name="T8" fmla="*/ 81 w 256"/>
                <a:gd name="T9" fmla="*/ 196 h 232"/>
                <a:gd name="T10" fmla="*/ 48 w 256"/>
                <a:gd name="T11" fmla="*/ 228 h 232"/>
                <a:gd name="T12" fmla="*/ 40 w 256"/>
                <a:gd name="T13" fmla="*/ 232 h 232"/>
                <a:gd name="T14" fmla="*/ 40 w 256"/>
                <a:gd name="T15" fmla="*/ 232 h 232"/>
                <a:gd name="T16" fmla="*/ 32 w 256"/>
                <a:gd name="T17" fmla="*/ 228 h 232"/>
                <a:gd name="T18" fmla="*/ 31 w 256"/>
                <a:gd name="T19" fmla="*/ 228 h 232"/>
                <a:gd name="T20" fmla="*/ 30 w 256"/>
                <a:gd name="T21" fmla="*/ 227 h 232"/>
                <a:gd name="T22" fmla="*/ 30 w 256"/>
                <a:gd name="T23" fmla="*/ 226 h 232"/>
                <a:gd name="T24" fmla="*/ 29 w 256"/>
                <a:gd name="T25" fmla="*/ 225 h 232"/>
                <a:gd name="T26" fmla="*/ 29 w 256"/>
                <a:gd name="T27" fmla="*/ 224 h 232"/>
                <a:gd name="T28" fmla="*/ 28 w 256"/>
                <a:gd name="T29" fmla="*/ 222 h 232"/>
                <a:gd name="T30" fmla="*/ 28 w 256"/>
                <a:gd name="T31" fmla="*/ 220 h 232"/>
                <a:gd name="T32" fmla="*/ 28 w 256"/>
                <a:gd name="T33" fmla="*/ 196 h 232"/>
                <a:gd name="T34" fmla="*/ 26 w 256"/>
                <a:gd name="T35" fmla="*/ 196 h 232"/>
                <a:gd name="T36" fmla="*/ 12 w 256"/>
                <a:gd name="T37" fmla="*/ 196 h 232"/>
                <a:gd name="T38" fmla="*/ 0 w 256"/>
                <a:gd name="T39" fmla="*/ 184 h 232"/>
                <a:gd name="T40" fmla="*/ 0 w 256"/>
                <a:gd name="T41" fmla="*/ 12 h 232"/>
                <a:gd name="T42" fmla="*/ 12 w 256"/>
                <a:gd name="T43" fmla="*/ 0 h 232"/>
                <a:gd name="T44" fmla="*/ 244 w 256"/>
                <a:gd name="T45" fmla="*/ 0 h 232"/>
                <a:gd name="T46" fmla="*/ 256 w 256"/>
                <a:gd name="T47" fmla="*/ 12 h 232"/>
                <a:gd name="T48" fmla="*/ 256 w 256"/>
                <a:gd name="T49" fmla="*/ 184 h 232"/>
                <a:gd name="T50" fmla="*/ 244 w 256"/>
                <a:gd name="T51" fmla="*/ 196 h 232"/>
                <a:gd name="T52" fmla="*/ 68 w 256"/>
                <a:gd name="T53" fmla="*/ 76 h 232"/>
                <a:gd name="T54" fmla="*/ 44 w 256"/>
                <a:gd name="T55" fmla="*/ 100 h 232"/>
                <a:gd name="T56" fmla="*/ 68 w 256"/>
                <a:gd name="T57" fmla="*/ 124 h 232"/>
                <a:gd name="T58" fmla="*/ 92 w 256"/>
                <a:gd name="T59" fmla="*/ 100 h 232"/>
                <a:gd name="T60" fmla="*/ 68 w 256"/>
                <a:gd name="T61" fmla="*/ 76 h 232"/>
                <a:gd name="T62" fmla="*/ 128 w 256"/>
                <a:gd name="T63" fmla="*/ 76 h 232"/>
                <a:gd name="T64" fmla="*/ 104 w 256"/>
                <a:gd name="T65" fmla="*/ 100 h 232"/>
                <a:gd name="T66" fmla="*/ 128 w 256"/>
                <a:gd name="T67" fmla="*/ 124 h 232"/>
                <a:gd name="T68" fmla="*/ 152 w 256"/>
                <a:gd name="T69" fmla="*/ 100 h 232"/>
                <a:gd name="T70" fmla="*/ 128 w 256"/>
                <a:gd name="T71" fmla="*/ 76 h 232"/>
                <a:gd name="T72" fmla="*/ 188 w 256"/>
                <a:gd name="T73" fmla="*/ 76 h 232"/>
                <a:gd name="T74" fmla="*/ 164 w 256"/>
                <a:gd name="T75" fmla="*/ 100 h 232"/>
                <a:gd name="T76" fmla="*/ 188 w 256"/>
                <a:gd name="T77" fmla="*/ 124 h 232"/>
                <a:gd name="T78" fmla="*/ 212 w 256"/>
                <a:gd name="T79" fmla="*/ 100 h 232"/>
                <a:gd name="T80" fmla="*/ 188 w 256"/>
                <a:gd name="T81" fmla="*/ 7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6" h="232">
                  <a:moveTo>
                    <a:pt x="244" y="196"/>
                  </a:moveTo>
                  <a:cubicBezTo>
                    <a:pt x="188" y="196"/>
                    <a:pt x="188" y="196"/>
                    <a:pt x="188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84" y="196"/>
                    <a:pt x="84" y="196"/>
                    <a:pt x="84" y="196"/>
                  </a:cubicBezTo>
                  <a:cubicBezTo>
                    <a:pt x="81" y="196"/>
                    <a:pt x="81" y="196"/>
                    <a:pt x="81" y="196"/>
                  </a:cubicBezTo>
                  <a:cubicBezTo>
                    <a:pt x="48" y="228"/>
                    <a:pt x="48" y="228"/>
                    <a:pt x="48" y="228"/>
                  </a:cubicBezTo>
                  <a:cubicBezTo>
                    <a:pt x="46" y="231"/>
                    <a:pt x="43" y="232"/>
                    <a:pt x="40" y="232"/>
                  </a:cubicBezTo>
                  <a:cubicBezTo>
                    <a:pt x="40" y="232"/>
                    <a:pt x="40" y="232"/>
                    <a:pt x="40" y="232"/>
                  </a:cubicBezTo>
                  <a:cubicBezTo>
                    <a:pt x="37" y="232"/>
                    <a:pt x="34" y="231"/>
                    <a:pt x="32" y="228"/>
                  </a:cubicBezTo>
                  <a:cubicBezTo>
                    <a:pt x="31" y="228"/>
                    <a:pt x="31" y="228"/>
                    <a:pt x="31" y="228"/>
                  </a:cubicBezTo>
                  <a:cubicBezTo>
                    <a:pt x="31" y="228"/>
                    <a:pt x="30" y="227"/>
                    <a:pt x="30" y="227"/>
                  </a:cubicBezTo>
                  <a:cubicBezTo>
                    <a:pt x="30" y="226"/>
                    <a:pt x="30" y="226"/>
                    <a:pt x="30" y="226"/>
                  </a:cubicBezTo>
                  <a:cubicBezTo>
                    <a:pt x="29" y="226"/>
                    <a:pt x="29" y="225"/>
                    <a:pt x="29" y="225"/>
                  </a:cubicBezTo>
                  <a:cubicBezTo>
                    <a:pt x="29" y="224"/>
                    <a:pt x="29" y="224"/>
                    <a:pt x="29" y="224"/>
                  </a:cubicBezTo>
                  <a:cubicBezTo>
                    <a:pt x="29" y="223"/>
                    <a:pt x="28" y="223"/>
                    <a:pt x="28" y="222"/>
                  </a:cubicBezTo>
                  <a:cubicBezTo>
                    <a:pt x="28" y="222"/>
                    <a:pt x="28" y="221"/>
                    <a:pt x="28" y="220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26" y="196"/>
                    <a:pt x="26" y="196"/>
                    <a:pt x="26" y="196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5" y="196"/>
                    <a:pt x="0" y="191"/>
                    <a:pt x="0" y="18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256" y="191"/>
                    <a:pt x="251" y="196"/>
                    <a:pt x="244" y="196"/>
                  </a:cubicBezTo>
                  <a:moveTo>
                    <a:pt x="68" y="76"/>
                  </a:moveTo>
                  <a:cubicBezTo>
                    <a:pt x="55" y="76"/>
                    <a:pt x="44" y="87"/>
                    <a:pt x="44" y="100"/>
                  </a:cubicBezTo>
                  <a:cubicBezTo>
                    <a:pt x="44" y="113"/>
                    <a:pt x="55" y="124"/>
                    <a:pt x="68" y="124"/>
                  </a:cubicBezTo>
                  <a:cubicBezTo>
                    <a:pt x="81" y="124"/>
                    <a:pt x="92" y="113"/>
                    <a:pt x="92" y="100"/>
                  </a:cubicBezTo>
                  <a:cubicBezTo>
                    <a:pt x="92" y="87"/>
                    <a:pt x="81" y="76"/>
                    <a:pt x="68" y="76"/>
                  </a:cubicBezTo>
                  <a:moveTo>
                    <a:pt x="128" y="76"/>
                  </a:moveTo>
                  <a:cubicBezTo>
                    <a:pt x="115" y="76"/>
                    <a:pt x="104" y="87"/>
                    <a:pt x="104" y="100"/>
                  </a:cubicBezTo>
                  <a:cubicBezTo>
                    <a:pt x="104" y="113"/>
                    <a:pt x="115" y="124"/>
                    <a:pt x="128" y="124"/>
                  </a:cubicBezTo>
                  <a:cubicBezTo>
                    <a:pt x="141" y="124"/>
                    <a:pt x="152" y="113"/>
                    <a:pt x="152" y="100"/>
                  </a:cubicBezTo>
                  <a:cubicBezTo>
                    <a:pt x="152" y="87"/>
                    <a:pt x="141" y="76"/>
                    <a:pt x="128" y="76"/>
                  </a:cubicBezTo>
                  <a:moveTo>
                    <a:pt x="188" y="76"/>
                  </a:moveTo>
                  <a:cubicBezTo>
                    <a:pt x="175" y="76"/>
                    <a:pt x="164" y="87"/>
                    <a:pt x="164" y="100"/>
                  </a:cubicBezTo>
                  <a:cubicBezTo>
                    <a:pt x="164" y="113"/>
                    <a:pt x="175" y="124"/>
                    <a:pt x="188" y="124"/>
                  </a:cubicBezTo>
                  <a:cubicBezTo>
                    <a:pt x="201" y="124"/>
                    <a:pt x="212" y="113"/>
                    <a:pt x="212" y="100"/>
                  </a:cubicBezTo>
                  <a:cubicBezTo>
                    <a:pt x="212" y="87"/>
                    <a:pt x="201" y="76"/>
                    <a:pt x="188" y="76"/>
                  </a:cubicBez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649299" y="4047484"/>
              <a:ext cx="12924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2000" b="1" dirty="0"/>
                <a:t>KEYWORD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480550" y="3083921"/>
            <a:ext cx="1527544" cy="1527544"/>
            <a:chOff x="9480550" y="3083921"/>
            <a:chExt cx="1527544" cy="1527544"/>
          </a:xfrm>
        </p:grpSpPr>
        <p:sp>
          <p:nvSpPr>
            <p:cNvPr id="10" name="任意多边形 9"/>
            <p:cNvSpPr/>
            <p:nvPr/>
          </p:nvSpPr>
          <p:spPr>
            <a:xfrm>
              <a:off x="9480550" y="3083921"/>
              <a:ext cx="1527544" cy="1527544"/>
            </a:xfrm>
            <a:custGeom>
              <a:avLst/>
              <a:gdLst>
                <a:gd name="connsiteX0" fmla="*/ 0 w 1586215"/>
                <a:gd name="connsiteY0" fmla="*/ 793108 h 1586215"/>
                <a:gd name="connsiteX1" fmla="*/ 793108 w 1586215"/>
                <a:gd name="connsiteY1" fmla="*/ 0 h 1586215"/>
                <a:gd name="connsiteX2" fmla="*/ 1586216 w 1586215"/>
                <a:gd name="connsiteY2" fmla="*/ 793108 h 1586215"/>
                <a:gd name="connsiteX3" fmla="*/ 793108 w 1586215"/>
                <a:gd name="connsiteY3" fmla="*/ 1586216 h 1586215"/>
                <a:gd name="connsiteX4" fmla="*/ 0 w 1586215"/>
                <a:gd name="connsiteY4" fmla="*/ 793108 h 1586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6215" h="1586215">
                  <a:moveTo>
                    <a:pt x="0" y="793108"/>
                  </a:moveTo>
                  <a:cubicBezTo>
                    <a:pt x="0" y="355087"/>
                    <a:pt x="355087" y="0"/>
                    <a:pt x="793108" y="0"/>
                  </a:cubicBezTo>
                  <a:cubicBezTo>
                    <a:pt x="1231129" y="0"/>
                    <a:pt x="1586216" y="355087"/>
                    <a:pt x="1586216" y="793108"/>
                  </a:cubicBezTo>
                  <a:cubicBezTo>
                    <a:pt x="1586216" y="1231129"/>
                    <a:pt x="1231129" y="1586216"/>
                    <a:pt x="793108" y="1586216"/>
                  </a:cubicBezTo>
                  <a:cubicBezTo>
                    <a:pt x="355087" y="1586216"/>
                    <a:pt x="0" y="1231129"/>
                    <a:pt x="0" y="7931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altLang="zh-CN" dirty="0"/>
            </a:p>
            <a:p>
              <a:pPr algn="ctr"/>
              <a:endParaRPr lang="en-US" altLang="zh-CN" dirty="0"/>
            </a:p>
            <a:p>
              <a:pPr algn="ctr"/>
              <a:endParaRPr lang="en-US" altLang="zh-CN" dirty="0"/>
            </a:p>
          </p:txBody>
        </p:sp>
        <p:sp>
          <p:nvSpPr>
            <p:cNvPr id="14" name="Freeform 213"/>
            <p:cNvSpPr/>
            <p:nvPr/>
          </p:nvSpPr>
          <p:spPr bwMode="auto">
            <a:xfrm>
              <a:off x="9919760" y="3382227"/>
              <a:ext cx="614761" cy="521316"/>
            </a:xfrm>
            <a:custGeom>
              <a:avLst/>
              <a:gdLst>
                <a:gd name="T0" fmla="*/ 251 w 256"/>
                <a:gd name="T1" fmla="*/ 74 h 216"/>
                <a:gd name="T2" fmla="*/ 251 w 256"/>
                <a:gd name="T3" fmla="*/ 74 h 216"/>
                <a:gd name="T4" fmla="*/ 147 w 256"/>
                <a:gd name="T5" fmla="*/ 146 h 216"/>
                <a:gd name="T6" fmla="*/ 147 w 256"/>
                <a:gd name="T7" fmla="*/ 146 h 216"/>
                <a:gd name="T8" fmla="*/ 140 w 256"/>
                <a:gd name="T9" fmla="*/ 148 h 216"/>
                <a:gd name="T10" fmla="*/ 133 w 256"/>
                <a:gd name="T11" fmla="*/ 146 h 216"/>
                <a:gd name="T12" fmla="*/ 133 w 256"/>
                <a:gd name="T13" fmla="*/ 146 h 216"/>
                <a:gd name="T14" fmla="*/ 133 w 256"/>
                <a:gd name="T15" fmla="*/ 146 h 216"/>
                <a:gd name="T16" fmla="*/ 133 w 256"/>
                <a:gd name="T17" fmla="*/ 146 h 216"/>
                <a:gd name="T18" fmla="*/ 80 w 256"/>
                <a:gd name="T19" fmla="*/ 110 h 216"/>
                <a:gd name="T20" fmla="*/ 24 w 256"/>
                <a:gd name="T21" fmla="*/ 143 h 216"/>
                <a:gd name="T22" fmla="*/ 24 w 256"/>
                <a:gd name="T23" fmla="*/ 192 h 216"/>
                <a:gd name="T24" fmla="*/ 244 w 256"/>
                <a:gd name="T25" fmla="*/ 192 h 216"/>
                <a:gd name="T26" fmla="*/ 256 w 256"/>
                <a:gd name="T27" fmla="*/ 204 h 216"/>
                <a:gd name="T28" fmla="*/ 244 w 256"/>
                <a:gd name="T29" fmla="*/ 216 h 216"/>
                <a:gd name="T30" fmla="*/ 12 w 256"/>
                <a:gd name="T31" fmla="*/ 216 h 216"/>
                <a:gd name="T32" fmla="*/ 0 w 256"/>
                <a:gd name="T33" fmla="*/ 204 h 216"/>
                <a:gd name="T34" fmla="*/ 0 w 256"/>
                <a:gd name="T35" fmla="*/ 12 h 216"/>
                <a:gd name="T36" fmla="*/ 12 w 256"/>
                <a:gd name="T37" fmla="*/ 0 h 216"/>
                <a:gd name="T38" fmla="*/ 24 w 256"/>
                <a:gd name="T39" fmla="*/ 12 h 216"/>
                <a:gd name="T40" fmla="*/ 24 w 256"/>
                <a:gd name="T41" fmla="*/ 115 h 216"/>
                <a:gd name="T42" fmla="*/ 74 w 256"/>
                <a:gd name="T43" fmla="*/ 86 h 216"/>
                <a:gd name="T44" fmla="*/ 74 w 256"/>
                <a:gd name="T45" fmla="*/ 86 h 216"/>
                <a:gd name="T46" fmla="*/ 80 w 256"/>
                <a:gd name="T47" fmla="*/ 84 h 216"/>
                <a:gd name="T48" fmla="*/ 87 w 256"/>
                <a:gd name="T49" fmla="*/ 86 h 216"/>
                <a:gd name="T50" fmla="*/ 87 w 256"/>
                <a:gd name="T51" fmla="*/ 86 h 216"/>
                <a:gd name="T52" fmla="*/ 87 w 256"/>
                <a:gd name="T53" fmla="*/ 86 h 216"/>
                <a:gd name="T54" fmla="*/ 87 w 256"/>
                <a:gd name="T55" fmla="*/ 86 h 216"/>
                <a:gd name="T56" fmla="*/ 140 w 256"/>
                <a:gd name="T57" fmla="*/ 121 h 216"/>
                <a:gd name="T58" fmla="*/ 237 w 256"/>
                <a:gd name="T59" fmla="*/ 54 h 216"/>
                <a:gd name="T60" fmla="*/ 237 w 256"/>
                <a:gd name="T61" fmla="*/ 54 h 216"/>
                <a:gd name="T62" fmla="*/ 244 w 256"/>
                <a:gd name="T63" fmla="*/ 52 h 216"/>
                <a:gd name="T64" fmla="*/ 256 w 256"/>
                <a:gd name="T65" fmla="*/ 64 h 216"/>
                <a:gd name="T66" fmla="*/ 251 w 256"/>
                <a:gd name="T67" fmla="*/ 74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6" h="216">
                  <a:moveTo>
                    <a:pt x="251" y="74"/>
                  </a:moveTo>
                  <a:cubicBezTo>
                    <a:pt x="251" y="74"/>
                    <a:pt x="251" y="74"/>
                    <a:pt x="251" y="74"/>
                  </a:cubicBezTo>
                  <a:cubicBezTo>
                    <a:pt x="147" y="146"/>
                    <a:pt x="147" y="146"/>
                    <a:pt x="147" y="146"/>
                  </a:cubicBezTo>
                  <a:cubicBezTo>
                    <a:pt x="147" y="146"/>
                    <a:pt x="147" y="146"/>
                    <a:pt x="147" y="146"/>
                  </a:cubicBezTo>
                  <a:cubicBezTo>
                    <a:pt x="145" y="147"/>
                    <a:pt x="143" y="148"/>
                    <a:pt x="140" y="148"/>
                  </a:cubicBezTo>
                  <a:cubicBezTo>
                    <a:pt x="138" y="148"/>
                    <a:pt x="135" y="147"/>
                    <a:pt x="133" y="146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24" y="192"/>
                    <a:pt x="24" y="192"/>
                    <a:pt x="24" y="192"/>
                  </a:cubicBezTo>
                  <a:cubicBezTo>
                    <a:pt x="244" y="192"/>
                    <a:pt x="244" y="192"/>
                    <a:pt x="244" y="192"/>
                  </a:cubicBezTo>
                  <a:cubicBezTo>
                    <a:pt x="251" y="192"/>
                    <a:pt x="256" y="197"/>
                    <a:pt x="256" y="204"/>
                  </a:cubicBezTo>
                  <a:cubicBezTo>
                    <a:pt x="256" y="211"/>
                    <a:pt x="251" y="216"/>
                    <a:pt x="244" y="216"/>
                  </a:cubicBezTo>
                  <a:cubicBezTo>
                    <a:pt x="12" y="216"/>
                    <a:pt x="12" y="216"/>
                    <a:pt x="12" y="216"/>
                  </a:cubicBezTo>
                  <a:cubicBezTo>
                    <a:pt x="5" y="216"/>
                    <a:pt x="0" y="211"/>
                    <a:pt x="0" y="20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15"/>
                    <a:pt x="24" y="115"/>
                    <a:pt x="24" y="115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6" y="85"/>
                    <a:pt x="78" y="84"/>
                    <a:pt x="80" y="84"/>
                  </a:cubicBezTo>
                  <a:cubicBezTo>
                    <a:pt x="82" y="84"/>
                    <a:pt x="85" y="85"/>
                    <a:pt x="87" y="86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140" y="121"/>
                    <a:pt x="140" y="121"/>
                    <a:pt x="140" y="121"/>
                  </a:cubicBezTo>
                  <a:cubicBezTo>
                    <a:pt x="237" y="54"/>
                    <a:pt x="237" y="54"/>
                    <a:pt x="237" y="54"/>
                  </a:cubicBezTo>
                  <a:cubicBezTo>
                    <a:pt x="237" y="54"/>
                    <a:pt x="237" y="54"/>
                    <a:pt x="237" y="54"/>
                  </a:cubicBezTo>
                  <a:cubicBezTo>
                    <a:pt x="239" y="53"/>
                    <a:pt x="241" y="52"/>
                    <a:pt x="244" y="52"/>
                  </a:cubicBezTo>
                  <a:cubicBezTo>
                    <a:pt x="251" y="52"/>
                    <a:pt x="256" y="57"/>
                    <a:pt x="256" y="64"/>
                  </a:cubicBezTo>
                  <a:cubicBezTo>
                    <a:pt x="256" y="68"/>
                    <a:pt x="254" y="72"/>
                    <a:pt x="251" y="7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9598846" y="4047484"/>
              <a:ext cx="12924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2000" b="1" dirty="0"/>
                <a:t>KEYWORD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818954" y="3083921"/>
            <a:ext cx="1527544" cy="1527544"/>
            <a:chOff x="6818954" y="3083921"/>
            <a:chExt cx="1527544" cy="1527544"/>
          </a:xfrm>
        </p:grpSpPr>
        <p:sp>
          <p:nvSpPr>
            <p:cNvPr id="8" name="任意多边形 7"/>
            <p:cNvSpPr/>
            <p:nvPr/>
          </p:nvSpPr>
          <p:spPr>
            <a:xfrm>
              <a:off x="6818954" y="3083921"/>
              <a:ext cx="1527544" cy="1527544"/>
            </a:xfrm>
            <a:custGeom>
              <a:avLst/>
              <a:gdLst>
                <a:gd name="connsiteX0" fmla="*/ 0 w 1586215"/>
                <a:gd name="connsiteY0" fmla="*/ 793108 h 1586215"/>
                <a:gd name="connsiteX1" fmla="*/ 793108 w 1586215"/>
                <a:gd name="connsiteY1" fmla="*/ 0 h 1586215"/>
                <a:gd name="connsiteX2" fmla="*/ 1586216 w 1586215"/>
                <a:gd name="connsiteY2" fmla="*/ 793108 h 1586215"/>
                <a:gd name="connsiteX3" fmla="*/ 793108 w 1586215"/>
                <a:gd name="connsiteY3" fmla="*/ 1586216 h 1586215"/>
                <a:gd name="connsiteX4" fmla="*/ 0 w 1586215"/>
                <a:gd name="connsiteY4" fmla="*/ 793108 h 1586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6215" h="1586215">
                  <a:moveTo>
                    <a:pt x="0" y="793108"/>
                  </a:moveTo>
                  <a:cubicBezTo>
                    <a:pt x="0" y="355087"/>
                    <a:pt x="355087" y="0"/>
                    <a:pt x="793108" y="0"/>
                  </a:cubicBezTo>
                  <a:cubicBezTo>
                    <a:pt x="1231129" y="0"/>
                    <a:pt x="1586216" y="355087"/>
                    <a:pt x="1586216" y="793108"/>
                  </a:cubicBezTo>
                  <a:cubicBezTo>
                    <a:pt x="1586216" y="1231129"/>
                    <a:pt x="1231129" y="1586216"/>
                    <a:pt x="793108" y="1586216"/>
                  </a:cubicBezTo>
                  <a:cubicBezTo>
                    <a:pt x="355087" y="1586216"/>
                    <a:pt x="0" y="1231129"/>
                    <a:pt x="0" y="7931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altLang="zh-CN" dirty="0"/>
            </a:p>
            <a:p>
              <a:pPr algn="ctr"/>
              <a:endParaRPr lang="en-US" altLang="zh-CN" dirty="0"/>
            </a:p>
          </p:txBody>
        </p:sp>
        <p:sp>
          <p:nvSpPr>
            <p:cNvPr id="13" name="Freeform 81"/>
            <p:cNvSpPr>
              <a:spLocks noEditPoints="1"/>
            </p:cNvSpPr>
            <p:nvPr/>
          </p:nvSpPr>
          <p:spPr bwMode="auto">
            <a:xfrm>
              <a:off x="7237879" y="3382227"/>
              <a:ext cx="679978" cy="572044"/>
            </a:xfrm>
            <a:custGeom>
              <a:avLst/>
              <a:gdLst>
                <a:gd name="T0" fmla="*/ 256 w 256"/>
                <a:gd name="T1" fmla="*/ 91 h 216"/>
                <a:gd name="T2" fmla="*/ 256 w 256"/>
                <a:gd name="T3" fmla="*/ 92 h 216"/>
                <a:gd name="T4" fmla="*/ 256 w 256"/>
                <a:gd name="T5" fmla="*/ 92 h 216"/>
                <a:gd name="T6" fmla="*/ 233 w 256"/>
                <a:gd name="T7" fmla="*/ 104 h 216"/>
                <a:gd name="T8" fmla="*/ 208 w 256"/>
                <a:gd name="T9" fmla="*/ 207 h 216"/>
                <a:gd name="T10" fmla="*/ 194 w 256"/>
                <a:gd name="T11" fmla="*/ 216 h 216"/>
                <a:gd name="T12" fmla="*/ 60 w 256"/>
                <a:gd name="T13" fmla="*/ 216 h 216"/>
                <a:gd name="T14" fmla="*/ 60 w 256"/>
                <a:gd name="T15" fmla="*/ 216 h 216"/>
                <a:gd name="T16" fmla="*/ 48 w 256"/>
                <a:gd name="T17" fmla="*/ 207 h 216"/>
                <a:gd name="T18" fmla="*/ 12 w 256"/>
                <a:gd name="T19" fmla="*/ 104 h 216"/>
                <a:gd name="T20" fmla="*/ 12 w 256"/>
                <a:gd name="T21" fmla="*/ 80 h 216"/>
                <a:gd name="T22" fmla="*/ 98 w 256"/>
                <a:gd name="T23" fmla="*/ 80 h 216"/>
                <a:gd name="T24" fmla="*/ 148 w 256"/>
                <a:gd name="T25" fmla="*/ 80 h 216"/>
                <a:gd name="T26" fmla="*/ 178 w 256"/>
                <a:gd name="T27" fmla="*/ 80 h 216"/>
                <a:gd name="T28" fmla="*/ 196 w 256"/>
                <a:gd name="T29" fmla="*/ 80 h 216"/>
                <a:gd name="T30" fmla="*/ 244 w 256"/>
                <a:gd name="T31" fmla="*/ 80 h 216"/>
                <a:gd name="T32" fmla="*/ 245 w 256"/>
                <a:gd name="T33" fmla="*/ 80 h 216"/>
                <a:gd name="T34" fmla="*/ 256 w 256"/>
                <a:gd name="T35" fmla="*/ 90 h 216"/>
                <a:gd name="T36" fmla="*/ 80 w 256"/>
                <a:gd name="T37" fmla="*/ 104 h 216"/>
                <a:gd name="T38" fmla="*/ 68 w 256"/>
                <a:gd name="T39" fmla="*/ 180 h 216"/>
                <a:gd name="T40" fmla="*/ 92 w 256"/>
                <a:gd name="T41" fmla="*/ 180 h 216"/>
                <a:gd name="T42" fmla="*/ 140 w 256"/>
                <a:gd name="T43" fmla="*/ 116 h 216"/>
                <a:gd name="T44" fmla="*/ 116 w 256"/>
                <a:gd name="T45" fmla="*/ 116 h 216"/>
                <a:gd name="T46" fmla="*/ 128 w 256"/>
                <a:gd name="T47" fmla="*/ 192 h 216"/>
                <a:gd name="T48" fmla="*/ 140 w 256"/>
                <a:gd name="T49" fmla="*/ 116 h 216"/>
                <a:gd name="T50" fmla="*/ 176 w 256"/>
                <a:gd name="T51" fmla="*/ 104 h 216"/>
                <a:gd name="T52" fmla="*/ 164 w 256"/>
                <a:gd name="T53" fmla="*/ 180 h 216"/>
                <a:gd name="T54" fmla="*/ 188 w 256"/>
                <a:gd name="T55" fmla="*/ 180 h 216"/>
                <a:gd name="T56" fmla="*/ 142 w 256"/>
                <a:gd name="T57" fmla="*/ 18 h 216"/>
                <a:gd name="T58" fmla="*/ 140 w 256"/>
                <a:gd name="T59" fmla="*/ 12 h 216"/>
                <a:gd name="T60" fmla="*/ 163 w 256"/>
                <a:gd name="T61" fmla="*/ 7 h 216"/>
                <a:gd name="T62" fmla="*/ 195 w 256"/>
                <a:gd name="T63" fmla="*/ 68 h 216"/>
                <a:gd name="T64" fmla="*/ 142 w 256"/>
                <a:gd name="T65" fmla="*/ 18 h 216"/>
                <a:gd name="T66" fmla="*/ 88 w 256"/>
                <a:gd name="T67" fmla="*/ 68 h 216"/>
                <a:gd name="T68" fmla="*/ 93 w 256"/>
                <a:gd name="T69" fmla="*/ 7 h 216"/>
                <a:gd name="T70" fmla="*/ 104 w 256"/>
                <a:gd name="T71" fmla="*/ 0 h 216"/>
                <a:gd name="T72" fmla="*/ 114 w 256"/>
                <a:gd name="T73" fmla="*/ 1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6" h="216">
                  <a:moveTo>
                    <a:pt x="256" y="90"/>
                  </a:moveTo>
                  <a:cubicBezTo>
                    <a:pt x="256" y="91"/>
                    <a:pt x="256" y="91"/>
                    <a:pt x="256" y="91"/>
                  </a:cubicBezTo>
                  <a:cubicBezTo>
                    <a:pt x="256" y="91"/>
                    <a:pt x="256" y="92"/>
                    <a:pt x="256" y="92"/>
                  </a:cubicBezTo>
                  <a:cubicBezTo>
                    <a:pt x="256" y="92"/>
                    <a:pt x="256" y="92"/>
                    <a:pt x="256" y="92"/>
                  </a:cubicBezTo>
                  <a:cubicBezTo>
                    <a:pt x="256" y="92"/>
                    <a:pt x="256" y="92"/>
                    <a:pt x="256" y="92"/>
                  </a:cubicBezTo>
                  <a:cubicBezTo>
                    <a:pt x="256" y="92"/>
                    <a:pt x="256" y="92"/>
                    <a:pt x="256" y="92"/>
                  </a:cubicBezTo>
                  <a:cubicBezTo>
                    <a:pt x="256" y="99"/>
                    <a:pt x="251" y="104"/>
                    <a:pt x="244" y="104"/>
                  </a:cubicBezTo>
                  <a:cubicBezTo>
                    <a:pt x="233" y="104"/>
                    <a:pt x="233" y="104"/>
                    <a:pt x="233" y="104"/>
                  </a:cubicBezTo>
                  <a:cubicBezTo>
                    <a:pt x="208" y="207"/>
                    <a:pt x="208" y="207"/>
                    <a:pt x="208" y="207"/>
                  </a:cubicBezTo>
                  <a:cubicBezTo>
                    <a:pt x="208" y="207"/>
                    <a:pt x="208" y="207"/>
                    <a:pt x="208" y="207"/>
                  </a:cubicBezTo>
                  <a:cubicBezTo>
                    <a:pt x="206" y="212"/>
                    <a:pt x="202" y="216"/>
                    <a:pt x="196" y="216"/>
                  </a:cubicBezTo>
                  <a:cubicBezTo>
                    <a:pt x="194" y="216"/>
                    <a:pt x="194" y="216"/>
                    <a:pt x="194" y="216"/>
                  </a:cubicBezTo>
                  <a:cubicBezTo>
                    <a:pt x="191" y="216"/>
                    <a:pt x="191" y="216"/>
                    <a:pt x="191" y="216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54" y="216"/>
                    <a:pt x="50" y="212"/>
                    <a:pt x="48" y="207"/>
                  </a:cubicBezTo>
                  <a:cubicBezTo>
                    <a:pt x="48" y="207"/>
                    <a:pt x="48" y="207"/>
                    <a:pt x="48" y="207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5" y="104"/>
                    <a:pt x="0" y="99"/>
                    <a:pt x="0" y="92"/>
                  </a:cubicBezTo>
                  <a:cubicBezTo>
                    <a:pt x="0" y="85"/>
                    <a:pt x="5" y="80"/>
                    <a:pt x="12" y="80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148" y="80"/>
                    <a:pt x="148" y="80"/>
                    <a:pt x="148" y="80"/>
                  </a:cubicBezTo>
                  <a:cubicBezTo>
                    <a:pt x="148" y="80"/>
                    <a:pt x="148" y="80"/>
                    <a:pt x="148" y="80"/>
                  </a:cubicBezTo>
                  <a:cubicBezTo>
                    <a:pt x="178" y="80"/>
                    <a:pt x="178" y="80"/>
                    <a:pt x="178" y="80"/>
                  </a:cubicBezTo>
                  <a:cubicBezTo>
                    <a:pt x="179" y="80"/>
                    <a:pt x="179" y="80"/>
                    <a:pt x="179" y="80"/>
                  </a:cubicBezTo>
                  <a:cubicBezTo>
                    <a:pt x="196" y="80"/>
                    <a:pt x="196" y="80"/>
                    <a:pt x="196" y="80"/>
                  </a:cubicBezTo>
                  <a:cubicBezTo>
                    <a:pt x="198" y="80"/>
                    <a:pt x="198" y="80"/>
                    <a:pt x="198" y="80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5" y="80"/>
                    <a:pt x="245" y="80"/>
                    <a:pt x="245" y="80"/>
                  </a:cubicBezTo>
                  <a:cubicBezTo>
                    <a:pt x="251" y="80"/>
                    <a:pt x="255" y="85"/>
                    <a:pt x="256" y="90"/>
                  </a:cubicBezTo>
                  <a:cubicBezTo>
                    <a:pt x="256" y="90"/>
                    <a:pt x="256" y="90"/>
                    <a:pt x="256" y="90"/>
                  </a:cubicBezTo>
                  <a:moveTo>
                    <a:pt x="92" y="116"/>
                  </a:moveTo>
                  <a:cubicBezTo>
                    <a:pt x="92" y="109"/>
                    <a:pt x="87" y="104"/>
                    <a:pt x="80" y="104"/>
                  </a:cubicBezTo>
                  <a:cubicBezTo>
                    <a:pt x="73" y="104"/>
                    <a:pt x="68" y="109"/>
                    <a:pt x="68" y="116"/>
                  </a:cubicBezTo>
                  <a:cubicBezTo>
                    <a:pt x="68" y="180"/>
                    <a:pt x="68" y="180"/>
                    <a:pt x="68" y="180"/>
                  </a:cubicBezTo>
                  <a:cubicBezTo>
                    <a:pt x="68" y="187"/>
                    <a:pt x="73" y="192"/>
                    <a:pt x="80" y="192"/>
                  </a:cubicBezTo>
                  <a:cubicBezTo>
                    <a:pt x="87" y="192"/>
                    <a:pt x="92" y="187"/>
                    <a:pt x="92" y="180"/>
                  </a:cubicBezTo>
                  <a:lnTo>
                    <a:pt x="92" y="116"/>
                  </a:lnTo>
                  <a:close/>
                  <a:moveTo>
                    <a:pt x="140" y="116"/>
                  </a:moveTo>
                  <a:cubicBezTo>
                    <a:pt x="140" y="109"/>
                    <a:pt x="135" y="104"/>
                    <a:pt x="128" y="104"/>
                  </a:cubicBezTo>
                  <a:cubicBezTo>
                    <a:pt x="121" y="104"/>
                    <a:pt x="116" y="109"/>
                    <a:pt x="116" y="116"/>
                  </a:cubicBezTo>
                  <a:cubicBezTo>
                    <a:pt x="116" y="180"/>
                    <a:pt x="116" y="180"/>
                    <a:pt x="116" y="180"/>
                  </a:cubicBezTo>
                  <a:cubicBezTo>
                    <a:pt x="116" y="187"/>
                    <a:pt x="121" y="192"/>
                    <a:pt x="128" y="192"/>
                  </a:cubicBezTo>
                  <a:cubicBezTo>
                    <a:pt x="135" y="192"/>
                    <a:pt x="140" y="187"/>
                    <a:pt x="140" y="180"/>
                  </a:cubicBezTo>
                  <a:lnTo>
                    <a:pt x="140" y="116"/>
                  </a:lnTo>
                  <a:close/>
                  <a:moveTo>
                    <a:pt x="188" y="116"/>
                  </a:moveTo>
                  <a:cubicBezTo>
                    <a:pt x="188" y="109"/>
                    <a:pt x="183" y="104"/>
                    <a:pt x="176" y="104"/>
                  </a:cubicBezTo>
                  <a:cubicBezTo>
                    <a:pt x="169" y="104"/>
                    <a:pt x="164" y="109"/>
                    <a:pt x="164" y="116"/>
                  </a:cubicBezTo>
                  <a:cubicBezTo>
                    <a:pt x="164" y="180"/>
                    <a:pt x="164" y="180"/>
                    <a:pt x="164" y="180"/>
                  </a:cubicBezTo>
                  <a:cubicBezTo>
                    <a:pt x="164" y="187"/>
                    <a:pt x="169" y="192"/>
                    <a:pt x="176" y="192"/>
                  </a:cubicBezTo>
                  <a:cubicBezTo>
                    <a:pt x="183" y="192"/>
                    <a:pt x="188" y="187"/>
                    <a:pt x="188" y="180"/>
                  </a:cubicBezTo>
                  <a:lnTo>
                    <a:pt x="188" y="116"/>
                  </a:lnTo>
                  <a:close/>
                  <a:moveTo>
                    <a:pt x="142" y="18"/>
                  </a:moveTo>
                  <a:cubicBezTo>
                    <a:pt x="142" y="18"/>
                    <a:pt x="142" y="18"/>
                    <a:pt x="142" y="18"/>
                  </a:cubicBezTo>
                  <a:cubicBezTo>
                    <a:pt x="141" y="16"/>
                    <a:pt x="140" y="14"/>
                    <a:pt x="140" y="12"/>
                  </a:cubicBezTo>
                  <a:cubicBezTo>
                    <a:pt x="140" y="5"/>
                    <a:pt x="145" y="0"/>
                    <a:pt x="152" y="0"/>
                  </a:cubicBezTo>
                  <a:cubicBezTo>
                    <a:pt x="157" y="0"/>
                    <a:pt x="161" y="3"/>
                    <a:pt x="163" y="7"/>
                  </a:cubicBezTo>
                  <a:cubicBezTo>
                    <a:pt x="163" y="7"/>
                    <a:pt x="163" y="7"/>
                    <a:pt x="163" y="7"/>
                  </a:cubicBezTo>
                  <a:cubicBezTo>
                    <a:pt x="195" y="68"/>
                    <a:pt x="195" y="68"/>
                    <a:pt x="195" y="68"/>
                  </a:cubicBezTo>
                  <a:cubicBezTo>
                    <a:pt x="168" y="68"/>
                    <a:pt x="168" y="68"/>
                    <a:pt x="168" y="68"/>
                  </a:cubicBezTo>
                  <a:lnTo>
                    <a:pt x="142" y="18"/>
                  </a:lnTo>
                  <a:close/>
                  <a:moveTo>
                    <a:pt x="114" y="18"/>
                  </a:moveTo>
                  <a:cubicBezTo>
                    <a:pt x="88" y="68"/>
                    <a:pt x="88" y="68"/>
                    <a:pt x="88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5" y="3"/>
                    <a:pt x="99" y="0"/>
                    <a:pt x="104" y="0"/>
                  </a:cubicBezTo>
                  <a:cubicBezTo>
                    <a:pt x="111" y="0"/>
                    <a:pt x="116" y="5"/>
                    <a:pt x="116" y="12"/>
                  </a:cubicBezTo>
                  <a:cubicBezTo>
                    <a:pt x="116" y="14"/>
                    <a:pt x="115" y="16"/>
                    <a:pt x="114" y="1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6976347" y="4047484"/>
              <a:ext cx="12924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2000" b="1" dirty="0"/>
                <a:t>KEYWORD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157360" y="3083921"/>
            <a:ext cx="1527544" cy="1527544"/>
            <a:chOff x="4157360" y="3083921"/>
            <a:chExt cx="1527544" cy="1527544"/>
          </a:xfrm>
        </p:grpSpPr>
        <p:sp>
          <p:nvSpPr>
            <p:cNvPr id="6" name="任意多边形 5"/>
            <p:cNvSpPr/>
            <p:nvPr/>
          </p:nvSpPr>
          <p:spPr>
            <a:xfrm>
              <a:off x="4157360" y="3083921"/>
              <a:ext cx="1527544" cy="1527544"/>
            </a:xfrm>
            <a:custGeom>
              <a:avLst/>
              <a:gdLst>
                <a:gd name="connsiteX0" fmla="*/ 0 w 1586215"/>
                <a:gd name="connsiteY0" fmla="*/ 793108 h 1586215"/>
                <a:gd name="connsiteX1" fmla="*/ 793108 w 1586215"/>
                <a:gd name="connsiteY1" fmla="*/ 0 h 1586215"/>
                <a:gd name="connsiteX2" fmla="*/ 1586216 w 1586215"/>
                <a:gd name="connsiteY2" fmla="*/ 793108 h 1586215"/>
                <a:gd name="connsiteX3" fmla="*/ 793108 w 1586215"/>
                <a:gd name="connsiteY3" fmla="*/ 1586216 h 1586215"/>
                <a:gd name="connsiteX4" fmla="*/ 0 w 1586215"/>
                <a:gd name="connsiteY4" fmla="*/ 793108 h 1586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6215" h="1586215">
                  <a:moveTo>
                    <a:pt x="0" y="793108"/>
                  </a:moveTo>
                  <a:cubicBezTo>
                    <a:pt x="0" y="355087"/>
                    <a:pt x="355087" y="0"/>
                    <a:pt x="793108" y="0"/>
                  </a:cubicBezTo>
                  <a:cubicBezTo>
                    <a:pt x="1231129" y="0"/>
                    <a:pt x="1586216" y="355087"/>
                    <a:pt x="1586216" y="793108"/>
                  </a:cubicBezTo>
                  <a:cubicBezTo>
                    <a:pt x="1586216" y="1231129"/>
                    <a:pt x="1231129" y="1586216"/>
                    <a:pt x="793108" y="1586216"/>
                  </a:cubicBezTo>
                  <a:cubicBezTo>
                    <a:pt x="355087" y="1586216"/>
                    <a:pt x="0" y="1231129"/>
                    <a:pt x="0" y="7931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altLang="zh-CN" dirty="0"/>
            </a:p>
            <a:p>
              <a:pPr algn="ctr"/>
              <a:endParaRPr lang="en-US" altLang="zh-CN" dirty="0"/>
            </a:p>
          </p:txBody>
        </p:sp>
        <p:sp>
          <p:nvSpPr>
            <p:cNvPr id="12" name="Freeform 165"/>
            <p:cNvSpPr>
              <a:spLocks noEditPoints="1"/>
            </p:cNvSpPr>
            <p:nvPr/>
          </p:nvSpPr>
          <p:spPr bwMode="auto">
            <a:xfrm>
              <a:off x="4611030" y="3397777"/>
              <a:ext cx="568271" cy="441987"/>
            </a:xfrm>
            <a:custGeom>
              <a:avLst/>
              <a:gdLst>
                <a:gd name="T0" fmla="*/ 244 w 256"/>
                <a:gd name="T1" fmla="*/ 200 h 200"/>
                <a:gd name="T2" fmla="*/ 12 w 256"/>
                <a:gd name="T3" fmla="*/ 200 h 200"/>
                <a:gd name="T4" fmla="*/ 0 w 256"/>
                <a:gd name="T5" fmla="*/ 188 h 200"/>
                <a:gd name="T6" fmla="*/ 0 w 256"/>
                <a:gd name="T7" fmla="*/ 172 h 200"/>
                <a:gd name="T8" fmla="*/ 0 w 256"/>
                <a:gd name="T9" fmla="*/ 152 h 200"/>
                <a:gd name="T10" fmla="*/ 0 w 256"/>
                <a:gd name="T11" fmla="*/ 136 h 200"/>
                <a:gd name="T12" fmla="*/ 0 w 256"/>
                <a:gd name="T13" fmla="*/ 116 h 200"/>
                <a:gd name="T14" fmla="*/ 0 w 256"/>
                <a:gd name="T15" fmla="*/ 100 h 200"/>
                <a:gd name="T16" fmla="*/ 0 w 256"/>
                <a:gd name="T17" fmla="*/ 60 h 200"/>
                <a:gd name="T18" fmla="*/ 256 w 256"/>
                <a:gd name="T19" fmla="*/ 60 h 200"/>
                <a:gd name="T20" fmla="*/ 256 w 256"/>
                <a:gd name="T21" fmla="*/ 100 h 200"/>
                <a:gd name="T22" fmla="*/ 256 w 256"/>
                <a:gd name="T23" fmla="*/ 116 h 200"/>
                <a:gd name="T24" fmla="*/ 256 w 256"/>
                <a:gd name="T25" fmla="*/ 136 h 200"/>
                <a:gd name="T26" fmla="*/ 256 w 256"/>
                <a:gd name="T27" fmla="*/ 152 h 200"/>
                <a:gd name="T28" fmla="*/ 256 w 256"/>
                <a:gd name="T29" fmla="*/ 172 h 200"/>
                <a:gd name="T30" fmla="*/ 256 w 256"/>
                <a:gd name="T31" fmla="*/ 188 h 200"/>
                <a:gd name="T32" fmla="*/ 244 w 256"/>
                <a:gd name="T33" fmla="*/ 200 h 200"/>
                <a:gd name="T34" fmla="*/ 0 w 256"/>
                <a:gd name="T35" fmla="*/ 36 h 200"/>
                <a:gd name="T36" fmla="*/ 0 w 256"/>
                <a:gd name="T37" fmla="*/ 28 h 200"/>
                <a:gd name="T38" fmla="*/ 0 w 256"/>
                <a:gd name="T39" fmla="*/ 12 h 200"/>
                <a:gd name="T40" fmla="*/ 12 w 256"/>
                <a:gd name="T41" fmla="*/ 0 h 200"/>
                <a:gd name="T42" fmla="*/ 28 w 256"/>
                <a:gd name="T43" fmla="*/ 0 h 200"/>
                <a:gd name="T44" fmla="*/ 36 w 256"/>
                <a:gd name="T45" fmla="*/ 0 h 200"/>
                <a:gd name="T46" fmla="*/ 48 w 256"/>
                <a:gd name="T47" fmla="*/ 0 h 200"/>
                <a:gd name="T48" fmla="*/ 72 w 256"/>
                <a:gd name="T49" fmla="*/ 0 h 200"/>
                <a:gd name="T50" fmla="*/ 96 w 256"/>
                <a:gd name="T51" fmla="*/ 24 h 200"/>
                <a:gd name="T52" fmla="*/ 244 w 256"/>
                <a:gd name="T53" fmla="*/ 24 h 200"/>
                <a:gd name="T54" fmla="*/ 256 w 256"/>
                <a:gd name="T55" fmla="*/ 36 h 200"/>
                <a:gd name="T56" fmla="*/ 256 w 256"/>
                <a:gd name="T57" fmla="*/ 48 h 200"/>
                <a:gd name="T58" fmla="*/ 0 w 256"/>
                <a:gd name="T59" fmla="*/ 48 h 200"/>
                <a:gd name="T60" fmla="*/ 0 w 256"/>
                <a:gd name="T61" fmla="*/ 3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6" h="200">
                  <a:moveTo>
                    <a:pt x="244" y="200"/>
                  </a:moveTo>
                  <a:cubicBezTo>
                    <a:pt x="12" y="200"/>
                    <a:pt x="12" y="200"/>
                    <a:pt x="12" y="200"/>
                  </a:cubicBezTo>
                  <a:cubicBezTo>
                    <a:pt x="5" y="200"/>
                    <a:pt x="0" y="195"/>
                    <a:pt x="0" y="188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6" y="100"/>
                    <a:pt x="256" y="100"/>
                    <a:pt x="256" y="100"/>
                  </a:cubicBezTo>
                  <a:cubicBezTo>
                    <a:pt x="256" y="116"/>
                    <a:pt x="256" y="116"/>
                    <a:pt x="256" y="116"/>
                  </a:cubicBezTo>
                  <a:cubicBezTo>
                    <a:pt x="256" y="136"/>
                    <a:pt x="256" y="136"/>
                    <a:pt x="256" y="136"/>
                  </a:cubicBezTo>
                  <a:cubicBezTo>
                    <a:pt x="256" y="152"/>
                    <a:pt x="256" y="152"/>
                    <a:pt x="256" y="152"/>
                  </a:cubicBezTo>
                  <a:cubicBezTo>
                    <a:pt x="256" y="172"/>
                    <a:pt x="256" y="172"/>
                    <a:pt x="256" y="172"/>
                  </a:cubicBezTo>
                  <a:cubicBezTo>
                    <a:pt x="256" y="188"/>
                    <a:pt x="256" y="188"/>
                    <a:pt x="256" y="188"/>
                  </a:cubicBezTo>
                  <a:cubicBezTo>
                    <a:pt x="256" y="195"/>
                    <a:pt x="251" y="200"/>
                    <a:pt x="244" y="200"/>
                  </a:cubicBezTo>
                  <a:moveTo>
                    <a:pt x="0" y="36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244" y="24"/>
                    <a:pt x="244" y="24"/>
                    <a:pt x="244" y="24"/>
                  </a:cubicBezTo>
                  <a:cubicBezTo>
                    <a:pt x="251" y="24"/>
                    <a:pt x="256" y="29"/>
                    <a:pt x="256" y="36"/>
                  </a:cubicBezTo>
                  <a:cubicBezTo>
                    <a:pt x="256" y="48"/>
                    <a:pt x="256" y="48"/>
                    <a:pt x="25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4292311" y="4047484"/>
              <a:ext cx="12924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2000" b="1" dirty="0"/>
                <a:t>KEYWORD</a:t>
              </a:r>
            </a:p>
          </p:txBody>
        </p:sp>
      </p:grpSp>
      <p:pic>
        <p:nvPicPr>
          <p:cNvPr id="23" name="图片 2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302238"/>
            <a:ext cx="1828800" cy="243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1083</Words>
  <Application>Microsoft Office PowerPoint</Application>
  <PresentationFormat>宽屏</PresentationFormat>
  <Paragraphs>111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华文细黑</vt:lpstr>
      <vt:lpstr>微软雅黑</vt:lpstr>
      <vt:lpstr>Arial</vt:lpstr>
      <vt:lpstr>Calibri</vt:lpstr>
      <vt:lpstr>Century Gothic</vt:lpstr>
      <vt:lpstr>Segoe UI Light</vt:lpstr>
      <vt:lpstr>1_Office 主题</vt:lpstr>
      <vt:lpstr>PowerPoint 演示文稿</vt:lpstr>
      <vt:lpstr>研究概述</vt:lpstr>
      <vt:lpstr>PowerPoint 演示文稿</vt:lpstr>
      <vt:lpstr>PowerPoint 演示文稿</vt:lpstr>
      <vt:lpstr>方法工具</vt:lpstr>
      <vt:lpstr>PowerPoint 演示文稿</vt:lpstr>
      <vt:lpstr>PowerPoint 演示文稿</vt:lpstr>
      <vt:lpstr>研究过程</vt:lpstr>
      <vt:lpstr>PowerPoint 演示文稿</vt:lpstr>
      <vt:lpstr>PowerPoint 演示文稿</vt:lpstr>
      <vt:lpstr>研究结论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帐户</dc:creator>
  <cp:lastModifiedBy>天 下</cp:lastModifiedBy>
  <cp:revision>30</cp:revision>
  <dcterms:created xsi:type="dcterms:W3CDTF">2015-07-23T02:26:00Z</dcterms:created>
  <dcterms:modified xsi:type="dcterms:W3CDTF">2021-01-05T23:12:49Z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