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8" r:id="rId2"/>
  </p:sldMasterIdLst>
  <p:notesMasterIdLst>
    <p:notesMasterId r:id="rId25"/>
  </p:notesMasterIdLst>
  <p:sldIdLst>
    <p:sldId id="256" r:id="rId3"/>
    <p:sldId id="257" r:id="rId4"/>
    <p:sldId id="258" r:id="rId5"/>
    <p:sldId id="260" r:id="rId6"/>
    <p:sldId id="269" r:id="rId7"/>
    <p:sldId id="270" r:id="rId8"/>
    <p:sldId id="261" r:id="rId9"/>
    <p:sldId id="271" r:id="rId10"/>
    <p:sldId id="272" r:id="rId11"/>
    <p:sldId id="273" r:id="rId12"/>
    <p:sldId id="262" r:id="rId13"/>
    <p:sldId id="274" r:id="rId14"/>
    <p:sldId id="275" r:id="rId15"/>
    <p:sldId id="276" r:id="rId16"/>
    <p:sldId id="263" r:id="rId17"/>
    <p:sldId id="277" r:id="rId18"/>
    <p:sldId id="278" r:id="rId19"/>
    <p:sldId id="264" r:id="rId20"/>
    <p:sldId id="279" r:id="rId21"/>
    <p:sldId id="280" r:id="rId22"/>
    <p:sldId id="265" r:id="rId23"/>
    <p:sldId id="266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8ED97C0-0C33-4E9A-A41D-13A26E006564}">
          <p14:sldIdLst>
            <p14:sldId id="256"/>
            <p14:sldId id="257"/>
            <p14:sldId id="258"/>
            <p14:sldId id="260"/>
            <p14:sldId id="269"/>
            <p14:sldId id="270"/>
            <p14:sldId id="261"/>
            <p14:sldId id="271"/>
            <p14:sldId id="272"/>
            <p14:sldId id="273"/>
            <p14:sldId id="262"/>
            <p14:sldId id="274"/>
            <p14:sldId id="275"/>
            <p14:sldId id="276"/>
            <p14:sldId id="263"/>
            <p14:sldId id="277"/>
            <p14:sldId id="278"/>
            <p14:sldId id="264"/>
            <p14:sldId id="279"/>
            <p14:sldId id="280"/>
            <p14:sldId id="265"/>
            <p14:sldId id="266"/>
          </p14:sldIdLst>
        </p14:section>
        <p14:section name="无标题节" id="{617FAB4A-4990-4616-8E89-52C0E00EBA9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16"/>
    <p:restoredTop sz="93699"/>
  </p:normalViewPr>
  <p:slideViewPr>
    <p:cSldViewPr snapToGrid="0" snapToObjects="1">
      <p:cViewPr>
        <p:scale>
          <a:sx n="87" d="100"/>
          <a:sy n="87" d="100"/>
        </p:scale>
        <p:origin x="352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组 65"/>
          <p:cNvGrpSpPr/>
          <p:nvPr userDrawn="1"/>
        </p:nvGrpSpPr>
        <p:grpSpPr>
          <a:xfrm>
            <a:off x="1016637" y="939"/>
            <a:ext cx="1016638" cy="1016638"/>
            <a:chOff x="1248229" y="0"/>
            <a:chExt cx="1248229" cy="1248229"/>
          </a:xfrm>
        </p:grpSpPr>
        <p:sp>
          <p:nvSpPr>
            <p:cNvPr id="10" name="矩形 9"/>
            <p:cNvSpPr/>
            <p:nvPr userDrawn="1"/>
          </p:nvSpPr>
          <p:spPr>
            <a:xfrm>
              <a:off x="1248229" y="0"/>
              <a:ext cx="1248229" cy="2080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1248229" y="208038"/>
              <a:ext cx="1248229" cy="2080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1248229" y="416077"/>
              <a:ext cx="1248229" cy="2080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1248229" y="624115"/>
              <a:ext cx="1248229" cy="2080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矩形 16"/>
            <p:cNvSpPr/>
            <p:nvPr userDrawn="1"/>
          </p:nvSpPr>
          <p:spPr>
            <a:xfrm>
              <a:off x="1248229" y="832153"/>
              <a:ext cx="1248229" cy="2080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1248229" y="1040191"/>
              <a:ext cx="1248229" cy="2080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组 66"/>
          <p:cNvGrpSpPr/>
          <p:nvPr userDrawn="1"/>
        </p:nvGrpSpPr>
        <p:grpSpPr>
          <a:xfrm>
            <a:off x="2033274" y="938"/>
            <a:ext cx="1028587" cy="1028587"/>
            <a:chOff x="2496456" y="-1"/>
            <a:chExt cx="1262899" cy="1262899"/>
          </a:xfrm>
        </p:grpSpPr>
        <p:sp>
          <p:nvSpPr>
            <p:cNvPr id="20" name="直角三角形 19"/>
            <p:cNvSpPr/>
            <p:nvPr userDrawn="1"/>
          </p:nvSpPr>
          <p:spPr>
            <a:xfrm>
              <a:off x="2496458" y="0"/>
              <a:ext cx="1248229" cy="1248229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直角三角形 20"/>
            <p:cNvSpPr/>
            <p:nvPr userDrawn="1"/>
          </p:nvSpPr>
          <p:spPr>
            <a:xfrm rot="10800000">
              <a:off x="2496456" y="-1"/>
              <a:ext cx="1262899" cy="1262899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组 58"/>
          <p:cNvGrpSpPr/>
          <p:nvPr userDrawn="1"/>
        </p:nvGrpSpPr>
        <p:grpSpPr>
          <a:xfrm>
            <a:off x="1016636" y="998200"/>
            <a:ext cx="1016630" cy="1016630"/>
            <a:chOff x="1248227" y="1248229"/>
            <a:chExt cx="1248229" cy="1248229"/>
          </a:xfrm>
        </p:grpSpPr>
        <p:sp>
          <p:nvSpPr>
            <p:cNvPr id="22" name="矩形 21"/>
            <p:cNvSpPr/>
            <p:nvPr userDrawn="1"/>
          </p:nvSpPr>
          <p:spPr>
            <a:xfrm>
              <a:off x="1248227" y="1248229"/>
              <a:ext cx="1248229" cy="124822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椭圆 22"/>
            <p:cNvSpPr/>
            <p:nvPr userDrawn="1"/>
          </p:nvSpPr>
          <p:spPr>
            <a:xfrm>
              <a:off x="1248227" y="1248229"/>
              <a:ext cx="1248229" cy="124822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组 59"/>
          <p:cNvGrpSpPr/>
          <p:nvPr userDrawn="1"/>
        </p:nvGrpSpPr>
        <p:grpSpPr>
          <a:xfrm>
            <a:off x="-1" y="998199"/>
            <a:ext cx="1016638" cy="1016639"/>
            <a:chOff x="0" y="1248227"/>
            <a:chExt cx="1248229" cy="1248230"/>
          </a:xfrm>
        </p:grpSpPr>
        <p:sp>
          <p:nvSpPr>
            <p:cNvPr id="24" name="矩形 23"/>
            <p:cNvSpPr/>
            <p:nvPr userDrawn="1"/>
          </p:nvSpPr>
          <p:spPr>
            <a:xfrm>
              <a:off x="0" y="1248228"/>
              <a:ext cx="1248229" cy="124822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三角形 24"/>
            <p:cNvSpPr/>
            <p:nvPr userDrawn="1"/>
          </p:nvSpPr>
          <p:spPr>
            <a:xfrm>
              <a:off x="0" y="1248227"/>
              <a:ext cx="1248225" cy="624115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三角形 25"/>
            <p:cNvSpPr/>
            <p:nvPr userDrawn="1"/>
          </p:nvSpPr>
          <p:spPr>
            <a:xfrm>
              <a:off x="1" y="1872342"/>
              <a:ext cx="1248225" cy="624115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组 64"/>
          <p:cNvGrpSpPr/>
          <p:nvPr userDrawn="1"/>
        </p:nvGrpSpPr>
        <p:grpSpPr>
          <a:xfrm>
            <a:off x="-1" y="939"/>
            <a:ext cx="1016639" cy="1016638"/>
            <a:chOff x="0" y="0"/>
            <a:chExt cx="1248230" cy="1248229"/>
          </a:xfrm>
        </p:grpSpPr>
        <p:sp>
          <p:nvSpPr>
            <p:cNvPr id="9" name="矩形 8"/>
            <p:cNvSpPr/>
            <p:nvPr userDrawn="1"/>
          </p:nvSpPr>
          <p:spPr>
            <a:xfrm>
              <a:off x="0" y="0"/>
              <a:ext cx="1248229" cy="124822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矩形 28"/>
            <p:cNvSpPr/>
            <p:nvPr userDrawn="1"/>
          </p:nvSpPr>
          <p:spPr>
            <a:xfrm rot="5400000">
              <a:off x="520096" y="520096"/>
              <a:ext cx="1248229" cy="2080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矩形 29"/>
            <p:cNvSpPr/>
            <p:nvPr userDrawn="1"/>
          </p:nvSpPr>
          <p:spPr>
            <a:xfrm rot="5400000">
              <a:off x="312058" y="520096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矩形 30"/>
            <p:cNvSpPr/>
            <p:nvPr userDrawn="1"/>
          </p:nvSpPr>
          <p:spPr>
            <a:xfrm rot="5400000">
              <a:off x="104019" y="520096"/>
              <a:ext cx="1248229" cy="2080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矩形 31"/>
            <p:cNvSpPr/>
            <p:nvPr userDrawn="1"/>
          </p:nvSpPr>
          <p:spPr>
            <a:xfrm rot="5400000">
              <a:off x="-104019" y="520096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矩形 32"/>
            <p:cNvSpPr/>
            <p:nvPr userDrawn="1"/>
          </p:nvSpPr>
          <p:spPr>
            <a:xfrm rot="5400000">
              <a:off x="-312057" y="520096"/>
              <a:ext cx="1248229" cy="2080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矩形 33"/>
            <p:cNvSpPr/>
            <p:nvPr userDrawn="1"/>
          </p:nvSpPr>
          <p:spPr>
            <a:xfrm rot="5400000">
              <a:off x="-520095" y="520096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组 50"/>
          <p:cNvGrpSpPr/>
          <p:nvPr userDrawn="1"/>
        </p:nvGrpSpPr>
        <p:grpSpPr>
          <a:xfrm rot="10800000">
            <a:off x="2033269" y="998197"/>
            <a:ext cx="1028593" cy="1016634"/>
            <a:chOff x="5617024" y="653140"/>
            <a:chExt cx="2496460" cy="2467431"/>
          </a:xfrm>
        </p:grpSpPr>
        <p:grpSp>
          <p:nvGrpSpPr>
            <p:cNvPr id="41" name="组 40"/>
            <p:cNvGrpSpPr/>
            <p:nvPr userDrawn="1"/>
          </p:nvGrpSpPr>
          <p:grpSpPr>
            <a:xfrm>
              <a:off x="5617025" y="655563"/>
              <a:ext cx="1248230" cy="1248229"/>
              <a:chOff x="5617025" y="655563"/>
              <a:chExt cx="1248230" cy="1248229"/>
            </a:xfrm>
          </p:grpSpPr>
          <p:sp>
            <p:nvSpPr>
              <p:cNvPr id="39" name="直角三角形 38"/>
              <p:cNvSpPr/>
              <p:nvPr userDrawn="1"/>
            </p:nvSpPr>
            <p:spPr>
              <a:xfrm>
                <a:off x="5617026" y="655563"/>
                <a:ext cx="1248229" cy="1248229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直角三角形 39"/>
              <p:cNvSpPr/>
              <p:nvPr userDrawn="1"/>
            </p:nvSpPr>
            <p:spPr>
              <a:xfrm rot="10800000">
                <a:off x="5617025" y="655563"/>
                <a:ext cx="1248229" cy="1248229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2" name="组 41"/>
            <p:cNvGrpSpPr/>
            <p:nvPr userDrawn="1"/>
          </p:nvGrpSpPr>
          <p:grpSpPr>
            <a:xfrm>
              <a:off x="6865254" y="653140"/>
              <a:ext cx="1248230" cy="1248229"/>
              <a:chOff x="5617025" y="655563"/>
              <a:chExt cx="1248230" cy="1248229"/>
            </a:xfrm>
          </p:grpSpPr>
          <p:sp>
            <p:nvSpPr>
              <p:cNvPr id="43" name="直角三角形 42"/>
              <p:cNvSpPr/>
              <p:nvPr userDrawn="1"/>
            </p:nvSpPr>
            <p:spPr>
              <a:xfrm>
                <a:off x="5617026" y="655563"/>
                <a:ext cx="1248229" cy="1248229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直角三角形 43"/>
              <p:cNvSpPr/>
              <p:nvPr userDrawn="1"/>
            </p:nvSpPr>
            <p:spPr>
              <a:xfrm rot="10800000">
                <a:off x="5617025" y="655563"/>
                <a:ext cx="1248229" cy="1248229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5" name="组 44"/>
            <p:cNvGrpSpPr/>
            <p:nvPr userDrawn="1"/>
          </p:nvGrpSpPr>
          <p:grpSpPr>
            <a:xfrm>
              <a:off x="5617024" y="1872342"/>
              <a:ext cx="1248230" cy="1248229"/>
              <a:chOff x="5617025" y="655563"/>
              <a:chExt cx="1248230" cy="1248229"/>
            </a:xfrm>
          </p:grpSpPr>
          <p:sp>
            <p:nvSpPr>
              <p:cNvPr id="46" name="直角三角形 45"/>
              <p:cNvSpPr/>
              <p:nvPr userDrawn="1"/>
            </p:nvSpPr>
            <p:spPr>
              <a:xfrm>
                <a:off x="5617026" y="655563"/>
                <a:ext cx="1248229" cy="1248229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直角三角形 46"/>
              <p:cNvSpPr/>
              <p:nvPr userDrawn="1"/>
            </p:nvSpPr>
            <p:spPr>
              <a:xfrm rot="10800000">
                <a:off x="5617025" y="655563"/>
                <a:ext cx="1248229" cy="1248229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8" name="组 47"/>
            <p:cNvGrpSpPr/>
            <p:nvPr userDrawn="1"/>
          </p:nvGrpSpPr>
          <p:grpSpPr>
            <a:xfrm>
              <a:off x="6865253" y="1869919"/>
              <a:ext cx="1248230" cy="1248229"/>
              <a:chOff x="5617025" y="655563"/>
              <a:chExt cx="1248230" cy="1248229"/>
            </a:xfrm>
          </p:grpSpPr>
          <p:sp>
            <p:nvSpPr>
              <p:cNvPr id="49" name="直角三角形 48"/>
              <p:cNvSpPr/>
              <p:nvPr userDrawn="1"/>
            </p:nvSpPr>
            <p:spPr>
              <a:xfrm>
                <a:off x="5617026" y="655563"/>
                <a:ext cx="1248229" cy="1248229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直角三角形 49"/>
              <p:cNvSpPr/>
              <p:nvPr userDrawn="1"/>
            </p:nvSpPr>
            <p:spPr>
              <a:xfrm rot="10800000">
                <a:off x="5617025" y="655563"/>
                <a:ext cx="1248229" cy="1248229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8" name="组 57"/>
          <p:cNvGrpSpPr/>
          <p:nvPr userDrawn="1"/>
        </p:nvGrpSpPr>
        <p:grpSpPr>
          <a:xfrm>
            <a:off x="3061861" y="939"/>
            <a:ext cx="1016638" cy="1016638"/>
            <a:chOff x="3725324" y="1238432"/>
            <a:chExt cx="1248229" cy="1248229"/>
          </a:xfrm>
        </p:grpSpPr>
        <p:sp>
          <p:nvSpPr>
            <p:cNvPr id="52" name="矩形 51"/>
            <p:cNvSpPr/>
            <p:nvPr userDrawn="1"/>
          </p:nvSpPr>
          <p:spPr>
            <a:xfrm>
              <a:off x="3725324" y="1238432"/>
              <a:ext cx="1248229" cy="2080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矩形 52"/>
            <p:cNvSpPr/>
            <p:nvPr userDrawn="1"/>
          </p:nvSpPr>
          <p:spPr>
            <a:xfrm>
              <a:off x="3725324" y="1446470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矩形 53"/>
            <p:cNvSpPr/>
            <p:nvPr userDrawn="1"/>
          </p:nvSpPr>
          <p:spPr>
            <a:xfrm>
              <a:off x="3725324" y="1654509"/>
              <a:ext cx="1248229" cy="2080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矩形 54"/>
            <p:cNvSpPr/>
            <p:nvPr userDrawn="1"/>
          </p:nvSpPr>
          <p:spPr>
            <a:xfrm>
              <a:off x="3725324" y="1862547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矩形 55"/>
            <p:cNvSpPr/>
            <p:nvPr userDrawn="1"/>
          </p:nvSpPr>
          <p:spPr>
            <a:xfrm>
              <a:off x="3725324" y="2070585"/>
              <a:ext cx="1248229" cy="2080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矩形 56"/>
            <p:cNvSpPr/>
            <p:nvPr userDrawn="1"/>
          </p:nvSpPr>
          <p:spPr>
            <a:xfrm>
              <a:off x="3725324" y="2278623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组 60"/>
          <p:cNvGrpSpPr/>
          <p:nvPr userDrawn="1"/>
        </p:nvGrpSpPr>
        <p:grpSpPr>
          <a:xfrm rot="5400000">
            <a:off x="3061858" y="1003164"/>
            <a:ext cx="1016638" cy="1016639"/>
            <a:chOff x="0" y="1248227"/>
            <a:chExt cx="1248229" cy="1248230"/>
          </a:xfrm>
        </p:grpSpPr>
        <p:sp>
          <p:nvSpPr>
            <p:cNvPr id="62" name="矩形 61"/>
            <p:cNvSpPr/>
            <p:nvPr userDrawn="1"/>
          </p:nvSpPr>
          <p:spPr>
            <a:xfrm>
              <a:off x="0" y="1248228"/>
              <a:ext cx="1248229" cy="124822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3" name="三角形 62"/>
            <p:cNvSpPr/>
            <p:nvPr userDrawn="1"/>
          </p:nvSpPr>
          <p:spPr>
            <a:xfrm>
              <a:off x="0" y="1248227"/>
              <a:ext cx="1248225" cy="624115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三角形 63"/>
            <p:cNvSpPr/>
            <p:nvPr userDrawn="1"/>
          </p:nvSpPr>
          <p:spPr>
            <a:xfrm>
              <a:off x="1" y="1872342"/>
              <a:ext cx="1248225" cy="624115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组 76"/>
          <p:cNvGrpSpPr/>
          <p:nvPr userDrawn="1"/>
        </p:nvGrpSpPr>
        <p:grpSpPr>
          <a:xfrm>
            <a:off x="1901" y="2001871"/>
            <a:ext cx="1016638" cy="1016638"/>
            <a:chOff x="2336" y="2502549"/>
            <a:chExt cx="1248229" cy="1248229"/>
          </a:xfrm>
        </p:grpSpPr>
        <p:sp>
          <p:nvSpPr>
            <p:cNvPr id="69" name="矩形 68"/>
            <p:cNvSpPr/>
            <p:nvPr userDrawn="1"/>
          </p:nvSpPr>
          <p:spPr>
            <a:xfrm rot="5400000">
              <a:off x="2336" y="2502549"/>
              <a:ext cx="1248229" cy="12482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76" name="组 75"/>
            <p:cNvGrpSpPr/>
            <p:nvPr userDrawn="1"/>
          </p:nvGrpSpPr>
          <p:grpSpPr>
            <a:xfrm>
              <a:off x="179050" y="2677296"/>
              <a:ext cx="894800" cy="898734"/>
              <a:chOff x="208038" y="2761329"/>
              <a:chExt cx="894800" cy="898734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72" name="矩形 71"/>
              <p:cNvSpPr/>
              <p:nvPr userDrawn="1"/>
            </p:nvSpPr>
            <p:spPr>
              <a:xfrm rot="5400000">
                <a:off x="743259" y="2767420"/>
                <a:ext cx="359240" cy="3592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矩形 72"/>
              <p:cNvSpPr/>
              <p:nvPr userDrawn="1"/>
            </p:nvSpPr>
            <p:spPr>
              <a:xfrm rot="5400000">
                <a:off x="208038" y="2761329"/>
                <a:ext cx="359240" cy="3592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矩形 73"/>
              <p:cNvSpPr/>
              <p:nvPr userDrawn="1"/>
            </p:nvSpPr>
            <p:spPr>
              <a:xfrm rot="5400000">
                <a:off x="743598" y="3300823"/>
                <a:ext cx="359240" cy="3592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矩形 74"/>
              <p:cNvSpPr/>
              <p:nvPr userDrawn="1"/>
            </p:nvSpPr>
            <p:spPr>
              <a:xfrm rot="5400000">
                <a:off x="208377" y="3294732"/>
                <a:ext cx="359240" cy="3592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8" name="矩形 77"/>
          <p:cNvSpPr/>
          <p:nvPr userDrawn="1"/>
        </p:nvSpPr>
        <p:spPr>
          <a:xfrm>
            <a:off x="1016636" y="2001878"/>
            <a:ext cx="1008141" cy="10166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grpSp>
        <p:nvGrpSpPr>
          <p:cNvPr id="89" name="组 88"/>
          <p:cNvGrpSpPr/>
          <p:nvPr userDrawn="1"/>
        </p:nvGrpSpPr>
        <p:grpSpPr>
          <a:xfrm>
            <a:off x="3061301" y="2032450"/>
            <a:ext cx="1016639" cy="1023001"/>
            <a:chOff x="3759350" y="2494736"/>
            <a:chExt cx="1248230" cy="1256042"/>
          </a:xfrm>
        </p:grpSpPr>
        <p:sp>
          <p:nvSpPr>
            <p:cNvPr id="83" name="矩形 82"/>
            <p:cNvSpPr/>
            <p:nvPr userDrawn="1"/>
          </p:nvSpPr>
          <p:spPr>
            <a:xfrm>
              <a:off x="3759350" y="2494736"/>
              <a:ext cx="1248230" cy="125604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88" name="组 87"/>
            <p:cNvGrpSpPr/>
            <p:nvPr userDrawn="1"/>
          </p:nvGrpSpPr>
          <p:grpSpPr>
            <a:xfrm>
              <a:off x="3774026" y="2495224"/>
              <a:ext cx="1233548" cy="1233548"/>
              <a:chOff x="3774026" y="2495224"/>
              <a:chExt cx="1189544" cy="1189544"/>
            </a:xfrm>
          </p:grpSpPr>
          <p:sp>
            <p:nvSpPr>
              <p:cNvPr id="84" name="椭圆 83"/>
              <p:cNvSpPr/>
              <p:nvPr userDrawn="1"/>
            </p:nvSpPr>
            <p:spPr>
              <a:xfrm>
                <a:off x="3774026" y="2495224"/>
                <a:ext cx="594772" cy="5947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椭圆 84"/>
              <p:cNvSpPr/>
              <p:nvPr userDrawn="1"/>
            </p:nvSpPr>
            <p:spPr>
              <a:xfrm>
                <a:off x="4368798" y="2495224"/>
                <a:ext cx="594772" cy="5947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椭圆 85"/>
              <p:cNvSpPr/>
              <p:nvPr userDrawn="1"/>
            </p:nvSpPr>
            <p:spPr>
              <a:xfrm>
                <a:off x="3774026" y="3089996"/>
                <a:ext cx="594772" cy="5947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椭圆 86"/>
              <p:cNvSpPr/>
              <p:nvPr userDrawn="1"/>
            </p:nvSpPr>
            <p:spPr>
              <a:xfrm>
                <a:off x="4368798" y="3089996"/>
                <a:ext cx="594772" cy="5947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2" name="组 161"/>
          <p:cNvGrpSpPr/>
          <p:nvPr userDrawn="1"/>
        </p:nvGrpSpPr>
        <p:grpSpPr>
          <a:xfrm>
            <a:off x="2021006" y="1985918"/>
            <a:ext cx="1044854" cy="1036564"/>
            <a:chOff x="1886852" y="1870267"/>
            <a:chExt cx="951721" cy="959102"/>
          </a:xfrm>
        </p:grpSpPr>
        <p:sp>
          <p:nvSpPr>
            <p:cNvPr id="160" name="直角三角形 159"/>
            <p:cNvSpPr/>
            <p:nvPr userDrawn="1"/>
          </p:nvSpPr>
          <p:spPr>
            <a:xfrm rot="5400000">
              <a:off x="1886854" y="1888703"/>
              <a:ext cx="940666" cy="940666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1" name="直角三角形 160"/>
            <p:cNvSpPr/>
            <p:nvPr userDrawn="1"/>
          </p:nvSpPr>
          <p:spPr>
            <a:xfrm rot="16200000">
              <a:off x="1886852" y="1870267"/>
              <a:ext cx="951721" cy="95172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3" name="组 162"/>
          <p:cNvGrpSpPr/>
          <p:nvPr userDrawn="1"/>
        </p:nvGrpSpPr>
        <p:grpSpPr>
          <a:xfrm rot="10800000">
            <a:off x="7128740" y="996797"/>
            <a:ext cx="1016638" cy="1016638"/>
            <a:chOff x="1248229" y="0"/>
            <a:chExt cx="1248229" cy="1248229"/>
          </a:xfrm>
        </p:grpSpPr>
        <p:sp>
          <p:nvSpPr>
            <p:cNvPr id="164" name="矩形 163"/>
            <p:cNvSpPr/>
            <p:nvPr userDrawn="1"/>
          </p:nvSpPr>
          <p:spPr>
            <a:xfrm>
              <a:off x="1248229" y="0"/>
              <a:ext cx="1248229" cy="2080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5" name="矩形 164"/>
            <p:cNvSpPr/>
            <p:nvPr userDrawn="1"/>
          </p:nvSpPr>
          <p:spPr>
            <a:xfrm>
              <a:off x="1248229" y="208038"/>
              <a:ext cx="1248229" cy="2080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6" name="矩形 165"/>
            <p:cNvSpPr/>
            <p:nvPr userDrawn="1"/>
          </p:nvSpPr>
          <p:spPr>
            <a:xfrm>
              <a:off x="1248229" y="416077"/>
              <a:ext cx="1248229" cy="2080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7" name="矩形 166"/>
            <p:cNvSpPr/>
            <p:nvPr userDrawn="1"/>
          </p:nvSpPr>
          <p:spPr>
            <a:xfrm>
              <a:off x="1248229" y="624115"/>
              <a:ext cx="1248229" cy="2080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8" name="矩形 167"/>
            <p:cNvSpPr/>
            <p:nvPr userDrawn="1"/>
          </p:nvSpPr>
          <p:spPr>
            <a:xfrm>
              <a:off x="1248229" y="832153"/>
              <a:ext cx="1248229" cy="2080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9" name="矩形 168"/>
            <p:cNvSpPr/>
            <p:nvPr userDrawn="1"/>
          </p:nvSpPr>
          <p:spPr>
            <a:xfrm>
              <a:off x="1248229" y="1040191"/>
              <a:ext cx="1248229" cy="2080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0" name="组 169"/>
          <p:cNvGrpSpPr/>
          <p:nvPr userDrawn="1"/>
        </p:nvGrpSpPr>
        <p:grpSpPr>
          <a:xfrm rot="10800000">
            <a:off x="6100154" y="984849"/>
            <a:ext cx="1028587" cy="1028587"/>
            <a:chOff x="2496456" y="-1"/>
            <a:chExt cx="1262899" cy="1262899"/>
          </a:xfrm>
        </p:grpSpPr>
        <p:sp>
          <p:nvSpPr>
            <p:cNvPr id="171" name="直角三角形 170"/>
            <p:cNvSpPr/>
            <p:nvPr userDrawn="1"/>
          </p:nvSpPr>
          <p:spPr>
            <a:xfrm>
              <a:off x="2496458" y="0"/>
              <a:ext cx="1248229" cy="1248229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2" name="直角三角形 171"/>
            <p:cNvSpPr/>
            <p:nvPr userDrawn="1"/>
          </p:nvSpPr>
          <p:spPr>
            <a:xfrm rot="10800000">
              <a:off x="2496456" y="-1"/>
              <a:ext cx="1262899" cy="1262899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3" name="组 172"/>
          <p:cNvGrpSpPr/>
          <p:nvPr userDrawn="1"/>
        </p:nvGrpSpPr>
        <p:grpSpPr>
          <a:xfrm rot="10800000">
            <a:off x="7128749" y="-19833"/>
            <a:ext cx="1016630" cy="1016630"/>
            <a:chOff x="1248227" y="1248229"/>
            <a:chExt cx="1248229" cy="1248229"/>
          </a:xfrm>
        </p:grpSpPr>
        <p:sp>
          <p:nvSpPr>
            <p:cNvPr id="174" name="矩形 173"/>
            <p:cNvSpPr/>
            <p:nvPr userDrawn="1"/>
          </p:nvSpPr>
          <p:spPr>
            <a:xfrm>
              <a:off x="1248227" y="1248229"/>
              <a:ext cx="1248229" cy="124822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5" name="椭圆 174"/>
            <p:cNvSpPr/>
            <p:nvPr userDrawn="1"/>
          </p:nvSpPr>
          <p:spPr>
            <a:xfrm>
              <a:off x="1248227" y="1248229"/>
              <a:ext cx="1248229" cy="124822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6" name="组 175"/>
          <p:cNvGrpSpPr/>
          <p:nvPr userDrawn="1"/>
        </p:nvGrpSpPr>
        <p:grpSpPr>
          <a:xfrm rot="10800000">
            <a:off x="8145379" y="-19842"/>
            <a:ext cx="1016638" cy="1016639"/>
            <a:chOff x="0" y="1248227"/>
            <a:chExt cx="1248229" cy="1248230"/>
          </a:xfrm>
        </p:grpSpPr>
        <p:sp>
          <p:nvSpPr>
            <p:cNvPr id="177" name="矩形 176"/>
            <p:cNvSpPr/>
            <p:nvPr userDrawn="1"/>
          </p:nvSpPr>
          <p:spPr>
            <a:xfrm>
              <a:off x="0" y="1248228"/>
              <a:ext cx="1248229" cy="124822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8" name="三角形 177"/>
            <p:cNvSpPr/>
            <p:nvPr userDrawn="1"/>
          </p:nvSpPr>
          <p:spPr>
            <a:xfrm>
              <a:off x="0" y="1248227"/>
              <a:ext cx="1248225" cy="624115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9" name="三角形 178"/>
            <p:cNvSpPr/>
            <p:nvPr userDrawn="1"/>
          </p:nvSpPr>
          <p:spPr>
            <a:xfrm>
              <a:off x="1" y="1872342"/>
              <a:ext cx="1248225" cy="624115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0" name="组 179"/>
          <p:cNvGrpSpPr/>
          <p:nvPr userDrawn="1"/>
        </p:nvGrpSpPr>
        <p:grpSpPr>
          <a:xfrm rot="10800000">
            <a:off x="8145378" y="996797"/>
            <a:ext cx="1016639" cy="1016638"/>
            <a:chOff x="0" y="0"/>
            <a:chExt cx="1248230" cy="1248229"/>
          </a:xfrm>
        </p:grpSpPr>
        <p:sp>
          <p:nvSpPr>
            <p:cNvPr id="181" name="矩形 180"/>
            <p:cNvSpPr/>
            <p:nvPr userDrawn="1"/>
          </p:nvSpPr>
          <p:spPr>
            <a:xfrm>
              <a:off x="0" y="0"/>
              <a:ext cx="1248229" cy="124822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2" name="矩形 181"/>
            <p:cNvSpPr/>
            <p:nvPr userDrawn="1"/>
          </p:nvSpPr>
          <p:spPr>
            <a:xfrm rot="5400000">
              <a:off x="520096" y="520096"/>
              <a:ext cx="1248229" cy="2080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3" name="矩形 182"/>
            <p:cNvSpPr/>
            <p:nvPr userDrawn="1"/>
          </p:nvSpPr>
          <p:spPr>
            <a:xfrm rot="5400000">
              <a:off x="312058" y="520096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4" name="矩形 183"/>
            <p:cNvSpPr/>
            <p:nvPr userDrawn="1"/>
          </p:nvSpPr>
          <p:spPr>
            <a:xfrm rot="5400000">
              <a:off x="104019" y="520096"/>
              <a:ext cx="1248229" cy="2080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5" name="矩形 184"/>
            <p:cNvSpPr/>
            <p:nvPr userDrawn="1"/>
          </p:nvSpPr>
          <p:spPr>
            <a:xfrm rot="5400000">
              <a:off x="-104019" y="520096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6" name="矩形 185"/>
            <p:cNvSpPr/>
            <p:nvPr userDrawn="1"/>
          </p:nvSpPr>
          <p:spPr>
            <a:xfrm rot="5400000">
              <a:off x="-312057" y="520096"/>
              <a:ext cx="1248229" cy="2080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7" name="矩形 186"/>
            <p:cNvSpPr/>
            <p:nvPr userDrawn="1"/>
          </p:nvSpPr>
          <p:spPr>
            <a:xfrm rot="5400000">
              <a:off x="-520095" y="520096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8" name="组 187"/>
          <p:cNvGrpSpPr/>
          <p:nvPr userDrawn="1"/>
        </p:nvGrpSpPr>
        <p:grpSpPr>
          <a:xfrm>
            <a:off x="6100152" y="-19833"/>
            <a:ext cx="1028593" cy="1016634"/>
            <a:chOff x="5617024" y="653140"/>
            <a:chExt cx="2496460" cy="2467431"/>
          </a:xfrm>
        </p:grpSpPr>
        <p:grpSp>
          <p:nvGrpSpPr>
            <p:cNvPr id="189" name="组 188"/>
            <p:cNvGrpSpPr/>
            <p:nvPr userDrawn="1"/>
          </p:nvGrpSpPr>
          <p:grpSpPr>
            <a:xfrm>
              <a:off x="5617025" y="655563"/>
              <a:ext cx="1248230" cy="1248229"/>
              <a:chOff x="5617025" y="655563"/>
              <a:chExt cx="1248230" cy="1248229"/>
            </a:xfrm>
          </p:grpSpPr>
          <p:sp>
            <p:nvSpPr>
              <p:cNvPr id="199" name="直角三角形 198"/>
              <p:cNvSpPr/>
              <p:nvPr userDrawn="1"/>
            </p:nvSpPr>
            <p:spPr>
              <a:xfrm>
                <a:off x="5617026" y="655563"/>
                <a:ext cx="1248229" cy="1248229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0" name="直角三角形 199"/>
              <p:cNvSpPr/>
              <p:nvPr userDrawn="1"/>
            </p:nvSpPr>
            <p:spPr>
              <a:xfrm rot="10800000">
                <a:off x="5617025" y="655563"/>
                <a:ext cx="1248229" cy="1248229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0" name="组 189"/>
            <p:cNvGrpSpPr/>
            <p:nvPr userDrawn="1"/>
          </p:nvGrpSpPr>
          <p:grpSpPr>
            <a:xfrm>
              <a:off x="6865254" y="653140"/>
              <a:ext cx="1248230" cy="1248229"/>
              <a:chOff x="5617025" y="655563"/>
              <a:chExt cx="1248230" cy="1248229"/>
            </a:xfrm>
          </p:grpSpPr>
          <p:sp>
            <p:nvSpPr>
              <p:cNvPr id="197" name="直角三角形 196"/>
              <p:cNvSpPr/>
              <p:nvPr userDrawn="1"/>
            </p:nvSpPr>
            <p:spPr>
              <a:xfrm>
                <a:off x="5617026" y="655563"/>
                <a:ext cx="1248229" cy="1248229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直角三角形 197"/>
              <p:cNvSpPr/>
              <p:nvPr userDrawn="1"/>
            </p:nvSpPr>
            <p:spPr>
              <a:xfrm rot="10800000">
                <a:off x="5617025" y="655563"/>
                <a:ext cx="1248229" cy="1248229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1" name="组 190"/>
            <p:cNvGrpSpPr/>
            <p:nvPr userDrawn="1"/>
          </p:nvGrpSpPr>
          <p:grpSpPr>
            <a:xfrm>
              <a:off x="5617024" y="1872342"/>
              <a:ext cx="1248230" cy="1248229"/>
              <a:chOff x="5617025" y="655563"/>
              <a:chExt cx="1248230" cy="1248229"/>
            </a:xfrm>
          </p:grpSpPr>
          <p:sp>
            <p:nvSpPr>
              <p:cNvPr id="195" name="直角三角形 194"/>
              <p:cNvSpPr/>
              <p:nvPr userDrawn="1"/>
            </p:nvSpPr>
            <p:spPr>
              <a:xfrm>
                <a:off x="5617026" y="655563"/>
                <a:ext cx="1248229" cy="1248229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6" name="直角三角形 195"/>
              <p:cNvSpPr/>
              <p:nvPr userDrawn="1"/>
            </p:nvSpPr>
            <p:spPr>
              <a:xfrm rot="10800000">
                <a:off x="5617025" y="655563"/>
                <a:ext cx="1248229" cy="1248229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2" name="组 191"/>
            <p:cNvGrpSpPr/>
            <p:nvPr userDrawn="1"/>
          </p:nvGrpSpPr>
          <p:grpSpPr>
            <a:xfrm>
              <a:off x="6865253" y="1869919"/>
              <a:ext cx="1248230" cy="1248229"/>
              <a:chOff x="5617025" y="655563"/>
              <a:chExt cx="1248230" cy="1248229"/>
            </a:xfrm>
          </p:grpSpPr>
          <p:sp>
            <p:nvSpPr>
              <p:cNvPr id="193" name="直角三角形 192"/>
              <p:cNvSpPr/>
              <p:nvPr userDrawn="1"/>
            </p:nvSpPr>
            <p:spPr>
              <a:xfrm>
                <a:off x="5617026" y="655563"/>
                <a:ext cx="1248229" cy="1248229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直角三角形 193"/>
              <p:cNvSpPr/>
              <p:nvPr userDrawn="1"/>
            </p:nvSpPr>
            <p:spPr>
              <a:xfrm rot="10800000">
                <a:off x="5617025" y="655563"/>
                <a:ext cx="1248229" cy="1248229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01" name="组 200"/>
          <p:cNvGrpSpPr/>
          <p:nvPr userDrawn="1"/>
        </p:nvGrpSpPr>
        <p:grpSpPr>
          <a:xfrm rot="10800000">
            <a:off x="5083516" y="996797"/>
            <a:ext cx="1016638" cy="1016638"/>
            <a:chOff x="3725324" y="1238432"/>
            <a:chExt cx="1248229" cy="1248229"/>
          </a:xfrm>
        </p:grpSpPr>
        <p:sp>
          <p:nvSpPr>
            <p:cNvPr id="202" name="矩形 201"/>
            <p:cNvSpPr/>
            <p:nvPr userDrawn="1"/>
          </p:nvSpPr>
          <p:spPr>
            <a:xfrm>
              <a:off x="3725324" y="1238432"/>
              <a:ext cx="1248229" cy="2080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3" name="矩形 202"/>
            <p:cNvSpPr/>
            <p:nvPr userDrawn="1"/>
          </p:nvSpPr>
          <p:spPr>
            <a:xfrm>
              <a:off x="3725324" y="1446470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4" name="矩形 203"/>
            <p:cNvSpPr/>
            <p:nvPr userDrawn="1"/>
          </p:nvSpPr>
          <p:spPr>
            <a:xfrm>
              <a:off x="3725324" y="1654509"/>
              <a:ext cx="1248229" cy="2080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5" name="矩形 204"/>
            <p:cNvSpPr/>
            <p:nvPr userDrawn="1"/>
          </p:nvSpPr>
          <p:spPr>
            <a:xfrm>
              <a:off x="3725324" y="1862547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6" name="矩形 205"/>
            <p:cNvSpPr/>
            <p:nvPr userDrawn="1"/>
          </p:nvSpPr>
          <p:spPr>
            <a:xfrm>
              <a:off x="3725324" y="2070585"/>
              <a:ext cx="1248229" cy="2080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7" name="矩形 206"/>
            <p:cNvSpPr/>
            <p:nvPr userDrawn="1"/>
          </p:nvSpPr>
          <p:spPr>
            <a:xfrm>
              <a:off x="3725324" y="2278623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8" name="组 207"/>
          <p:cNvGrpSpPr/>
          <p:nvPr userDrawn="1"/>
        </p:nvGrpSpPr>
        <p:grpSpPr>
          <a:xfrm rot="16200000">
            <a:off x="5083520" y="-14824"/>
            <a:ext cx="1016638" cy="1016639"/>
            <a:chOff x="0" y="1248227"/>
            <a:chExt cx="1248229" cy="1248230"/>
          </a:xfrm>
        </p:grpSpPr>
        <p:sp>
          <p:nvSpPr>
            <p:cNvPr id="209" name="矩形 208"/>
            <p:cNvSpPr/>
            <p:nvPr userDrawn="1"/>
          </p:nvSpPr>
          <p:spPr>
            <a:xfrm>
              <a:off x="0" y="1248228"/>
              <a:ext cx="1248229" cy="124822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0" name="三角形 209"/>
            <p:cNvSpPr/>
            <p:nvPr userDrawn="1"/>
          </p:nvSpPr>
          <p:spPr>
            <a:xfrm>
              <a:off x="0" y="1248227"/>
              <a:ext cx="1248225" cy="624115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1" name="三角形 210"/>
            <p:cNvSpPr/>
            <p:nvPr userDrawn="1"/>
          </p:nvSpPr>
          <p:spPr>
            <a:xfrm>
              <a:off x="1" y="1872342"/>
              <a:ext cx="1248225" cy="624115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1" name="组 230"/>
          <p:cNvGrpSpPr/>
          <p:nvPr userDrawn="1"/>
        </p:nvGrpSpPr>
        <p:grpSpPr>
          <a:xfrm rot="10800000">
            <a:off x="4069706" y="-5255"/>
            <a:ext cx="1028587" cy="1036564"/>
            <a:chOff x="1886852" y="1870267"/>
            <a:chExt cx="951721" cy="959102"/>
          </a:xfrm>
        </p:grpSpPr>
        <p:sp>
          <p:nvSpPr>
            <p:cNvPr id="232" name="直角三角形 231"/>
            <p:cNvSpPr/>
            <p:nvPr userDrawn="1"/>
          </p:nvSpPr>
          <p:spPr>
            <a:xfrm rot="5400000">
              <a:off x="1886854" y="1888703"/>
              <a:ext cx="940666" cy="940666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3" name="直角三角形 232"/>
            <p:cNvSpPr/>
            <p:nvPr userDrawn="1"/>
          </p:nvSpPr>
          <p:spPr>
            <a:xfrm rot="16200000">
              <a:off x="1886852" y="1870267"/>
              <a:ext cx="951721" cy="95172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4" name="组 233"/>
          <p:cNvGrpSpPr/>
          <p:nvPr userDrawn="1"/>
        </p:nvGrpSpPr>
        <p:grpSpPr>
          <a:xfrm rot="10800000">
            <a:off x="4063727" y="1006171"/>
            <a:ext cx="1028012" cy="1016638"/>
            <a:chOff x="2336" y="2502549"/>
            <a:chExt cx="1248229" cy="1248229"/>
          </a:xfrm>
        </p:grpSpPr>
        <p:sp>
          <p:nvSpPr>
            <p:cNvPr id="235" name="矩形 234"/>
            <p:cNvSpPr/>
            <p:nvPr userDrawn="1"/>
          </p:nvSpPr>
          <p:spPr>
            <a:xfrm rot="5400000">
              <a:off x="2336" y="2502549"/>
              <a:ext cx="1248229" cy="12482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236" name="组 235"/>
            <p:cNvGrpSpPr/>
            <p:nvPr userDrawn="1"/>
          </p:nvGrpSpPr>
          <p:grpSpPr>
            <a:xfrm>
              <a:off x="179050" y="2677296"/>
              <a:ext cx="894800" cy="898734"/>
              <a:chOff x="208038" y="2761329"/>
              <a:chExt cx="894800" cy="898734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37" name="矩形 236"/>
              <p:cNvSpPr/>
              <p:nvPr userDrawn="1"/>
            </p:nvSpPr>
            <p:spPr>
              <a:xfrm rot="5400000">
                <a:off x="743259" y="2767420"/>
                <a:ext cx="359240" cy="3592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8" name="矩形 237"/>
              <p:cNvSpPr/>
              <p:nvPr userDrawn="1"/>
            </p:nvSpPr>
            <p:spPr>
              <a:xfrm rot="5400000">
                <a:off x="208038" y="2761329"/>
                <a:ext cx="359240" cy="3592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9" name="矩形 238"/>
              <p:cNvSpPr/>
              <p:nvPr userDrawn="1"/>
            </p:nvSpPr>
            <p:spPr>
              <a:xfrm rot="5400000">
                <a:off x="743598" y="3300823"/>
                <a:ext cx="359240" cy="3592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0" name="矩形 239"/>
              <p:cNvSpPr/>
              <p:nvPr userDrawn="1"/>
            </p:nvSpPr>
            <p:spPr>
              <a:xfrm rot="5400000">
                <a:off x="208377" y="3294732"/>
                <a:ext cx="359240" cy="3592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41" name="组 240"/>
          <p:cNvGrpSpPr/>
          <p:nvPr userDrawn="1"/>
        </p:nvGrpSpPr>
        <p:grpSpPr>
          <a:xfrm rot="16200000">
            <a:off x="4063728" y="2013436"/>
            <a:ext cx="1016638" cy="1016639"/>
            <a:chOff x="0" y="1248227"/>
            <a:chExt cx="1248229" cy="1248230"/>
          </a:xfrm>
        </p:grpSpPr>
        <p:sp>
          <p:nvSpPr>
            <p:cNvPr id="242" name="矩形 241"/>
            <p:cNvSpPr/>
            <p:nvPr userDrawn="1"/>
          </p:nvSpPr>
          <p:spPr>
            <a:xfrm>
              <a:off x="0" y="1248228"/>
              <a:ext cx="1248229" cy="124822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3" name="三角形 242"/>
            <p:cNvSpPr/>
            <p:nvPr userDrawn="1"/>
          </p:nvSpPr>
          <p:spPr>
            <a:xfrm>
              <a:off x="0" y="1248227"/>
              <a:ext cx="1248225" cy="624115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4" name="三角形 243"/>
            <p:cNvSpPr/>
            <p:nvPr userDrawn="1"/>
          </p:nvSpPr>
          <p:spPr>
            <a:xfrm>
              <a:off x="1" y="1872342"/>
              <a:ext cx="1248225" cy="624115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3" name="组 252"/>
          <p:cNvGrpSpPr/>
          <p:nvPr userDrawn="1"/>
        </p:nvGrpSpPr>
        <p:grpSpPr>
          <a:xfrm rot="10800000">
            <a:off x="9143247" y="-19842"/>
            <a:ext cx="1016630" cy="1016630"/>
            <a:chOff x="1248227" y="1248229"/>
            <a:chExt cx="1248229" cy="1248229"/>
          </a:xfrm>
        </p:grpSpPr>
        <p:sp>
          <p:nvSpPr>
            <p:cNvPr id="254" name="矩形 253"/>
            <p:cNvSpPr/>
            <p:nvPr userDrawn="1"/>
          </p:nvSpPr>
          <p:spPr>
            <a:xfrm>
              <a:off x="1248227" y="1248229"/>
              <a:ext cx="1248229" cy="124822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5" name="椭圆 254"/>
            <p:cNvSpPr/>
            <p:nvPr userDrawn="1"/>
          </p:nvSpPr>
          <p:spPr>
            <a:xfrm>
              <a:off x="1604898" y="1604900"/>
              <a:ext cx="534887" cy="53488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6" name="组 255"/>
          <p:cNvGrpSpPr/>
          <p:nvPr userDrawn="1"/>
        </p:nvGrpSpPr>
        <p:grpSpPr>
          <a:xfrm rot="10800000">
            <a:off x="9124776" y="995343"/>
            <a:ext cx="1028587" cy="1036564"/>
            <a:chOff x="1886852" y="1870267"/>
            <a:chExt cx="951721" cy="959102"/>
          </a:xfrm>
        </p:grpSpPr>
        <p:sp>
          <p:nvSpPr>
            <p:cNvPr id="257" name="直角三角形 256"/>
            <p:cNvSpPr/>
            <p:nvPr userDrawn="1"/>
          </p:nvSpPr>
          <p:spPr>
            <a:xfrm rot="5400000">
              <a:off x="1886854" y="1888703"/>
              <a:ext cx="940666" cy="940666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8" name="直角三角形 257"/>
            <p:cNvSpPr/>
            <p:nvPr userDrawn="1"/>
          </p:nvSpPr>
          <p:spPr>
            <a:xfrm rot="16200000">
              <a:off x="1886852" y="1870267"/>
              <a:ext cx="951721" cy="95172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9" name="组 258"/>
          <p:cNvGrpSpPr/>
          <p:nvPr userDrawn="1"/>
        </p:nvGrpSpPr>
        <p:grpSpPr>
          <a:xfrm>
            <a:off x="6098666" y="2016870"/>
            <a:ext cx="1016638" cy="1016638"/>
            <a:chOff x="2336" y="2502549"/>
            <a:chExt cx="1248229" cy="1248229"/>
          </a:xfrm>
        </p:grpSpPr>
        <p:sp>
          <p:nvSpPr>
            <p:cNvPr id="260" name="矩形 259"/>
            <p:cNvSpPr/>
            <p:nvPr userDrawn="1"/>
          </p:nvSpPr>
          <p:spPr>
            <a:xfrm rot="5400000">
              <a:off x="2336" y="2502549"/>
              <a:ext cx="1248229" cy="12482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261" name="组 260"/>
            <p:cNvGrpSpPr/>
            <p:nvPr userDrawn="1"/>
          </p:nvGrpSpPr>
          <p:grpSpPr>
            <a:xfrm>
              <a:off x="179050" y="2677296"/>
              <a:ext cx="894800" cy="898734"/>
              <a:chOff x="208038" y="2761329"/>
              <a:chExt cx="894800" cy="898734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62" name="矩形 261"/>
              <p:cNvSpPr/>
              <p:nvPr userDrawn="1"/>
            </p:nvSpPr>
            <p:spPr>
              <a:xfrm rot="5400000">
                <a:off x="743259" y="2767420"/>
                <a:ext cx="359240" cy="3592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3" name="矩形 262"/>
              <p:cNvSpPr/>
              <p:nvPr userDrawn="1"/>
            </p:nvSpPr>
            <p:spPr>
              <a:xfrm rot="5400000">
                <a:off x="208038" y="2761329"/>
                <a:ext cx="359240" cy="3592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4" name="矩形 263"/>
              <p:cNvSpPr/>
              <p:nvPr userDrawn="1"/>
            </p:nvSpPr>
            <p:spPr>
              <a:xfrm rot="5400000">
                <a:off x="743598" y="3300823"/>
                <a:ext cx="359240" cy="3592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5" name="矩形 264"/>
              <p:cNvSpPr/>
              <p:nvPr userDrawn="1"/>
            </p:nvSpPr>
            <p:spPr>
              <a:xfrm rot="5400000">
                <a:off x="208377" y="3294732"/>
                <a:ext cx="359240" cy="3592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66" name="矩形 265"/>
          <p:cNvSpPr/>
          <p:nvPr userDrawn="1"/>
        </p:nvSpPr>
        <p:spPr>
          <a:xfrm>
            <a:off x="7113401" y="2016877"/>
            <a:ext cx="1016630" cy="10166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grpSp>
        <p:nvGrpSpPr>
          <p:cNvPr id="267" name="组 266"/>
          <p:cNvGrpSpPr/>
          <p:nvPr userDrawn="1"/>
        </p:nvGrpSpPr>
        <p:grpSpPr>
          <a:xfrm>
            <a:off x="9139245" y="2010506"/>
            <a:ext cx="1016639" cy="1023001"/>
            <a:chOff x="3759350" y="2494736"/>
            <a:chExt cx="1248230" cy="1256042"/>
          </a:xfrm>
        </p:grpSpPr>
        <p:sp>
          <p:nvSpPr>
            <p:cNvPr id="268" name="矩形 267"/>
            <p:cNvSpPr/>
            <p:nvPr userDrawn="1"/>
          </p:nvSpPr>
          <p:spPr>
            <a:xfrm>
              <a:off x="3759350" y="2494736"/>
              <a:ext cx="1248230" cy="125604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269" name="组 268"/>
            <p:cNvGrpSpPr/>
            <p:nvPr userDrawn="1"/>
          </p:nvGrpSpPr>
          <p:grpSpPr>
            <a:xfrm>
              <a:off x="3774026" y="2495224"/>
              <a:ext cx="1233548" cy="1233548"/>
              <a:chOff x="3774026" y="2495224"/>
              <a:chExt cx="1189544" cy="1189544"/>
            </a:xfrm>
          </p:grpSpPr>
          <p:sp>
            <p:nvSpPr>
              <p:cNvPr id="270" name="椭圆 269"/>
              <p:cNvSpPr/>
              <p:nvPr userDrawn="1"/>
            </p:nvSpPr>
            <p:spPr>
              <a:xfrm>
                <a:off x="3774026" y="2495224"/>
                <a:ext cx="594772" cy="5947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1" name="椭圆 270"/>
              <p:cNvSpPr/>
              <p:nvPr userDrawn="1"/>
            </p:nvSpPr>
            <p:spPr>
              <a:xfrm>
                <a:off x="4368798" y="2495224"/>
                <a:ext cx="594772" cy="5947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2" name="椭圆 271"/>
              <p:cNvSpPr/>
              <p:nvPr userDrawn="1"/>
            </p:nvSpPr>
            <p:spPr>
              <a:xfrm>
                <a:off x="3774026" y="3089996"/>
                <a:ext cx="594772" cy="5947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3" name="椭圆 272"/>
              <p:cNvSpPr/>
              <p:nvPr userDrawn="1"/>
            </p:nvSpPr>
            <p:spPr>
              <a:xfrm>
                <a:off x="4368798" y="3089996"/>
                <a:ext cx="594772" cy="5947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74" name="组 273"/>
          <p:cNvGrpSpPr/>
          <p:nvPr userDrawn="1"/>
        </p:nvGrpSpPr>
        <p:grpSpPr>
          <a:xfrm>
            <a:off x="8116632" y="1991332"/>
            <a:ext cx="1028587" cy="1045184"/>
            <a:chOff x="1886852" y="1870267"/>
            <a:chExt cx="951721" cy="959102"/>
          </a:xfrm>
        </p:grpSpPr>
        <p:sp>
          <p:nvSpPr>
            <p:cNvPr id="275" name="直角三角形 274"/>
            <p:cNvSpPr/>
            <p:nvPr userDrawn="1"/>
          </p:nvSpPr>
          <p:spPr>
            <a:xfrm rot="5400000">
              <a:off x="1886854" y="1888703"/>
              <a:ext cx="940666" cy="940666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6" name="直角三角形 275"/>
            <p:cNvSpPr/>
            <p:nvPr userDrawn="1"/>
          </p:nvSpPr>
          <p:spPr>
            <a:xfrm rot="16200000">
              <a:off x="1886852" y="1870267"/>
              <a:ext cx="951721" cy="95172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7" name="组 276"/>
          <p:cNvGrpSpPr/>
          <p:nvPr userDrawn="1"/>
        </p:nvGrpSpPr>
        <p:grpSpPr>
          <a:xfrm>
            <a:off x="5079516" y="2016870"/>
            <a:ext cx="1026605" cy="1016638"/>
            <a:chOff x="0" y="0"/>
            <a:chExt cx="1248230" cy="1248229"/>
          </a:xfrm>
        </p:grpSpPr>
        <p:sp>
          <p:nvSpPr>
            <p:cNvPr id="278" name="矩形 277"/>
            <p:cNvSpPr/>
            <p:nvPr userDrawn="1"/>
          </p:nvSpPr>
          <p:spPr>
            <a:xfrm>
              <a:off x="0" y="0"/>
              <a:ext cx="1248229" cy="124822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9" name="矩形 278"/>
            <p:cNvSpPr/>
            <p:nvPr userDrawn="1"/>
          </p:nvSpPr>
          <p:spPr>
            <a:xfrm rot="5400000">
              <a:off x="520096" y="520096"/>
              <a:ext cx="1248229" cy="2080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0" name="矩形 279"/>
            <p:cNvSpPr/>
            <p:nvPr userDrawn="1"/>
          </p:nvSpPr>
          <p:spPr>
            <a:xfrm rot="5400000">
              <a:off x="312058" y="520096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1" name="矩形 280"/>
            <p:cNvSpPr/>
            <p:nvPr userDrawn="1"/>
          </p:nvSpPr>
          <p:spPr>
            <a:xfrm rot="5400000">
              <a:off x="104019" y="520096"/>
              <a:ext cx="1248229" cy="2080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2" name="矩形 281"/>
            <p:cNvSpPr/>
            <p:nvPr userDrawn="1"/>
          </p:nvSpPr>
          <p:spPr>
            <a:xfrm rot="5400000">
              <a:off x="-104019" y="520096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3" name="矩形 282"/>
            <p:cNvSpPr/>
            <p:nvPr userDrawn="1"/>
          </p:nvSpPr>
          <p:spPr>
            <a:xfrm rot="5400000">
              <a:off x="-312057" y="520096"/>
              <a:ext cx="1248229" cy="2080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4" name="矩形 283"/>
            <p:cNvSpPr/>
            <p:nvPr userDrawn="1"/>
          </p:nvSpPr>
          <p:spPr>
            <a:xfrm rot="5400000">
              <a:off x="-520095" y="520096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8" name="组 317"/>
          <p:cNvGrpSpPr/>
          <p:nvPr userDrawn="1"/>
        </p:nvGrpSpPr>
        <p:grpSpPr>
          <a:xfrm>
            <a:off x="10155573" y="2014211"/>
            <a:ext cx="1016638" cy="1016638"/>
            <a:chOff x="3725324" y="1238432"/>
            <a:chExt cx="1248229" cy="1248229"/>
          </a:xfrm>
        </p:grpSpPr>
        <p:sp>
          <p:nvSpPr>
            <p:cNvPr id="319" name="矩形 318"/>
            <p:cNvSpPr/>
            <p:nvPr userDrawn="1"/>
          </p:nvSpPr>
          <p:spPr>
            <a:xfrm>
              <a:off x="3725324" y="1238432"/>
              <a:ext cx="1248229" cy="2080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0" name="矩形 319"/>
            <p:cNvSpPr/>
            <p:nvPr userDrawn="1"/>
          </p:nvSpPr>
          <p:spPr>
            <a:xfrm>
              <a:off x="3725324" y="1446470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1" name="矩形 320"/>
            <p:cNvSpPr/>
            <p:nvPr userDrawn="1"/>
          </p:nvSpPr>
          <p:spPr>
            <a:xfrm>
              <a:off x="3725324" y="1654509"/>
              <a:ext cx="1248229" cy="2080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2" name="矩形 321"/>
            <p:cNvSpPr/>
            <p:nvPr userDrawn="1"/>
          </p:nvSpPr>
          <p:spPr>
            <a:xfrm>
              <a:off x="3725324" y="1862547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3" name="矩形 322"/>
            <p:cNvSpPr/>
            <p:nvPr userDrawn="1"/>
          </p:nvSpPr>
          <p:spPr>
            <a:xfrm>
              <a:off x="3725324" y="2070585"/>
              <a:ext cx="1248229" cy="2080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4" name="矩形 323"/>
            <p:cNvSpPr/>
            <p:nvPr userDrawn="1"/>
          </p:nvSpPr>
          <p:spPr>
            <a:xfrm>
              <a:off x="3725324" y="2278623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2" name="组 331"/>
          <p:cNvGrpSpPr/>
          <p:nvPr userDrawn="1"/>
        </p:nvGrpSpPr>
        <p:grpSpPr>
          <a:xfrm>
            <a:off x="11175362" y="2004836"/>
            <a:ext cx="1016638" cy="1016638"/>
            <a:chOff x="2336" y="2502549"/>
            <a:chExt cx="1248229" cy="1248229"/>
          </a:xfrm>
        </p:grpSpPr>
        <p:sp>
          <p:nvSpPr>
            <p:cNvPr id="333" name="矩形 332"/>
            <p:cNvSpPr/>
            <p:nvPr userDrawn="1"/>
          </p:nvSpPr>
          <p:spPr>
            <a:xfrm rot="5400000">
              <a:off x="2336" y="2502549"/>
              <a:ext cx="1248229" cy="12482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334" name="组 333"/>
            <p:cNvGrpSpPr/>
            <p:nvPr userDrawn="1"/>
          </p:nvGrpSpPr>
          <p:grpSpPr>
            <a:xfrm>
              <a:off x="179050" y="2677296"/>
              <a:ext cx="894800" cy="898734"/>
              <a:chOff x="208038" y="2761329"/>
              <a:chExt cx="894800" cy="898734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335" name="矩形 334"/>
              <p:cNvSpPr/>
              <p:nvPr userDrawn="1"/>
            </p:nvSpPr>
            <p:spPr>
              <a:xfrm rot="5400000">
                <a:off x="743259" y="2767420"/>
                <a:ext cx="359240" cy="3592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6" name="矩形 335"/>
              <p:cNvSpPr/>
              <p:nvPr userDrawn="1"/>
            </p:nvSpPr>
            <p:spPr>
              <a:xfrm rot="5400000">
                <a:off x="208038" y="2761329"/>
                <a:ext cx="359240" cy="3592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7" name="矩形 336"/>
              <p:cNvSpPr/>
              <p:nvPr userDrawn="1"/>
            </p:nvSpPr>
            <p:spPr>
              <a:xfrm rot="5400000">
                <a:off x="743598" y="3300823"/>
                <a:ext cx="359240" cy="3592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8" name="矩形 337"/>
              <p:cNvSpPr/>
              <p:nvPr userDrawn="1"/>
            </p:nvSpPr>
            <p:spPr>
              <a:xfrm rot="5400000">
                <a:off x="208377" y="3294732"/>
                <a:ext cx="359240" cy="3592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39" name="组 338"/>
          <p:cNvGrpSpPr/>
          <p:nvPr userDrawn="1"/>
        </p:nvGrpSpPr>
        <p:grpSpPr>
          <a:xfrm rot="5400000">
            <a:off x="11175361" y="997571"/>
            <a:ext cx="1016638" cy="1016639"/>
            <a:chOff x="0" y="1248227"/>
            <a:chExt cx="1248229" cy="1248230"/>
          </a:xfrm>
        </p:grpSpPr>
        <p:sp>
          <p:nvSpPr>
            <p:cNvPr id="340" name="矩形 339"/>
            <p:cNvSpPr/>
            <p:nvPr userDrawn="1"/>
          </p:nvSpPr>
          <p:spPr>
            <a:xfrm>
              <a:off x="0" y="1248228"/>
              <a:ext cx="1248229" cy="124822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1" name="三角形 340"/>
            <p:cNvSpPr/>
            <p:nvPr userDrawn="1"/>
          </p:nvSpPr>
          <p:spPr>
            <a:xfrm>
              <a:off x="0" y="1248227"/>
              <a:ext cx="1248225" cy="624115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2" name="三角形 341"/>
            <p:cNvSpPr/>
            <p:nvPr userDrawn="1"/>
          </p:nvSpPr>
          <p:spPr>
            <a:xfrm>
              <a:off x="1" y="1872342"/>
              <a:ext cx="1248225" cy="624115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3" name="组 342"/>
          <p:cNvGrpSpPr/>
          <p:nvPr userDrawn="1"/>
        </p:nvGrpSpPr>
        <p:grpSpPr>
          <a:xfrm>
            <a:off x="11175360" y="-21458"/>
            <a:ext cx="1016639" cy="1016638"/>
            <a:chOff x="0" y="0"/>
            <a:chExt cx="1248230" cy="1248229"/>
          </a:xfrm>
        </p:grpSpPr>
        <p:sp>
          <p:nvSpPr>
            <p:cNvPr id="344" name="矩形 343"/>
            <p:cNvSpPr/>
            <p:nvPr userDrawn="1"/>
          </p:nvSpPr>
          <p:spPr>
            <a:xfrm>
              <a:off x="0" y="0"/>
              <a:ext cx="1248229" cy="124822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5" name="矩形 344"/>
            <p:cNvSpPr/>
            <p:nvPr userDrawn="1"/>
          </p:nvSpPr>
          <p:spPr>
            <a:xfrm rot="5400000">
              <a:off x="520096" y="520096"/>
              <a:ext cx="1248229" cy="2080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6" name="矩形 345"/>
            <p:cNvSpPr/>
            <p:nvPr userDrawn="1"/>
          </p:nvSpPr>
          <p:spPr>
            <a:xfrm rot="5400000">
              <a:off x="312058" y="520096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7" name="矩形 346"/>
            <p:cNvSpPr/>
            <p:nvPr userDrawn="1"/>
          </p:nvSpPr>
          <p:spPr>
            <a:xfrm rot="5400000">
              <a:off x="104019" y="520096"/>
              <a:ext cx="1248229" cy="2080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8" name="矩形 347"/>
            <p:cNvSpPr/>
            <p:nvPr userDrawn="1"/>
          </p:nvSpPr>
          <p:spPr>
            <a:xfrm rot="5400000">
              <a:off x="-104019" y="520096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9" name="矩形 348"/>
            <p:cNvSpPr/>
            <p:nvPr userDrawn="1"/>
          </p:nvSpPr>
          <p:spPr>
            <a:xfrm rot="5400000">
              <a:off x="-312057" y="520096"/>
              <a:ext cx="1248229" cy="2080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0" name="矩形 349"/>
            <p:cNvSpPr/>
            <p:nvPr userDrawn="1"/>
          </p:nvSpPr>
          <p:spPr>
            <a:xfrm rot="5400000">
              <a:off x="-520095" y="520096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1" name="组 350"/>
          <p:cNvGrpSpPr/>
          <p:nvPr userDrawn="1"/>
        </p:nvGrpSpPr>
        <p:grpSpPr>
          <a:xfrm rot="10800000">
            <a:off x="10149606" y="994138"/>
            <a:ext cx="1026605" cy="1016638"/>
            <a:chOff x="0" y="0"/>
            <a:chExt cx="1248230" cy="1248229"/>
          </a:xfrm>
        </p:grpSpPr>
        <p:sp>
          <p:nvSpPr>
            <p:cNvPr id="352" name="矩形 351"/>
            <p:cNvSpPr/>
            <p:nvPr userDrawn="1"/>
          </p:nvSpPr>
          <p:spPr>
            <a:xfrm>
              <a:off x="0" y="0"/>
              <a:ext cx="1248229" cy="124822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3" name="矩形 352"/>
            <p:cNvSpPr/>
            <p:nvPr userDrawn="1"/>
          </p:nvSpPr>
          <p:spPr>
            <a:xfrm rot="5400000">
              <a:off x="520096" y="520096"/>
              <a:ext cx="1248229" cy="2080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4" name="矩形 353"/>
            <p:cNvSpPr/>
            <p:nvPr userDrawn="1"/>
          </p:nvSpPr>
          <p:spPr>
            <a:xfrm rot="5400000">
              <a:off x="312058" y="520096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5" name="矩形 354"/>
            <p:cNvSpPr/>
            <p:nvPr userDrawn="1"/>
          </p:nvSpPr>
          <p:spPr>
            <a:xfrm rot="5400000">
              <a:off x="104019" y="520096"/>
              <a:ext cx="1248229" cy="2080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6" name="矩形 355"/>
            <p:cNvSpPr/>
            <p:nvPr userDrawn="1"/>
          </p:nvSpPr>
          <p:spPr>
            <a:xfrm rot="5400000">
              <a:off x="-104019" y="520096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7" name="矩形 356"/>
            <p:cNvSpPr/>
            <p:nvPr userDrawn="1"/>
          </p:nvSpPr>
          <p:spPr>
            <a:xfrm rot="5400000">
              <a:off x="-312057" y="520096"/>
              <a:ext cx="1248229" cy="2080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8" name="矩形 357"/>
            <p:cNvSpPr/>
            <p:nvPr userDrawn="1"/>
          </p:nvSpPr>
          <p:spPr>
            <a:xfrm rot="5400000">
              <a:off x="-520095" y="520096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9" name="组 358"/>
          <p:cNvGrpSpPr/>
          <p:nvPr userDrawn="1"/>
        </p:nvGrpSpPr>
        <p:grpSpPr>
          <a:xfrm rot="10800000">
            <a:off x="10158955" y="-10478"/>
            <a:ext cx="1016638" cy="1016639"/>
            <a:chOff x="0" y="1248227"/>
            <a:chExt cx="1248229" cy="1248230"/>
          </a:xfrm>
        </p:grpSpPr>
        <p:sp>
          <p:nvSpPr>
            <p:cNvPr id="360" name="矩形 359"/>
            <p:cNvSpPr/>
            <p:nvPr userDrawn="1"/>
          </p:nvSpPr>
          <p:spPr>
            <a:xfrm>
              <a:off x="0" y="1248228"/>
              <a:ext cx="1248229" cy="124822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1" name="三角形 360"/>
            <p:cNvSpPr/>
            <p:nvPr userDrawn="1"/>
          </p:nvSpPr>
          <p:spPr>
            <a:xfrm>
              <a:off x="0" y="1248227"/>
              <a:ext cx="1248225" cy="624115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2" name="三角形 361"/>
            <p:cNvSpPr/>
            <p:nvPr userDrawn="1"/>
          </p:nvSpPr>
          <p:spPr>
            <a:xfrm>
              <a:off x="1" y="1872342"/>
              <a:ext cx="1248225" cy="624115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65" name="文本占位符 258"/>
          <p:cNvSpPr>
            <a:spLocks noGrp="1"/>
          </p:cNvSpPr>
          <p:nvPr>
            <p:ph type="body" sz="quarter" idx="12"/>
          </p:nvPr>
        </p:nvSpPr>
        <p:spPr>
          <a:xfrm>
            <a:off x="2537367" y="3598465"/>
            <a:ext cx="7117268" cy="84035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366" name="文本占位符 258"/>
          <p:cNvSpPr>
            <a:spLocks noGrp="1"/>
          </p:cNvSpPr>
          <p:nvPr>
            <p:ph type="body" sz="quarter" idx="13"/>
          </p:nvPr>
        </p:nvSpPr>
        <p:spPr>
          <a:xfrm>
            <a:off x="2547486" y="4438819"/>
            <a:ext cx="7117268" cy="5438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367" name="文本占位符 258"/>
          <p:cNvSpPr>
            <a:spLocks noGrp="1"/>
          </p:cNvSpPr>
          <p:nvPr>
            <p:ph type="body" sz="quarter" idx="14"/>
          </p:nvPr>
        </p:nvSpPr>
        <p:spPr>
          <a:xfrm>
            <a:off x="2537367" y="5100794"/>
            <a:ext cx="7117268" cy="33901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背景图片出处</a:t>
            </a: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英文 </a:t>
            </a: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Impact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 charset="0"/>
              <a:ea typeface="Segoe UI Light" panose="020B0502040204020203" charset="0"/>
              <a:cs typeface="Segoe UI Light" panose="020B0502040204020203" charset="0"/>
            </a:endParaRP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1.3</a:t>
            </a: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图片素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背景图片素材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</a:rPr>
              <a:t>点击</a:t>
            </a:r>
            <a:r>
              <a:rPr kumimoji="1" lang="en-US" altLang="zh-CN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Logo</a:t>
            </a:r>
            <a:r>
              <a:rPr kumimoji="1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</a:rPr>
              <a:t>获取更多优质模板（放映模式）</a:t>
            </a: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三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组 259"/>
          <p:cNvGrpSpPr/>
          <p:nvPr userDrawn="1"/>
        </p:nvGrpSpPr>
        <p:grpSpPr>
          <a:xfrm>
            <a:off x="-2" y="-9286"/>
            <a:ext cx="12192001" cy="2066798"/>
            <a:chOff x="-1" y="-9286"/>
            <a:chExt cx="11812890" cy="2002531"/>
          </a:xfrm>
        </p:grpSpPr>
        <p:grpSp>
          <p:nvGrpSpPr>
            <p:cNvPr id="2" name="组 1"/>
            <p:cNvGrpSpPr/>
            <p:nvPr userDrawn="1"/>
          </p:nvGrpSpPr>
          <p:grpSpPr>
            <a:xfrm>
              <a:off x="986771" y="281"/>
              <a:ext cx="986772" cy="986772"/>
              <a:chOff x="1248229" y="0"/>
              <a:chExt cx="1248229" cy="1248229"/>
            </a:xfrm>
          </p:grpSpPr>
          <p:sp>
            <p:nvSpPr>
              <p:cNvPr id="3" name="矩形 2"/>
              <p:cNvSpPr/>
              <p:nvPr userDrawn="1"/>
            </p:nvSpPr>
            <p:spPr>
              <a:xfrm>
                <a:off x="1248229" y="0"/>
                <a:ext cx="1248229" cy="2080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1248229" y="208038"/>
                <a:ext cx="1248229" cy="20803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矩形 4"/>
              <p:cNvSpPr/>
              <p:nvPr userDrawn="1"/>
            </p:nvSpPr>
            <p:spPr>
              <a:xfrm>
                <a:off x="1248229" y="416077"/>
                <a:ext cx="1248229" cy="2080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矩形 5"/>
              <p:cNvSpPr/>
              <p:nvPr userDrawn="1"/>
            </p:nvSpPr>
            <p:spPr>
              <a:xfrm>
                <a:off x="1248229" y="624115"/>
                <a:ext cx="1248229" cy="20803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矩形 6"/>
              <p:cNvSpPr/>
              <p:nvPr userDrawn="1"/>
            </p:nvSpPr>
            <p:spPr>
              <a:xfrm>
                <a:off x="1248229" y="832153"/>
                <a:ext cx="1248229" cy="2080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矩形 7"/>
              <p:cNvSpPr/>
              <p:nvPr userDrawn="1"/>
            </p:nvSpPr>
            <p:spPr>
              <a:xfrm>
                <a:off x="1248229" y="1040191"/>
                <a:ext cx="1248229" cy="20803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组 8"/>
            <p:cNvGrpSpPr/>
            <p:nvPr userDrawn="1"/>
          </p:nvGrpSpPr>
          <p:grpSpPr>
            <a:xfrm>
              <a:off x="1973542" y="280"/>
              <a:ext cx="998370" cy="998370"/>
              <a:chOff x="2496456" y="-1"/>
              <a:chExt cx="1262899" cy="1262899"/>
            </a:xfrm>
          </p:grpSpPr>
          <p:sp>
            <p:nvSpPr>
              <p:cNvPr id="10" name="直角三角形 9"/>
              <p:cNvSpPr/>
              <p:nvPr userDrawn="1"/>
            </p:nvSpPr>
            <p:spPr>
              <a:xfrm>
                <a:off x="2496458" y="0"/>
                <a:ext cx="1248229" cy="1248229"/>
              </a:xfrm>
              <a:prstGeom prst="rt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直角三角形 10"/>
              <p:cNvSpPr/>
              <p:nvPr userDrawn="1"/>
            </p:nvSpPr>
            <p:spPr>
              <a:xfrm rot="10800000">
                <a:off x="2496456" y="-1"/>
                <a:ext cx="1262899" cy="1262899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组 11"/>
            <p:cNvGrpSpPr/>
            <p:nvPr userDrawn="1"/>
          </p:nvGrpSpPr>
          <p:grpSpPr>
            <a:xfrm>
              <a:off x="986770" y="968245"/>
              <a:ext cx="986764" cy="986764"/>
              <a:chOff x="1248227" y="1248229"/>
              <a:chExt cx="1248229" cy="1248229"/>
            </a:xfrm>
          </p:grpSpPr>
          <p:sp>
            <p:nvSpPr>
              <p:cNvPr id="13" name="矩形 12"/>
              <p:cNvSpPr/>
              <p:nvPr userDrawn="1"/>
            </p:nvSpPr>
            <p:spPr>
              <a:xfrm>
                <a:off x="1248227" y="1248229"/>
                <a:ext cx="1248229" cy="124822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椭圆 13"/>
              <p:cNvSpPr/>
              <p:nvPr userDrawn="1"/>
            </p:nvSpPr>
            <p:spPr>
              <a:xfrm>
                <a:off x="1248227" y="1248229"/>
                <a:ext cx="1248229" cy="12482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组 14"/>
            <p:cNvGrpSpPr/>
            <p:nvPr userDrawn="1"/>
          </p:nvGrpSpPr>
          <p:grpSpPr>
            <a:xfrm>
              <a:off x="-1" y="968244"/>
              <a:ext cx="986772" cy="986773"/>
              <a:chOff x="0" y="1248227"/>
              <a:chExt cx="1248229" cy="1248230"/>
            </a:xfrm>
          </p:grpSpPr>
          <p:sp>
            <p:nvSpPr>
              <p:cNvPr id="16" name="矩形 15"/>
              <p:cNvSpPr/>
              <p:nvPr userDrawn="1"/>
            </p:nvSpPr>
            <p:spPr>
              <a:xfrm>
                <a:off x="0" y="1248228"/>
                <a:ext cx="1248229" cy="124822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三角形 16"/>
              <p:cNvSpPr/>
              <p:nvPr userDrawn="1"/>
            </p:nvSpPr>
            <p:spPr>
              <a:xfrm>
                <a:off x="0" y="1248227"/>
                <a:ext cx="1248225" cy="624115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三角形 17"/>
              <p:cNvSpPr/>
              <p:nvPr userDrawn="1"/>
            </p:nvSpPr>
            <p:spPr>
              <a:xfrm>
                <a:off x="1" y="1872342"/>
                <a:ext cx="1248225" cy="624115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组 18"/>
            <p:cNvGrpSpPr/>
            <p:nvPr userDrawn="1"/>
          </p:nvGrpSpPr>
          <p:grpSpPr>
            <a:xfrm>
              <a:off x="-1" y="281"/>
              <a:ext cx="986773" cy="986772"/>
              <a:chOff x="0" y="0"/>
              <a:chExt cx="1248230" cy="1248229"/>
            </a:xfrm>
          </p:grpSpPr>
          <p:sp>
            <p:nvSpPr>
              <p:cNvPr id="20" name="矩形 19"/>
              <p:cNvSpPr/>
              <p:nvPr userDrawn="1"/>
            </p:nvSpPr>
            <p:spPr>
              <a:xfrm>
                <a:off x="0" y="0"/>
                <a:ext cx="1248229" cy="124822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矩形 20"/>
              <p:cNvSpPr/>
              <p:nvPr userDrawn="1"/>
            </p:nvSpPr>
            <p:spPr>
              <a:xfrm rot="5400000">
                <a:off x="520096" y="520096"/>
                <a:ext cx="1248229" cy="20803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矩形 21"/>
              <p:cNvSpPr/>
              <p:nvPr userDrawn="1"/>
            </p:nvSpPr>
            <p:spPr>
              <a:xfrm rot="5400000">
                <a:off x="312058" y="520096"/>
                <a:ext cx="1248229" cy="20803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矩形 22"/>
              <p:cNvSpPr/>
              <p:nvPr userDrawn="1"/>
            </p:nvSpPr>
            <p:spPr>
              <a:xfrm rot="5400000">
                <a:off x="104019" y="520096"/>
                <a:ext cx="1248229" cy="20803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矩形 23"/>
              <p:cNvSpPr/>
              <p:nvPr userDrawn="1"/>
            </p:nvSpPr>
            <p:spPr>
              <a:xfrm rot="5400000">
                <a:off x="-104019" y="520096"/>
                <a:ext cx="1248229" cy="20803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矩形 24"/>
              <p:cNvSpPr/>
              <p:nvPr userDrawn="1"/>
            </p:nvSpPr>
            <p:spPr>
              <a:xfrm rot="5400000">
                <a:off x="-312057" y="520096"/>
                <a:ext cx="1248229" cy="20803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矩形 25"/>
              <p:cNvSpPr/>
              <p:nvPr userDrawn="1"/>
            </p:nvSpPr>
            <p:spPr>
              <a:xfrm rot="5400000">
                <a:off x="-520095" y="520096"/>
                <a:ext cx="1248229" cy="20803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组 26"/>
            <p:cNvGrpSpPr/>
            <p:nvPr userDrawn="1"/>
          </p:nvGrpSpPr>
          <p:grpSpPr>
            <a:xfrm rot="10800000">
              <a:off x="1973537" y="968242"/>
              <a:ext cx="998376" cy="986768"/>
              <a:chOff x="5617024" y="653140"/>
              <a:chExt cx="2496460" cy="2467431"/>
            </a:xfrm>
          </p:grpSpPr>
          <p:grpSp>
            <p:nvGrpSpPr>
              <p:cNvPr id="28" name="组 27"/>
              <p:cNvGrpSpPr/>
              <p:nvPr userDrawn="1"/>
            </p:nvGrpSpPr>
            <p:grpSpPr>
              <a:xfrm>
                <a:off x="5617025" y="655563"/>
                <a:ext cx="1248230" cy="1248229"/>
                <a:chOff x="5617025" y="655563"/>
                <a:chExt cx="1248230" cy="1248229"/>
              </a:xfrm>
            </p:grpSpPr>
            <p:sp>
              <p:nvSpPr>
                <p:cNvPr id="38" name="直角三角形 37"/>
                <p:cNvSpPr/>
                <p:nvPr userDrawn="1"/>
              </p:nvSpPr>
              <p:spPr>
                <a:xfrm>
                  <a:off x="5617026" y="655563"/>
                  <a:ext cx="1248229" cy="1248229"/>
                </a:xfrm>
                <a:prstGeom prst="rt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直角三角形 38"/>
                <p:cNvSpPr/>
                <p:nvPr userDrawn="1"/>
              </p:nvSpPr>
              <p:spPr>
                <a:xfrm rot="10800000">
                  <a:off x="5617025" y="655563"/>
                  <a:ext cx="1248229" cy="1248229"/>
                </a:xfrm>
                <a:prstGeom prst="rtTriangl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9" name="组 28"/>
              <p:cNvGrpSpPr/>
              <p:nvPr userDrawn="1"/>
            </p:nvGrpSpPr>
            <p:grpSpPr>
              <a:xfrm>
                <a:off x="6865254" y="653140"/>
                <a:ext cx="1248230" cy="1248229"/>
                <a:chOff x="5617025" y="655563"/>
                <a:chExt cx="1248230" cy="1248229"/>
              </a:xfrm>
            </p:grpSpPr>
            <p:sp>
              <p:nvSpPr>
                <p:cNvPr id="36" name="直角三角形 35"/>
                <p:cNvSpPr/>
                <p:nvPr userDrawn="1"/>
              </p:nvSpPr>
              <p:spPr>
                <a:xfrm>
                  <a:off x="5617026" y="655563"/>
                  <a:ext cx="1248229" cy="1248229"/>
                </a:xfrm>
                <a:prstGeom prst="rt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直角三角形 36"/>
                <p:cNvSpPr/>
                <p:nvPr userDrawn="1"/>
              </p:nvSpPr>
              <p:spPr>
                <a:xfrm rot="10800000">
                  <a:off x="5617025" y="655563"/>
                  <a:ext cx="1248229" cy="1248229"/>
                </a:xfrm>
                <a:prstGeom prst="rtTriangl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0" name="组 29"/>
              <p:cNvGrpSpPr/>
              <p:nvPr userDrawn="1"/>
            </p:nvGrpSpPr>
            <p:grpSpPr>
              <a:xfrm>
                <a:off x="5617024" y="1872342"/>
                <a:ext cx="1248230" cy="1248229"/>
                <a:chOff x="5617025" y="655563"/>
                <a:chExt cx="1248230" cy="1248229"/>
              </a:xfrm>
            </p:grpSpPr>
            <p:sp>
              <p:nvSpPr>
                <p:cNvPr id="34" name="直角三角形 33"/>
                <p:cNvSpPr/>
                <p:nvPr userDrawn="1"/>
              </p:nvSpPr>
              <p:spPr>
                <a:xfrm>
                  <a:off x="5617026" y="655563"/>
                  <a:ext cx="1248229" cy="1248229"/>
                </a:xfrm>
                <a:prstGeom prst="rt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直角三角形 34"/>
                <p:cNvSpPr/>
                <p:nvPr userDrawn="1"/>
              </p:nvSpPr>
              <p:spPr>
                <a:xfrm rot="10800000">
                  <a:off x="5617025" y="655563"/>
                  <a:ext cx="1248229" cy="1248229"/>
                </a:xfrm>
                <a:prstGeom prst="rtTriangl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" name="组 30"/>
              <p:cNvGrpSpPr/>
              <p:nvPr userDrawn="1"/>
            </p:nvGrpSpPr>
            <p:grpSpPr>
              <a:xfrm>
                <a:off x="6865253" y="1869919"/>
                <a:ext cx="1248230" cy="1248229"/>
                <a:chOff x="5617025" y="655563"/>
                <a:chExt cx="1248230" cy="1248229"/>
              </a:xfrm>
            </p:grpSpPr>
            <p:sp>
              <p:nvSpPr>
                <p:cNvPr id="32" name="直角三角形 31"/>
                <p:cNvSpPr/>
                <p:nvPr userDrawn="1"/>
              </p:nvSpPr>
              <p:spPr>
                <a:xfrm>
                  <a:off x="5617026" y="655563"/>
                  <a:ext cx="1248229" cy="1248229"/>
                </a:xfrm>
                <a:prstGeom prst="rt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直角三角形 32"/>
                <p:cNvSpPr/>
                <p:nvPr userDrawn="1"/>
              </p:nvSpPr>
              <p:spPr>
                <a:xfrm rot="10800000">
                  <a:off x="5617025" y="655563"/>
                  <a:ext cx="1248229" cy="1248229"/>
                </a:xfrm>
                <a:prstGeom prst="rtTriangl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40" name="组 39"/>
            <p:cNvGrpSpPr/>
            <p:nvPr userDrawn="1"/>
          </p:nvGrpSpPr>
          <p:grpSpPr>
            <a:xfrm>
              <a:off x="2971911" y="281"/>
              <a:ext cx="986772" cy="986772"/>
              <a:chOff x="3725324" y="1238432"/>
              <a:chExt cx="1248229" cy="1248229"/>
            </a:xfrm>
          </p:grpSpPr>
          <p:sp>
            <p:nvSpPr>
              <p:cNvPr id="41" name="矩形 40"/>
              <p:cNvSpPr/>
              <p:nvPr userDrawn="1"/>
            </p:nvSpPr>
            <p:spPr>
              <a:xfrm>
                <a:off x="3725324" y="1238432"/>
                <a:ext cx="1248229" cy="20803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矩形 41"/>
              <p:cNvSpPr/>
              <p:nvPr userDrawn="1"/>
            </p:nvSpPr>
            <p:spPr>
              <a:xfrm>
                <a:off x="3725324" y="1446470"/>
                <a:ext cx="1248229" cy="20803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矩形 42"/>
              <p:cNvSpPr/>
              <p:nvPr userDrawn="1"/>
            </p:nvSpPr>
            <p:spPr>
              <a:xfrm>
                <a:off x="3725324" y="1654509"/>
                <a:ext cx="1248229" cy="20803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矩形 43"/>
              <p:cNvSpPr/>
              <p:nvPr userDrawn="1"/>
            </p:nvSpPr>
            <p:spPr>
              <a:xfrm>
                <a:off x="3725324" y="1862547"/>
                <a:ext cx="1248229" cy="20803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矩形 44"/>
              <p:cNvSpPr/>
              <p:nvPr userDrawn="1"/>
            </p:nvSpPr>
            <p:spPr>
              <a:xfrm>
                <a:off x="3725324" y="2070585"/>
                <a:ext cx="1248229" cy="20803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矩形 45"/>
              <p:cNvSpPr/>
              <p:nvPr userDrawn="1"/>
            </p:nvSpPr>
            <p:spPr>
              <a:xfrm>
                <a:off x="3725324" y="2278623"/>
                <a:ext cx="1248229" cy="20803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组 46"/>
            <p:cNvGrpSpPr/>
            <p:nvPr userDrawn="1"/>
          </p:nvGrpSpPr>
          <p:grpSpPr>
            <a:xfrm rot="5400000">
              <a:off x="2971908" y="973063"/>
              <a:ext cx="986772" cy="986773"/>
              <a:chOff x="0" y="1248227"/>
              <a:chExt cx="1248229" cy="1248230"/>
            </a:xfrm>
          </p:grpSpPr>
          <p:sp>
            <p:nvSpPr>
              <p:cNvPr id="48" name="矩形 47"/>
              <p:cNvSpPr/>
              <p:nvPr userDrawn="1"/>
            </p:nvSpPr>
            <p:spPr>
              <a:xfrm>
                <a:off x="0" y="1248228"/>
                <a:ext cx="1248229" cy="124822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三角形 48"/>
              <p:cNvSpPr/>
              <p:nvPr userDrawn="1"/>
            </p:nvSpPr>
            <p:spPr>
              <a:xfrm>
                <a:off x="0" y="1248227"/>
                <a:ext cx="1248225" cy="624115"/>
              </a:xfrm>
              <a:prstGeom prst="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三角形 49"/>
              <p:cNvSpPr/>
              <p:nvPr userDrawn="1"/>
            </p:nvSpPr>
            <p:spPr>
              <a:xfrm>
                <a:off x="1" y="1872342"/>
                <a:ext cx="1248225" cy="624115"/>
              </a:xfrm>
              <a:prstGeom prst="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1" name="组 50"/>
            <p:cNvGrpSpPr/>
            <p:nvPr userDrawn="1"/>
          </p:nvGrpSpPr>
          <p:grpSpPr>
            <a:xfrm>
              <a:off x="6883615" y="7136"/>
              <a:ext cx="986772" cy="986772"/>
              <a:chOff x="2336" y="2502549"/>
              <a:chExt cx="1248229" cy="1248229"/>
            </a:xfrm>
          </p:grpSpPr>
          <p:sp>
            <p:nvSpPr>
              <p:cNvPr id="52" name="矩形 51"/>
              <p:cNvSpPr/>
              <p:nvPr userDrawn="1"/>
            </p:nvSpPr>
            <p:spPr>
              <a:xfrm rot="5400000">
                <a:off x="2336" y="2502549"/>
                <a:ext cx="1248229" cy="124822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3" name="组 52"/>
              <p:cNvGrpSpPr/>
              <p:nvPr userDrawn="1"/>
            </p:nvGrpSpPr>
            <p:grpSpPr>
              <a:xfrm>
                <a:off x="179050" y="2677296"/>
                <a:ext cx="894800" cy="898734"/>
                <a:chOff x="208038" y="2761329"/>
                <a:chExt cx="894800" cy="898734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54" name="矩形 53"/>
                <p:cNvSpPr/>
                <p:nvPr userDrawn="1"/>
              </p:nvSpPr>
              <p:spPr>
                <a:xfrm rot="5400000">
                  <a:off x="743259" y="2767420"/>
                  <a:ext cx="359240" cy="35924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矩形 54"/>
                <p:cNvSpPr/>
                <p:nvPr userDrawn="1"/>
              </p:nvSpPr>
              <p:spPr>
                <a:xfrm rot="5400000">
                  <a:off x="208038" y="2761329"/>
                  <a:ext cx="359240" cy="35924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矩形 55"/>
                <p:cNvSpPr/>
                <p:nvPr userDrawn="1"/>
              </p:nvSpPr>
              <p:spPr>
                <a:xfrm rot="5400000">
                  <a:off x="743598" y="3300823"/>
                  <a:ext cx="359240" cy="35924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矩形 56"/>
                <p:cNvSpPr/>
                <p:nvPr userDrawn="1"/>
              </p:nvSpPr>
              <p:spPr>
                <a:xfrm rot="5400000">
                  <a:off x="208377" y="3294732"/>
                  <a:ext cx="359240" cy="35924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58" name="矩形 57"/>
            <p:cNvSpPr/>
            <p:nvPr userDrawn="1"/>
          </p:nvSpPr>
          <p:spPr>
            <a:xfrm>
              <a:off x="7868540" y="7143"/>
              <a:ext cx="986764" cy="9867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59" name="组 58"/>
            <p:cNvGrpSpPr/>
            <p:nvPr userDrawn="1"/>
          </p:nvGrpSpPr>
          <p:grpSpPr>
            <a:xfrm>
              <a:off x="9853677" y="959"/>
              <a:ext cx="986773" cy="992948"/>
              <a:chOff x="3759350" y="2494736"/>
              <a:chExt cx="1248230" cy="1256042"/>
            </a:xfrm>
          </p:grpSpPr>
          <p:sp>
            <p:nvSpPr>
              <p:cNvPr id="60" name="矩形 59"/>
              <p:cNvSpPr/>
              <p:nvPr userDrawn="1"/>
            </p:nvSpPr>
            <p:spPr>
              <a:xfrm>
                <a:off x="3759350" y="2494736"/>
                <a:ext cx="1248230" cy="125604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1" name="组 60"/>
              <p:cNvGrpSpPr/>
              <p:nvPr userDrawn="1"/>
            </p:nvGrpSpPr>
            <p:grpSpPr>
              <a:xfrm>
                <a:off x="3774026" y="2495224"/>
                <a:ext cx="1233548" cy="1233548"/>
                <a:chOff x="3774026" y="2495224"/>
                <a:chExt cx="1189544" cy="1189544"/>
              </a:xfrm>
            </p:grpSpPr>
            <p:sp>
              <p:nvSpPr>
                <p:cNvPr id="62" name="椭圆 61"/>
                <p:cNvSpPr/>
                <p:nvPr userDrawn="1"/>
              </p:nvSpPr>
              <p:spPr>
                <a:xfrm>
                  <a:off x="3774026" y="2495224"/>
                  <a:ext cx="594772" cy="59477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椭圆 62"/>
                <p:cNvSpPr/>
                <p:nvPr userDrawn="1"/>
              </p:nvSpPr>
              <p:spPr>
                <a:xfrm>
                  <a:off x="4368798" y="2495224"/>
                  <a:ext cx="594772" cy="59477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椭圆 63"/>
                <p:cNvSpPr/>
                <p:nvPr userDrawn="1"/>
              </p:nvSpPr>
              <p:spPr>
                <a:xfrm>
                  <a:off x="3774026" y="3089996"/>
                  <a:ext cx="594772" cy="59477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椭圆 64"/>
                <p:cNvSpPr/>
                <p:nvPr userDrawn="1"/>
              </p:nvSpPr>
              <p:spPr>
                <a:xfrm>
                  <a:off x="4368798" y="3089996"/>
                  <a:ext cx="594772" cy="59477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66" name="组 65"/>
            <p:cNvGrpSpPr/>
            <p:nvPr userDrawn="1"/>
          </p:nvGrpSpPr>
          <p:grpSpPr>
            <a:xfrm>
              <a:off x="8861106" y="-9286"/>
              <a:ext cx="998370" cy="1006112"/>
              <a:chOff x="1886852" y="1870267"/>
              <a:chExt cx="951721" cy="959102"/>
            </a:xfrm>
          </p:grpSpPr>
          <p:sp>
            <p:nvSpPr>
              <p:cNvPr id="67" name="直角三角形 66"/>
              <p:cNvSpPr/>
              <p:nvPr userDrawn="1"/>
            </p:nvSpPr>
            <p:spPr>
              <a:xfrm rot="5400000">
                <a:off x="1886854" y="1888703"/>
                <a:ext cx="940666" cy="940666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直角三角形 67"/>
              <p:cNvSpPr/>
              <p:nvPr userDrawn="1"/>
            </p:nvSpPr>
            <p:spPr>
              <a:xfrm rot="16200000">
                <a:off x="1886852" y="1870267"/>
                <a:ext cx="951721" cy="951721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8" name="组 117"/>
            <p:cNvGrpSpPr/>
            <p:nvPr userDrawn="1"/>
          </p:nvGrpSpPr>
          <p:grpSpPr>
            <a:xfrm rot="10800000">
              <a:off x="9855716" y="990052"/>
              <a:ext cx="986772" cy="986772"/>
              <a:chOff x="2336" y="2502549"/>
              <a:chExt cx="1248229" cy="1248229"/>
            </a:xfrm>
          </p:grpSpPr>
          <p:sp>
            <p:nvSpPr>
              <p:cNvPr id="119" name="矩形 118"/>
              <p:cNvSpPr/>
              <p:nvPr userDrawn="1"/>
            </p:nvSpPr>
            <p:spPr>
              <a:xfrm rot="5400000">
                <a:off x="2336" y="2502549"/>
                <a:ext cx="1248229" cy="124822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0" name="组 119"/>
              <p:cNvGrpSpPr/>
              <p:nvPr userDrawn="1"/>
            </p:nvGrpSpPr>
            <p:grpSpPr>
              <a:xfrm>
                <a:off x="179050" y="2677296"/>
                <a:ext cx="894800" cy="898734"/>
                <a:chOff x="208038" y="2761329"/>
                <a:chExt cx="894800" cy="898734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121" name="矩形 120"/>
                <p:cNvSpPr/>
                <p:nvPr userDrawn="1"/>
              </p:nvSpPr>
              <p:spPr>
                <a:xfrm rot="5400000">
                  <a:off x="743259" y="2767420"/>
                  <a:ext cx="359240" cy="35924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2" name="矩形 121"/>
                <p:cNvSpPr/>
                <p:nvPr userDrawn="1"/>
              </p:nvSpPr>
              <p:spPr>
                <a:xfrm rot="5400000">
                  <a:off x="208038" y="2761329"/>
                  <a:ext cx="359240" cy="35924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3" name="矩形 122"/>
                <p:cNvSpPr/>
                <p:nvPr userDrawn="1"/>
              </p:nvSpPr>
              <p:spPr>
                <a:xfrm rot="5400000">
                  <a:off x="743598" y="3300823"/>
                  <a:ext cx="359240" cy="35924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4" name="矩形 123"/>
                <p:cNvSpPr/>
                <p:nvPr userDrawn="1"/>
              </p:nvSpPr>
              <p:spPr>
                <a:xfrm rot="5400000">
                  <a:off x="208377" y="3294732"/>
                  <a:ext cx="359240" cy="35924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25" name="矩形 124"/>
            <p:cNvSpPr/>
            <p:nvPr userDrawn="1"/>
          </p:nvSpPr>
          <p:spPr>
            <a:xfrm rot="10800000">
              <a:off x="8870799" y="990052"/>
              <a:ext cx="986764" cy="9867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26" name="组 125"/>
            <p:cNvGrpSpPr/>
            <p:nvPr userDrawn="1"/>
          </p:nvGrpSpPr>
          <p:grpSpPr>
            <a:xfrm rot="10800000">
              <a:off x="6903583" y="990052"/>
              <a:ext cx="986773" cy="992948"/>
              <a:chOff x="3759350" y="2494736"/>
              <a:chExt cx="1248230" cy="1256042"/>
            </a:xfrm>
          </p:grpSpPr>
          <p:sp>
            <p:nvSpPr>
              <p:cNvPr id="127" name="矩形 126"/>
              <p:cNvSpPr/>
              <p:nvPr userDrawn="1"/>
            </p:nvSpPr>
            <p:spPr>
              <a:xfrm>
                <a:off x="3759350" y="2494736"/>
                <a:ext cx="1248230" cy="125604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8" name="组 127"/>
              <p:cNvGrpSpPr/>
              <p:nvPr userDrawn="1"/>
            </p:nvGrpSpPr>
            <p:grpSpPr>
              <a:xfrm>
                <a:off x="3774026" y="2495224"/>
                <a:ext cx="1233548" cy="1233548"/>
                <a:chOff x="3774026" y="2495224"/>
                <a:chExt cx="1189544" cy="1189544"/>
              </a:xfrm>
            </p:grpSpPr>
            <p:sp>
              <p:nvSpPr>
                <p:cNvPr id="129" name="椭圆 128"/>
                <p:cNvSpPr/>
                <p:nvPr userDrawn="1"/>
              </p:nvSpPr>
              <p:spPr>
                <a:xfrm>
                  <a:off x="3774026" y="2495224"/>
                  <a:ext cx="594772" cy="59477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椭圆 129"/>
                <p:cNvSpPr/>
                <p:nvPr userDrawn="1"/>
              </p:nvSpPr>
              <p:spPr>
                <a:xfrm>
                  <a:off x="4368798" y="2495224"/>
                  <a:ext cx="594772" cy="59477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1" name="椭圆 130"/>
                <p:cNvSpPr/>
                <p:nvPr userDrawn="1"/>
              </p:nvSpPr>
              <p:spPr>
                <a:xfrm>
                  <a:off x="3774026" y="3089996"/>
                  <a:ext cx="594772" cy="59477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椭圆 131"/>
                <p:cNvSpPr/>
                <p:nvPr userDrawn="1"/>
              </p:nvSpPr>
              <p:spPr>
                <a:xfrm>
                  <a:off x="4368798" y="3089996"/>
                  <a:ext cx="594772" cy="59477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33" name="组 132"/>
            <p:cNvGrpSpPr/>
            <p:nvPr userDrawn="1"/>
          </p:nvGrpSpPr>
          <p:grpSpPr>
            <a:xfrm rot="10800000">
              <a:off x="7885435" y="987133"/>
              <a:ext cx="998370" cy="1006112"/>
              <a:chOff x="1886852" y="1870267"/>
              <a:chExt cx="951721" cy="959102"/>
            </a:xfrm>
          </p:grpSpPr>
          <p:sp>
            <p:nvSpPr>
              <p:cNvPr id="134" name="直角三角形 133"/>
              <p:cNvSpPr/>
              <p:nvPr userDrawn="1"/>
            </p:nvSpPr>
            <p:spPr>
              <a:xfrm rot="5400000">
                <a:off x="1886854" y="1888703"/>
                <a:ext cx="940666" cy="940666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直角三角形 134"/>
              <p:cNvSpPr/>
              <p:nvPr userDrawn="1"/>
            </p:nvSpPr>
            <p:spPr>
              <a:xfrm rot="16200000">
                <a:off x="1886852" y="1870267"/>
                <a:ext cx="951721" cy="951721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6" name="组 135"/>
            <p:cNvGrpSpPr/>
            <p:nvPr userDrawn="1"/>
          </p:nvGrpSpPr>
          <p:grpSpPr>
            <a:xfrm rot="10800000">
              <a:off x="3950148" y="-5731"/>
              <a:ext cx="998370" cy="1006112"/>
              <a:chOff x="1886852" y="1870267"/>
              <a:chExt cx="951721" cy="959102"/>
            </a:xfrm>
          </p:grpSpPr>
          <p:sp>
            <p:nvSpPr>
              <p:cNvPr id="137" name="直角三角形 136"/>
              <p:cNvSpPr/>
              <p:nvPr userDrawn="1"/>
            </p:nvSpPr>
            <p:spPr>
              <a:xfrm rot="5400000">
                <a:off x="1886854" y="1888703"/>
                <a:ext cx="940666" cy="940666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直角三角形 137"/>
              <p:cNvSpPr/>
              <p:nvPr userDrawn="1"/>
            </p:nvSpPr>
            <p:spPr>
              <a:xfrm rot="16200000">
                <a:off x="1886852" y="1870267"/>
                <a:ext cx="951721" cy="951721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9" name="组 138"/>
            <p:cNvGrpSpPr/>
            <p:nvPr userDrawn="1"/>
          </p:nvGrpSpPr>
          <p:grpSpPr>
            <a:xfrm rot="10800000">
              <a:off x="3944345" y="975982"/>
              <a:ext cx="986772" cy="986772"/>
              <a:chOff x="2336" y="2502549"/>
              <a:chExt cx="1248229" cy="1248229"/>
            </a:xfrm>
          </p:grpSpPr>
          <p:sp>
            <p:nvSpPr>
              <p:cNvPr id="140" name="矩形 139"/>
              <p:cNvSpPr/>
              <p:nvPr userDrawn="1"/>
            </p:nvSpPr>
            <p:spPr>
              <a:xfrm rot="5400000">
                <a:off x="2336" y="2502549"/>
                <a:ext cx="1248229" cy="124822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41" name="组 140"/>
              <p:cNvGrpSpPr/>
              <p:nvPr userDrawn="1"/>
            </p:nvGrpSpPr>
            <p:grpSpPr>
              <a:xfrm>
                <a:off x="179050" y="2677296"/>
                <a:ext cx="894800" cy="898734"/>
                <a:chOff x="208038" y="2761329"/>
                <a:chExt cx="894800" cy="898734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142" name="矩形 141"/>
                <p:cNvSpPr/>
                <p:nvPr userDrawn="1"/>
              </p:nvSpPr>
              <p:spPr>
                <a:xfrm rot="5400000">
                  <a:off x="743259" y="2767420"/>
                  <a:ext cx="359240" cy="35924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3" name="矩形 142"/>
                <p:cNvSpPr/>
                <p:nvPr userDrawn="1"/>
              </p:nvSpPr>
              <p:spPr>
                <a:xfrm rot="5400000">
                  <a:off x="208038" y="2761329"/>
                  <a:ext cx="359240" cy="35924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4" name="矩形 143"/>
                <p:cNvSpPr/>
                <p:nvPr userDrawn="1"/>
              </p:nvSpPr>
              <p:spPr>
                <a:xfrm rot="5400000">
                  <a:off x="743598" y="3300823"/>
                  <a:ext cx="359240" cy="35924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5" name="矩形 144"/>
                <p:cNvSpPr/>
                <p:nvPr userDrawn="1"/>
              </p:nvSpPr>
              <p:spPr>
                <a:xfrm rot="5400000">
                  <a:off x="208377" y="3294732"/>
                  <a:ext cx="359240" cy="35924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46" name="组 145"/>
            <p:cNvGrpSpPr/>
            <p:nvPr userDrawn="1"/>
          </p:nvGrpSpPr>
          <p:grpSpPr>
            <a:xfrm rot="16200000">
              <a:off x="10826116" y="959"/>
              <a:ext cx="986772" cy="986773"/>
              <a:chOff x="0" y="1248227"/>
              <a:chExt cx="1248229" cy="1248230"/>
            </a:xfrm>
          </p:grpSpPr>
          <p:sp>
            <p:nvSpPr>
              <p:cNvPr id="147" name="矩形 146"/>
              <p:cNvSpPr/>
              <p:nvPr userDrawn="1"/>
            </p:nvSpPr>
            <p:spPr>
              <a:xfrm>
                <a:off x="0" y="1248228"/>
                <a:ext cx="1248229" cy="124822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三角形 147"/>
              <p:cNvSpPr/>
              <p:nvPr userDrawn="1"/>
            </p:nvSpPr>
            <p:spPr>
              <a:xfrm>
                <a:off x="0" y="1248227"/>
                <a:ext cx="1248225" cy="624115"/>
              </a:xfrm>
              <a:prstGeom prst="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三角形 148"/>
              <p:cNvSpPr/>
              <p:nvPr userDrawn="1"/>
            </p:nvSpPr>
            <p:spPr>
              <a:xfrm>
                <a:off x="1" y="1872342"/>
                <a:ext cx="1248225" cy="624115"/>
              </a:xfrm>
              <a:prstGeom prst="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0" name="组 149"/>
            <p:cNvGrpSpPr/>
            <p:nvPr userDrawn="1"/>
          </p:nvGrpSpPr>
          <p:grpSpPr>
            <a:xfrm rot="10800000">
              <a:off x="10826116" y="990052"/>
              <a:ext cx="986773" cy="986772"/>
              <a:chOff x="0" y="0"/>
              <a:chExt cx="1248230" cy="1248229"/>
            </a:xfrm>
          </p:grpSpPr>
          <p:sp>
            <p:nvSpPr>
              <p:cNvPr id="151" name="矩形 150"/>
              <p:cNvSpPr/>
              <p:nvPr userDrawn="1"/>
            </p:nvSpPr>
            <p:spPr>
              <a:xfrm>
                <a:off x="0" y="0"/>
                <a:ext cx="1248229" cy="124822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矩形 151"/>
              <p:cNvSpPr/>
              <p:nvPr userDrawn="1"/>
            </p:nvSpPr>
            <p:spPr>
              <a:xfrm rot="5400000">
                <a:off x="520096" y="520096"/>
                <a:ext cx="1248229" cy="20803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矩形 152"/>
              <p:cNvSpPr/>
              <p:nvPr userDrawn="1"/>
            </p:nvSpPr>
            <p:spPr>
              <a:xfrm rot="5400000">
                <a:off x="312058" y="520096"/>
                <a:ext cx="1248229" cy="20803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矩形 153"/>
              <p:cNvSpPr/>
              <p:nvPr userDrawn="1"/>
            </p:nvSpPr>
            <p:spPr>
              <a:xfrm rot="5400000">
                <a:off x="104019" y="520096"/>
                <a:ext cx="1248229" cy="20803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矩形 154"/>
              <p:cNvSpPr/>
              <p:nvPr userDrawn="1"/>
            </p:nvSpPr>
            <p:spPr>
              <a:xfrm rot="5400000">
                <a:off x="-104019" y="520096"/>
                <a:ext cx="1248229" cy="20803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矩形 155"/>
              <p:cNvSpPr/>
              <p:nvPr userDrawn="1"/>
            </p:nvSpPr>
            <p:spPr>
              <a:xfrm rot="5400000">
                <a:off x="-312057" y="520096"/>
                <a:ext cx="1248229" cy="20803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矩形 156"/>
              <p:cNvSpPr/>
              <p:nvPr userDrawn="1"/>
            </p:nvSpPr>
            <p:spPr>
              <a:xfrm rot="5400000">
                <a:off x="-520095" y="520096"/>
                <a:ext cx="1248229" cy="20803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0" name="组 189"/>
            <p:cNvGrpSpPr/>
            <p:nvPr userDrawn="1"/>
          </p:nvGrpSpPr>
          <p:grpSpPr>
            <a:xfrm>
              <a:off x="4922573" y="7139"/>
              <a:ext cx="986772" cy="986772"/>
              <a:chOff x="1248229" y="0"/>
              <a:chExt cx="1248229" cy="1248229"/>
            </a:xfrm>
          </p:grpSpPr>
          <p:sp>
            <p:nvSpPr>
              <p:cNvPr id="191" name="矩形 190"/>
              <p:cNvSpPr/>
              <p:nvPr userDrawn="1"/>
            </p:nvSpPr>
            <p:spPr>
              <a:xfrm>
                <a:off x="1248229" y="0"/>
                <a:ext cx="1248229" cy="2080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矩形 191"/>
              <p:cNvSpPr/>
              <p:nvPr userDrawn="1"/>
            </p:nvSpPr>
            <p:spPr>
              <a:xfrm>
                <a:off x="1248229" y="208038"/>
                <a:ext cx="1248229" cy="20803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矩形 192"/>
              <p:cNvSpPr/>
              <p:nvPr userDrawn="1"/>
            </p:nvSpPr>
            <p:spPr>
              <a:xfrm>
                <a:off x="1248229" y="416077"/>
                <a:ext cx="1248229" cy="2080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矩形 193"/>
              <p:cNvSpPr/>
              <p:nvPr userDrawn="1"/>
            </p:nvSpPr>
            <p:spPr>
              <a:xfrm>
                <a:off x="1248229" y="624115"/>
                <a:ext cx="1248229" cy="20803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矩形 194"/>
              <p:cNvSpPr/>
              <p:nvPr userDrawn="1"/>
            </p:nvSpPr>
            <p:spPr>
              <a:xfrm>
                <a:off x="1248229" y="832153"/>
                <a:ext cx="1248229" cy="2080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6" name="矩形 195"/>
              <p:cNvSpPr/>
              <p:nvPr userDrawn="1"/>
            </p:nvSpPr>
            <p:spPr>
              <a:xfrm>
                <a:off x="1248229" y="1040191"/>
                <a:ext cx="1248229" cy="20803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7" name="组 196"/>
            <p:cNvGrpSpPr/>
            <p:nvPr userDrawn="1"/>
          </p:nvGrpSpPr>
          <p:grpSpPr>
            <a:xfrm>
              <a:off x="5909344" y="7138"/>
              <a:ext cx="998370" cy="998370"/>
              <a:chOff x="2496456" y="-1"/>
              <a:chExt cx="1262899" cy="1262899"/>
            </a:xfrm>
          </p:grpSpPr>
          <p:sp>
            <p:nvSpPr>
              <p:cNvPr id="198" name="直角三角形 197"/>
              <p:cNvSpPr/>
              <p:nvPr userDrawn="1"/>
            </p:nvSpPr>
            <p:spPr>
              <a:xfrm>
                <a:off x="2496458" y="0"/>
                <a:ext cx="1248229" cy="1248229"/>
              </a:xfrm>
              <a:prstGeom prst="rt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直角三角形 198"/>
              <p:cNvSpPr/>
              <p:nvPr userDrawn="1"/>
            </p:nvSpPr>
            <p:spPr>
              <a:xfrm rot="10800000">
                <a:off x="2496456" y="-1"/>
                <a:ext cx="1262899" cy="1262899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0" name="组 199"/>
            <p:cNvGrpSpPr/>
            <p:nvPr userDrawn="1"/>
          </p:nvGrpSpPr>
          <p:grpSpPr>
            <a:xfrm>
              <a:off x="4922572" y="975103"/>
              <a:ext cx="986764" cy="986764"/>
              <a:chOff x="1248227" y="1248229"/>
              <a:chExt cx="1248229" cy="1248229"/>
            </a:xfrm>
          </p:grpSpPr>
          <p:sp>
            <p:nvSpPr>
              <p:cNvPr id="201" name="矩形 200"/>
              <p:cNvSpPr/>
              <p:nvPr userDrawn="1"/>
            </p:nvSpPr>
            <p:spPr>
              <a:xfrm>
                <a:off x="1248227" y="1248229"/>
                <a:ext cx="1248229" cy="124822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椭圆 201"/>
              <p:cNvSpPr/>
              <p:nvPr userDrawn="1"/>
            </p:nvSpPr>
            <p:spPr>
              <a:xfrm>
                <a:off x="1248227" y="1248229"/>
                <a:ext cx="1248229" cy="12482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3" name="组 202"/>
            <p:cNvGrpSpPr/>
            <p:nvPr userDrawn="1"/>
          </p:nvGrpSpPr>
          <p:grpSpPr>
            <a:xfrm rot="10800000">
              <a:off x="5909339" y="975100"/>
              <a:ext cx="998376" cy="986768"/>
              <a:chOff x="5617024" y="653140"/>
              <a:chExt cx="2496460" cy="2467431"/>
            </a:xfrm>
          </p:grpSpPr>
          <p:grpSp>
            <p:nvGrpSpPr>
              <p:cNvPr id="204" name="组 203"/>
              <p:cNvGrpSpPr/>
              <p:nvPr userDrawn="1"/>
            </p:nvGrpSpPr>
            <p:grpSpPr>
              <a:xfrm>
                <a:off x="5617025" y="655563"/>
                <a:ext cx="1248230" cy="1248229"/>
                <a:chOff x="5617025" y="655563"/>
                <a:chExt cx="1248230" cy="1248229"/>
              </a:xfrm>
            </p:grpSpPr>
            <p:sp>
              <p:nvSpPr>
                <p:cNvPr id="214" name="直角三角形 213"/>
                <p:cNvSpPr/>
                <p:nvPr userDrawn="1"/>
              </p:nvSpPr>
              <p:spPr>
                <a:xfrm>
                  <a:off x="5617026" y="655563"/>
                  <a:ext cx="1248229" cy="1248229"/>
                </a:xfrm>
                <a:prstGeom prst="rt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5" name="直角三角形 214"/>
                <p:cNvSpPr/>
                <p:nvPr userDrawn="1"/>
              </p:nvSpPr>
              <p:spPr>
                <a:xfrm rot="10800000">
                  <a:off x="5617025" y="655563"/>
                  <a:ext cx="1248229" cy="1248229"/>
                </a:xfrm>
                <a:prstGeom prst="rtTriangl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5" name="组 204"/>
              <p:cNvGrpSpPr/>
              <p:nvPr userDrawn="1"/>
            </p:nvGrpSpPr>
            <p:grpSpPr>
              <a:xfrm>
                <a:off x="6865254" y="653140"/>
                <a:ext cx="1248230" cy="1248229"/>
                <a:chOff x="5617025" y="655563"/>
                <a:chExt cx="1248230" cy="1248229"/>
              </a:xfrm>
            </p:grpSpPr>
            <p:sp>
              <p:nvSpPr>
                <p:cNvPr id="212" name="直角三角形 211"/>
                <p:cNvSpPr/>
                <p:nvPr userDrawn="1"/>
              </p:nvSpPr>
              <p:spPr>
                <a:xfrm>
                  <a:off x="5617026" y="655563"/>
                  <a:ext cx="1248229" cy="1248229"/>
                </a:xfrm>
                <a:prstGeom prst="rt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3" name="直角三角形 212"/>
                <p:cNvSpPr/>
                <p:nvPr userDrawn="1"/>
              </p:nvSpPr>
              <p:spPr>
                <a:xfrm rot="10800000">
                  <a:off x="5617025" y="655563"/>
                  <a:ext cx="1248229" cy="1248229"/>
                </a:xfrm>
                <a:prstGeom prst="rtTriangl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6" name="组 205"/>
              <p:cNvGrpSpPr/>
              <p:nvPr userDrawn="1"/>
            </p:nvGrpSpPr>
            <p:grpSpPr>
              <a:xfrm>
                <a:off x="5617024" y="1872342"/>
                <a:ext cx="1248230" cy="1248229"/>
                <a:chOff x="5617025" y="655563"/>
                <a:chExt cx="1248230" cy="1248229"/>
              </a:xfrm>
            </p:grpSpPr>
            <p:sp>
              <p:nvSpPr>
                <p:cNvPr id="210" name="直角三角形 209"/>
                <p:cNvSpPr/>
                <p:nvPr userDrawn="1"/>
              </p:nvSpPr>
              <p:spPr>
                <a:xfrm>
                  <a:off x="5617026" y="655563"/>
                  <a:ext cx="1248229" cy="1248229"/>
                </a:xfrm>
                <a:prstGeom prst="rt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1" name="直角三角形 210"/>
                <p:cNvSpPr/>
                <p:nvPr userDrawn="1"/>
              </p:nvSpPr>
              <p:spPr>
                <a:xfrm rot="10800000">
                  <a:off x="5617025" y="655563"/>
                  <a:ext cx="1248229" cy="1248229"/>
                </a:xfrm>
                <a:prstGeom prst="rtTriangl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7" name="组 206"/>
              <p:cNvGrpSpPr/>
              <p:nvPr userDrawn="1"/>
            </p:nvGrpSpPr>
            <p:grpSpPr>
              <a:xfrm>
                <a:off x="6865253" y="1869919"/>
                <a:ext cx="1248230" cy="1248229"/>
                <a:chOff x="5617025" y="655563"/>
                <a:chExt cx="1248230" cy="1248229"/>
              </a:xfrm>
            </p:grpSpPr>
            <p:sp>
              <p:nvSpPr>
                <p:cNvPr id="208" name="直角三角形 207"/>
                <p:cNvSpPr/>
                <p:nvPr userDrawn="1"/>
              </p:nvSpPr>
              <p:spPr>
                <a:xfrm>
                  <a:off x="5617026" y="655563"/>
                  <a:ext cx="1248229" cy="1248229"/>
                </a:xfrm>
                <a:prstGeom prst="rt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9" name="直角三角形 208"/>
                <p:cNvSpPr/>
                <p:nvPr userDrawn="1"/>
              </p:nvSpPr>
              <p:spPr>
                <a:xfrm rot="10800000">
                  <a:off x="5617025" y="655563"/>
                  <a:ext cx="1248229" cy="1248229"/>
                </a:xfrm>
                <a:prstGeom prst="rtTriangl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258" name="文本占位符 258"/>
          <p:cNvSpPr>
            <a:spLocks noGrp="1"/>
          </p:cNvSpPr>
          <p:nvPr>
            <p:ph type="body" sz="quarter" idx="11" hasCustomPrompt="1"/>
          </p:nvPr>
        </p:nvSpPr>
        <p:spPr>
          <a:xfrm>
            <a:off x="6137089" y="2824282"/>
            <a:ext cx="1111623" cy="8403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259" name="文本占位符 258"/>
          <p:cNvSpPr>
            <a:spLocks noGrp="1"/>
          </p:cNvSpPr>
          <p:nvPr>
            <p:ph type="body" sz="quarter" idx="12"/>
          </p:nvPr>
        </p:nvSpPr>
        <p:spPr>
          <a:xfrm>
            <a:off x="7248712" y="2824282"/>
            <a:ext cx="3998259" cy="84035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261" name="文本占位符 258"/>
          <p:cNvSpPr>
            <a:spLocks noGrp="1"/>
          </p:cNvSpPr>
          <p:nvPr>
            <p:ph type="body" sz="quarter" idx="13" hasCustomPrompt="1"/>
          </p:nvPr>
        </p:nvSpPr>
        <p:spPr>
          <a:xfrm>
            <a:off x="6137089" y="3911345"/>
            <a:ext cx="1111623" cy="8403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262" name="文本占位符 258"/>
          <p:cNvSpPr>
            <a:spLocks noGrp="1"/>
          </p:cNvSpPr>
          <p:nvPr>
            <p:ph type="body" sz="quarter" idx="14"/>
          </p:nvPr>
        </p:nvSpPr>
        <p:spPr>
          <a:xfrm>
            <a:off x="7248712" y="3911345"/>
            <a:ext cx="3998259" cy="84035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263" name="文本占位符 258"/>
          <p:cNvSpPr>
            <a:spLocks noGrp="1"/>
          </p:cNvSpPr>
          <p:nvPr>
            <p:ph type="body" sz="quarter" idx="15" hasCustomPrompt="1"/>
          </p:nvPr>
        </p:nvSpPr>
        <p:spPr>
          <a:xfrm>
            <a:off x="6137089" y="4998408"/>
            <a:ext cx="1111623" cy="8403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264" name="文本占位符 258"/>
          <p:cNvSpPr>
            <a:spLocks noGrp="1"/>
          </p:cNvSpPr>
          <p:nvPr>
            <p:ph type="body" sz="quarter" idx="16"/>
          </p:nvPr>
        </p:nvSpPr>
        <p:spPr>
          <a:xfrm>
            <a:off x="7248712" y="4998408"/>
            <a:ext cx="3998259" cy="84035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265" name="文本占位符 258"/>
          <p:cNvSpPr>
            <a:spLocks noGrp="1"/>
          </p:cNvSpPr>
          <p:nvPr>
            <p:ph type="body" sz="quarter" idx="17" hasCustomPrompt="1"/>
          </p:nvPr>
        </p:nvSpPr>
        <p:spPr>
          <a:xfrm>
            <a:off x="781662" y="3911345"/>
            <a:ext cx="3726558" cy="8403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四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组 259"/>
          <p:cNvGrpSpPr/>
          <p:nvPr userDrawn="1"/>
        </p:nvGrpSpPr>
        <p:grpSpPr>
          <a:xfrm>
            <a:off x="-2" y="-9286"/>
            <a:ext cx="12192001" cy="2066798"/>
            <a:chOff x="-1" y="-9286"/>
            <a:chExt cx="11812890" cy="2002531"/>
          </a:xfrm>
        </p:grpSpPr>
        <p:grpSp>
          <p:nvGrpSpPr>
            <p:cNvPr id="2" name="组 1"/>
            <p:cNvGrpSpPr/>
            <p:nvPr userDrawn="1"/>
          </p:nvGrpSpPr>
          <p:grpSpPr>
            <a:xfrm>
              <a:off x="986771" y="281"/>
              <a:ext cx="986772" cy="986772"/>
              <a:chOff x="1248229" y="0"/>
              <a:chExt cx="1248229" cy="1248229"/>
            </a:xfrm>
          </p:grpSpPr>
          <p:sp>
            <p:nvSpPr>
              <p:cNvPr id="3" name="矩形 2"/>
              <p:cNvSpPr/>
              <p:nvPr userDrawn="1"/>
            </p:nvSpPr>
            <p:spPr>
              <a:xfrm>
                <a:off x="1248229" y="0"/>
                <a:ext cx="1248229" cy="2080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1248229" y="208038"/>
                <a:ext cx="1248229" cy="20803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矩形 4"/>
              <p:cNvSpPr/>
              <p:nvPr userDrawn="1"/>
            </p:nvSpPr>
            <p:spPr>
              <a:xfrm>
                <a:off x="1248229" y="416077"/>
                <a:ext cx="1248229" cy="2080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矩形 5"/>
              <p:cNvSpPr/>
              <p:nvPr userDrawn="1"/>
            </p:nvSpPr>
            <p:spPr>
              <a:xfrm>
                <a:off x="1248229" y="624115"/>
                <a:ext cx="1248229" cy="20803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矩形 6"/>
              <p:cNvSpPr/>
              <p:nvPr userDrawn="1"/>
            </p:nvSpPr>
            <p:spPr>
              <a:xfrm>
                <a:off x="1248229" y="832153"/>
                <a:ext cx="1248229" cy="2080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矩形 7"/>
              <p:cNvSpPr/>
              <p:nvPr userDrawn="1"/>
            </p:nvSpPr>
            <p:spPr>
              <a:xfrm>
                <a:off x="1248229" y="1040191"/>
                <a:ext cx="1248229" cy="20803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组 8"/>
            <p:cNvGrpSpPr/>
            <p:nvPr userDrawn="1"/>
          </p:nvGrpSpPr>
          <p:grpSpPr>
            <a:xfrm>
              <a:off x="1973542" y="280"/>
              <a:ext cx="998370" cy="998370"/>
              <a:chOff x="2496456" y="-1"/>
              <a:chExt cx="1262899" cy="1262899"/>
            </a:xfrm>
          </p:grpSpPr>
          <p:sp>
            <p:nvSpPr>
              <p:cNvPr id="10" name="直角三角形 9"/>
              <p:cNvSpPr/>
              <p:nvPr userDrawn="1"/>
            </p:nvSpPr>
            <p:spPr>
              <a:xfrm>
                <a:off x="2496458" y="0"/>
                <a:ext cx="1248229" cy="1248229"/>
              </a:xfrm>
              <a:prstGeom prst="rt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直角三角形 10"/>
              <p:cNvSpPr/>
              <p:nvPr userDrawn="1"/>
            </p:nvSpPr>
            <p:spPr>
              <a:xfrm rot="10800000">
                <a:off x="2496456" y="-1"/>
                <a:ext cx="1262899" cy="1262899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组 11"/>
            <p:cNvGrpSpPr/>
            <p:nvPr userDrawn="1"/>
          </p:nvGrpSpPr>
          <p:grpSpPr>
            <a:xfrm>
              <a:off x="986770" y="968245"/>
              <a:ext cx="986764" cy="986764"/>
              <a:chOff x="1248227" y="1248229"/>
              <a:chExt cx="1248229" cy="1248229"/>
            </a:xfrm>
          </p:grpSpPr>
          <p:sp>
            <p:nvSpPr>
              <p:cNvPr id="13" name="矩形 12"/>
              <p:cNvSpPr/>
              <p:nvPr userDrawn="1"/>
            </p:nvSpPr>
            <p:spPr>
              <a:xfrm>
                <a:off x="1248227" y="1248229"/>
                <a:ext cx="1248229" cy="124822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椭圆 13"/>
              <p:cNvSpPr/>
              <p:nvPr userDrawn="1"/>
            </p:nvSpPr>
            <p:spPr>
              <a:xfrm>
                <a:off x="1248227" y="1248229"/>
                <a:ext cx="1248229" cy="12482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组 14"/>
            <p:cNvGrpSpPr/>
            <p:nvPr userDrawn="1"/>
          </p:nvGrpSpPr>
          <p:grpSpPr>
            <a:xfrm>
              <a:off x="-1" y="968244"/>
              <a:ext cx="986772" cy="986773"/>
              <a:chOff x="0" y="1248227"/>
              <a:chExt cx="1248229" cy="1248230"/>
            </a:xfrm>
          </p:grpSpPr>
          <p:sp>
            <p:nvSpPr>
              <p:cNvPr id="16" name="矩形 15"/>
              <p:cNvSpPr/>
              <p:nvPr userDrawn="1"/>
            </p:nvSpPr>
            <p:spPr>
              <a:xfrm>
                <a:off x="0" y="1248228"/>
                <a:ext cx="1248229" cy="124822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三角形 16"/>
              <p:cNvSpPr/>
              <p:nvPr userDrawn="1"/>
            </p:nvSpPr>
            <p:spPr>
              <a:xfrm>
                <a:off x="0" y="1248227"/>
                <a:ext cx="1248225" cy="624115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三角形 17"/>
              <p:cNvSpPr/>
              <p:nvPr userDrawn="1"/>
            </p:nvSpPr>
            <p:spPr>
              <a:xfrm>
                <a:off x="1" y="1872342"/>
                <a:ext cx="1248225" cy="624115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组 18"/>
            <p:cNvGrpSpPr/>
            <p:nvPr userDrawn="1"/>
          </p:nvGrpSpPr>
          <p:grpSpPr>
            <a:xfrm>
              <a:off x="-1" y="281"/>
              <a:ext cx="986773" cy="986772"/>
              <a:chOff x="0" y="0"/>
              <a:chExt cx="1248230" cy="1248229"/>
            </a:xfrm>
          </p:grpSpPr>
          <p:sp>
            <p:nvSpPr>
              <p:cNvPr id="20" name="矩形 19"/>
              <p:cNvSpPr/>
              <p:nvPr userDrawn="1"/>
            </p:nvSpPr>
            <p:spPr>
              <a:xfrm>
                <a:off x="0" y="0"/>
                <a:ext cx="1248229" cy="124822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矩形 20"/>
              <p:cNvSpPr/>
              <p:nvPr userDrawn="1"/>
            </p:nvSpPr>
            <p:spPr>
              <a:xfrm rot="5400000">
                <a:off x="520096" y="520096"/>
                <a:ext cx="1248229" cy="20803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矩形 21"/>
              <p:cNvSpPr/>
              <p:nvPr userDrawn="1"/>
            </p:nvSpPr>
            <p:spPr>
              <a:xfrm rot="5400000">
                <a:off x="312058" y="520096"/>
                <a:ext cx="1248229" cy="20803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矩形 22"/>
              <p:cNvSpPr/>
              <p:nvPr userDrawn="1"/>
            </p:nvSpPr>
            <p:spPr>
              <a:xfrm rot="5400000">
                <a:off x="104019" y="520096"/>
                <a:ext cx="1248229" cy="20803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矩形 23"/>
              <p:cNvSpPr/>
              <p:nvPr userDrawn="1"/>
            </p:nvSpPr>
            <p:spPr>
              <a:xfrm rot="5400000">
                <a:off x="-104019" y="520096"/>
                <a:ext cx="1248229" cy="20803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矩形 24"/>
              <p:cNvSpPr/>
              <p:nvPr userDrawn="1"/>
            </p:nvSpPr>
            <p:spPr>
              <a:xfrm rot="5400000">
                <a:off x="-312057" y="520096"/>
                <a:ext cx="1248229" cy="20803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矩形 25"/>
              <p:cNvSpPr/>
              <p:nvPr userDrawn="1"/>
            </p:nvSpPr>
            <p:spPr>
              <a:xfrm rot="5400000">
                <a:off x="-520095" y="520096"/>
                <a:ext cx="1248229" cy="20803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组 26"/>
            <p:cNvGrpSpPr/>
            <p:nvPr userDrawn="1"/>
          </p:nvGrpSpPr>
          <p:grpSpPr>
            <a:xfrm rot="10800000">
              <a:off x="1973537" y="968242"/>
              <a:ext cx="998376" cy="986768"/>
              <a:chOff x="5617024" y="653140"/>
              <a:chExt cx="2496460" cy="2467431"/>
            </a:xfrm>
          </p:grpSpPr>
          <p:grpSp>
            <p:nvGrpSpPr>
              <p:cNvPr id="28" name="组 27"/>
              <p:cNvGrpSpPr/>
              <p:nvPr userDrawn="1"/>
            </p:nvGrpSpPr>
            <p:grpSpPr>
              <a:xfrm>
                <a:off x="5617025" y="655563"/>
                <a:ext cx="1248230" cy="1248229"/>
                <a:chOff x="5617025" y="655563"/>
                <a:chExt cx="1248230" cy="1248229"/>
              </a:xfrm>
            </p:grpSpPr>
            <p:sp>
              <p:nvSpPr>
                <p:cNvPr id="38" name="直角三角形 37"/>
                <p:cNvSpPr/>
                <p:nvPr userDrawn="1"/>
              </p:nvSpPr>
              <p:spPr>
                <a:xfrm>
                  <a:off x="5617026" y="655563"/>
                  <a:ext cx="1248229" cy="1248229"/>
                </a:xfrm>
                <a:prstGeom prst="rt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直角三角形 38"/>
                <p:cNvSpPr/>
                <p:nvPr userDrawn="1"/>
              </p:nvSpPr>
              <p:spPr>
                <a:xfrm rot="10800000">
                  <a:off x="5617025" y="655563"/>
                  <a:ext cx="1248229" cy="1248229"/>
                </a:xfrm>
                <a:prstGeom prst="rtTriangl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9" name="组 28"/>
              <p:cNvGrpSpPr/>
              <p:nvPr userDrawn="1"/>
            </p:nvGrpSpPr>
            <p:grpSpPr>
              <a:xfrm>
                <a:off x="6865254" y="653140"/>
                <a:ext cx="1248230" cy="1248229"/>
                <a:chOff x="5617025" y="655563"/>
                <a:chExt cx="1248230" cy="1248229"/>
              </a:xfrm>
            </p:grpSpPr>
            <p:sp>
              <p:nvSpPr>
                <p:cNvPr id="36" name="直角三角形 35"/>
                <p:cNvSpPr/>
                <p:nvPr userDrawn="1"/>
              </p:nvSpPr>
              <p:spPr>
                <a:xfrm>
                  <a:off x="5617026" y="655563"/>
                  <a:ext cx="1248229" cy="1248229"/>
                </a:xfrm>
                <a:prstGeom prst="rt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直角三角形 36"/>
                <p:cNvSpPr/>
                <p:nvPr userDrawn="1"/>
              </p:nvSpPr>
              <p:spPr>
                <a:xfrm rot="10800000">
                  <a:off x="5617025" y="655563"/>
                  <a:ext cx="1248229" cy="1248229"/>
                </a:xfrm>
                <a:prstGeom prst="rtTriangl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0" name="组 29"/>
              <p:cNvGrpSpPr/>
              <p:nvPr userDrawn="1"/>
            </p:nvGrpSpPr>
            <p:grpSpPr>
              <a:xfrm>
                <a:off x="5617024" y="1872342"/>
                <a:ext cx="1248230" cy="1248229"/>
                <a:chOff x="5617025" y="655563"/>
                <a:chExt cx="1248230" cy="1248229"/>
              </a:xfrm>
            </p:grpSpPr>
            <p:sp>
              <p:nvSpPr>
                <p:cNvPr id="34" name="直角三角形 33"/>
                <p:cNvSpPr/>
                <p:nvPr userDrawn="1"/>
              </p:nvSpPr>
              <p:spPr>
                <a:xfrm>
                  <a:off x="5617026" y="655563"/>
                  <a:ext cx="1248229" cy="1248229"/>
                </a:xfrm>
                <a:prstGeom prst="rt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直角三角形 34"/>
                <p:cNvSpPr/>
                <p:nvPr userDrawn="1"/>
              </p:nvSpPr>
              <p:spPr>
                <a:xfrm rot="10800000">
                  <a:off x="5617025" y="655563"/>
                  <a:ext cx="1248229" cy="1248229"/>
                </a:xfrm>
                <a:prstGeom prst="rtTriangl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" name="组 30"/>
              <p:cNvGrpSpPr/>
              <p:nvPr userDrawn="1"/>
            </p:nvGrpSpPr>
            <p:grpSpPr>
              <a:xfrm>
                <a:off x="6865253" y="1869919"/>
                <a:ext cx="1248230" cy="1248229"/>
                <a:chOff x="5617025" y="655563"/>
                <a:chExt cx="1248230" cy="1248229"/>
              </a:xfrm>
            </p:grpSpPr>
            <p:sp>
              <p:nvSpPr>
                <p:cNvPr id="32" name="直角三角形 31"/>
                <p:cNvSpPr/>
                <p:nvPr userDrawn="1"/>
              </p:nvSpPr>
              <p:spPr>
                <a:xfrm>
                  <a:off x="5617026" y="655563"/>
                  <a:ext cx="1248229" cy="1248229"/>
                </a:xfrm>
                <a:prstGeom prst="rt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直角三角形 32"/>
                <p:cNvSpPr/>
                <p:nvPr userDrawn="1"/>
              </p:nvSpPr>
              <p:spPr>
                <a:xfrm rot="10800000">
                  <a:off x="5617025" y="655563"/>
                  <a:ext cx="1248229" cy="1248229"/>
                </a:xfrm>
                <a:prstGeom prst="rtTriangl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40" name="组 39"/>
            <p:cNvGrpSpPr/>
            <p:nvPr userDrawn="1"/>
          </p:nvGrpSpPr>
          <p:grpSpPr>
            <a:xfrm>
              <a:off x="2971911" y="281"/>
              <a:ext cx="986772" cy="986772"/>
              <a:chOff x="3725324" y="1238432"/>
              <a:chExt cx="1248229" cy="1248229"/>
            </a:xfrm>
          </p:grpSpPr>
          <p:sp>
            <p:nvSpPr>
              <p:cNvPr id="41" name="矩形 40"/>
              <p:cNvSpPr/>
              <p:nvPr userDrawn="1"/>
            </p:nvSpPr>
            <p:spPr>
              <a:xfrm>
                <a:off x="3725324" y="1238432"/>
                <a:ext cx="1248229" cy="20803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矩形 41"/>
              <p:cNvSpPr/>
              <p:nvPr userDrawn="1"/>
            </p:nvSpPr>
            <p:spPr>
              <a:xfrm>
                <a:off x="3725324" y="1446470"/>
                <a:ext cx="1248229" cy="20803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矩形 42"/>
              <p:cNvSpPr/>
              <p:nvPr userDrawn="1"/>
            </p:nvSpPr>
            <p:spPr>
              <a:xfrm>
                <a:off x="3725324" y="1654509"/>
                <a:ext cx="1248229" cy="20803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矩形 43"/>
              <p:cNvSpPr/>
              <p:nvPr userDrawn="1"/>
            </p:nvSpPr>
            <p:spPr>
              <a:xfrm>
                <a:off x="3725324" y="1862547"/>
                <a:ext cx="1248229" cy="20803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矩形 44"/>
              <p:cNvSpPr/>
              <p:nvPr userDrawn="1"/>
            </p:nvSpPr>
            <p:spPr>
              <a:xfrm>
                <a:off x="3725324" y="2070585"/>
                <a:ext cx="1248229" cy="20803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矩形 45"/>
              <p:cNvSpPr/>
              <p:nvPr userDrawn="1"/>
            </p:nvSpPr>
            <p:spPr>
              <a:xfrm>
                <a:off x="3725324" y="2278623"/>
                <a:ext cx="1248229" cy="20803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组 46"/>
            <p:cNvGrpSpPr/>
            <p:nvPr userDrawn="1"/>
          </p:nvGrpSpPr>
          <p:grpSpPr>
            <a:xfrm rot="5400000">
              <a:off x="2971908" y="973063"/>
              <a:ext cx="986772" cy="986773"/>
              <a:chOff x="0" y="1248227"/>
              <a:chExt cx="1248229" cy="1248230"/>
            </a:xfrm>
          </p:grpSpPr>
          <p:sp>
            <p:nvSpPr>
              <p:cNvPr id="48" name="矩形 47"/>
              <p:cNvSpPr/>
              <p:nvPr userDrawn="1"/>
            </p:nvSpPr>
            <p:spPr>
              <a:xfrm>
                <a:off x="0" y="1248228"/>
                <a:ext cx="1248229" cy="124822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三角形 48"/>
              <p:cNvSpPr/>
              <p:nvPr userDrawn="1"/>
            </p:nvSpPr>
            <p:spPr>
              <a:xfrm>
                <a:off x="0" y="1248227"/>
                <a:ext cx="1248225" cy="624115"/>
              </a:xfrm>
              <a:prstGeom prst="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三角形 49"/>
              <p:cNvSpPr/>
              <p:nvPr userDrawn="1"/>
            </p:nvSpPr>
            <p:spPr>
              <a:xfrm>
                <a:off x="1" y="1872342"/>
                <a:ext cx="1248225" cy="624115"/>
              </a:xfrm>
              <a:prstGeom prst="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1" name="组 50"/>
            <p:cNvGrpSpPr/>
            <p:nvPr userDrawn="1"/>
          </p:nvGrpSpPr>
          <p:grpSpPr>
            <a:xfrm>
              <a:off x="6883615" y="7136"/>
              <a:ext cx="986772" cy="986772"/>
              <a:chOff x="2336" y="2502549"/>
              <a:chExt cx="1248229" cy="1248229"/>
            </a:xfrm>
          </p:grpSpPr>
          <p:sp>
            <p:nvSpPr>
              <p:cNvPr id="52" name="矩形 51"/>
              <p:cNvSpPr/>
              <p:nvPr userDrawn="1"/>
            </p:nvSpPr>
            <p:spPr>
              <a:xfrm rot="5400000">
                <a:off x="2336" y="2502549"/>
                <a:ext cx="1248229" cy="124822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3" name="组 52"/>
              <p:cNvGrpSpPr/>
              <p:nvPr userDrawn="1"/>
            </p:nvGrpSpPr>
            <p:grpSpPr>
              <a:xfrm>
                <a:off x="179050" y="2677296"/>
                <a:ext cx="894800" cy="898734"/>
                <a:chOff x="208038" y="2761329"/>
                <a:chExt cx="894800" cy="898734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54" name="矩形 53"/>
                <p:cNvSpPr/>
                <p:nvPr userDrawn="1"/>
              </p:nvSpPr>
              <p:spPr>
                <a:xfrm rot="5400000">
                  <a:off x="743259" y="2767420"/>
                  <a:ext cx="359240" cy="35924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矩形 54"/>
                <p:cNvSpPr/>
                <p:nvPr userDrawn="1"/>
              </p:nvSpPr>
              <p:spPr>
                <a:xfrm rot="5400000">
                  <a:off x="208038" y="2761329"/>
                  <a:ext cx="359240" cy="35924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矩形 55"/>
                <p:cNvSpPr/>
                <p:nvPr userDrawn="1"/>
              </p:nvSpPr>
              <p:spPr>
                <a:xfrm rot="5400000">
                  <a:off x="743598" y="3300823"/>
                  <a:ext cx="359240" cy="35924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矩形 56"/>
                <p:cNvSpPr/>
                <p:nvPr userDrawn="1"/>
              </p:nvSpPr>
              <p:spPr>
                <a:xfrm rot="5400000">
                  <a:off x="208377" y="3294732"/>
                  <a:ext cx="359240" cy="35924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58" name="矩形 57"/>
            <p:cNvSpPr/>
            <p:nvPr userDrawn="1"/>
          </p:nvSpPr>
          <p:spPr>
            <a:xfrm>
              <a:off x="7868540" y="7143"/>
              <a:ext cx="986764" cy="9867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59" name="组 58"/>
            <p:cNvGrpSpPr/>
            <p:nvPr userDrawn="1"/>
          </p:nvGrpSpPr>
          <p:grpSpPr>
            <a:xfrm>
              <a:off x="9853677" y="959"/>
              <a:ext cx="986773" cy="992948"/>
              <a:chOff x="3759350" y="2494736"/>
              <a:chExt cx="1248230" cy="1256042"/>
            </a:xfrm>
          </p:grpSpPr>
          <p:sp>
            <p:nvSpPr>
              <p:cNvPr id="60" name="矩形 59"/>
              <p:cNvSpPr/>
              <p:nvPr userDrawn="1"/>
            </p:nvSpPr>
            <p:spPr>
              <a:xfrm>
                <a:off x="3759350" y="2494736"/>
                <a:ext cx="1248230" cy="125604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1" name="组 60"/>
              <p:cNvGrpSpPr/>
              <p:nvPr userDrawn="1"/>
            </p:nvGrpSpPr>
            <p:grpSpPr>
              <a:xfrm>
                <a:off x="3774026" y="2495224"/>
                <a:ext cx="1233548" cy="1233548"/>
                <a:chOff x="3774026" y="2495224"/>
                <a:chExt cx="1189544" cy="1189544"/>
              </a:xfrm>
            </p:grpSpPr>
            <p:sp>
              <p:nvSpPr>
                <p:cNvPr id="62" name="椭圆 61"/>
                <p:cNvSpPr/>
                <p:nvPr userDrawn="1"/>
              </p:nvSpPr>
              <p:spPr>
                <a:xfrm>
                  <a:off x="3774026" y="2495224"/>
                  <a:ext cx="594772" cy="59477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椭圆 62"/>
                <p:cNvSpPr/>
                <p:nvPr userDrawn="1"/>
              </p:nvSpPr>
              <p:spPr>
                <a:xfrm>
                  <a:off x="4368798" y="2495224"/>
                  <a:ext cx="594772" cy="59477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椭圆 63"/>
                <p:cNvSpPr/>
                <p:nvPr userDrawn="1"/>
              </p:nvSpPr>
              <p:spPr>
                <a:xfrm>
                  <a:off x="3774026" y="3089996"/>
                  <a:ext cx="594772" cy="59477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椭圆 64"/>
                <p:cNvSpPr/>
                <p:nvPr userDrawn="1"/>
              </p:nvSpPr>
              <p:spPr>
                <a:xfrm>
                  <a:off x="4368798" y="3089996"/>
                  <a:ext cx="594772" cy="59477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66" name="组 65"/>
            <p:cNvGrpSpPr/>
            <p:nvPr userDrawn="1"/>
          </p:nvGrpSpPr>
          <p:grpSpPr>
            <a:xfrm>
              <a:off x="8861106" y="-9286"/>
              <a:ext cx="998370" cy="1006112"/>
              <a:chOff x="1886852" y="1870267"/>
              <a:chExt cx="951721" cy="959102"/>
            </a:xfrm>
          </p:grpSpPr>
          <p:sp>
            <p:nvSpPr>
              <p:cNvPr id="67" name="直角三角形 66"/>
              <p:cNvSpPr/>
              <p:nvPr userDrawn="1"/>
            </p:nvSpPr>
            <p:spPr>
              <a:xfrm rot="5400000">
                <a:off x="1886854" y="1888703"/>
                <a:ext cx="940666" cy="940666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直角三角形 67"/>
              <p:cNvSpPr/>
              <p:nvPr userDrawn="1"/>
            </p:nvSpPr>
            <p:spPr>
              <a:xfrm rot="16200000">
                <a:off x="1886852" y="1870267"/>
                <a:ext cx="951721" cy="951721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8" name="组 117"/>
            <p:cNvGrpSpPr/>
            <p:nvPr userDrawn="1"/>
          </p:nvGrpSpPr>
          <p:grpSpPr>
            <a:xfrm rot="10800000">
              <a:off x="9855716" y="990052"/>
              <a:ext cx="986772" cy="986772"/>
              <a:chOff x="2336" y="2502549"/>
              <a:chExt cx="1248229" cy="1248229"/>
            </a:xfrm>
          </p:grpSpPr>
          <p:sp>
            <p:nvSpPr>
              <p:cNvPr id="119" name="矩形 118"/>
              <p:cNvSpPr/>
              <p:nvPr userDrawn="1"/>
            </p:nvSpPr>
            <p:spPr>
              <a:xfrm rot="5400000">
                <a:off x="2336" y="2502549"/>
                <a:ext cx="1248229" cy="124822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0" name="组 119"/>
              <p:cNvGrpSpPr/>
              <p:nvPr userDrawn="1"/>
            </p:nvGrpSpPr>
            <p:grpSpPr>
              <a:xfrm>
                <a:off x="179050" y="2677296"/>
                <a:ext cx="894800" cy="898734"/>
                <a:chOff x="208038" y="2761329"/>
                <a:chExt cx="894800" cy="898734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121" name="矩形 120"/>
                <p:cNvSpPr/>
                <p:nvPr userDrawn="1"/>
              </p:nvSpPr>
              <p:spPr>
                <a:xfrm rot="5400000">
                  <a:off x="743259" y="2767420"/>
                  <a:ext cx="359240" cy="35924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2" name="矩形 121"/>
                <p:cNvSpPr/>
                <p:nvPr userDrawn="1"/>
              </p:nvSpPr>
              <p:spPr>
                <a:xfrm rot="5400000">
                  <a:off x="208038" y="2761329"/>
                  <a:ext cx="359240" cy="35924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3" name="矩形 122"/>
                <p:cNvSpPr/>
                <p:nvPr userDrawn="1"/>
              </p:nvSpPr>
              <p:spPr>
                <a:xfrm rot="5400000">
                  <a:off x="743598" y="3300823"/>
                  <a:ext cx="359240" cy="35924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4" name="矩形 123"/>
                <p:cNvSpPr/>
                <p:nvPr userDrawn="1"/>
              </p:nvSpPr>
              <p:spPr>
                <a:xfrm rot="5400000">
                  <a:off x="208377" y="3294732"/>
                  <a:ext cx="359240" cy="35924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25" name="矩形 124"/>
            <p:cNvSpPr/>
            <p:nvPr userDrawn="1"/>
          </p:nvSpPr>
          <p:spPr>
            <a:xfrm rot="10800000">
              <a:off x="8870799" y="990052"/>
              <a:ext cx="986764" cy="9867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26" name="组 125"/>
            <p:cNvGrpSpPr/>
            <p:nvPr userDrawn="1"/>
          </p:nvGrpSpPr>
          <p:grpSpPr>
            <a:xfrm rot="10800000">
              <a:off x="6903583" y="990052"/>
              <a:ext cx="986773" cy="992948"/>
              <a:chOff x="3759350" y="2494736"/>
              <a:chExt cx="1248230" cy="1256042"/>
            </a:xfrm>
          </p:grpSpPr>
          <p:sp>
            <p:nvSpPr>
              <p:cNvPr id="127" name="矩形 126"/>
              <p:cNvSpPr/>
              <p:nvPr userDrawn="1"/>
            </p:nvSpPr>
            <p:spPr>
              <a:xfrm>
                <a:off x="3759350" y="2494736"/>
                <a:ext cx="1248230" cy="125604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8" name="组 127"/>
              <p:cNvGrpSpPr/>
              <p:nvPr userDrawn="1"/>
            </p:nvGrpSpPr>
            <p:grpSpPr>
              <a:xfrm>
                <a:off x="3774026" y="2495224"/>
                <a:ext cx="1233548" cy="1233548"/>
                <a:chOff x="3774026" y="2495224"/>
                <a:chExt cx="1189544" cy="1189544"/>
              </a:xfrm>
            </p:grpSpPr>
            <p:sp>
              <p:nvSpPr>
                <p:cNvPr id="129" name="椭圆 128"/>
                <p:cNvSpPr/>
                <p:nvPr userDrawn="1"/>
              </p:nvSpPr>
              <p:spPr>
                <a:xfrm>
                  <a:off x="3774026" y="2495224"/>
                  <a:ext cx="594772" cy="59477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椭圆 129"/>
                <p:cNvSpPr/>
                <p:nvPr userDrawn="1"/>
              </p:nvSpPr>
              <p:spPr>
                <a:xfrm>
                  <a:off x="4368798" y="2495224"/>
                  <a:ext cx="594772" cy="59477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1" name="椭圆 130"/>
                <p:cNvSpPr/>
                <p:nvPr userDrawn="1"/>
              </p:nvSpPr>
              <p:spPr>
                <a:xfrm>
                  <a:off x="3774026" y="3089996"/>
                  <a:ext cx="594772" cy="59477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椭圆 131"/>
                <p:cNvSpPr/>
                <p:nvPr userDrawn="1"/>
              </p:nvSpPr>
              <p:spPr>
                <a:xfrm>
                  <a:off x="4368798" y="3089996"/>
                  <a:ext cx="594772" cy="59477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33" name="组 132"/>
            <p:cNvGrpSpPr/>
            <p:nvPr userDrawn="1"/>
          </p:nvGrpSpPr>
          <p:grpSpPr>
            <a:xfrm rot="10800000">
              <a:off x="7885435" y="987133"/>
              <a:ext cx="998370" cy="1006112"/>
              <a:chOff x="1886852" y="1870267"/>
              <a:chExt cx="951721" cy="959102"/>
            </a:xfrm>
          </p:grpSpPr>
          <p:sp>
            <p:nvSpPr>
              <p:cNvPr id="134" name="直角三角形 133"/>
              <p:cNvSpPr/>
              <p:nvPr userDrawn="1"/>
            </p:nvSpPr>
            <p:spPr>
              <a:xfrm rot="5400000">
                <a:off x="1886854" y="1888703"/>
                <a:ext cx="940666" cy="940666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直角三角形 134"/>
              <p:cNvSpPr/>
              <p:nvPr userDrawn="1"/>
            </p:nvSpPr>
            <p:spPr>
              <a:xfrm rot="16200000">
                <a:off x="1886852" y="1870267"/>
                <a:ext cx="951721" cy="951721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6" name="组 135"/>
            <p:cNvGrpSpPr/>
            <p:nvPr userDrawn="1"/>
          </p:nvGrpSpPr>
          <p:grpSpPr>
            <a:xfrm rot="10800000">
              <a:off x="3950148" y="-5731"/>
              <a:ext cx="998370" cy="1006112"/>
              <a:chOff x="1886852" y="1870267"/>
              <a:chExt cx="951721" cy="959102"/>
            </a:xfrm>
          </p:grpSpPr>
          <p:sp>
            <p:nvSpPr>
              <p:cNvPr id="137" name="直角三角形 136"/>
              <p:cNvSpPr/>
              <p:nvPr userDrawn="1"/>
            </p:nvSpPr>
            <p:spPr>
              <a:xfrm rot="5400000">
                <a:off x="1886854" y="1888703"/>
                <a:ext cx="940666" cy="940666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直角三角形 137"/>
              <p:cNvSpPr/>
              <p:nvPr userDrawn="1"/>
            </p:nvSpPr>
            <p:spPr>
              <a:xfrm rot="16200000">
                <a:off x="1886852" y="1870267"/>
                <a:ext cx="951721" cy="951721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9" name="组 138"/>
            <p:cNvGrpSpPr/>
            <p:nvPr userDrawn="1"/>
          </p:nvGrpSpPr>
          <p:grpSpPr>
            <a:xfrm rot="10800000">
              <a:off x="3944345" y="975982"/>
              <a:ext cx="986772" cy="986772"/>
              <a:chOff x="2336" y="2502549"/>
              <a:chExt cx="1248229" cy="1248229"/>
            </a:xfrm>
          </p:grpSpPr>
          <p:sp>
            <p:nvSpPr>
              <p:cNvPr id="140" name="矩形 139"/>
              <p:cNvSpPr/>
              <p:nvPr userDrawn="1"/>
            </p:nvSpPr>
            <p:spPr>
              <a:xfrm rot="5400000">
                <a:off x="2336" y="2502549"/>
                <a:ext cx="1248229" cy="124822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41" name="组 140"/>
              <p:cNvGrpSpPr/>
              <p:nvPr userDrawn="1"/>
            </p:nvGrpSpPr>
            <p:grpSpPr>
              <a:xfrm>
                <a:off x="179050" y="2677296"/>
                <a:ext cx="894800" cy="898734"/>
                <a:chOff x="208038" y="2761329"/>
                <a:chExt cx="894800" cy="898734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142" name="矩形 141"/>
                <p:cNvSpPr/>
                <p:nvPr userDrawn="1"/>
              </p:nvSpPr>
              <p:spPr>
                <a:xfrm rot="5400000">
                  <a:off x="743259" y="2767420"/>
                  <a:ext cx="359240" cy="35924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3" name="矩形 142"/>
                <p:cNvSpPr/>
                <p:nvPr userDrawn="1"/>
              </p:nvSpPr>
              <p:spPr>
                <a:xfrm rot="5400000">
                  <a:off x="208038" y="2761329"/>
                  <a:ext cx="359240" cy="35924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4" name="矩形 143"/>
                <p:cNvSpPr/>
                <p:nvPr userDrawn="1"/>
              </p:nvSpPr>
              <p:spPr>
                <a:xfrm rot="5400000">
                  <a:off x="743598" y="3300823"/>
                  <a:ext cx="359240" cy="35924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5" name="矩形 144"/>
                <p:cNvSpPr/>
                <p:nvPr userDrawn="1"/>
              </p:nvSpPr>
              <p:spPr>
                <a:xfrm rot="5400000">
                  <a:off x="208377" y="3294732"/>
                  <a:ext cx="359240" cy="35924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46" name="组 145"/>
            <p:cNvGrpSpPr/>
            <p:nvPr userDrawn="1"/>
          </p:nvGrpSpPr>
          <p:grpSpPr>
            <a:xfrm rot="16200000">
              <a:off x="10826116" y="959"/>
              <a:ext cx="986772" cy="986773"/>
              <a:chOff x="0" y="1248227"/>
              <a:chExt cx="1248229" cy="1248230"/>
            </a:xfrm>
          </p:grpSpPr>
          <p:sp>
            <p:nvSpPr>
              <p:cNvPr id="147" name="矩形 146"/>
              <p:cNvSpPr/>
              <p:nvPr userDrawn="1"/>
            </p:nvSpPr>
            <p:spPr>
              <a:xfrm>
                <a:off x="0" y="1248228"/>
                <a:ext cx="1248229" cy="124822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三角形 147"/>
              <p:cNvSpPr/>
              <p:nvPr userDrawn="1"/>
            </p:nvSpPr>
            <p:spPr>
              <a:xfrm>
                <a:off x="0" y="1248227"/>
                <a:ext cx="1248225" cy="624115"/>
              </a:xfrm>
              <a:prstGeom prst="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三角形 148"/>
              <p:cNvSpPr/>
              <p:nvPr userDrawn="1"/>
            </p:nvSpPr>
            <p:spPr>
              <a:xfrm>
                <a:off x="1" y="1872342"/>
                <a:ext cx="1248225" cy="624115"/>
              </a:xfrm>
              <a:prstGeom prst="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0" name="组 149"/>
            <p:cNvGrpSpPr/>
            <p:nvPr userDrawn="1"/>
          </p:nvGrpSpPr>
          <p:grpSpPr>
            <a:xfrm rot="10800000">
              <a:off x="10826116" y="990052"/>
              <a:ext cx="986773" cy="986772"/>
              <a:chOff x="0" y="0"/>
              <a:chExt cx="1248230" cy="1248229"/>
            </a:xfrm>
          </p:grpSpPr>
          <p:sp>
            <p:nvSpPr>
              <p:cNvPr id="151" name="矩形 150"/>
              <p:cNvSpPr/>
              <p:nvPr userDrawn="1"/>
            </p:nvSpPr>
            <p:spPr>
              <a:xfrm>
                <a:off x="0" y="0"/>
                <a:ext cx="1248229" cy="124822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矩形 151"/>
              <p:cNvSpPr/>
              <p:nvPr userDrawn="1"/>
            </p:nvSpPr>
            <p:spPr>
              <a:xfrm rot="5400000">
                <a:off x="520096" y="520096"/>
                <a:ext cx="1248229" cy="20803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矩形 152"/>
              <p:cNvSpPr/>
              <p:nvPr userDrawn="1"/>
            </p:nvSpPr>
            <p:spPr>
              <a:xfrm rot="5400000">
                <a:off x="312058" y="520096"/>
                <a:ext cx="1248229" cy="20803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矩形 153"/>
              <p:cNvSpPr/>
              <p:nvPr userDrawn="1"/>
            </p:nvSpPr>
            <p:spPr>
              <a:xfrm rot="5400000">
                <a:off x="104019" y="520096"/>
                <a:ext cx="1248229" cy="20803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矩形 154"/>
              <p:cNvSpPr/>
              <p:nvPr userDrawn="1"/>
            </p:nvSpPr>
            <p:spPr>
              <a:xfrm rot="5400000">
                <a:off x="-104019" y="520096"/>
                <a:ext cx="1248229" cy="20803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矩形 155"/>
              <p:cNvSpPr/>
              <p:nvPr userDrawn="1"/>
            </p:nvSpPr>
            <p:spPr>
              <a:xfrm rot="5400000">
                <a:off x="-312057" y="520096"/>
                <a:ext cx="1248229" cy="20803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矩形 156"/>
              <p:cNvSpPr/>
              <p:nvPr userDrawn="1"/>
            </p:nvSpPr>
            <p:spPr>
              <a:xfrm rot="5400000">
                <a:off x="-520095" y="520096"/>
                <a:ext cx="1248229" cy="20803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0" name="组 189"/>
            <p:cNvGrpSpPr/>
            <p:nvPr userDrawn="1"/>
          </p:nvGrpSpPr>
          <p:grpSpPr>
            <a:xfrm>
              <a:off x="4922573" y="7139"/>
              <a:ext cx="986772" cy="986772"/>
              <a:chOff x="1248229" y="0"/>
              <a:chExt cx="1248229" cy="1248229"/>
            </a:xfrm>
          </p:grpSpPr>
          <p:sp>
            <p:nvSpPr>
              <p:cNvPr id="191" name="矩形 190"/>
              <p:cNvSpPr/>
              <p:nvPr userDrawn="1"/>
            </p:nvSpPr>
            <p:spPr>
              <a:xfrm>
                <a:off x="1248229" y="0"/>
                <a:ext cx="1248229" cy="2080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矩形 191"/>
              <p:cNvSpPr/>
              <p:nvPr userDrawn="1"/>
            </p:nvSpPr>
            <p:spPr>
              <a:xfrm>
                <a:off x="1248229" y="208038"/>
                <a:ext cx="1248229" cy="20803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矩形 192"/>
              <p:cNvSpPr/>
              <p:nvPr userDrawn="1"/>
            </p:nvSpPr>
            <p:spPr>
              <a:xfrm>
                <a:off x="1248229" y="416077"/>
                <a:ext cx="1248229" cy="2080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矩形 193"/>
              <p:cNvSpPr/>
              <p:nvPr userDrawn="1"/>
            </p:nvSpPr>
            <p:spPr>
              <a:xfrm>
                <a:off x="1248229" y="624115"/>
                <a:ext cx="1248229" cy="20803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矩形 194"/>
              <p:cNvSpPr/>
              <p:nvPr userDrawn="1"/>
            </p:nvSpPr>
            <p:spPr>
              <a:xfrm>
                <a:off x="1248229" y="832153"/>
                <a:ext cx="1248229" cy="2080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6" name="矩形 195"/>
              <p:cNvSpPr/>
              <p:nvPr userDrawn="1"/>
            </p:nvSpPr>
            <p:spPr>
              <a:xfrm>
                <a:off x="1248229" y="1040191"/>
                <a:ext cx="1248229" cy="20803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7" name="组 196"/>
            <p:cNvGrpSpPr/>
            <p:nvPr userDrawn="1"/>
          </p:nvGrpSpPr>
          <p:grpSpPr>
            <a:xfrm>
              <a:off x="5909344" y="7138"/>
              <a:ext cx="998370" cy="998370"/>
              <a:chOff x="2496456" y="-1"/>
              <a:chExt cx="1262899" cy="1262899"/>
            </a:xfrm>
          </p:grpSpPr>
          <p:sp>
            <p:nvSpPr>
              <p:cNvPr id="198" name="直角三角形 197"/>
              <p:cNvSpPr/>
              <p:nvPr userDrawn="1"/>
            </p:nvSpPr>
            <p:spPr>
              <a:xfrm>
                <a:off x="2496458" y="0"/>
                <a:ext cx="1248229" cy="1248229"/>
              </a:xfrm>
              <a:prstGeom prst="rt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直角三角形 198"/>
              <p:cNvSpPr/>
              <p:nvPr userDrawn="1"/>
            </p:nvSpPr>
            <p:spPr>
              <a:xfrm rot="10800000">
                <a:off x="2496456" y="-1"/>
                <a:ext cx="1262899" cy="1262899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0" name="组 199"/>
            <p:cNvGrpSpPr/>
            <p:nvPr userDrawn="1"/>
          </p:nvGrpSpPr>
          <p:grpSpPr>
            <a:xfrm>
              <a:off x="4922572" y="975103"/>
              <a:ext cx="986764" cy="986764"/>
              <a:chOff x="1248227" y="1248229"/>
              <a:chExt cx="1248229" cy="1248229"/>
            </a:xfrm>
          </p:grpSpPr>
          <p:sp>
            <p:nvSpPr>
              <p:cNvPr id="201" name="矩形 200"/>
              <p:cNvSpPr/>
              <p:nvPr userDrawn="1"/>
            </p:nvSpPr>
            <p:spPr>
              <a:xfrm>
                <a:off x="1248227" y="1248229"/>
                <a:ext cx="1248229" cy="124822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椭圆 201"/>
              <p:cNvSpPr/>
              <p:nvPr userDrawn="1"/>
            </p:nvSpPr>
            <p:spPr>
              <a:xfrm>
                <a:off x="1248227" y="1248229"/>
                <a:ext cx="1248229" cy="12482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3" name="组 202"/>
            <p:cNvGrpSpPr/>
            <p:nvPr userDrawn="1"/>
          </p:nvGrpSpPr>
          <p:grpSpPr>
            <a:xfrm rot="10800000">
              <a:off x="5909339" y="975100"/>
              <a:ext cx="998376" cy="986768"/>
              <a:chOff x="5617024" y="653140"/>
              <a:chExt cx="2496460" cy="2467431"/>
            </a:xfrm>
          </p:grpSpPr>
          <p:grpSp>
            <p:nvGrpSpPr>
              <p:cNvPr id="204" name="组 203"/>
              <p:cNvGrpSpPr/>
              <p:nvPr userDrawn="1"/>
            </p:nvGrpSpPr>
            <p:grpSpPr>
              <a:xfrm>
                <a:off x="5617025" y="655563"/>
                <a:ext cx="1248230" cy="1248229"/>
                <a:chOff x="5617025" y="655563"/>
                <a:chExt cx="1248230" cy="1248229"/>
              </a:xfrm>
            </p:grpSpPr>
            <p:sp>
              <p:nvSpPr>
                <p:cNvPr id="214" name="直角三角形 213"/>
                <p:cNvSpPr/>
                <p:nvPr userDrawn="1"/>
              </p:nvSpPr>
              <p:spPr>
                <a:xfrm>
                  <a:off x="5617026" y="655563"/>
                  <a:ext cx="1248229" cy="1248229"/>
                </a:xfrm>
                <a:prstGeom prst="rt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5" name="直角三角形 214"/>
                <p:cNvSpPr/>
                <p:nvPr userDrawn="1"/>
              </p:nvSpPr>
              <p:spPr>
                <a:xfrm rot="10800000">
                  <a:off x="5617025" y="655563"/>
                  <a:ext cx="1248229" cy="1248229"/>
                </a:xfrm>
                <a:prstGeom prst="rtTriangl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5" name="组 204"/>
              <p:cNvGrpSpPr/>
              <p:nvPr userDrawn="1"/>
            </p:nvGrpSpPr>
            <p:grpSpPr>
              <a:xfrm>
                <a:off x="6865254" y="653140"/>
                <a:ext cx="1248230" cy="1248229"/>
                <a:chOff x="5617025" y="655563"/>
                <a:chExt cx="1248230" cy="1248229"/>
              </a:xfrm>
            </p:grpSpPr>
            <p:sp>
              <p:nvSpPr>
                <p:cNvPr id="212" name="直角三角形 211"/>
                <p:cNvSpPr/>
                <p:nvPr userDrawn="1"/>
              </p:nvSpPr>
              <p:spPr>
                <a:xfrm>
                  <a:off x="5617026" y="655563"/>
                  <a:ext cx="1248229" cy="1248229"/>
                </a:xfrm>
                <a:prstGeom prst="rt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3" name="直角三角形 212"/>
                <p:cNvSpPr/>
                <p:nvPr userDrawn="1"/>
              </p:nvSpPr>
              <p:spPr>
                <a:xfrm rot="10800000">
                  <a:off x="5617025" y="655563"/>
                  <a:ext cx="1248229" cy="1248229"/>
                </a:xfrm>
                <a:prstGeom prst="rtTriangl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6" name="组 205"/>
              <p:cNvGrpSpPr/>
              <p:nvPr userDrawn="1"/>
            </p:nvGrpSpPr>
            <p:grpSpPr>
              <a:xfrm>
                <a:off x="5617024" y="1872342"/>
                <a:ext cx="1248230" cy="1248229"/>
                <a:chOff x="5617025" y="655563"/>
                <a:chExt cx="1248230" cy="1248229"/>
              </a:xfrm>
            </p:grpSpPr>
            <p:sp>
              <p:nvSpPr>
                <p:cNvPr id="210" name="直角三角形 209"/>
                <p:cNvSpPr/>
                <p:nvPr userDrawn="1"/>
              </p:nvSpPr>
              <p:spPr>
                <a:xfrm>
                  <a:off x="5617026" y="655563"/>
                  <a:ext cx="1248229" cy="1248229"/>
                </a:xfrm>
                <a:prstGeom prst="rt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1" name="直角三角形 210"/>
                <p:cNvSpPr/>
                <p:nvPr userDrawn="1"/>
              </p:nvSpPr>
              <p:spPr>
                <a:xfrm rot="10800000">
                  <a:off x="5617025" y="655563"/>
                  <a:ext cx="1248229" cy="1248229"/>
                </a:xfrm>
                <a:prstGeom prst="rtTriangl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7" name="组 206"/>
              <p:cNvGrpSpPr/>
              <p:nvPr userDrawn="1"/>
            </p:nvGrpSpPr>
            <p:grpSpPr>
              <a:xfrm>
                <a:off x="6865253" y="1869919"/>
                <a:ext cx="1248230" cy="1248229"/>
                <a:chOff x="5617025" y="655563"/>
                <a:chExt cx="1248230" cy="1248229"/>
              </a:xfrm>
            </p:grpSpPr>
            <p:sp>
              <p:nvSpPr>
                <p:cNvPr id="208" name="直角三角形 207"/>
                <p:cNvSpPr/>
                <p:nvPr userDrawn="1"/>
              </p:nvSpPr>
              <p:spPr>
                <a:xfrm>
                  <a:off x="5617026" y="655563"/>
                  <a:ext cx="1248229" cy="1248229"/>
                </a:xfrm>
                <a:prstGeom prst="rt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9" name="直角三角形 208"/>
                <p:cNvSpPr/>
                <p:nvPr userDrawn="1"/>
              </p:nvSpPr>
              <p:spPr>
                <a:xfrm rot="10800000">
                  <a:off x="5617025" y="655563"/>
                  <a:ext cx="1248229" cy="1248229"/>
                </a:xfrm>
                <a:prstGeom prst="rtTriangl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258" name="文本占位符 258"/>
          <p:cNvSpPr>
            <a:spLocks noGrp="1"/>
          </p:cNvSpPr>
          <p:nvPr>
            <p:ph type="body" sz="quarter" idx="11" hasCustomPrompt="1"/>
          </p:nvPr>
        </p:nvSpPr>
        <p:spPr>
          <a:xfrm>
            <a:off x="6532354" y="2729354"/>
            <a:ext cx="967441" cy="66407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259" name="文本占位符 258"/>
          <p:cNvSpPr>
            <a:spLocks noGrp="1"/>
          </p:cNvSpPr>
          <p:nvPr>
            <p:ph type="body" sz="quarter" idx="12"/>
          </p:nvPr>
        </p:nvSpPr>
        <p:spPr>
          <a:xfrm>
            <a:off x="7499795" y="2729354"/>
            <a:ext cx="3360592" cy="66407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265" name="文本占位符 258"/>
          <p:cNvSpPr>
            <a:spLocks noGrp="1"/>
          </p:cNvSpPr>
          <p:nvPr>
            <p:ph type="body" sz="quarter" idx="17" hasCustomPrompt="1"/>
          </p:nvPr>
        </p:nvSpPr>
        <p:spPr>
          <a:xfrm>
            <a:off x="781662" y="3911345"/>
            <a:ext cx="3726558" cy="8403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158" name="文本占位符 258"/>
          <p:cNvSpPr>
            <a:spLocks noGrp="1"/>
          </p:cNvSpPr>
          <p:nvPr>
            <p:ph type="body" sz="quarter" idx="18" hasCustomPrompt="1"/>
          </p:nvPr>
        </p:nvSpPr>
        <p:spPr>
          <a:xfrm>
            <a:off x="6532354" y="3563622"/>
            <a:ext cx="967441" cy="66407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59" name="文本占位符 258"/>
          <p:cNvSpPr>
            <a:spLocks noGrp="1"/>
          </p:cNvSpPr>
          <p:nvPr>
            <p:ph type="body" sz="quarter" idx="19"/>
          </p:nvPr>
        </p:nvSpPr>
        <p:spPr>
          <a:xfrm>
            <a:off x="7499795" y="3563622"/>
            <a:ext cx="3360592" cy="66407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60" name="文本占位符 258"/>
          <p:cNvSpPr>
            <a:spLocks noGrp="1"/>
          </p:cNvSpPr>
          <p:nvPr>
            <p:ph type="body" sz="quarter" idx="20" hasCustomPrompt="1"/>
          </p:nvPr>
        </p:nvSpPr>
        <p:spPr>
          <a:xfrm>
            <a:off x="6532354" y="4397890"/>
            <a:ext cx="967441" cy="66407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61" name="文本占位符 258"/>
          <p:cNvSpPr>
            <a:spLocks noGrp="1"/>
          </p:cNvSpPr>
          <p:nvPr>
            <p:ph type="body" sz="quarter" idx="21"/>
          </p:nvPr>
        </p:nvSpPr>
        <p:spPr>
          <a:xfrm>
            <a:off x="7499795" y="4397890"/>
            <a:ext cx="3360592" cy="66407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62" name="文本占位符 258"/>
          <p:cNvSpPr>
            <a:spLocks noGrp="1"/>
          </p:cNvSpPr>
          <p:nvPr>
            <p:ph type="body" sz="quarter" idx="22" hasCustomPrompt="1"/>
          </p:nvPr>
        </p:nvSpPr>
        <p:spPr>
          <a:xfrm>
            <a:off x="6532354" y="5232158"/>
            <a:ext cx="967441" cy="66407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63" name="文本占位符 258"/>
          <p:cNvSpPr>
            <a:spLocks noGrp="1"/>
          </p:cNvSpPr>
          <p:nvPr>
            <p:ph type="body" sz="quarter" idx="23"/>
          </p:nvPr>
        </p:nvSpPr>
        <p:spPr>
          <a:xfrm>
            <a:off x="7499795" y="5232158"/>
            <a:ext cx="3360592" cy="66407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五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 userDrawn="1"/>
        </p:nvGrpSpPr>
        <p:grpSpPr>
          <a:xfrm>
            <a:off x="1018438" y="588"/>
            <a:ext cx="1018440" cy="1018440"/>
            <a:chOff x="1248229" y="0"/>
            <a:chExt cx="1248229" cy="1248229"/>
          </a:xfrm>
        </p:grpSpPr>
        <p:sp>
          <p:nvSpPr>
            <p:cNvPr id="3" name="矩形 2"/>
            <p:cNvSpPr/>
            <p:nvPr userDrawn="1"/>
          </p:nvSpPr>
          <p:spPr>
            <a:xfrm>
              <a:off x="1248229" y="0"/>
              <a:ext cx="1248229" cy="2080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矩形 3"/>
            <p:cNvSpPr/>
            <p:nvPr userDrawn="1"/>
          </p:nvSpPr>
          <p:spPr>
            <a:xfrm>
              <a:off x="1248229" y="208038"/>
              <a:ext cx="1248229" cy="2080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矩形 4"/>
            <p:cNvSpPr/>
            <p:nvPr userDrawn="1"/>
          </p:nvSpPr>
          <p:spPr>
            <a:xfrm>
              <a:off x="1248229" y="416077"/>
              <a:ext cx="1248229" cy="2080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1248229" y="624115"/>
              <a:ext cx="1248229" cy="2080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矩形 6"/>
            <p:cNvSpPr/>
            <p:nvPr userDrawn="1"/>
          </p:nvSpPr>
          <p:spPr>
            <a:xfrm>
              <a:off x="1248229" y="832153"/>
              <a:ext cx="1248229" cy="2080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1248229" y="1040191"/>
              <a:ext cx="1248229" cy="2080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组 8"/>
          <p:cNvGrpSpPr/>
          <p:nvPr userDrawn="1"/>
        </p:nvGrpSpPr>
        <p:grpSpPr>
          <a:xfrm>
            <a:off x="2036878" y="587"/>
            <a:ext cx="1030411" cy="1030411"/>
            <a:chOff x="2496456" y="-1"/>
            <a:chExt cx="1262899" cy="1262899"/>
          </a:xfrm>
        </p:grpSpPr>
        <p:sp>
          <p:nvSpPr>
            <p:cNvPr id="10" name="直角三角形 9"/>
            <p:cNvSpPr/>
            <p:nvPr userDrawn="1"/>
          </p:nvSpPr>
          <p:spPr>
            <a:xfrm>
              <a:off x="2496458" y="0"/>
              <a:ext cx="1248229" cy="1248229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直角三角形 10"/>
            <p:cNvSpPr/>
            <p:nvPr userDrawn="1"/>
          </p:nvSpPr>
          <p:spPr>
            <a:xfrm rot="10800000">
              <a:off x="2496456" y="-1"/>
              <a:ext cx="1262899" cy="1262899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组 11"/>
          <p:cNvGrpSpPr/>
          <p:nvPr userDrawn="1"/>
        </p:nvGrpSpPr>
        <p:grpSpPr>
          <a:xfrm>
            <a:off x="1018437" y="999617"/>
            <a:ext cx="1018432" cy="1018432"/>
            <a:chOff x="1248227" y="1248229"/>
            <a:chExt cx="1248229" cy="1248229"/>
          </a:xfrm>
        </p:grpSpPr>
        <p:sp>
          <p:nvSpPr>
            <p:cNvPr id="13" name="矩形 12"/>
            <p:cNvSpPr/>
            <p:nvPr userDrawn="1"/>
          </p:nvSpPr>
          <p:spPr>
            <a:xfrm>
              <a:off x="1248227" y="1248229"/>
              <a:ext cx="1248229" cy="124822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椭圆 13"/>
            <p:cNvSpPr/>
            <p:nvPr userDrawn="1"/>
          </p:nvSpPr>
          <p:spPr>
            <a:xfrm>
              <a:off x="1248227" y="1248229"/>
              <a:ext cx="1248229" cy="124822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组 14"/>
          <p:cNvGrpSpPr/>
          <p:nvPr userDrawn="1"/>
        </p:nvGrpSpPr>
        <p:grpSpPr>
          <a:xfrm>
            <a:off x="-2" y="999616"/>
            <a:ext cx="1018440" cy="1018441"/>
            <a:chOff x="0" y="1248227"/>
            <a:chExt cx="1248229" cy="1248230"/>
          </a:xfrm>
        </p:grpSpPr>
        <p:sp>
          <p:nvSpPr>
            <p:cNvPr id="16" name="矩形 15"/>
            <p:cNvSpPr/>
            <p:nvPr userDrawn="1"/>
          </p:nvSpPr>
          <p:spPr>
            <a:xfrm>
              <a:off x="0" y="1248228"/>
              <a:ext cx="1248229" cy="124822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三角形 16"/>
            <p:cNvSpPr/>
            <p:nvPr userDrawn="1"/>
          </p:nvSpPr>
          <p:spPr>
            <a:xfrm>
              <a:off x="0" y="1248227"/>
              <a:ext cx="1248225" cy="624115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三角形 17"/>
            <p:cNvSpPr/>
            <p:nvPr userDrawn="1"/>
          </p:nvSpPr>
          <p:spPr>
            <a:xfrm>
              <a:off x="1" y="1872342"/>
              <a:ext cx="1248225" cy="624115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组 18"/>
          <p:cNvGrpSpPr/>
          <p:nvPr userDrawn="1"/>
        </p:nvGrpSpPr>
        <p:grpSpPr>
          <a:xfrm>
            <a:off x="-2" y="588"/>
            <a:ext cx="1018441" cy="1018440"/>
            <a:chOff x="0" y="0"/>
            <a:chExt cx="1248230" cy="1248229"/>
          </a:xfrm>
        </p:grpSpPr>
        <p:sp>
          <p:nvSpPr>
            <p:cNvPr id="20" name="矩形 19"/>
            <p:cNvSpPr/>
            <p:nvPr userDrawn="1"/>
          </p:nvSpPr>
          <p:spPr>
            <a:xfrm>
              <a:off x="0" y="0"/>
              <a:ext cx="1248229" cy="124822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矩形 20"/>
            <p:cNvSpPr/>
            <p:nvPr userDrawn="1"/>
          </p:nvSpPr>
          <p:spPr>
            <a:xfrm rot="5400000">
              <a:off x="520096" y="520096"/>
              <a:ext cx="1248229" cy="2080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矩形 21"/>
            <p:cNvSpPr/>
            <p:nvPr userDrawn="1"/>
          </p:nvSpPr>
          <p:spPr>
            <a:xfrm rot="5400000">
              <a:off x="312058" y="520096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矩形 22"/>
            <p:cNvSpPr/>
            <p:nvPr userDrawn="1"/>
          </p:nvSpPr>
          <p:spPr>
            <a:xfrm rot="5400000">
              <a:off x="104019" y="520096"/>
              <a:ext cx="1248229" cy="2080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矩形 23"/>
            <p:cNvSpPr/>
            <p:nvPr userDrawn="1"/>
          </p:nvSpPr>
          <p:spPr>
            <a:xfrm rot="5400000">
              <a:off x="-104019" y="520096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矩形 24"/>
            <p:cNvSpPr/>
            <p:nvPr userDrawn="1"/>
          </p:nvSpPr>
          <p:spPr>
            <a:xfrm rot="5400000">
              <a:off x="-312057" y="520096"/>
              <a:ext cx="1248229" cy="2080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矩形 25"/>
            <p:cNvSpPr/>
            <p:nvPr userDrawn="1"/>
          </p:nvSpPr>
          <p:spPr>
            <a:xfrm rot="5400000">
              <a:off x="-520095" y="520096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组 26"/>
          <p:cNvGrpSpPr/>
          <p:nvPr userDrawn="1"/>
        </p:nvGrpSpPr>
        <p:grpSpPr>
          <a:xfrm rot="10800000">
            <a:off x="2036873" y="999614"/>
            <a:ext cx="1030417" cy="1018436"/>
            <a:chOff x="5617024" y="653140"/>
            <a:chExt cx="2496460" cy="2467431"/>
          </a:xfrm>
        </p:grpSpPr>
        <p:grpSp>
          <p:nvGrpSpPr>
            <p:cNvPr id="28" name="组 27"/>
            <p:cNvGrpSpPr/>
            <p:nvPr userDrawn="1"/>
          </p:nvGrpSpPr>
          <p:grpSpPr>
            <a:xfrm>
              <a:off x="5617025" y="655563"/>
              <a:ext cx="1248230" cy="1248229"/>
              <a:chOff x="5617025" y="655563"/>
              <a:chExt cx="1248230" cy="1248229"/>
            </a:xfrm>
          </p:grpSpPr>
          <p:sp>
            <p:nvSpPr>
              <p:cNvPr id="38" name="直角三角形 37"/>
              <p:cNvSpPr/>
              <p:nvPr userDrawn="1"/>
            </p:nvSpPr>
            <p:spPr>
              <a:xfrm>
                <a:off x="5617026" y="655563"/>
                <a:ext cx="1248229" cy="1248229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直角三角形 38"/>
              <p:cNvSpPr/>
              <p:nvPr userDrawn="1"/>
            </p:nvSpPr>
            <p:spPr>
              <a:xfrm rot="10800000">
                <a:off x="5617025" y="655563"/>
                <a:ext cx="1248229" cy="1248229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组 28"/>
            <p:cNvGrpSpPr/>
            <p:nvPr userDrawn="1"/>
          </p:nvGrpSpPr>
          <p:grpSpPr>
            <a:xfrm>
              <a:off x="6865254" y="653140"/>
              <a:ext cx="1248230" cy="1248229"/>
              <a:chOff x="5617025" y="655563"/>
              <a:chExt cx="1248230" cy="1248229"/>
            </a:xfrm>
          </p:grpSpPr>
          <p:sp>
            <p:nvSpPr>
              <p:cNvPr id="36" name="直角三角形 35"/>
              <p:cNvSpPr/>
              <p:nvPr userDrawn="1"/>
            </p:nvSpPr>
            <p:spPr>
              <a:xfrm>
                <a:off x="5617026" y="655563"/>
                <a:ext cx="1248229" cy="1248229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直角三角形 36"/>
              <p:cNvSpPr/>
              <p:nvPr userDrawn="1"/>
            </p:nvSpPr>
            <p:spPr>
              <a:xfrm rot="10800000">
                <a:off x="5617025" y="655563"/>
                <a:ext cx="1248229" cy="1248229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组 29"/>
            <p:cNvGrpSpPr/>
            <p:nvPr userDrawn="1"/>
          </p:nvGrpSpPr>
          <p:grpSpPr>
            <a:xfrm>
              <a:off x="5617024" y="1872342"/>
              <a:ext cx="1248230" cy="1248229"/>
              <a:chOff x="5617025" y="655563"/>
              <a:chExt cx="1248230" cy="1248229"/>
            </a:xfrm>
          </p:grpSpPr>
          <p:sp>
            <p:nvSpPr>
              <p:cNvPr id="34" name="直角三角形 33"/>
              <p:cNvSpPr/>
              <p:nvPr userDrawn="1"/>
            </p:nvSpPr>
            <p:spPr>
              <a:xfrm>
                <a:off x="5617026" y="655563"/>
                <a:ext cx="1248229" cy="1248229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直角三角形 34"/>
              <p:cNvSpPr/>
              <p:nvPr userDrawn="1"/>
            </p:nvSpPr>
            <p:spPr>
              <a:xfrm rot="10800000">
                <a:off x="5617025" y="655563"/>
                <a:ext cx="1248229" cy="1248229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1" name="组 30"/>
            <p:cNvGrpSpPr/>
            <p:nvPr userDrawn="1"/>
          </p:nvGrpSpPr>
          <p:grpSpPr>
            <a:xfrm>
              <a:off x="6865253" y="1869919"/>
              <a:ext cx="1248230" cy="1248229"/>
              <a:chOff x="5617025" y="655563"/>
              <a:chExt cx="1248230" cy="1248229"/>
            </a:xfrm>
          </p:grpSpPr>
          <p:sp>
            <p:nvSpPr>
              <p:cNvPr id="32" name="直角三角形 31"/>
              <p:cNvSpPr/>
              <p:nvPr userDrawn="1"/>
            </p:nvSpPr>
            <p:spPr>
              <a:xfrm>
                <a:off x="5617026" y="655563"/>
                <a:ext cx="1248229" cy="1248229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直角三角形 32"/>
              <p:cNvSpPr/>
              <p:nvPr userDrawn="1"/>
            </p:nvSpPr>
            <p:spPr>
              <a:xfrm rot="10800000">
                <a:off x="5617025" y="655563"/>
                <a:ext cx="1248229" cy="1248229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0" name="组 39"/>
          <p:cNvGrpSpPr/>
          <p:nvPr userDrawn="1"/>
        </p:nvGrpSpPr>
        <p:grpSpPr>
          <a:xfrm>
            <a:off x="3067288" y="588"/>
            <a:ext cx="1018440" cy="1018440"/>
            <a:chOff x="3725324" y="1238432"/>
            <a:chExt cx="1248229" cy="1248229"/>
          </a:xfrm>
        </p:grpSpPr>
        <p:sp>
          <p:nvSpPr>
            <p:cNvPr id="41" name="矩形 40"/>
            <p:cNvSpPr/>
            <p:nvPr userDrawn="1"/>
          </p:nvSpPr>
          <p:spPr>
            <a:xfrm>
              <a:off x="3725324" y="1238432"/>
              <a:ext cx="1248229" cy="2080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矩形 41"/>
            <p:cNvSpPr/>
            <p:nvPr userDrawn="1"/>
          </p:nvSpPr>
          <p:spPr>
            <a:xfrm>
              <a:off x="3725324" y="1446470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矩形 42"/>
            <p:cNvSpPr/>
            <p:nvPr userDrawn="1"/>
          </p:nvSpPr>
          <p:spPr>
            <a:xfrm>
              <a:off x="3725324" y="1654509"/>
              <a:ext cx="1248229" cy="2080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矩形 43"/>
            <p:cNvSpPr/>
            <p:nvPr userDrawn="1"/>
          </p:nvSpPr>
          <p:spPr>
            <a:xfrm>
              <a:off x="3725324" y="1862547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矩形 44"/>
            <p:cNvSpPr/>
            <p:nvPr userDrawn="1"/>
          </p:nvSpPr>
          <p:spPr>
            <a:xfrm>
              <a:off x="3725324" y="2070585"/>
              <a:ext cx="1248229" cy="2080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矩形 45"/>
            <p:cNvSpPr/>
            <p:nvPr userDrawn="1"/>
          </p:nvSpPr>
          <p:spPr>
            <a:xfrm>
              <a:off x="3725324" y="2278623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组 46"/>
          <p:cNvGrpSpPr/>
          <p:nvPr userDrawn="1"/>
        </p:nvGrpSpPr>
        <p:grpSpPr>
          <a:xfrm rot="5400000">
            <a:off x="3067285" y="1004589"/>
            <a:ext cx="1018440" cy="1018441"/>
            <a:chOff x="0" y="1248227"/>
            <a:chExt cx="1248229" cy="1248230"/>
          </a:xfrm>
        </p:grpSpPr>
        <p:sp>
          <p:nvSpPr>
            <p:cNvPr id="48" name="矩形 47"/>
            <p:cNvSpPr/>
            <p:nvPr userDrawn="1"/>
          </p:nvSpPr>
          <p:spPr>
            <a:xfrm>
              <a:off x="0" y="1248228"/>
              <a:ext cx="1248229" cy="124822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三角形 48"/>
            <p:cNvSpPr/>
            <p:nvPr userDrawn="1"/>
          </p:nvSpPr>
          <p:spPr>
            <a:xfrm>
              <a:off x="0" y="1248227"/>
              <a:ext cx="1248225" cy="624115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三角形 49"/>
            <p:cNvSpPr/>
            <p:nvPr userDrawn="1"/>
          </p:nvSpPr>
          <p:spPr>
            <a:xfrm>
              <a:off x="1" y="1872342"/>
              <a:ext cx="1248225" cy="624115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组 50"/>
          <p:cNvGrpSpPr/>
          <p:nvPr userDrawn="1"/>
        </p:nvGrpSpPr>
        <p:grpSpPr>
          <a:xfrm>
            <a:off x="7104530" y="7663"/>
            <a:ext cx="1018440" cy="1018440"/>
            <a:chOff x="2336" y="2502549"/>
            <a:chExt cx="1248229" cy="1248229"/>
          </a:xfrm>
        </p:grpSpPr>
        <p:sp>
          <p:nvSpPr>
            <p:cNvPr id="52" name="矩形 51"/>
            <p:cNvSpPr/>
            <p:nvPr userDrawn="1"/>
          </p:nvSpPr>
          <p:spPr>
            <a:xfrm rot="5400000">
              <a:off x="2336" y="2502549"/>
              <a:ext cx="1248229" cy="12482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53" name="组 52"/>
            <p:cNvGrpSpPr/>
            <p:nvPr userDrawn="1"/>
          </p:nvGrpSpPr>
          <p:grpSpPr>
            <a:xfrm>
              <a:off x="179050" y="2677296"/>
              <a:ext cx="894800" cy="898734"/>
              <a:chOff x="208038" y="2761329"/>
              <a:chExt cx="894800" cy="898734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54" name="矩形 53"/>
              <p:cNvSpPr/>
              <p:nvPr userDrawn="1"/>
            </p:nvSpPr>
            <p:spPr>
              <a:xfrm rot="5400000">
                <a:off x="743259" y="2767420"/>
                <a:ext cx="359240" cy="3592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矩形 54"/>
              <p:cNvSpPr/>
              <p:nvPr userDrawn="1"/>
            </p:nvSpPr>
            <p:spPr>
              <a:xfrm rot="5400000">
                <a:off x="208038" y="2761329"/>
                <a:ext cx="359240" cy="3592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矩形 55"/>
              <p:cNvSpPr/>
              <p:nvPr userDrawn="1"/>
            </p:nvSpPr>
            <p:spPr>
              <a:xfrm rot="5400000">
                <a:off x="743598" y="3300823"/>
                <a:ext cx="359240" cy="3592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矩形 56"/>
              <p:cNvSpPr/>
              <p:nvPr userDrawn="1"/>
            </p:nvSpPr>
            <p:spPr>
              <a:xfrm rot="5400000">
                <a:off x="208377" y="3294732"/>
                <a:ext cx="359240" cy="3592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8" name="矩形 57"/>
          <p:cNvSpPr/>
          <p:nvPr userDrawn="1"/>
        </p:nvSpPr>
        <p:spPr>
          <a:xfrm>
            <a:off x="8121064" y="7670"/>
            <a:ext cx="1018432" cy="10184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grpSp>
        <p:nvGrpSpPr>
          <p:cNvPr id="59" name="组 58"/>
          <p:cNvGrpSpPr/>
          <p:nvPr userDrawn="1"/>
        </p:nvGrpSpPr>
        <p:grpSpPr>
          <a:xfrm>
            <a:off x="10169910" y="1288"/>
            <a:ext cx="1018441" cy="1024815"/>
            <a:chOff x="3759350" y="2494736"/>
            <a:chExt cx="1248230" cy="1256042"/>
          </a:xfrm>
        </p:grpSpPr>
        <p:sp>
          <p:nvSpPr>
            <p:cNvPr id="60" name="矩形 59"/>
            <p:cNvSpPr/>
            <p:nvPr userDrawn="1"/>
          </p:nvSpPr>
          <p:spPr>
            <a:xfrm>
              <a:off x="3759350" y="2494736"/>
              <a:ext cx="1248230" cy="125604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61" name="组 60"/>
            <p:cNvGrpSpPr/>
            <p:nvPr userDrawn="1"/>
          </p:nvGrpSpPr>
          <p:grpSpPr>
            <a:xfrm>
              <a:off x="3774026" y="2495224"/>
              <a:ext cx="1233548" cy="1233548"/>
              <a:chOff x="3774026" y="2495224"/>
              <a:chExt cx="1189544" cy="1189544"/>
            </a:xfrm>
          </p:grpSpPr>
          <p:sp>
            <p:nvSpPr>
              <p:cNvPr id="62" name="椭圆 61"/>
              <p:cNvSpPr/>
              <p:nvPr userDrawn="1"/>
            </p:nvSpPr>
            <p:spPr>
              <a:xfrm>
                <a:off x="3774026" y="2495224"/>
                <a:ext cx="594772" cy="5947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椭圆 62"/>
              <p:cNvSpPr/>
              <p:nvPr userDrawn="1"/>
            </p:nvSpPr>
            <p:spPr>
              <a:xfrm>
                <a:off x="4368798" y="2495224"/>
                <a:ext cx="594772" cy="5947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椭圆 63"/>
              <p:cNvSpPr/>
              <p:nvPr userDrawn="1"/>
            </p:nvSpPr>
            <p:spPr>
              <a:xfrm>
                <a:off x="3774026" y="3089996"/>
                <a:ext cx="594772" cy="5947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椭圆 64"/>
              <p:cNvSpPr/>
              <p:nvPr userDrawn="1"/>
            </p:nvSpPr>
            <p:spPr>
              <a:xfrm>
                <a:off x="4368798" y="3089996"/>
                <a:ext cx="594772" cy="5947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6" name="组 65"/>
          <p:cNvGrpSpPr/>
          <p:nvPr userDrawn="1"/>
        </p:nvGrpSpPr>
        <p:grpSpPr>
          <a:xfrm>
            <a:off x="9145484" y="-9286"/>
            <a:ext cx="1030411" cy="1038401"/>
            <a:chOff x="1886852" y="1870267"/>
            <a:chExt cx="951721" cy="959102"/>
          </a:xfrm>
        </p:grpSpPr>
        <p:sp>
          <p:nvSpPr>
            <p:cNvPr id="67" name="直角三角形 66"/>
            <p:cNvSpPr/>
            <p:nvPr userDrawn="1"/>
          </p:nvSpPr>
          <p:spPr>
            <a:xfrm rot="5400000">
              <a:off x="1886854" y="1888703"/>
              <a:ext cx="940666" cy="940666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直角三角形 67"/>
            <p:cNvSpPr/>
            <p:nvPr userDrawn="1"/>
          </p:nvSpPr>
          <p:spPr>
            <a:xfrm rot="16200000">
              <a:off x="1886852" y="1870267"/>
              <a:ext cx="951721" cy="95172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8" name="组 117"/>
          <p:cNvGrpSpPr/>
          <p:nvPr userDrawn="1"/>
        </p:nvGrpSpPr>
        <p:grpSpPr>
          <a:xfrm rot="10800000">
            <a:off x="10172014" y="1022124"/>
            <a:ext cx="1018440" cy="1018440"/>
            <a:chOff x="2336" y="2502549"/>
            <a:chExt cx="1248229" cy="1248229"/>
          </a:xfrm>
        </p:grpSpPr>
        <p:sp>
          <p:nvSpPr>
            <p:cNvPr id="119" name="矩形 118"/>
            <p:cNvSpPr/>
            <p:nvPr userDrawn="1"/>
          </p:nvSpPr>
          <p:spPr>
            <a:xfrm rot="5400000">
              <a:off x="2336" y="2502549"/>
              <a:ext cx="1248229" cy="12482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20" name="组 119"/>
            <p:cNvGrpSpPr/>
            <p:nvPr userDrawn="1"/>
          </p:nvGrpSpPr>
          <p:grpSpPr>
            <a:xfrm>
              <a:off x="179050" y="2677296"/>
              <a:ext cx="894800" cy="898734"/>
              <a:chOff x="208038" y="2761329"/>
              <a:chExt cx="894800" cy="898734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121" name="矩形 120"/>
              <p:cNvSpPr/>
              <p:nvPr userDrawn="1"/>
            </p:nvSpPr>
            <p:spPr>
              <a:xfrm rot="5400000">
                <a:off x="743259" y="2767420"/>
                <a:ext cx="359240" cy="3592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矩形 121"/>
              <p:cNvSpPr/>
              <p:nvPr userDrawn="1"/>
            </p:nvSpPr>
            <p:spPr>
              <a:xfrm rot="5400000">
                <a:off x="208038" y="2761329"/>
                <a:ext cx="359240" cy="3592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矩形 122"/>
              <p:cNvSpPr/>
              <p:nvPr userDrawn="1"/>
            </p:nvSpPr>
            <p:spPr>
              <a:xfrm rot="5400000">
                <a:off x="743598" y="3300823"/>
                <a:ext cx="359240" cy="3592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矩形 123"/>
              <p:cNvSpPr/>
              <p:nvPr userDrawn="1"/>
            </p:nvSpPr>
            <p:spPr>
              <a:xfrm rot="5400000">
                <a:off x="208377" y="3294732"/>
                <a:ext cx="359240" cy="3592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25" name="矩形 124"/>
          <p:cNvSpPr/>
          <p:nvPr userDrawn="1"/>
        </p:nvSpPr>
        <p:spPr>
          <a:xfrm rot="10800000">
            <a:off x="9155489" y="1022124"/>
            <a:ext cx="1018432" cy="10184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grpSp>
        <p:nvGrpSpPr>
          <p:cNvPr id="126" name="组 125"/>
          <p:cNvGrpSpPr/>
          <p:nvPr userDrawn="1"/>
        </p:nvGrpSpPr>
        <p:grpSpPr>
          <a:xfrm rot="10800000">
            <a:off x="7125139" y="1022124"/>
            <a:ext cx="1018441" cy="1024815"/>
            <a:chOff x="3759350" y="2494736"/>
            <a:chExt cx="1248230" cy="1256042"/>
          </a:xfrm>
        </p:grpSpPr>
        <p:sp>
          <p:nvSpPr>
            <p:cNvPr id="127" name="矩形 126"/>
            <p:cNvSpPr/>
            <p:nvPr userDrawn="1"/>
          </p:nvSpPr>
          <p:spPr>
            <a:xfrm>
              <a:off x="3759350" y="2494736"/>
              <a:ext cx="1248230" cy="125604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28" name="组 127"/>
            <p:cNvGrpSpPr/>
            <p:nvPr userDrawn="1"/>
          </p:nvGrpSpPr>
          <p:grpSpPr>
            <a:xfrm>
              <a:off x="3774026" y="2495224"/>
              <a:ext cx="1233548" cy="1233548"/>
              <a:chOff x="3774026" y="2495224"/>
              <a:chExt cx="1189544" cy="1189544"/>
            </a:xfrm>
          </p:grpSpPr>
          <p:sp>
            <p:nvSpPr>
              <p:cNvPr id="129" name="椭圆 128"/>
              <p:cNvSpPr/>
              <p:nvPr userDrawn="1"/>
            </p:nvSpPr>
            <p:spPr>
              <a:xfrm>
                <a:off x="3774026" y="2495224"/>
                <a:ext cx="594772" cy="5947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椭圆 129"/>
              <p:cNvSpPr/>
              <p:nvPr userDrawn="1"/>
            </p:nvSpPr>
            <p:spPr>
              <a:xfrm>
                <a:off x="4368798" y="2495224"/>
                <a:ext cx="594772" cy="5947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椭圆 130"/>
              <p:cNvSpPr/>
              <p:nvPr userDrawn="1"/>
            </p:nvSpPr>
            <p:spPr>
              <a:xfrm>
                <a:off x="3774026" y="3089996"/>
                <a:ext cx="594772" cy="5947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椭圆 131"/>
              <p:cNvSpPr/>
              <p:nvPr userDrawn="1"/>
            </p:nvSpPr>
            <p:spPr>
              <a:xfrm>
                <a:off x="4368798" y="3089996"/>
                <a:ext cx="594772" cy="5947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3" name="组 132"/>
          <p:cNvGrpSpPr/>
          <p:nvPr userDrawn="1"/>
        </p:nvGrpSpPr>
        <p:grpSpPr>
          <a:xfrm rot="10800000">
            <a:off x="8138501" y="1019111"/>
            <a:ext cx="1030411" cy="1038401"/>
            <a:chOff x="1886852" y="1870267"/>
            <a:chExt cx="951721" cy="959102"/>
          </a:xfrm>
        </p:grpSpPr>
        <p:sp>
          <p:nvSpPr>
            <p:cNvPr id="134" name="直角三角形 133"/>
            <p:cNvSpPr/>
            <p:nvPr userDrawn="1"/>
          </p:nvSpPr>
          <p:spPr>
            <a:xfrm rot="5400000">
              <a:off x="1886854" y="1888703"/>
              <a:ext cx="940666" cy="940666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5" name="直角三角形 134"/>
            <p:cNvSpPr/>
            <p:nvPr userDrawn="1"/>
          </p:nvSpPr>
          <p:spPr>
            <a:xfrm rot="16200000">
              <a:off x="1886852" y="1870267"/>
              <a:ext cx="951721" cy="95172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6" name="组 135"/>
          <p:cNvGrpSpPr/>
          <p:nvPr userDrawn="1"/>
        </p:nvGrpSpPr>
        <p:grpSpPr>
          <a:xfrm rot="10800000">
            <a:off x="4076919" y="-5617"/>
            <a:ext cx="1030411" cy="1038401"/>
            <a:chOff x="1886852" y="1870267"/>
            <a:chExt cx="951721" cy="959102"/>
          </a:xfrm>
        </p:grpSpPr>
        <p:sp>
          <p:nvSpPr>
            <p:cNvPr id="137" name="直角三角形 136"/>
            <p:cNvSpPr/>
            <p:nvPr userDrawn="1"/>
          </p:nvSpPr>
          <p:spPr>
            <a:xfrm rot="5400000">
              <a:off x="1886854" y="1888703"/>
              <a:ext cx="940666" cy="940666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8" name="直角三角形 137"/>
            <p:cNvSpPr/>
            <p:nvPr userDrawn="1"/>
          </p:nvSpPr>
          <p:spPr>
            <a:xfrm rot="16200000">
              <a:off x="1886852" y="1870267"/>
              <a:ext cx="951721" cy="95172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9" name="组 138"/>
          <p:cNvGrpSpPr/>
          <p:nvPr userDrawn="1"/>
        </p:nvGrpSpPr>
        <p:grpSpPr>
          <a:xfrm rot="10800000">
            <a:off x="4070930" y="1007602"/>
            <a:ext cx="1018440" cy="1018440"/>
            <a:chOff x="2336" y="2502549"/>
            <a:chExt cx="1248229" cy="1248229"/>
          </a:xfrm>
        </p:grpSpPr>
        <p:sp>
          <p:nvSpPr>
            <p:cNvPr id="140" name="矩形 139"/>
            <p:cNvSpPr/>
            <p:nvPr userDrawn="1"/>
          </p:nvSpPr>
          <p:spPr>
            <a:xfrm rot="5400000">
              <a:off x="2336" y="2502549"/>
              <a:ext cx="1248229" cy="12482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41" name="组 140"/>
            <p:cNvGrpSpPr/>
            <p:nvPr userDrawn="1"/>
          </p:nvGrpSpPr>
          <p:grpSpPr>
            <a:xfrm>
              <a:off x="179050" y="2677296"/>
              <a:ext cx="894800" cy="898734"/>
              <a:chOff x="208038" y="2761329"/>
              <a:chExt cx="894800" cy="898734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142" name="矩形 141"/>
              <p:cNvSpPr/>
              <p:nvPr userDrawn="1"/>
            </p:nvSpPr>
            <p:spPr>
              <a:xfrm rot="5400000">
                <a:off x="743259" y="2767420"/>
                <a:ext cx="359240" cy="3592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矩形 142"/>
              <p:cNvSpPr/>
              <p:nvPr userDrawn="1"/>
            </p:nvSpPr>
            <p:spPr>
              <a:xfrm rot="5400000">
                <a:off x="208038" y="2761329"/>
                <a:ext cx="359240" cy="3592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矩形 143"/>
              <p:cNvSpPr/>
              <p:nvPr userDrawn="1"/>
            </p:nvSpPr>
            <p:spPr>
              <a:xfrm rot="5400000">
                <a:off x="743598" y="3300823"/>
                <a:ext cx="359240" cy="3592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矩形 144"/>
              <p:cNvSpPr/>
              <p:nvPr userDrawn="1"/>
            </p:nvSpPr>
            <p:spPr>
              <a:xfrm rot="5400000">
                <a:off x="208377" y="3294732"/>
                <a:ext cx="359240" cy="3592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46" name="组 145"/>
          <p:cNvGrpSpPr/>
          <p:nvPr userDrawn="1"/>
        </p:nvGrpSpPr>
        <p:grpSpPr>
          <a:xfrm rot="16200000">
            <a:off x="11173558" y="1288"/>
            <a:ext cx="1018440" cy="1018441"/>
            <a:chOff x="0" y="1248227"/>
            <a:chExt cx="1248229" cy="1248230"/>
          </a:xfrm>
        </p:grpSpPr>
        <p:sp>
          <p:nvSpPr>
            <p:cNvPr id="147" name="矩形 146"/>
            <p:cNvSpPr/>
            <p:nvPr userDrawn="1"/>
          </p:nvSpPr>
          <p:spPr>
            <a:xfrm>
              <a:off x="0" y="1248228"/>
              <a:ext cx="1248229" cy="124822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8" name="三角形 147"/>
            <p:cNvSpPr/>
            <p:nvPr userDrawn="1"/>
          </p:nvSpPr>
          <p:spPr>
            <a:xfrm>
              <a:off x="0" y="1248227"/>
              <a:ext cx="1248225" cy="624115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9" name="三角形 148"/>
            <p:cNvSpPr/>
            <p:nvPr userDrawn="1"/>
          </p:nvSpPr>
          <p:spPr>
            <a:xfrm>
              <a:off x="1" y="1872342"/>
              <a:ext cx="1248225" cy="624115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0" name="组 149"/>
          <p:cNvGrpSpPr/>
          <p:nvPr userDrawn="1"/>
        </p:nvGrpSpPr>
        <p:grpSpPr>
          <a:xfrm rot="10800000">
            <a:off x="11173558" y="1022124"/>
            <a:ext cx="1018441" cy="1018440"/>
            <a:chOff x="0" y="0"/>
            <a:chExt cx="1248230" cy="1248229"/>
          </a:xfrm>
        </p:grpSpPr>
        <p:sp>
          <p:nvSpPr>
            <p:cNvPr id="151" name="矩形 150"/>
            <p:cNvSpPr/>
            <p:nvPr userDrawn="1"/>
          </p:nvSpPr>
          <p:spPr>
            <a:xfrm>
              <a:off x="0" y="0"/>
              <a:ext cx="1248229" cy="124822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2" name="矩形 151"/>
            <p:cNvSpPr/>
            <p:nvPr userDrawn="1"/>
          </p:nvSpPr>
          <p:spPr>
            <a:xfrm rot="5400000">
              <a:off x="520096" y="520096"/>
              <a:ext cx="1248229" cy="2080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3" name="矩形 152"/>
            <p:cNvSpPr/>
            <p:nvPr userDrawn="1"/>
          </p:nvSpPr>
          <p:spPr>
            <a:xfrm rot="5400000">
              <a:off x="312058" y="520096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4" name="矩形 153"/>
            <p:cNvSpPr/>
            <p:nvPr userDrawn="1"/>
          </p:nvSpPr>
          <p:spPr>
            <a:xfrm rot="5400000">
              <a:off x="104019" y="520096"/>
              <a:ext cx="1248229" cy="2080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5" name="矩形 154"/>
            <p:cNvSpPr/>
            <p:nvPr userDrawn="1"/>
          </p:nvSpPr>
          <p:spPr>
            <a:xfrm rot="5400000">
              <a:off x="-104019" y="520096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6" name="矩形 155"/>
            <p:cNvSpPr/>
            <p:nvPr userDrawn="1"/>
          </p:nvSpPr>
          <p:spPr>
            <a:xfrm rot="5400000">
              <a:off x="-312057" y="520096"/>
              <a:ext cx="1248229" cy="2080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7" name="矩形 156"/>
            <p:cNvSpPr/>
            <p:nvPr userDrawn="1"/>
          </p:nvSpPr>
          <p:spPr>
            <a:xfrm rot="5400000">
              <a:off x="-520095" y="520096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0" name="组 189"/>
          <p:cNvGrpSpPr/>
          <p:nvPr userDrawn="1"/>
        </p:nvGrpSpPr>
        <p:grpSpPr>
          <a:xfrm>
            <a:off x="5080552" y="7666"/>
            <a:ext cx="1018440" cy="1018440"/>
            <a:chOff x="1248229" y="0"/>
            <a:chExt cx="1248229" cy="1248229"/>
          </a:xfrm>
        </p:grpSpPr>
        <p:sp>
          <p:nvSpPr>
            <p:cNvPr id="191" name="矩形 190"/>
            <p:cNvSpPr/>
            <p:nvPr userDrawn="1"/>
          </p:nvSpPr>
          <p:spPr>
            <a:xfrm>
              <a:off x="1248229" y="0"/>
              <a:ext cx="1248229" cy="2080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2" name="矩形 191"/>
            <p:cNvSpPr/>
            <p:nvPr userDrawn="1"/>
          </p:nvSpPr>
          <p:spPr>
            <a:xfrm>
              <a:off x="1248229" y="208038"/>
              <a:ext cx="1248229" cy="2080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3" name="矩形 192"/>
            <p:cNvSpPr/>
            <p:nvPr userDrawn="1"/>
          </p:nvSpPr>
          <p:spPr>
            <a:xfrm>
              <a:off x="1248229" y="416077"/>
              <a:ext cx="1248229" cy="2080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4" name="矩形 193"/>
            <p:cNvSpPr/>
            <p:nvPr userDrawn="1"/>
          </p:nvSpPr>
          <p:spPr>
            <a:xfrm>
              <a:off x="1248229" y="624115"/>
              <a:ext cx="1248229" cy="2080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5" name="矩形 194"/>
            <p:cNvSpPr/>
            <p:nvPr userDrawn="1"/>
          </p:nvSpPr>
          <p:spPr>
            <a:xfrm>
              <a:off x="1248229" y="832153"/>
              <a:ext cx="1248229" cy="2080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6" name="矩形 195"/>
            <p:cNvSpPr/>
            <p:nvPr userDrawn="1"/>
          </p:nvSpPr>
          <p:spPr>
            <a:xfrm>
              <a:off x="1248229" y="1040191"/>
              <a:ext cx="1248229" cy="2080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7" name="组 196"/>
          <p:cNvGrpSpPr/>
          <p:nvPr userDrawn="1"/>
        </p:nvGrpSpPr>
        <p:grpSpPr>
          <a:xfrm>
            <a:off x="6098992" y="7665"/>
            <a:ext cx="1030411" cy="1030411"/>
            <a:chOff x="2496456" y="-1"/>
            <a:chExt cx="1262899" cy="1262899"/>
          </a:xfrm>
        </p:grpSpPr>
        <p:sp>
          <p:nvSpPr>
            <p:cNvPr id="198" name="直角三角形 197"/>
            <p:cNvSpPr/>
            <p:nvPr userDrawn="1"/>
          </p:nvSpPr>
          <p:spPr>
            <a:xfrm>
              <a:off x="2496458" y="0"/>
              <a:ext cx="1248229" cy="1248229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9" name="直角三角形 198"/>
            <p:cNvSpPr/>
            <p:nvPr userDrawn="1"/>
          </p:nvSpPr>
          <p:spPr>
            <a:xfrm rot="10800000">
              <a:off x="2496456" y="-1"/>
              <a:ext cx="1262899" cy="1262899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0" name="组 199"/>
          <p:cNvGrpSpPr/>
          <p:nvPr userDrawn="1"/>
        </p:nvGrpSpPr>
        <p:grpSpPr>
          <a:xfrm>
            <a:off x="5080551" y="1006695"/>
            <a:ext cx="1018432" cy="1018432"/>
            <a:chOff x="1248227" y="1248229"/>
            <a:chExt cx="1248229" cy="1248229"/>
          </a:xfrm>
        </p:grpSpPr>
        <p:sp>
          <p:nvSpPr>
            <p:cNvPr id="201" name="矩形 200"/>
            <p:cNvSpPr/>
            <p:nvPr userDrawn="1"/>
          </p:nvSpPr>
          <p:spPr>
            <a:xfrm>
              <a:off x="1248227" y="1248229"/>
              <a:ext cx="1248229" cy="124822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2" name="椭圆 201"/>
            <p:cNvSpPr/>
            <p:nvPr userDrawn="1"/>
          </p:nvSpPr>
          <p:spPr>
            <a:xfrm>
              <a:off x="1248227" y="1248229"/>
              <a:ext cx="1248229" cy="124822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3" name="组 202"/>
          <p:cNvGrpSpPr/>
          <p:nvPr userDrawn="1"/>
        </p:nvGrpSpPr>
        <p:grpSpPr>
          <a:xfrm rot="10800000">
            <a:off x="6098986" y="1006692"/>
            <a:ext cx="1030417" cy="1018436"/>
            <a:chOff x="5617024" y="653140"/>
            <a:chExt cx="2496460" cy="2467431"/>
          </a:xfrm>
        </p:grpSpPr>
        <p:grpSp>
          <p:nvGrpSpPr>
            <p:cNvPr id="204" name="组 203"/>
            <p:cNvGrpSpPr/>
            <p:nvPr userDrawn="1"/>
          </p:nvGrpSpPr>
          <p:grpSpPr>
            <a:xfrm>
              <a:off x="5617025" y="655563"/>
              <a:ext cx="1248230" cy="1248229"/>
              <a:chOff x="5617025" y="655563"/>
              <a:chExt cx="1248230" cy="1248229"/>
            </a:xfrm>
          </p:grpSpPr>
          <p:sp>
            <p:nvSpPr>
              <p:cNvPr id="214" name="直角三角形 213"/>
              <p:cNvSpPr/>
              <p:nvPr userDrawn="1"/>
            </p:nvSpPr>
            <p:spPr>
              <a:xfrm>
                <a:off x="5617026" y="655563"/>
                <a:ext cx="1248229" cy="1248229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直角三角形 214"/>
              <p:cNvSpPr/>
              <p:nvPr userDrawn="1"/>
            </p:nvSpPr>
            <p:spPr>
              <a:xfrm rot="10800000">
                <a:off x="5617025" y="655563"/>
                <a:ext cx="1248229" cy="1248229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5" name="组 204"/>
            <p:cNvGrpSpPr/>
            <p:nvPr userDrawn="1"/>
          </p:nvGrpSpPr>
          <p:grpSpPr>
            <a:xfrm>
              <a:off x="6865254" y="653140"/>
              <a:ext cx="1248230" cy="1248229"/>
              <a:chOff x="5617025" y="655563"/>
              <a:chExt cx="1248230" cy="1248229"/>
            </a:xfrm>
          </p:grpSpPr>
          <p:sp>
            <p:nvSpPr>
              <p:cNvPr id="212" name="直角三角形 211"/>
              <p:cNvSpPr/>
              <p:nvPr userDrawn="1"/>
            </p:nvSpPr>
            <p:spPr>
              <a:xfrm>
                <a:off x="5617026" y="655563"/>
                <a:ext cx="1248229" cy="1248229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直角三角形 212"/>
              <p:cNvSpPr/>
              <p:nvPr userDrawn="1"/>
            </p:nvSpPr>
            <p:spPr>
              <a:xfrm rot="10800000">
                <a:off x="5617025" y="655563"/>
                <a:ext cx="1248229" cy="1248229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6" name="组 205"/>
            <p:cNvGrpSpPr/>
            <p:nvPr userDrawn="1"/>
          </p:nvGrpSpPr>
          <p:grpSpPr>
            <a:xfrm>
              <a:off x="5617024" y="1872342"/>
              <a:ext cx="1248230" cy="1248229"/>
              <a:chOff x="5617025" y="655563"/>
              <a:chExt cx="1248230" cy="1248229"/>
            </a:xfrm>
          </p:grpSpPr>
          <p:sp>
            <p:nvSpPr>
              <p:cNvPr id="210" name="直角三角形 209"/>
              <p:cNvSpPr/>
              <p:nvPr userDrawn="1"/>
            </p:nvSpPr>
            <p:spPr>
              <a:xfrm>
                <a:off x="5617026" y="655563"/>
                <a:ext cx="1248229" cy="1248229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直角三角形 210"/>
              <p:cNvSpPr/>
              <p:nvPr userDrawn="1"/>
            </p:nvSpPr>
            <p:spPr>
              <a:xfrm rot="10800000">
                <a:off x="5617025" y="655563"/>
                <a:ext cx="1248229" cy="1248229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7" name="组 206"/>
            <p:cNvGrpSpPr/>
            <p:nvPr userDrawn="1"/>
          </p:nvGrpSpPr>
          <p:grpSpPr>
            <a:xfrm>
              <a:off x="6865253" y="1869919"/>
              <a:ext cx="1248230" cy="1248229"/>
              <a:chOff x="5617025" y="655563"/>
              <a:chExt cx="1248230" cy="1248229"/>
            </a:xfrm>
          </p:grpSpPr>
          <p:sp>
            <p:nvSpPr>
              <p:cNvPr id="208" name="直角三角形 207"/>
              <p:cNvSpPr/>
              <p:nvPr userDrawn="1"/>
            </p:nvSpPr>
            <p:spPr>
              <a:xfrm>
                <a:off x="5617026" y="655563"/>
                <a:ext cx="1248229" cy="1248229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直角三角形 208"/>
              <p:cNvSpPr/>
              <p:nvPr userDrawn="1"/>
            </p:nvSpPr>
            <p:spPr>
              <a:xfrm rot="10800000">
                <a:off x="5617025" y="655563"/>
                <a:ext cx="1248229" cy="1248229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58" name="文本占位符 25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509994" y="2729354"/>
            <a:ext cx="967441" cy="66407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259" name="文本占位符 258"/>
          <p:cNvSpPr>
            <a:spLocks noGrp="1"/>
          </p:cNvSpPr>
          <p:nvPr userDrawn="1">
            <p:ph type="body" sz="quarter" idx="12"/>
          </p:nvPr>
        </p:nvSpPr>
        <p:spPr>
          <a:xfrm>
            <a:off x="7477435" y="2729354"/>
            <a:ext cx="3360592" cy="66407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265" name="文本占位符 258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81662" y="3911345"/>
            <a:ext cx="3726558" cy="8403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164" name="文本占位符 258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509994" y="3433580"/>
            <a:ext cx="967441" cy="66407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65" name="文本占位符 258"/>
          <p:cNvSpPr>
            <a:spLocks noGrp="1"/>
          </p:cNvSpPr>
          <p:nvPr userDrawn="1">
            <p:ph type="body" sz="quarter" idx="19"/>
          </p:nvPr>
        </p:nvSpPr>
        <p:spPr>
          <a:xfrm>
            <a:off x="7477435" y="3433580"/>
            <a:ext cx="3360592" cy="66407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66" name="文本占位符 258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6509994" y="4137806"/>
            <a:ext cx="967441" cy="66407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67" name="文本占位符 258"/>
          <p:cNvSpPr>
            <a:spLocks noGrp="1"/>
          </p:cNvSpPr>
          <p:nvPr userDrawn="1">
            <p:ph type="body" sz="quarter" idx="21"/>
          </p:nvPr>
        </p:nvSpPr>
        <p:spPr>
          <a:xfrm>
            <a:off x="7477435" y="4137806"/>
            <a:ext cx="3360592" cy="66407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68" name="文本占位符 258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6509994" y="4842032"/>
            <a:ext cx="967441" cy="66407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69" name="文本占位符 258"/>
          <p:cNvSpPr>
            <a:spLocks noGrp="1"/>
          </p:cNvSpPr>
          <p:nvPr userDrawn="1">
            <p:ph type="body" sz="quarter" idx="23"/>
          </p:nvPr>
        </p:nvSpPr>
        <p:spPr>
          <a:xfrm>
            <a:off x="7477435" y="4842032"/>
            <a:ext cx="3360592" cy="66407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70" name="文本占位符 258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6507752" y="5546258"/>
            <a:ext cx="967441" cy="66407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71" name="文本占位符 258"/>
          <p:cNvSpPr>
            <a:spLocks noGrp="1"/>
          </p:cNvSpPr>
          <p:nvPr userDrawn="1">
            <p:ph type="body" sz="quarter" idx="25"/>
          </p:nvPr>
        </p:nvSpPr>
        <p:spPr>
          <a:xfrm>
            <a:off x="7475193" y="5546258"/>
            <a:ext cx="3360592" cy="66407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六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组 259"/>
          <p:cNvGrpSpPr/>
          <p:nvPr userDrawn="1"/>
        </p:nvGrpSpPr>
        <p:grpSpPr>
          <a:xfrm>
            <a:off x="-2" y="-9286"/>
            <a:ext cx="12192001" cy="2066798"/>
            <a:chOff x="-1" y="-9286"/>
            <a:chExt cx="11812890" cy="2002531"/>
          </a:xfrm>
        </p:grpSpPr>
        <p:grpSp>
          <p:nvGrpSpPr>
            <p:cNvPr id="2" name="组 1"/>
            <p:cNvGrpSpPr/>
            <p:nvPr userDrawn="1"/>
          </p:nvGrpSpPr>
          <p:grpSpPr>
            <a:xfrm>
              <a:off x="986771" y="281"/>
              <a:ext cx="986772" cy="986772"/>
              <a:chOff x="1248229" y="0"/>
              <a:chExt cx="1248229" cy="1248229"/>
            </a:xfrm>
          </p:grpSpPr>
          <p:sp>
            <p:nvSpPr>
              <p:cNvPr id="3" name="矩形 2"/>
              <p:cNvSpPr/>
              <p:nvPr userDrawn="1"/>
            </p:nvSpPr>
            <p:spPr>
              <a:xfrm>
                <a:off x="1248229" y="0"/>
                <a:ext cx="1248229" cy="2080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1248229" y="208038"/>
                <a:ext cx="1248229" cy="20803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矩形 4"/>
              <p:cNvSpPr/>
              <p:nvPr userDrawn="1"/>
            </p:nvSpPr>
            <p:spPr>
              <a:xfrm>
                <a:off x="1248229" y="416077"/>
                <a:ext cx="1248229" cy="2080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矩形 5"/>
              <p:cNvSpPr/>
              <p:nvPr userDrawn="1"/>
            </p:nvSpPr>
            <p:spPr>
              <a:xfrm>
                <a:off x="1248229" y="624115"/>
                <a:ext cx="1248229" cy="20803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矩形 6"/>
              <p:cNvSpPr/>
              <p:nvPr userDrawn="1"/>
            </p:nvSpPr>
            <p:spPr>
              <a:xfrm>
                <a:off x="1248229" y="832153"/>
                <a:ext cx="1248229" cy="2080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矩形 7"/>
              <p:cNvSpPr/>
              <p:nvPr userDrawn="1"/>
            </p:nvSpPr>
            <p:spPr>
              <a:xfrm>
                <a:off x="1248229" y="1040191"/>
                <a:ext cx="1248229" cy="20803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组 8"/>
            <p:cNvGrpSpPr/>
            <p:nvPr userDrawn="1"/>
          </p:nvGrpSpPr>
          <p:grpSpPr>
            <a:xfrm>
              <a:off x="1973542" y="280"/>
              <a:ext cx="998370" cy="998370"/>
              <a:chOff x="2496456" y="-1"/>
              <a:chExt cx="1262899" cy="1262899"/>
            </a:xfrm>
          </p:grpSpPr>
          <p:sp>
            <p:nvSpPr>
              <p:cNvPr id="10" name="直角三角形 9"/>
              <p:cNvSpPr/>
              <p:nvPr userDrawn="1"/>
            </p:nvSpPr>
            <p:spPr>
              <a:xfrm>
                <a:off x="2496458" y="0"/>
                <a:ext cx="1248229" cy="1248229"/>
              </a:xfrm>
              <a:prstGeom prst="rt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直角三角形 10"/>
              <p:cNvSpPr/>
              <p:nvPr userDrawn="1"/>
            </p:nvSpPr>
            <p:spPr>
              <a:xfrm rot="10800000">
                <a:off x="2496456" y="-1"/>
                <a:ext cx="1262899" cy="1262899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组 11"/>
            <p:cNvGrpSpPr/>
            <p:nvPr userDrawn="1"/>
          </p:nvGrpSpPr>
          <p:grpSpPr>
            <a:xfrm>
              <a:off x="986770" y="968245"/>
              <a:ext cx="986764" cy="986764"/>
              <a:chOff x="1248227" y="1248229"/>
              <a:chExt cx="1248229" cy="1248229"/>
            </a:xfrm>
          </p:grpSpPr>
          <p:sp>
            <p:nvSpPr>
              <p:cNvPr id="13" name="矩形 12"/>
              <p:cNvSpPr/>
              <p:nvPr userDrawn="1"/>
            </p:nvSpPr>
            <p:spPr>
              <a:xfrm>
                <a:off x="1248227" y="1248229"/>
                <a:ext cx="1248229" cy="124822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椭圆 13"/>
              <p:cNvSpPr/>
              <p:nvPr userDrawn="1"/>
            </p:nvSpPr>
            <p:spPr>
              <a:xfrm>
                <a:off x="1248227" y="1248229"/>
                <a:ext cx="1248229" cy="12482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组 14"/>
            <p:cNvGrpSpPr/>
            <p:nvPr userDrawn="1"/>
          </p:nvGrpSpPr>
          <p:grpSpPr>
            <a:xfrm>
              <a:off x="-1" y="968244"/>
              <a:ext cx="986772" cy="986773"/>
              <a:chOff x="0" y="1248227"/>
              <a:chExt cx="1248229" cy="1248230"/>
            </a:xfrm>
          </p:grpSpPr>
          <p:sp>
            <p:nvSpPr>
              <p:cNvPr id="16" name="矩形 15"/>
              <p:cNvSpPr/>
              <p:nvPr userDrawn="1"/>
            </p:nvSpPr>
            <p:spPr>
              <a:xfrm>
                <a:off x="0" y="1248228"/>
                <a:ext cx="1248229" cy="124822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三角形 16"/>
              <p:cNvSpPr/>
              <p:nvPr userDrawn="1"/>
            </p:nvSpPr>
            <p:spPr>
              <a:xfrm>
                <a:off x="0" y="1248227"/>
                <a:ext cx="1248225" cy="624115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三角形 17"/>
              <p:cNvSpPr/>
              <p:nvPr userDrawn="1"/>
            </p:nvSpPr>
            <p:spPr>
              <a:xfrm>
                <a:off x="1" y="1872342"/>
                <a:ext cx="1248225" cy="624115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组 18"/>
            <p:cNvGrpSpPr/>
            <p:nvPr userDrawn="1"/>
          </p:nvGrpSpPr>
          <p:grpSpPr>
            <a:xfrm>
              <a:off x="-1" y="281"/>
              <a:ext cx="986773" cy="986772"/>
              <a:chOff x="0" y="0"/>
              <a:chExt cx="1248230" cy="1248229"/>
            </a:xfrm>
          </p:grpSpPr>
          <p:sp>
            <p:nvSpPr>
              <p:cNvPr id="20" name="矩形 19"/>
              <p:cNvSpPr/>
              <p:nvPr userDrawn="1"/>
            </p:nvSpPr>
            <p:spPr>
              <a:xfrm>
                <a:off x="0" y="0"/>
                <a:ext cx="1248229" cy="124822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矩形 20"/>
              <p:cNvSpPr/>
              <p:nvPr userDrawn="1"/>
            </p:nvSpPr>
            <p:spPr>
              <a:xfrm rot="5400000">
                <a:off x="520096" y="520096"/>
                <a:ext cx="1248229" cy="20803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矩形 21"/>
              <p:cNvSpPr/>
              <p:nvPr userDrawn="1"/>
            </p:nvSpPr>
            <p:spPr>
              <a:xfrm rot="5400000">
                <a:off x="312058" y="520096"/>
                <a:ext cx="1248229" cy="20803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矩形 22"/>
              <p:cNvSpPr/>
              <p:nvPr userDrawn="1"/>
            </p:nvSpPr>
            <p:spPr>
              <a:xfrm rot="5400000">
                <a:off x="104019" y="520096"/>
                <a:ext cx="1248229" cy="20803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矩形 23"/>
              <p:cNvSpPr/>
              <p:nvPr userDrawn="1"/>
            </p:nvSpPr>
            <p:spPr>
              <a:xfrm rot="5400000">
                <a:off x="-104019" y="520096"/>
                <a:ext cx="1248229" cy="20803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矩形 24"/>
              <p:cNvSpPr/>
              <p:nvPr userDrawn="1"/>
            </p:nvSpPr>
            <p:spPr>
              <a:xfrm rot="5400000">
                <a:off x="-312057" y="520096"/>
                <a:ext cx="1248229" cy="20803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矩形 25"/>
              <p:cNvSpPr/>
              <p:nvPr userDrawn="1"/>
            </p:nvSpPr>
            <p:spPr>
              <a:xfrm rot="5400000">
                <a:off x="-520095" y="520096"/>
                <a:ext cx="1248229" cy="20803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组 26"/>
            <p:cNvGrpSpPr/>
            <p:nvPr userDrawn="1"/>
          </p:nvGrpSpPr>
          <p:grpSpPr>
            <a:xfrm rot="10800000">
              <a:off x="1973537" y="968242"/>
              <a:ext cx="998376" cy="986768"/>
              <a:chOff x="5617024" y="653140"/>
              <a:chExt cx="2496460" cy="2467431"/>
            </a:xfrm>
          </p:grpSpPr>
          <p:grpSp>
            <p:nvGrpSpPr>
              <p:cNvPr id="28" name="组 27"/>
              <p:cNvGrpSpPr/>
              <p:nvPr userDrawn="1"/>
            </p:nvGrpSpPr>
            <p:grpSpPr>
              <a:xfrm>
                <a:off x="5617025" y="655563"/>
                <a:ext cx="1248230" cy="1248229"/>
                <a:chOff x="5617025" y="655563"/>
                <a:chExt cx="1248230" cy="1248229"/>
              </a:xfrm>
            </p:grpSpPr>
            <p:sp>
              <p:nvSpPr>
                <p:cNvPr id="38" name="直角三角形 37"/>
                <p:cNvSpPr/>
                <p:nvPr userDrawn="1"/>
              </p:nvSpPr>
              <p:spPr>
                <a:xfrm>
                  <a:off x="5617026" y="655563"/>
                  <a:ext cx="1248229" cy="1248229"/>
                </a:xfrm>
                <a:prstGeom prst="rt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直角三角形 38"/>
                <p:cNvSpPr/>
                <p:nvPr userDrawn="1"/>
              </p:nvSpPr>
              <p:spPr>
                <a:xfrm rot="10800000">
                  <a:off x="5617025" y="655563"/>
                  <a:ext cx="1248229" cy="1248229"/>
                </a:xfrm>
                <a:prstGeom prst="rtTriangl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9" name="组 28"/>
              <p:cNvGrpSpPr/>
              <p:nvPr userDrawn="1"/>
            </p:nvGrpSpPr>
            <p:grpSpPr>
              <a:xfrm>
                <a:off x="6865254" y="653140"/>
                <a:ext cx="1248230" cy="1248229"/>
                <a:chOff x="5617025" y="655563"/>
                <a:chExt cx="1248230" cy="1248229"/>
              </a:xfrm>
            </p:grpSpPr>
            <p:sp>
              <p:nvSpPr>
                <p:cNvPr id="36" name="直角三角形 35"/>
                <p:cNvSpPr/>
                <p:nvPr userDrawn="1"/>
              </p:nvSpPr>
              <p:spPr>
                <a:xfrm>
                  <a:off x="5617026" y="655563"/>
                  <a:ext cx="1248229" cy="1248229"/>
                </a:xfrm>
                <a:prstGeom prst="rt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直角三角形 36"/>
                <p:cNvSpPr/>
                <p:nvPr userDrawn="1"/>
              </p:nvSpPr>
              <p:spPr>
                <a:xfrm rot="10800000">
                  <a:off x="5617025" y="655563"/>
                  <a:ext cx="1248229" cy="1248229"/>
                </a:xfrm>
                <a:prstGeom prst="rtTriangl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0" name="组 29"/>
              <p:cNvGrpSpPr/>
              <p:nvPr userDrawn="1"/>
            </p:nvGrpSpPr>
            <p:grpSpPr>
              <a:xfrm>
                <a:off x="5617024" y="1872342"/>
                <a:ext cx="1248230" cy="1248229"/>
                <a:chOff x="5617025" y="655563"/>
                <a:chExt cx="1248230" cy="1248229"/>
              </a:xfrm>
            </p:grpSpPr>
            <p:sp>
              <p:nvSpPr>
                <p:cNvPr id="34" name="直角三角形 33"/>
                <p:cNvSpPr/>
                <p:nvPr userDrawn="1"/>
              </p:nvSpPr>
              <p:spPr>
                <a:xfrm>
                  <a:off x="5617026" y="655563"/>
                  <a:ext cx="1248229" cy="1248229"/>
                </a:xfrm>
                <a:prstGeom prst="rt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直角三角形 34"/>
                <p:cNvSpPr/>
                <p:nvPr userDrawn="1"/>
              </p:nvSpPr>
              <p:spPr>
                <a:xfrm rot="10800000">
                  <a:off x="5617025" y="655563"/>
                  <a:ext cx="1248229" cy="1248229"/>
                </a:xfrm>
                <a:prstGeom prst="rtTriangl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" name="组 30"/>
              <p:cNvGrpSpPr/>
              <p:nvPr userDrawn="1"/>
            </p:nvGrpSpPr>
            <p:grpSpPr>
              <a:xfrm>
                <a:off x="6865253" y="1869919"/>
                <a:ext cx="1248230" cy="1248229"/>
                <a:chOff x="5617025" y="655563"/>
                <a:chExt cx="1248230" cy="1248229"/>
              </a:xfrm>
            </p:grpSpPr>
            <p:sp>
              <p:nvSpPr>
                <p:cNvPr id="32" name="直角三角形 31"/>
                <p:cNvSpPr/>
                <p:nvPr userDrawn="1"/>
              </p:nvSpPr>
              <p:spPr>
                <a:xfrm>
                  <a:off x="5617026" y="655563"/>
                  <a:ext cx="1248229" cy="1248229"/>
                </a:xfrm>
                <a:prstGeom prst="rt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直角三角形 32"/>
                <p:cNvSpPr/>
                <p:nvPr userDrawn="1"/>
              </p:nvSpPr>
              <p:spPr>
                <a:xfrm rot="10800000">
                  <a:off x="5617025" y="655563"/>
                  <a:ext cx="1248229" cy="1248229"/>
                </a:xfrm>
                <a:prstGeom prst="rtTriangl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40" name="组 39"/>
            <p:cNvGrpSpPr/>
            <p:nvPr userDrawn="1"/>
          </p:nvGrpSpPr>
          <p:grpSpPr>
            <a:xfrm>
              <a:off x="2971911" y="281"/>
              <a:ext cx="986772" cy="986772"/>
              <a:chOff x="3725324" y="1238432"/>
              <a:chExt cx="1248229" cy="1248229"/>
            </a:xfrm>
          </p:grpSpPr>
          <p:sp>
            <p:nvSpPr>
              <p:cNvPr id="41" name="矩形 40"/>
              <p:cNvSpPr/>
              <p:nvPr userDrawn="1"/>
            </p:nvSpPr>
            <p:spPr>
              <a:xfrm>
                <a:off x="3725324" y="1238432"/>
                <a:ext cx="1248229" cy="20803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矩形 41"/>
              <p:cNvSpPr/>
              <p:nvPr userDrawn="1"/>
            </p:nvSpPr>
            <p:spPr>
              <a:xfrm>
                <a:off x="3725324" y="1446470"/>
                <a:ext cx="1248229" cy="20803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矩形 42"/>
              <p:cNvSpPr/>
              <p:nvPr userDrawn="1"/>
            </p:nvSpPr>
            <p:spPr>
              <a:xfrm>
                <a:off x="3725324" y="1654509"/>
                <a:ext cx="1248229" cy="20803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矩形 43"/>
              <p:cNvSpPr/>
              <p:nvPr userDrawn="1"/>
            </p:nvSpPr>
            <p:spPr>
              <a:xfrm>
                <a:off x="3725324" y="1862547"/>
                <a:ext cx="1248229" cy="20803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矩形 44"/>
              <p:cNvSpPr/>
              <p:nvPr userDrawn="1"/>
            </p:nvSpPr>
            <p:spPr>
              <a:xfrm>
                <a:off x="3725324" y="2070585"/>
                <a:ext cx="1248229" cy="20803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矩形 45"/>
              <p:cNvSpPr/>
              <p:nvPr userDrawn="1"/>
            </p:nvSpPr>
            <p:spPr>
              <a:xfrm>
                <a:off x="3725324" y="2278623"/>
                <a:ext cx="1248229" cy="20803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组 46"/>
            <p:cNvGrpSpPr/>
            <p:nvPr userDrawn="1"/>
          </p:nvGrpSpPr>
          <p:grpSpPr>
            <a:xfrm rot="5400000">
              <a:off x="2971908" y="973063"/>
              <a:ext cx="986772" cy="986773"/>
              <a:chOff x="0" y="1248227"/>
              <a:chExt cx="1248229" cy="1248230"/>
            </a:xfrm>
          </p:grpSpPr>
          <p:sp>
            <p:nvSpPr>
              <p:cNvPr id="48" name="矩形 47"/>
              <p:cNvSpPr/>
              <p:nvPr userDrawn="1"/>
            </p:nvSpPr>
            <p:spPr>
              <a:xfrm>
                <a:off x="0" y="1248228"/>
                <a:ext cx="1248229" cy="124822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三角形 48"/>
              <p:cNvSpPr/>
              <p:nvPr userDrawn="1"/>
            </p:nvSpPr>
            <p:spPr>
              <a:xfrm>
                <a:off x="0" y="1248227"/>
                <a:ext cx="1248225" cy="624115"/>
              </a:xfrm>
              <a:prstGeom prst="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三角形 49"/>
              <p:cNvSpPr/>
              <p:nvPr userDrawn="1"/>
            </p:nvSpPr>
            <p:spPr>
              <a:xfrm>
                <a:off x="1" y="1872342"/>
                <a:ext cx="1248225" cy="624115"/>
              </a:xfrm>
              <a:prstGeom prst="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1" name="组 50"/>
            <p:cNvGrpSpPr/>
            <p:nvPr userDrawn="1"/>
          </p:nvGrpSpPr>
          <p:grpSpPr>
            <a:xfrm>
              <a:off x="6883615" y="7136"/>
              <a:ext cx="986772" cy="986772"/>
              <a:chOff x="2336" y="2502549"/>
              <a:chExt cx="1248229" cy="1248229"/>
            </a:xfrm>
          </p:grpSpPr>
          <p:sp>
            <p:nvSpPr>
              <p:cNvPr id="52" name="矩形 51"/>
              <p:cNvSpPr/>
              <p:nvPr userDrawn="1"/>
            </p:nvSpPr>
            <p:spPr>
              <a:xfrm rot="5400000">
                <a:off x="2336" y="2502549"/>
                <a:ext cx="1248229" cy="124822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3" name="组 52"/>
              <p:cNvGrpSpPr/>
              <p:nvPr userDrawn="1"/>
            </p:nvGrpSpPr>
            <p:grpSpPr>
              <a:xfrm>
                <a:off x="179050" y="2677296"/>
                <a:ext cx="894800" cy="898734"/>
                <a:chOff x="208038" y="2761329"/>
                <a:chExt cx="894800" cy="898734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54" name="矩形 53"/>
                <p:cNvSpPr/>
                <p:nvPr userDrawn="1"/>
              </p:nvSpPr>
              <p:spPr>
                <a:xfrm rot="5400000">
                  <a:off x="743259" y="2767420"/>
                  <a:ext cx="359240" cy="35924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矩形 54"/>
                <p:cNvSpPr/>
                <p:nvPr userDrawn="1"/>
              </p:nvSpPr>
              <p:spPr>
                <a:xfrm rot="5400000">
                  <a:off x="208038" y="2761329"/>
                  <a:ext cx="359240" cy="35924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矩形 55"/>
                <p:cNvSpPr/>
                <p:nvPr userDrawn="1"/>
              </p:nvSpPr>
              <p:spPr>
                <a:xfrm rot="5400000">
                  <a:off x="743598" y="3300823"/>
                  <a:ext cx="359240" cy="35924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矩形 56"/>
                <p:cNvSpPr/>
                <p:nvPr userDrawn="1"/>
              </p:nvSpPr>
              <p:spPr>
                <a:xfrm rot="5400000">
                  <a:off x="208377" y="3294732"/>
                  <a:ext cx="359240" cy="35924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58" name="矩形 57"/>
            <p:cNvSpPr/>
            <p:nvPr userDrawn="1"/>
          </p:nvSpPr>
          <p:spPr>
            <a:xfrm>
              <a:off x="7868540" y="7143"/>
              <a:ext cx="986764" cy="9867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59" name="组 58"/>
            <p:cNvGrpSpPr/>
            <p:nvPr userDrawn="1"/>
          </p:nvGrpSpPr>
          <p:grpSpPr>
            <a:xfrm>
              <a:off x="9853677" y="959"/>
              <a:ext cx="986773" cy="992948"/>
              <a:chOff x="3759350" y="2494736"/>
              <a:chExt cx="1248230" cy="1256042"/>
            </a:xfrm>
          </p:grpSpPr>
          <p:sp>
            <p:nvSpPr>
              <p:cNvPr id="60" name="矩形 59"/>
              <p:cNvSpPr/>
              <p:nvPr userDrawn="1"/>
            </p:nvSpPr>
            <p:spPr>
              <a:xfrm>
                <a:off x="3759350" y="2494736"/>
                <a:ext cx="1248230" cy="125604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1" name="组 60"/>
              <p:cNvGrpSpPr/>
              <p:nvPr userDrawn="1"/>
            </p:nvGrpSpPr>
            <p:grpSpPr>
              <a:xfrm>
                <a:off x="3774026" y="2495224"/>
                <a:ext cx="1233548" cy="1233548"/>
                <a:chOff x="3774026" y="2495224"/>
                <a:chExt cx="1189544" cy="1189544"/>
              </a:xfrm>
            </p:grpSpPr>
            <p:sp>
              <p:nvSpPr>
                <p:cNvPr id="62" name="椭圆 61"/>
                <p:cNvSpPr/>
                <p:nvPr userDrawn="1"/>
              </p:nvSpPr>
              <p:spPr>
                <a:xfrm>
                  <a:off x="3774026" y="2495224"/>
                  <a:ext cx="594772" cy="59477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椭圆 62"/>
                <p:cNvSpPr/>
                <p:nvPr userDrawn="1"/>
              </p:nvSpPr>
              <p:spPr>
                <a:xfrm>
                  <a:off x="4368798" y="2495224"/>
                  <a:ext cx="594772" cy="59477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椭圆 63"/>
                <p:cNvSpPr/>
                <p:nvPr userDrawn="1"/>
              </p:nvSpPr>
              <p:spPr>
                <a:xfrm>
                  <a:off x="3774026" y="3089996"/>
                  <a:ext cx="594772" cy="59477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椭圆 64"/>
                <p:cNvSpPr/>
                <p:nvPr userDrawn="1"/>
              </p:nvSpPr>
              <p:spPr>
                <a:xfrm>
                  <a:off x="4368798" y="3089996"/>
                  <a:ext cx="594772" cy="59477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66" name="组 65"/>
            <p:cNvGrpSpPr/>
            <p:nvPr userDrawn="1"/>
          </p:nvGrpSpPr>
          <p:grpSpPr>
            <a:xfrm>
              <a:off x="8861106" y="-9286"/>
              <a:ext cx="998370" cy="1006112"/>
              <a:chOff x="1886852" y="1870267"/>
              <a:chExt cx="951721" cy="959102"/>
            </a:xfrm>
          </p:grpSpPr>
          <p:sp>
            <p:nvSpPr>
              <p:cNvPr id="67" name="直角三角形 66"/>
              <p:cNvSpPr/>
              <p:nvPr userDrawn="1"/>
            </p:nvSpPr>
            <p:spPr>
              <a:xfrm rot="5400000">
                <a:off x="1886854" y="1888703"/>
                <a:ext cx="940666" cy="940666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直角三角形 67"/>
              <p:cNvSpPr/>
              <p:nvPr userDrawn="1"/>
            </p:nvSpPr>
            <p:spPr>
              <a:xfrm rot="16200000">
                <a:off x="1886852" y="1870267"/>
                <a:ext cx="951721" cy="951721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8" name="组 117"/>
            <p:cNvGrpSpPr/>
            <p:nvPr userDrawn="1"/>
          </p:nvGrpSpPr>
          <p:grpSpPr>
            <a:xfrm rot="10800000">
              <a:off x="9855716" y="990052"/>
              <a:ext cx="986772" cy="986772"/>
              <a:chOff x="2336" y="2502549"/>
              <a:chExt cx="1248229" cy="1248229"/>
            </a:xfrm>
          </p:grpSpPr>
          <p:sp>
            <p:nvSpPr>
              <p:cNvPr id="119" name="矩形 118"/>
              <p:cNvSpPr/>
              <p:nvPr userDrawn="1"/>
            </p:nvSpPr>
            <p:spPr>
              <a:xfrm rot="5400000">
                <a:off x="2336" y="2502549"/>
                <a:ext cx="1248229" cy="124822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0" name="组 119"/>
              <p:cNvGrpSpPr/>
              <p:nvPr userDrawn="1"/>
            </p:nvGrpSpPr>
            <p:grpSpPr>
              <a:xfrm>
                <a:off x="179050" y="2677296"/>
                <a:ext cx="894800" cy="898734"/>
                <a:chOff x="208038" y="2761329"/>
                <a:chExt cx="894800" cy="898734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121" name="矩形 120"/>
                <p:cNvSpPr/>
                <p:nvPr userDrawn="1"/>
              </p:nvSpPr>
              <p:spPr>
                <a:xfrm rot="5400000">
                  <a:off x="743259" y="2767420"/>
                  <a:ext cx="359240" cy="35924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2" name="矩形 121"/>
                <p:cNvSpPr/>
                <p:nvPr userDrawn="1"/>
              </p:nvSpPr>
              <p:spPr>
                <a:xfrm rot="5400000">
                  <a:off x="208038" y="2761329"/>
                  <a:ext cx="359240" cy="35924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3" name="矩形 122"/>
                <p:cNvSpPr/>
                <p:nvPr userDrawn="1"/>
              </p:nvSpPr>
              <p:spPr>
                <a:xfrm rot="5400000">
                  <a:off x="743598" y="3300823"/>
                  <a:ext cx="359240" cy="35924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4" name="矩形 123"/>
                <p:cNvSpPr/>
                <p:nvPr userDrawn="1"/>
              </p:nvSpPr>
              <p:spPr>
                <a:xfrm rot="5400000">
                  <a:off x="208377" y="3294732"/>
                  <a:ext cx="359240" cy="35924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25" name="矩形 124"/>
            <p:cNvSpPr/>
            <p:nvPr userDrawn="1"/>
          </p:nvSpPr>
          <p:spPr>
            <a:xfrm rot="10800000">
              <a:off x="8870799" y="990052"/>
              <a:ext cx="986764" cy="9867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26" name="组 125"/>
            <p:cNvGrpSpPr/>
            <p:nvPr userDrawn="1"/>
          </p:nvGrpSpPr>
          <p:grpSpPr>
            <a:xfrm rot="10800000">
              <a:off x="6903583" y="990052"/>
              <a:ext cx="986773" cy="992948"/>
              <a:chOff x="3759350" y="2494736"/>
              <a:chExt cx="1248230" cy="1256042"/>
            </a:xfrm>
          </p:grpSpPr>
          <p:sp>
            <p:nvSpPr>
              <p:cNvPr id="127" name="矩形 126"/>
              <p:cNvSpPr/>
              <p:nvPr userDrawn="1"/>
            </p:nvSpPr>
            <p:spPr>
              <a:xfrm>
                <a:off x="3759350" y="2494736"/>
                <a:ext cx="1248230" cy="125604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8" name="组 127"/>
              <p:cNvGrpSpPr/>
              <p:nvPr userDrawn="1"/>
            </p:nvGrpSpPr>
            <p:grpSpPr>
              <a:xfrm>
                <a:off x="3774026" y="2495224"/>
                <a:ext cx="1233548" cy="1233548"/>
                <a:chOff x="3774026" y="2495224"/>
                <a:chExt cx="1189544" cy="1189544"/>
              </a:xfrm>
            </p:grpSpPr>
            <p:sp>
              <p:nvSpPr>
                <p:cNvPr id="129" name="椭圆 128"/>
                <p:cNvSpPr/>
                <p:nvPr userDrawn="1"/>
              </p:nvSpPr>
              <p:spPr>
                <a:xfrm>
                  <a:off x="3774026" y="2495224"/>
                  <a:ext cx="594772" cy="59477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椭圆 129"/>
                <p:cNvSpPr/>
                <p:nvPr userDrawn="1"/>
              </p:nvSpPr>
              <p:spPr>
                <a:xfrm>
                  <a:off x="4368798" y="2495224"/>
                  <a:ext cx="594772" cy="59477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1" name="椭圆 130"/>
                <p:cNvSpPr/>
                <p:nvPr userDrawn="1"/>
              </p:nvSpPr>
              <p:spPr>
                <a:xfrm>
                  <a:off x="3774026" y="3089996"/>
                  <a:ext cx="594772" cy="59477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椭圆 131"/>
                <p:cNvSpPr/>
                <p:nvPr userDrawn="1"/>
              </p:nvSpPr>
              <p:spPr>
                <a:xfrm>
                  <a:off x="4368798" y="3089996"/>
                  <a:ext cx="594772" cy="59477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33" name="组 132"/>
            <p:cNvGrpSpPr/>
            <p:nvPr userDrawn="1"/>
          </p:nvGrpSpPr>
          <p:grpSpPr>
            <a:xfrm rot="10800000">
              <a:off x="7885435" y="987133"/>
              <a:ext cx="998370" cy="1006112"/>
              <a:chOff x="1886852" y="1870267"/>
              <a:chExt cx="951721" cy="959102"/>
            </a:xfrm>
          </p:grpSpPr>
          <p:sp>
            <p:nvSpPr>
              <p:cNvPr id="134" name="直角三角形 133"/>
              <p:cNvSpPr/>
              <p:nvPr userDrawn="1"/>
            </p:nvSpPr>
            <p:spPr>
              <a:xfrm rot="5400000">
                <a:off x="1886854" y="1888703"/>
                <a:ext cx="940666" cy="940666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直角三角形 134"/>
              <p:cNvSpPr/>
              <p:nvPr userDrawn="1"/>
            </p:nvSpPr>
            <p:spPr>
              <a:xfrm rot="16200000">
                <a:off x="1886852" y="1870267"/>
                <a:ext cx="951721" cy="951721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6" name="组 135"/>
            <p:cNvGrpSpPr/>
            <p:nvPr userDrawn="1"/>
          </p:nvGrpSpPr>
          <p:grpSpPr>
            <a:xfrm rot="10800000">
              <a:off x="3950148" y="-5731"/>
              <a:ext cx="998370" cy="1006112"/>
              <a:chOff x="1886852" y="1870267"/>
              <a:chExt cx="951721" cy="959102"/>
            </a:xfrm>
          </p:grpSpPr>
          <p:sp>
            <p:nvSpPr>
              <p:cNvPr id="137" name="直角三角形 136"/>
              <p:cNvSpPr/>
              <p:nvPr userDrawn="1"/>
            </p:nvSpPr>
            <p:spPr>
              <a:xfrm rot="5400000">
                <a:off x="1886854" y="1888703"/>
                <a:ext cx="940666" cy="940666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直角三角形 137"/>
              <p:cNvSpPr/>
              <p:nvPr userDrawn="1"/>
            </p:nvSpPr>
            <p:spPr>
              <a:xfrm rot="16200000">
                <a:off x="1886852" y="1870267"/>
                <a:ext cx="951721" cy="951721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9" name="组 138"/>
            <p:cNvGrpSpPr/>
            <p:nvPr userDrawn="1"/>
          </p:nvGrpSpPr>
          <p:grpSpPr>
            <a:xfrm rot="10800000">
              <a:off x="3944345" y="975982"/>
              <a:ext cx="986772" cy="986772"/>
              <a:chOff x="2336" y="2502549"/>
              <a:chExt cx="1248229" cy="1248229"/>
            </a:xfrm>
          </p:grpSpPr>
          <p:sp>
            <p:nvSpPr>
              <p:cNvPr id="140" name="矩形 139"/>
              <p:cNvSpPr/>
              <p:nvPr userDrawn="1"/>
            </p:nvSpPr>
            <p:spPr>
              <a:xfrm rot="5400000">
                <a:off x="2336" y="2502549"/>
                <a:ext cx="1248229" cy="124822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41" name="组 140"/>
              <p:cNvGrpSpPr/>
              <p:nvPr userDrawn="1"/>
            </p:nvGrpSpPr>
            <p:grpSpPr>
              <a:xfrm>
                <a:off x="179050" y="2677296"/>
                <a:ext cx="894800" cy="898734"/>
                <a:chOff x="208038" y="2761329"/>
                <a:chExt cx="894800" cy="898734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142" name="矩形 141"/>
                <p:cNvSpPr/>
                <p:nvPr userDrawn="1"/>
              </p:nvSpPr>
              <p:spPr>
                <a:xfrm rot="5400000">
                  <a:off x="743259" y="2767420"/>
                  <a:ext cx="359240" cy="35924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3" name="矩形 142"/>
                <p:cNvSpPr/>
                <p:nvPr userDrawn="1"/>
              </p:nvSpPr>
              <p:spPr>
                <a:xfrm rot="5400000">
                  <a:off x="208038" y="2761329"/>
                  <a:ext cx="359240" cy="35924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4" name="矩形 143"/>
                <p:cNvSpPr/>
                <p:nvPr userDrawn="1"/>
              </p:nvSpPr>
              <p:spPr>
                <a:xfrm rot="5400000">
                  <a:off x="743598" y="3300823"/>
                  <a:ext cx="359240" cy="35924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5" name="矩形 144"/>
                <p:cNvSpPr/>
                <p:nvPr userDrawn="1"/>
              </p:nvSpPr>
              <p:spPr>
                <a:xfrm rot="5400000">
                  <a:off x="208377" y="3294732"/>
                  <a:ext cx="359240" cy="35924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46" name="组 145"/>
            <p:cNvGrpSpPr/>
            <p:nvPr userDrawn="1"/>
          </p:nvGrpSpPr>
          <p:grpSpPr>
            <a:xfrm rot="16200000">
              <a:off x="10826116" y="959"/>
              <a:ext cx="986772" cy="986773"/>
              <a:chOff x="0" y="1248227"/>
              <a:chExt cx="1248229" cy="1248230"/>
            </a:xfrm>
          </p:grpSpPr>
          <p:sp>
            <p:nvSpPr>
              <p:cNvPr id="147" name="矩形 146"/>
              <p:cNvSpPr/>
              <p:nvPr userDrawn="1"/>
            </p:nvSpPr>
            <p:spPr>
              <a:xfrm>
                <a:off x="0" y="1248228"/>
                <a:ext cx="1248229" cy="124822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三角形 147"/>
              <p:cNvSpPr/>
              <p:nvPr userDrawn="1"/>
            </p:nvSpPr>
            <p:spPr>
              <a:xfrm>
                <a:off x="0" y="1248227"/>
                <a:ext cx="1248225" cy="624115"/>
              </a:xfrm>
              <a:prstGeom prst="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三角形 148"/>
              <p:cNvSpPr/>
              <p:nvPr userDrawn="1"/>
            </p:nvSpPr>
            <p:spPr>
              <a:xfrm>
                <a:off x="1" y="1872342"/>
                <a:ext cx="1248225" cy="624115"/>
              </a:xfrm>
              <a:prstGeom prst="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0" name="组 149"/>
            <p:cNvGrpSpPr/>
            <p:nvPr userDrawn="1"/>
          </p:nvGrpSpPr>
          <p:grpSpPr>
            <a:xfrm rot="10800000">
              <a:off x="10826116" y="990052"/>
              <a:ext cx="986773" cy="986772"/>
              <a:chOff x="0" y="0"/>
              <a:chExt cx="1248230" cy="1248229"/>
            </a:xfrm>
          </p:grpSpPr>
          <p:sp>
            <p:nvSpPr>
              <p:cNvPr id="151" name="矩形 150"/>
              <p:cNvSpPr/>
              <p:nvPr userDrawn="1"/>
            </p:nvSpPr>
            <p:spPr>
              <a:xfrm>
                <a:off x="0" y="0"/>
                <a:ext cx="1248229" cy="124822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矩形 151"/>
              <p:cNvSpPr/>
              <p:nvPr userDrawn="1"/>
            </p:nvSpPr>
            <p:spPr>
              <a:xfrm rot="5400000">
                <a:off x="520096" y="520096"/>
                <a:ext cx="1248229" cy="20803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矩形 152"/>
              <p:cNvSpPr/>
              <p:nvPr userDrawn="1"/>
            </p:nvSpPr>
            <p:spPr>
              <a:xfrm rot="5400000">
                <a:off x="312058" y="520096"/>
                <a:ext cx="1248229" cy="20803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矩形 153"/>
              <p:cNvSpPr/>
              <p:nvPr userDrawn="1"/>
            </p:nvSpPr>
            <p:spPr>
              <a:xfrm rot="5400000">
                <a:off x="104019" y="520096"/>
                <a:ext cx="1248229" cy="20803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矩形 154"/>
              <p:cNvSpPr/>
              <p:nvPr userDrawn="1"/>
            </p:nvSpPr>
            <p:spPr>
              <a:xfrm rot="5400000">
                <a:off x="-104019" y="520096"/>
                <a:ext cx="1248229" cy="20803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矩形 155"/>
              <p:cNvSpPr/>
              <p:nvPr userDrawn="1"/>
            </p:nvSpPr>
            <p:spPr>
              <a:xfrm rot="5400000">
                <a:off x="-312057" y="520096"/>
                <a:ext cx="1248229" cy="20803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矩形 156"/>
              <p:cNvSpPr/>
              <p:nvPr userDrawn="1"/>
            </p:nvSpPr>
            <p:spPr>
              <a:xfrm rot="5400000">
                <a:off x="-520095" y="520096"/>
                <a:ext cx="1248229" cy="20803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0" name="组 189"/>
            <p:cNvGrpSpPr/>
            <p:nvPr userDrawn="1"/>
          </p:nvGrpSpPr>
          <p:grpSpPr>
            <a:xfrm>
              <a:off x="4922573" y="7139"/>
              <a:ext cx="986772" cy="986772"/>
              <a:chOff x="1248229" y="0"/>
              <a:chExt cx="1248229" cy="1248229"/>
            </a:xfrm>
          </p:grpSpPr>
          <p:sp>
            <p:nvSpPr>
              <p:cNvPr id="191" name="矩形 190"/>
              <p:cNvSpPr/>
              <p:nvPr userDrawn="1"/>
            </p:nvSpPr>
            <p:spPr>
              <a:xfrm>
                <a:off x="1248229" y="0"/>
                <a:ext cx="1248229" cy="2080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矩形 191"/>
              <p:cNvSpPr/>
              <p:nvPr userDrawn="1"/>
            </p:nvSpPr>
            <p:spPr>
              <a:xfrm>
                <a:off x="1248229" y="208038"/>
                <a:ext cx="1248229" cy="20803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矩形 192"/>
              <p:cNvSpPr/>
              <p:nvPr userDrawn="1"/>
            </p:nvSpPr>
            <p:spPr>
              <a:xfrm>
                <a:off x="1248229" y="416077"/>
                <a:ext cx="1248229" cy="2080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矩形 193"/>
              <p:cNvSpPr/>
              <p:nvPr userDrawn="1"/>
            </p:nvSpPr>
            <p:spPr>
              <a:xfrm>
                <a:off x="1248229" y="624115"/>
                <a:ext cx="1248229" cy="20803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矩形 194"/>
              <p:cNvSpPr/>
              <p:nvPr userDrawn="1"/>
            </p:nvSpPr>
            <p:spPr>
              <a:xfrm>
                <a:off x="1248229" y="832153"/>
                <a:ext cx="1248229" cy="2080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6" name="矩形 195"/>
              <p:cNvSpPr/>
              <p:nvPr userDrawn="1"/>
            </p:nvSpPr>
            <p:spPr>
              <a:xfrm>
                <a:off x="1248229" y="1040191"/>
                <a:ext cx="1248229" cy="20803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7" name="组 196"/>
            <p:cNvGrpSpPr/>
            <p:nvPr userDrawn="1"/>
          </p:nvGrpSpPr>
          <p:grpSpPr>
            <a:xfrm>
              <a:off x="5909344" y="7138"/>
              <a:ext cx="998370" cy="998370"/>
              <a:chOff x="2496456" y="-1"/>
              <a:chExt cx="1262899" cy="1262899"/>
            </a:xfrm>
          </p:grpSpPr>
          <p:sp>
            <p:nvSpPr>
              <p:cNvPr id="198" name="直角三角形 197"/>
              <p:cNvSpPr/>
              <p:nvPr userDrawn="1"/>
            </p:nvSpPr>
            <p:spPr>
              <a:xfrm>
                <a:off x="2496458" y="0"/>
                <a:ext cx="1248229" cy="1248229"/>
              </a:xfrm>
              <a:prstGeom prst="rt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直角三角形 198"/>
              <p:cNvSpPr/>
              <p:nvPr userDrawn="1"/>
            </p:nvSpPr>
            <p:spPr>
              <a:xfrm rot="10800000">
                <a:off x="2496456" y="-1"/>
                <a:ext cx="1262899" cy="1262899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0" name="组 199"/>
            <p:cNvGrpSpPr/>
            <p:nvPr userDrawn="1"/>
          </p:nvGrpSpPr>
          <p:grpSpPr>
            <a:xfrm>
              <a:off x="4922572" y="975103"/>
              <a:ext cx="986764" cy="986764"/>
              <a:chOff x="1248227" y="1248229"/>
              <a:chExt cx="1248229" cy="1248229"/>
            </a:xfrm>
          </p:grpSpPr>
          <p:sp>
            <p:nvSpPr>
              <p:cNvPr id="201" name="矩形 200"/>
              <p:cNvSpPr/>
              <p:nvPr userDrawn="1"/>
            </p:nvSpPr>
            <p:spPr>
              <a:xfrm>
                <a:off x="1248227" y="1248229"/>
                <a:ext cx="1248229" cy="124822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椭圆 201"/>
              <p:cNvSpPr/>
              <p:nvPr userDrawn="1"/>
            </p:nvSpPr>
            <p:spPr>
              <a:xfrm>
                <a:off x="1248227" y="1248229"/>
                <a:ext cx="1248229" cy="124822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3" name="组 202"/>
            <p:cNvGrpSpPr/>
            <p:nvPr userDrawn="1"/>
          </p:nvGrpSpPr>
          <p:grpSpPr>
            <a:xfrm rot="10800000">
              <a:off x="5909339" y="975100"/>
              <a:ext cx="998376" cy="986768"/>
              <a:chOff x="5617024" y="653140"/>
              <a:chExt cx="2496460" cy="2467431"/>
            </a:xfrm>
          </p:grpSpPr>
          <p:grpSp>
            <p:nvGrpSpPr>
              <p:cNvPr id="204" name="组 203"/>
              <p:cNvGrpSpPr/>
              <p:nvPr userDrawn="1"/>
            </p:nvGrpSpPr>
            <p:grpSpPr>
              <a:xfrm>
                <a:off x="5617025" y="655563"/>
                <a:ext cx="1248230" cy="1248229"/>
                <a:chOff x="5617025" y="655563"/>
                <a:chExt cx="1248230" cy="1248229"/>
              </a:xfrm>
            </p:grpSpPr>
            <p:sp>
              <p:nvSpPr>
                <p:cNvPr id="214" name="直角三角形 213"/>
                <p:cNvSpPr/>
                <p:nvPr userDrawn="1"/>
              </p:nvSpPr>
              <p:spPr>
                <a:xfrm>
                  <a:off x="5617026" y="655563"/>
                  <a:ext cx="1248229" cy="1248229"/>
                </a:xfrm>
                <a:prstGeom prst="rt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5" name="直角三角形 214"/>
                <p:cNvSpPr/>
                <p:nvPr userDrawn="1"/>
              </p:nvSpPr>
              <p:spPr>
                <a:xfrm rot="10800000">
                  <a:off x="5617025" y="655563"/>
                  <a:ext cx="1248229" cy="1248229"/>
                </a:xfrm>
                <a:prstGeom prst="rtTriangl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5" name="组 204"/>
              <p:cNvGrpSpPr/>
              <p:nvPr userDrawn="1"/>
            </p:nvGrpSpPr>
            <p:grpSpPr>
              <a:xfrm>
                <a:off x="6865254" y="653140"/>
                <a:ext cx="1248230" cy="1248229"/>
                <a:chOff x="5617025" y="655563"/>
                <a:chExt cx="1248230" cy="1248229"/>
              </a:xfrm>
            </p:grpSpPr>
            <p:sp>
              <p:nvSpPr>
                <p:cNvPr id="212" name="直角三角形 211"/>
                <p:cNvSpPr/>
                <p:nvPr userDrawn="1"/>
              </p:nvSpPr>
              <p:spPr>
                <a:xfrm>
                  <a:off x="5617026" y="655563"/>
                  <a:ext cx="1248229" cy="1248229"/>
                </a:xfrm>
                <a:prstGeom prst="rt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3" name="直角三角形 212"/>
                <p:cNvSpPr/>
                <p:nvPr userDrawn="1"/>
              </p:nvSpPr>
              <p:spPr>
                <a:xfrm rot="10800000">
                  <a:off x="5617025" y="655563"/>
                  <a:ext cx="1248229" cy="1248229"/>
                </a:xfrm>
                <a:prstGeom prst="rtTriangl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6" name="组 205"/>
              <p:cNvGrpSpPr/>
              <p:nvPr userDrawn="1"/>
            </p:nvGrpSpPr>
            <p:grpSpPr>
              <a:xfrm>
                <a:off x="5617024" y="1872342"/>
                <a:ext cx="1248230" cy="1248229"/>
                <a:chOff x="5617025" y="655563"/>
                <a:chExt cx="1248230" cy="1248229"/>
              </a:xfrm>
            </p:grpSpPr>
            <p:sp>
              <p:nvSpPr>
                <p:cNvPr id="210" name="直角三角形 209"/>
                <p:cNvSpPr/>
                <p:nvPr userDrawn="1"/>
              </p:nvSpPr>
              <p:spPr>
                <a:xfrm>
                  <a:off x="5617026" y="655563"/>
                  <a:ext cx="1248229" cy="1248229"/>
                </a:xfrm>
                <a:prstGeom prst="rt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1" name="直角三角形 210"/>
                <p:cNvSpPr/>
                <p:nvPr userDrawn="1"/>
              </p:nvSpPr>
              <p:spPr>
                <a:xfrm rot="10800000">
                  <a:off x="5617025" y="655563"/>
                  <a:ext cx="1248229" cy="1248229"/>
                </a:xfrm>
                <a:prstGeom prst="rtTriangl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7" name="组 206"/>
              <p:cNvGrpSpPr/>
              <p:nvPr userDrawn="1"/>
            </p:nvGrpSpPr>
            <p:grpSpPr>
              <a:xfrm>
                <a:off x="6865253" y="1869919"/>
                <a:ext cx="1248230" cy="1248229"/>
                <a:chOff x="5617025" y="655563"/>
                <a:chExt cx="1248230" cy="1248229"/>
              </a:xfrm>
            </p:grpSpPr>
            <p:sp>
              <p:nvSpPr>
                <p:cNvPr id="208" name="直角三角形 207"/>
                <p:cNvSpPr/>
                <p:nvPr userDrawn="1"/>
              </p:nvSpPr>
              <p:spPr>
                <a:xfrm>
                  <a:off x="5617026" y="655563"/>
                  <a:ext cx="1248229" cy="1248229"/>
                </a:xfrm>
                <a:prstGeom prst="rt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9" name="直角三角形 208"/>
                <p:cNvSpPr/>
                <p:nvPr userDrawn="1"/>
              </p:nvSpPr>
              <p:spPr>
                <a:xfrm rot="10800000">
                  <a:off x="5617025" y="655563"/>
                  <a:ext cx="1248229" cy="1248229"/>
                </a:xfrm>
                <a:prstGeom prst="rtTriangl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kumimoji="1"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258" name="文本占位符 258"/>
          <p:cNvSpPr>
            <a:spLocks noGrp="1"/>
          </p:cNvSpPr>
          <p:nvPr>
            <p:ph type="body" sz="quarter" idx="11" hasCustomPrompt="1"/>
          </p:nvPr>
        </p:nvSpPr>
        <p:spPr>
          <a:xfrm>
            <a:off x="6509994" y="2466824"/>
            <a:ext cx="967441" cy="66407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259" name="文本占位符 258"/>
          <p:cNvSpPr>
            <a:spLocks noGrp="1"/>
          </p:cNvSpPr>
          <p:nvPr>
            <p:ph type="body" sz="quarter" idx="12"/>
          </p:nvPr>
        </p:nvSpPr>
        <p:spPr>
          <a:xfrm>
            <a:off x="7477435" y="2466824"/>
            <a:ext cx="3360592" cy="66407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265" name="文本占位符 258"/>
          <p:cNvSpPr>
            <a:spLocks noGrp="1"/>
          </p:cNvSpPr>
          <p:nvPr>
            <p:ph type="body" sz="quarter" idx="17" hasCustomPrompt="1"/>
          </p:nvPr>
        </p:nvSpPr>
        <p:spPr>
          <a:xfrm>
            <a:off x="781662" y="3911345"/>
            <a:ext cx="3726558" cy="8403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164" name="文本占位符 258"/>
          <p:cNvSpPr>
            <a:spLocks noGrp="1"/>
          </p:cNvSpPr>
          <p:nvPr>
            <p:ph type="body" sz="quarter" idx="18" hasCustomPrompt="1"/>
          </p:nvPr>
        </p:nvSpPr>
        <p:spPr>
          <a:xfrm>
            <a:off x="6509994" y="3135192"/>
            <a:ext cx="967441" cy="66407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65" name="文本占位符 258"/>
          <p:cNvSpPr>
            <a:spLocks noGrp="1"/>
          </p:cNvSpPr>
          <p:nvPr>
            <p:ph type="body" sz="quarter" idx="19"/>
          </p:nvPr>
        </p:nvSpPr>
        <p:spPr>
          <a:xfrm>
            <a:off x="7477435" y="3135192"/>
            <a:ext cx="3360592" cy="66407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66" name="文本占位符 258"/>
          <p:cNvSpPr>
            <a:spLocks noGrp="1"/>
          </p:cNvSpPr>
          <p:nvPr>
            <p:ph type="body" sz="quarter" idx="20" hasCustomPrompt="1"/>
          </p:nvPr>
        </p:nvSpPr>
        <p:spPr>
          <a:xfrm>
            <a:off x="6509994" y="3803560"/>
            <a:ext cx="967441" cy="66407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67" name="文本占位符 258"/>
          <p:cNvSpPr>
            <a:spLocks noGrp="1"/>
          </p:cNvSpPr>
          <p:nvPr>
            <p:ph type="body" sz="quarter" idx="21"/>
          </p:nvPr>
        </p:nvSpPr>
        <p:spPr>
          <a:xfrm>
            <a:off x="7477435" y="3803560"/>
            <a:ext cx="3360592" cy="66407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68" name="文本占位符 258"/>
          <p:cNvSpPr>
            <a:spLocks noGrp="1"/>
          </p:cNvSpPr>
          <p:nvPr>
            <p:ph type="body" sz="quarter" idx="22" hasCustomPrompt="1"/>
          </p:nvPr>
        </p:nvSpPr>
        <p:spPr>
          <a:xfrm>
            <a:off x="6509994" y="4471928"/>
            <a:ext cx="967441" cy="66407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69" name="文本占位符 258"/>
          <p:cNvSpPr>
            <a:spLocks noGrp="1"/>
          </p:cNvSpPr>
          <p:nvPr>
            <p:ph type="body" sz="quarter" idx="23"/>
          </p:nvPr>
        </p:nvSpPr>
        <p:spPr>
          <a:xfrm>
            <a:off x="7477435" y="4471928"/>
            <a:ext cx="3360592" cy="66407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70" name="文本占位符 258"/>
          <p:cNvSpPr>
            <a:spLocks noGrp="1"/>
          </p:cNvSpPr>
          <p:nvPr>
            <p:ph type="body" sz="quarter" idx="24" hasCustomPrompt="1"/>
          </p:nvPr>
        </p:nvSpPr>
        <p:spPr>
          <a:xfrm>
            <a:off x="6507752" y="5122367"/>
            <a:ext cx="967441" cy="66407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71" name="文本占位符 258"/>
          <p:cNvSpPr>
            <a:spLocks noGrp="1"/>
          </p:cNvSpPr>
          <p:nvPr>
            <p:ph type="body" sz="quarter" idx="25"/>
          </p:nvPr>
        </p:nvSpPr>
        <p:spPr>
          <a:xfrm>
            <a:off x="7475193" y="5122367"/>
            <a:ext cx="3360592" cy="66407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58" name="文本占位符 258"/>
          <p:cNvSpPr>
            <a:spLocks noGrp="1"/>
          </p:cNvSpPr>
          <p:nvPr>
            <p:ph type="body" sz="quarter" idx="26" hasCustomPrompt="1"/>
          </p:nvPr>
        </p:nvSpPr>
        <p:spPr>
          <a:xfrm>
            <a:off x="6507752" y="5786444"/>
            <a:ext cx="967441" cy="66407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59" name="文本占位符 258"/>
          <p:cNvSpPr>
            <a:spLocks noGrp="1"/>
          </p:cNvSpPr>
          <p:nvPr>
            <p:ph type="body" sz="quarter" idx="27"/>
          </p:nvPr>
        </p:nvSpPr>
        <p:spPr>
          <a:xfrm>
            <a:off x="7475193" y="5786444"/>
            <a:ext cx="3360592" cy="66407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 userDrawn="1"/>
        </p:nvGrpSpPr>
        <p:grpSpPr>
          <a:xfrm>
            <a:off x="986771" y="281"/>
            <a:ext cx="986772" cy="986772"/>
            <a:chOff x="1248229" y="0"/>
            <a:chExt cx="1248229" cy="1248229"/>
          </a:xfrm>
        </p:grpSpPr>
        <p:sp>
          <p:nvSpPr>
            <p:cNvPr id="3" name="矩形 2"/>
            <p:cNvSpPr/>
            <p:nvPr userDrawn="1"/>
          </p:nvSpPr>
          <p:spPr>
            <a:xfrm>
              <a:off x="1248229" y="0"/>
              <a:ext cx="1248229" cy="2080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矩形 3"/>
            <p:cNvSpPr/>
            <p:nvPr userDrawn="1"/>
          </p:nvSpPr>
          <p:spPr>
            <a:xfrm>
              <a:off x="1248229" y="208038"/>
              <a:ext cx="1248229" cy="2080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矩形 4"/>
            <p:cNvSpPr/>
            <p:nvPr userDrawn="1"/>
          </p:nvSpPr>
          <p:spPr>
            <a:xfrm>
              <a:off x="1248229" y="416077"/>
              <a:ext cx="1248229" cy="2080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1248229" y="624115"/>
              <a:ext cx="1248229" cy="2080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矩形 6"/>
            <p:cNvSpPr/>
            <p:nvPr userDrawn="1"/>
          </p:nvSpPr>
          <p:spPr>
            <a:xfrm>
              <a:off x="1248229" y="832153"/>
              <a:ext cx="1248229" cy="2080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1248229" y="1040191"/>
              <a:ext cx="1248229" cy="2080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组 8"/>
          <p:cNvGrpSpPr/>
          <p:nvPr userDrawn="1"/>
        </p:nvGrpSpPr>
        <p:grpSpPr>
          <a:xfrm>
            <a:off x="1973542" y="280"/>
            <a:ext cx="998370" cy="998370"/>
            <a:chOff x="2496456" y="-1"/>
            <a:chExt cx="1262899" cy="1262899"/>
          </a:xfrm>
        </p:grpSpPr>
        <p:sp>
          <p:nvSpPr>
            <p:cNvPr id="10" name="直角三角形 9"/>
            <p:cNvSpPr/>
            <p:nvPr userDrawn="1"/>
          </p:nvSpPr>
          <p:spPr>
            <a:xfrm>
              <a:off x="2496458" y="0"/>
              <a:ext cx="1248229" cy="1248229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直角三角形 10"/>
            <p:cNvSpPr/>
            <p:nvPr userDrawn="1"/>
          </p:nvSpPr>
          <p:spPr>
            <a:xfrm rot="10800000">
              <a:off x="2496456" y="-1"/>
              <a:ext cx="1262899" cy="1262899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组 11"/>
          <p:cNvGrpSpPr/>
          <p:nvPr userDrawn="1"/>
        </p:nvGrpSpPr>
        <p:grpSpPr>
          <a:xfrm>
            <a:off x="986770" y="968245"/>
            <a:ext cx="986764" cy="986764"/>
            <a:chOff x="1248227" y="1248229"/>
            <a:chExt cx="1248229" cy="1248229"/>
          </a:xfrm>
        </p:grpSpPr>
        <p:sp>
          <p:nvSpPr>
            <p:cNvPr id="13" name="矩形 12"/>
            <p:cNvSpPr/>
            <p:nvPr userDrawn="1"/>
          </p:nvSpPr>
          <p:spPr>
            <a:xfrm>
              <a:off x="1248227" y="1248229"/>
              <a:ext cx="1248229" cy="124822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椭圆 13"/>
            <p:cNvSpPr/>
            <p:nvPr userDrawn="1"/>
          </p:nvSpPr>
          <p:spPr>
            <a:xfrm>
              <a:off x="1248227" y="1248229"/>
              <a:ext cx="1248229" cy="124822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组 14"/>
          <p:cNvGrpSpPr/>
          <p:nvPr userDrawn="1"/>
        </p:nvGrpSpPr>
        <p:grpSpPr>
          <a:xfrm>
            <a:off x="-1" y="968244"/>
            <a:ext cx="986772" cy="986773"/>
            <a:chOff x="0" y="1248227"/>
            <a:chExt cx="1248229" cy="1248230"/>
          </a:xfrm>
        </p:grpSpPr>
        <p:sp>
          <p:nvSpPr>
            <p:cNvPr id="16" name="矩形 15"/>
            <p:cNvSpPr/>
            <p:nvPr userDrawn="1"/>
          </p:nvSpPr>
          <p:spPr>
            <a:xfrm>
              <a:off x="0" y="1248228"/>
              <a:ext cx="1248229" cy="124822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三角形 16"/>
            <p:cNvSpPr/>
            <p:nvPr userDrawn="1"/>
          </p:nvSpPr>
          <p:spPr>
            <a:xfrm>
              <a:off x="0" y="1248227"/>
              <a:ext cx="1248225" cy="624115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三角形 17"/>
            <p:cNvSpPr/>
            <p:nvPr userDrawn="1"/>
          </p:nvSpPr>
          <p:spPr>
            <a:xfrm>
              <a:off x="1" y="1872342"/>
              <a:ext cx="1248225" cy="624115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组 18"/>
          <p:cNvGrpSpPr/>
          <p:nvPr userDrawn="1"/>
        </p:nvGrpSpPr>
        <p:grpSpPr>
          <a:xfrm>
            <a:off x="-1" y="281"/>
            <a:ext cx="986773" cy="986772"/>
            <a:chOff x="0" y="0"/>
            <a:chExt cx="1248230" cy="1248229"/>
          </a:xfrm>
        </p:grpSpPr>
        <p:sp>
          <p:nvSpPr>
            <p:cNvPr id="20" name="矩形 19"/>
            <p:cNvSpPr/>
            <p:nvPr userDrawn="1"/>
          </p:nvSpPr>
          <p:spPr>
            <a:xfrm>
              <a:off x="0" y="0"/>
              <a:ext cx="1248229" cy="124822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矩形 20"/>
            <p:cNvSpPr/>
            <p:nvPr userDrawn="1"/>
          </p:nvSpPr>
          <p:spPr>
            <a:xfrm rot="5400000">
              <a:off x="520096" y="520096"/>
              <a:ext cx="1248229" cy="2080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矩形 21"/>
            <p:cNvSpPr/>
            <p:nvPr userDrawn="1"/>
          </p:nvSpPr>
          <p:spPr>
            <a:xfrm rot="5400000">
              <a:off x="312058" y="520096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矩形 22"/>
            <p:cNvSpPr/>
            <p:nvPr userDrawn="1"/>
          </p:nvSpPr>
          <p:spPr>
            <a:xfrm rot="5400000">
              <a:off x="104019" y="520096"/>
              <a:ext cx="1248229" cy="2080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矩形 23"/>
            <p:cNvSpPr/>
            <p:nvPr userDrawn="1"/>
          </p:nvSpPr>
          <p:spPr>
            <a:xfrm rot="5400000">
              <a:off x="-104019" y="520096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矩形 24"/>
            <p:cNvSpPr/>
            <p:nvPr userDrawn="1"/>
          </p:nvSpPr>
          <p:spPr>
            <a:xfrm rot="5400000">
              <a:off x="-312057" y="520096"/>
              <a:ext cx="1248229" cy="2080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矩形 25"/>
            <p:cNvSpPr/>
            <p:nvPr userDrawn="1"/>
          </p:nvSpPr>
          <p:spPr>
            <a:xfrm rot="5400000">
              <a:off x="-520095" y="520096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组 26"/>
          <p:cNvGrpSpPr/>
          <p:nvPr userDrawn="1"/>
        </p:nvGrpSpPr>
        <p:grpSpPr>
          <a:xfrm rot="10800000">
            <a:off x="1973537" y="968242"/>
            <a:ext cx="998376" cy="986768"/>
            <a:chOff x="5617024" y="653140"/>
            <a:chExt cx="2496460" cy="2467431"/>
          </a:xfrm>
        </p:grpSpPr>
        <p:grpSp>
          <p:nvGrpSpPr>
            <p:cNvPr id="28" name="组 27"/>
            <p:cNvGrpSpPr/>
            <p:nvPr userDrawn="1"/>
          </p:nvGrpSpPr>
          <p:grpSpPr>
            <a:xfrm>
              <a:off x="5617025" y="655563"/>
              <a:ext cx="1248230" cy="1248229"/>
              <a:chOff x="5617025" y="655563"/>
              <a:chExt cx="1248230" cy="1248229"/>
            </a:xfrm>
          </p:grpSpPr>
          <p:sp>
            <p:nvSpPr>
              <p:cNvPr id="38" name="直角三角形 37"/>
              <p:cNvSpPr/>
              <p:nvPr userDrawn="1"/>
            </p:nvSpPr>
            <p:spPr>
              <a:xfrm>
                <a:off x="5617026" y="655563"/>
                <a:ext cx="1248229" cy="1248229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直角三角形 38"/>
              <p:cNvSpPr/>
              <p:nvPr userDrawn="1"/>
            </p:nvSpPr>
            <p:spPr>
              <a:xfrm rot="10800000">
                <a:off x="5617025" y="655563"/>
                <a:ext cx="1248229" cy="1248229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组 28"/>
            <p:cNvGrpSpPr/>
            <p:nvPr userDrawn="1"/>
          </p:nvGrpSpPr>
          <p:grpSpPr>
            <a:xfrm>
              <a:off x="6865254" y="653140"/>
              <a:ext cx="1248230" cy="1248229"/>
              <a:chOff x="5617025" y="655563"/>
              <a:chExt cx="1248230" cy="1248229"/>
            </a:xfrm>
          </p:grpSpPr>
          <p:sp>
            <p:nvSpPr>
              <p:cNvPr id="36" name="直角三角形 35"/>
              <p:cNvSpPr/>
              <p:nvPr userDrawn="1"/>
            </p:nvSpPr>
            <p:spPr>
              <a:xfrm>
                <a:off x="5617026" y="655563"/>
                <a:ext cx="1248229" cy="1248229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直角三角形 36"/>
              <p:cNvSpPr/>
              <p:nvPr userDrawn="1"/>
            </p:nvSpPr>
            <p:spPr>
              <a:xfrm rot="10800000">
                <a:off x="5617025" y="655563"/>
                <a:ext cx="1248229" cy="1248229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组 29"/>
            <p:cNvGrpSpPr/>
            <p:nvPr userDrawn="1"/>
          </p:nvGrpSpPr>
          <p:grpSpPr>
            <a:xfrm>
              <a:off x="5617024" y="1872342"/>
              <a:ext cx="1248230" cy="1248229"/>
              <a:chOff x="5617025" y="655563"/>
              <a:chExt cx="1248230" cy="1248229"/>
            </a:xfrm>
          </p:grpSpPr>
          <p:sp>
            <p:nvSpPr>
              <p:cNvPr id="34" name="直角三角形 33"/>
              <p:cNvSpPr/>
              <p:nvPr userDrawn="1"/>
            </p:nvSpPr>
            <p:spPr>
              <a:xfrm>
                <a:off x="5617026" y="655563"/>
                <a:ext cx="1248229" cy="1248229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直角三角形 34"/>
              <p:cNvSpPr/>
              <p:nvPr userDrawn="1"/>
            </p:nvSpPr>
            <p:spPr>
              <a:xfrm rot="10800000">
                <a:off x="5617025" y="655563"/>
                <a:ext cx="1248229" cy="1248229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1" name="组 30"/>
            <p:cNvGrpSpPr/>
            <p:nvPr userDrawn="1"/>
          </p:nvGrpSpPr>
          <p:grpSpPr>
            <a:xfrm>
              <a:off x="6865253" y="1869919"/>
              <a:ext cx="1248230" cy="1248229"/>
              <a:chOff x="5617025" y="655563"/>
              <a:chExt cx="1248230" cy="1248229"/>
            </a:xfrm>
          </p:grpSpPr>
          <p:sp>
            <p:nvSpPr>
              <p:cNvPr id="32" name="直角三角形 31"/>
              <p:cNvSpPr/>
              <p:nvPr userDrawn="1"/>
            </p:nvSpPr>
            <p:spPr>
              <a:xfrm>
                <a:off x="5617026" y="655563"/>
                <a:ext cx="1248229" cy="1248229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直角三角形 32"/>
              <p:cNvSpPr/>
              <p:nvPr userDrawn="1"/>
            </p:nvSpPr>
            <p:spPr>
              <a:xfrm rot="10800000">
                <a:off x="5617025" y="655563"/>
                <a:ext cx="1248229" cy="1248229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0" name="组 39"/>
          <p:cNvGrpSpPr/>
          <p:nvPr userDrawn="1"/>
        </p:nvGrpSpPr>
        <p:grpSpPr>
          <a:xfrm>
            <a:off x="2971911" y="281"/>
            <a:ext cx="986772" cy="986772"/>
            <a:chOff x="3725324" y="1238432"/>
            <a:chExt cx="1248229" cy="1248229"/>
          </a:xfrm>
        </p:grpSpPr>
        <p:sp>
          <p:nvSpPr>
            <p:cNvPr id="41" name="矩形 40"/>
            <p:cNvSpPr/>
            <p:nvPr userDrawn="1"/>
          </p:nvSpPr>
          <p:spPr>
            <a:xfrm>
              <a:off x="3725324" y="1238432"/>
              <a:ext cx="1248229" cy="2080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矩形 41"/>
            <p:cNvSpPr/>
            <p:nvPr userDrawn="1"/>
          </p:nvSpPr>
          <p:spPr>
            <a:xfrm>
              <a:off x="3725324" y="1446470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矩形 42"/>
            <p:cNvSpPr/>
            <p:nvPr userDrawn="1"/>
          </p:nvSpPr>
          <p:spPr>
            <a:xfrm>
              <a:off x="3725324" y="1654509"/>
              <a:ext cx="1248229" cy="2080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矩形 43"/>
            <p:cNvSpPr/>
            <p:nvPr userDrawn="1"/>
          </p:nvSpPr>
          <p:spPr>
            <a:xfrm>
              <a:off x="3725324" y="1862547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矩形 44"/>
            <p:cNvSpPr/>
            <p:nvPr userDrawn="1"/>
          </p:nvSpPr>
          <p:spPr>
            <a:xfrm>
              <a:off x="3725324" y="2070585"/>
              <a:ext cx="1248229" cy="2080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矩形 45"/>
            <p:cNvSpPr/>
            <p:nvPr userDrawn="1"/>
          </p:nvSpPr>
          <p:spPr>
            <a:xfrm>
              <a:off x="3725324" y="2278623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组 46"/>
          <p:cNvGrpSpPr/>
          <p:nvPr userDrawn="1"/>
        </p:nvGrpSpPr>
        <p:grpSpPr>
          <a:xfrm rot="5400000">
            <a:off x="2971908" y="973063"/>
            <a:ext cx="986772" cy="986773"/>
            <a:chOff x="0" y="1248227"/>
            <a:chExt cx="1248229" cy="1248230"/>
          </a:xfrm>
        </p:grpSpPr>
        <p:sp>
          <p:nvSpPr>
            <p:cNvPr id="48" name="矩形 47"/>
            <p:cNvSpPr/>
            <p:nvPr userDrawn="1"/>
          </p:nvSpPr>
          <p:spPr>
            <a:xfrm>
              <a:off x="0" y="1248228"/>
              <a:ext cx="1248229" cy="124822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三角形 48"/>
            <p:cNvSpPr/>
            <p:nvPr userDrawn="1"/>
          </p:nvSpPr>
          <p:spPr>
            <a:xfrm>
              <a:off x="0" y="1248227"/>
              <a:ext cx="1248225" cy="624115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三角形 49"/>
            <p:cNvSpPr/>
            <p:nvPr userDrawn="1"/>
          </p:nvSpPr>
          <p:spPr>
            <a:xfrm>
              <a:off x="1" y="1872342"/>
              <a:ext cx="1248225" cy="624115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组 50"/>
          <p:cNvGrpSpPr/>
          <p:nvPr userDrawn="1"/>
        </p:nvGrpSpPr>
        <p:grpSpPr>
          <a:xfrm>
            <a:off x="1845" y="1959833"/>
            <a:ext cx="986772" cy="986772"/>
            <a:chOff x="2336" y="2502549"/>
            <a:chExt cx="1248229" cy="1248229"/>
          </a:xfrm>
        </p:grpSpPr>
        <p:sp>
          <p:nvSpPr>
            <p:cNvPr id="52" name="矩形 51"/>
            <p:cNvSpPr/>
            <p:nvPr userDrawn="1"/>
          </p:nvSpPr>
          <p:spPr>
            <a:xfrm rot="5400000">
              <a:off x="2336" y="2502549"/>
              <a:ext cx="1248229" cy="12482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53" name="组 52"/>
            <p:cNvGrpSpPr/>
            <p:nvPr userDrawn="1"/>
          </p:nvGrpSpPr>
          <p:grpSpPr>
            <a:xfrm>
              <a:off x="179050" y="2677296"/>
              <a:ext cx="894800" cy="898734"/>
              <a:chOff x="208038" y="2761329"/>
              <a:chExt cx="894800" cy="898734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54" name="矩形 53"/>
              <p:cNvSpPr/>
              <p:nvPr userDrawn="1"/>
            </p:nvSpPr>
            <p:spPr>
              <a:xfrm rot="5400000">
                <a:off x="743259" y="2767420"/>
                <a:ext cx="359240" cy="3592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矩形 54"/>
              <p:cNvSpPr/>
              <p:nvPr userDrawn="1"/>
            </p:nvSpPr>
            <p:spPr>
              <a:xfrm rot="5400000">
                <a:off x="208038" y="2761329"/>
                <a:ext cx="359240" cy="3592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矩形 55"/>
              <p:cNvSpPr/>
              <p:nvPr userDrawn="1"/>
            </p:nvSpPr>
            <p:spPr>
              <a:xfrm rot="5400000">
                <a:off x="743598" y="3300823"/>
                <a:ext cx="359240" cy="3592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矩形 56"/>
              <p:cNvSpPr/>
              <p:nvPr userDrawn="1"/>
            </p:nvSpPr>
            <p:spPr>
              <a:xfrm rot="5400000">
                <a:off x="208377" y="3294732"/>
                <a:ext cx="359240" cy="3592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8" name="矩形 57"/>
          <p:cNvSpPr/>
          <p:nvPr userDrawn="1"/>
        </p:nvSpPr>
        <p:spPr>
          <a:xfrm>
            <a:off x="986770" y="1959840"/>
            <a:ext cx="986764" cy="9867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grpSp>
        <p:nvGrpSpPr>
          <p:cNvPr id="59" name="组 58"/>
          <p:cNvGrpSpPr/>
          <p:nvPr userDrawn="1"/>
        </p:nvGrpSpPr>
        <p:grpSpPr>
          <a:xfrm>
            <a:off x="2971907" y="1953656"/>
            <a:ext cx="986773" cy="992948"/>
            <a:chOff x="3759350" y="2494736"/>
            <a:chExt cx="1248230" cy="1256042"/>
          </a:xfrm>
        </p:grpSpPr>
        <p:sp>
          <p:nvSpPr>
            <p:cNvPr id="60" name="矩形 59"/>
            <p:cNvSpPr/>
            <p:nvPr userDrawn="1"/>
          </p:nvSpPr>
          <p:spPr>
            <a:xfrm>
              <a:off x="3759350" y="2494736"/>
              <a:ext cx="1248230" cy="125604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61" name="组 60"/>
            <p:cNvGrpSpPr/>
            <p:nvPr userDrawn="1"/>
          </p:nvGrpSpPr>
          <p:grpSpPr>
            <a:xfrm>
              <a:off x="3774026" y="2495224"/>
              <a:ext cx="1233548" cy="1233548"/>
              <a:chOff x="3774026" y="2495224"/>
              <a:chExt cx="1189544" cy="1189544"/>
            </a:xfrm>
          </p:grpSpPr>
          <p:sp>
            <p:nvSpPr>
              <p:cNvPr id="62" name="椭圆 61"/>
              <p:cNvSpPr/>
              <p:nvPr userDrawn="1"/>
            </p:nvSpPr>
            <p:spPr>
              <a:xfrm>
                <a:off x="3774026" y="2495224"/>
                <a:ext cx="594772" cy="5947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椭圆 62"/>
              <p:cNvSpPr/>
              <p:nvPr userDrawn="1"/>
            </p:nvSpPr>
            <p:spPr>
              <a:xfrm>
                <a:off x="4368798" y="2495224"/>
                <a:ext cx="594772" cy="5947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椭圆 63"/>
              <p:cNvSpPr/>
              <p:nvPr userDrawn="1"/>
            </p:nvSpPr>
            <p:spPr>
              <a:xfrm>
                <a:off x="3774026" y="3089996"/>
                <a:ext cx="594772" cy="5947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椭圆 64"/>
              <p:cNvSpPr/>
              <p:nvPr userDrawn="1"/>
            </p:nvSpPr>
            <p:spPr>
              <a:xfrm>
                <a:off x="4368798" y="3089996"/>
                <a:ext cx="594772" cy="5947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6" name="组 65"/>
          <p:cNvGrpSpPr/>
          <p:nvPr userDrawn="1"/>
        </p:nvGrpSpPr>
        <p:grpSpPr>
          <a:xfrm>
            <a:off x="1979336" y="1943411"/>
            <a:ext cx="998370" cy="1006112"/>
            <a:chOff x="1886852" y="1870267"/>
            <a:chExt cx="951721" cy="959102"/>
          </a:xfrm>
        </p:grpSpPr>
        <p:sp>
          <p:nvSpPr>
            <p:cNvPr id="67" name="直角三角形 66"/>
            <p:cNvSpPr/>
            <p:nvPr userDrawn="1"/>
          </p:nvSpPr>
          <p:spPr>
            <a:xfrm rot="5400000">
              <a:off x="1886854" y="1888703"/>
              <a:ext cx="940666" cy="940666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直角三角形 67"/>
            <p:cNvSpPr/>
            <p:nvPr userDrawn="1"/>
          </p:nvSpPr>
          <p:spPr>
            <a:xfrm rot="16200000">
              <a:off x="1886852" y="1870267"/>
              <a:ext cx="951721" cy="95172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组 68"/>
          <p:cNvGrpSpPr/>
          <p:nvPr userDrawn="1"/>
        </p:nvGrpSpPr>
        <p:grpSpPr>
          <a:xfrm rot="10800000">
            <a:off x="1989021" y="4911420"/>
            <a:ext cx="986772" cy="986772"/>
            <a:chOff x="1248229" y="0"/>
            <a:chExt cx="1248229" cy="1248229"/>
          </a:xfrm>
        </p:grpSpPr>
        <p:sp>
          <p:nvSpPr>
            <p:cNvPr id="70" name="矩形 69"/>
            <p:cNvSpPr/>
            <p:nvPr userDrawn="1"/>
          </p:nvSpPr>
          <p:spPr>
            <a:xfrm>
              <a:off x="1248229" y="0"/>
              <a:ext cx="1248229" cy="2080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矩形 70"/>
            <p:cNvSpPr/>
            <p:nvPr userDrawn="1"/>
          </p:nvSpPr>
          <p:spPr>
            <a:xfrm>
              <a:off x="1248229" y="208038"/>
              <a:ext cx="1248229" cy="2080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2" name="矩形 71"/>
            <p:cNvSpPr/>
            <p:nvPr userDrawn="1"/>
          </p:nvSpPr>
          <p:spPr>
            <a:xfrm>
              <a:off x="1248229" y="416077"/>
              <a:ext cx="1248229" cy="2080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3" name="矩形 72"/>
            <p:cNvSpPr/>
            <p:nvPr userDrawn="1"/>
          </p:nvSpPr>
          <p:spPr>
            <a:xfrm>
              <a:off x="1248229" y="624115"/>
              <a:ext cx="1248229" cy="2080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矩形 73"/>
            <p:cNvSpPr/>
            <p:nvPr userDrawn="1"/>
          </p:nvSpPr>
          <p:spPr>
            <a:xfrm>
              <a:off x="1248229" y="832153"/>
              <a:ext cx="1248229" cy="2080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5" name="矩形 74"/>
            <p:cNvSpPr/>
            <p:nvPr userDrawn="1"/>
          </p:nvSpPr>
          <p:spPr>
            <a:xfrm>
              <a:off x="1248229" y="1040191"/>
              <a:ext cx="1248229" cy="2080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6" name="组 75"/>
          <p:cNvGrpSpPr/>
          <p:nvPr userDrawn="1"/>
        </p:nvGrpSpPr>
        <p:grpSpPr>
          <a:xfrm rot="10800000">
            <a:off x="990652" y="4899823"/>
            <a:ext cx="998370" cy="998370"/>
            <a:chOff x="2496456" y="-1"/>
            <a:chExt cx="1262899" cy="1262899"/>
          </a:xfrm>
        </p:grpSpPr>
        <p:sp>
          <p:nvSpPr>
            <p:cNvPr id="77" name="直角三角形 76"/>
            <p:cNvSpPr/>
            <p:nvPr userDrawn="1"/>
          </p:nvSpPr>
          <p:spPr>
            <a:xfrm>
              <a:off x="2496458" y="0"/>
              <a:ext cx="1248229" cy="1248229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8" name="直角三角形 77"/>
            <p:cNvSpPr/>
            <p:nvPr userDrawn="1"/>
          </p:nvSpPr>
          <p:spPr>
            <a:xfrm rot="10800000">
              <a:off x="2496456" y="-1"/>
              <a:ext cx="1262899" cy="1262899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9" name="组 78"/>
          <p:cNvGrpSpPr/>
          <p:nvPr userDrawn="1"/>
        </p:nvGrpSpPr>
        <p:grpSpPr>
          <a:xfrm rot="10800000">
            <a:off x="1989029" y="3924656"/>
            <a:ext cx="986764" cy="986764"/>
            <a:chOff x="1248227" y="1248229"/>
            <a:chExt cx="1248229" cy="1248229"/>
          </a:xfrm>
        </p:grpSpPr>
        <p:sp>
          <p:nvSpPr>
            <p:cNvPr id="80" name="矩形 79"/>
            <p:cNvSpPr/>
            <p:nvPr userDrawn="1"/>
          </p:nvSpPr>
          <p:spPr>
            <a:xfrm>
              <a:off x="1248227" y="1248229"/>
              <a:ext cx="1248229" cy="124822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1" name="椭圆 80"/>
            <p:cNvSpPr/>
            <p:nvPr userDrawn="1"/>
          </p:nvSpPr>
          <p:spPr>
            <a:xfrm>
              <a:off x="1248227" y="1248229"/>
              <a:ext cx="1248229" cy="124822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2" name="组 81"/>
          <p:cNvGrpSpPr/>
          <p:nvPr userDrawn="1"/>
        </p:nvGrpSpPr>
        <p:grpSpPr>
          <a:xfrm rot="10800000">
            <a:off x="2975793" y="3924648"/>
            <a:ext cx="986772" cy="986773"/>
            <a:chOff x="0" y="1248227"/>
            <a:chExt cx="1248229" cy="1248230"/>
          </a:xfrm>
        </p:grpSpPr>
        <p:sp>
          <p:nvSpPr>
            <p:cNvPr id="83" name="矩形 82"/>
            <p:cNvSpPr/>
            <p:nvPr userDrawn="1"/>
          </p:nvSpPr>
          <p:spPr>
            <a:xfrm>
              <a:off x="0" y="1248228"/>
              <a:ext cx="1248229" cy="124822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4" name="三角形 83"/>
            <p:cNvSpPr/>
            <p:nvPr userDrawn="1"/>
          </p:nvSpPr>
          <p:spPr>
            <a:xfrm>
              <a:off x="0" y="1248227"/>
              <a:ext cx="1248225" cy="624115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5" name="三角形 84"/>
            <p:cNvSpPr/>
            <p:nvPr userDrawn="1"/>
          </p:nvSpPr>
          <p:spPr>
            <a:xfrm>
              <a:off x="1" y="1872342"/>
              <a:ext cx="1248225" cy="624115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组 85"/>
          <p:cNvGrpSpPr/>
          <p:nvPr userDrawn="1"/>
        </p:nvGrpSpPr>
        <p:grpSpPr>
          <a:xfrm rot="10800000">
            <a:off x="2975792" y="4911420"/>
            <a:ext cx="986773" cy="986772"/>
            <a:chOff x="0" y="0"/>
            <a:chExt cx="1248230" cy="1248229"/>
          </a:xfrm>
        </p:grpSpPr>
        <p:sp>
          <p:nvSpPr>
            <p:cNvPr id="87" name="矩形 86"/>
            <p:cNvSpPr/>
            <p:nvPr userDrawn="1"/>
          </p:nvSpPr>
          <p:spPr>
            <a:xfrm>
              <a:off x="0" y="0"/>
              <a:ext cx="1248229" cy="124822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8" name="矩形 87"/>
            <p:cNvSpPr/>
            <p:nvPr userDrawn="1"/>
          </p:nvSpPr>
          <p:spPr>
            <a:xfrm rot="5400000">
              <a:off x="520096" y="520096"/>
              <a:ext cx="1248229" cy="2080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9" name="矩形 88"/>
            <p:cNvSpPr/>
            <p:nvPr userDrawn="1"/>
          </p:nvSpPr>
          <p:spPr>
            <a:xfrm rot="5400000">
              <a:off x="312058" y="520096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0" name="矩形 89"/>
            <p:cNvSpPr/>
            <p:nvPr userDrawn="1"/>
          </p:nvSpPr>
          <p:spPr>
            <a:xfrm rot="5400000">
              <a:off x="104019" y="520096"/>
              <a:ext cx="1248229" cy="2080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1" name="矩形 90"/>
            <p:cNvSpPr/>
            <p:nvPr userDrawn="1"/>
          </p:nvSpPr>
          <p:spPr>
            <a:xfrm rot="5400000">
              <a:off x="-104019" y="520096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2" name="矩形 91"/>
            <p:cNvSpPr/>
            <p:nvPr userDrawn="1"/>
          </p:nvSpPr>
          <p:spPr>
            <a:xfrm rot="5400000">
              <a:off x="-312057" y="520096"/>
              <a:ext cx="1248229" cy="2080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3" name="矩形 92"/>
            <p:cNvSpPr/>
            <p:nvPr userDrawn="1"/>
          </p:nvSpPr>
          <p:spPr>
            <a:xfrm rot="5400000">
              <a:off x="-520095" y="520096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4" name="组 93"/>
          <p:cNvGrpSpPr/>
          <p:nvPr userDrawn="1"/>
        </p:nvGrpSpPr>
        <p:grpSpPr>
          <a:xfrm>
            <a:off x="990650" y="3924656"/>
            <a:ext cx="998376" cy="986768"/>
            <a:chOff x="5617024" y="653140"/>
            <a:chExt cx="2496460" cy="2467431"/>
          </a:xfrm>
        </p:grpSpPr>
        <p:grpSp>
          <p:nvGrpSpPr>
            <p:cNvPr id="95" name="组 94"/>
            <p:cNvGrpSpPr/>
            <p:nvPr userDrawn="1"/>
          </p:nvGrpSpPr>
          <p:grpSpPr>
            <a:xfrm>
              <a:off x="5617025" y="655563"/>
              <a:ext cx="1248230" cy="1248229"/>
              <a:chOff x="5617025" y="655563"/>
              <a:chExt cx="1248230" cy="1248229"/>
            </a:xfrm>
          </p:grpSpPr>
          <p:sp>
            <p:nvSpPr>
              <p:cNvPr id="105" name="直角三角形 104"/>
              <p:cNvSpPr/>
              <p:nvPr userDrawn="1"/>
            </p:nvSpPr>
            <p:spPr>
              <a:xfrm>
                <a:off x="5617026" y="655563"/>
                <a:ext cx="1248229" cy="1248229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直角三角形 105"/>
              <p:cNvSpPr/>
              <p:nvPr userDrawn="1"/>
            </p:nvSpPr>
            <p:spPr>
              <a:xfrm rot="10800000">
                <a:off x="5617025" y="655563"/>
                <a:ext cx="1248229" cy="1248229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6" name="组 95"/>
            <p:cNvGrpSpPr/>
            <p:nvPr userDrawn="1"/>
          </p:nvGrpSpPr>
          <p:grpSpPr>
            <a:xfrm>
              <a:off x="6865254" y="653140"/>
              <a:ext cx="1248230" cy="1248229"/>
              <a:chOff x="5617025" y="655563"/>
              <a:chExt cx="1248230" cy="1248229"/>
            </a:xfrm>
          </p:grpSpPr>
          <p:sp>
            <p:nvSpPr>
              <p:cNvPr id="103" name="直角三角形 102"/>
              <p:cNvSpPr/>
              <p:nvPr userDrawn="1"/>
            </p:nvSpPr>
            <p:spPr>
              <a:xfrm>
                <a:off x="5617026" y="655563"/>
                <a:ext cx="1248229" cy="1248229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直角三角形 103"/>
              <p:cNvSpPr/>
              <p:nvPr userDrawn="1"/>
            </p:nvSpPr>
            <p:spPr>
              <a:xfrm rot="10800000">
                <a:off x="5617025" y="655563"/>
                <a:ext cx="1248229" cy="1248229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7" name="组 96"/>
            <p:cNvGrpSpPr/>
            <p:nvPr userDrawn="1"/>
          </p:nvGrpSpPr>
          <p:grpSpPr>
            <a:xfrm>
              <a:off x="5617024" y="1872342"/>
              <a:ext cx="1248230" cy="1248229"/>
              <a:chOff x="5617025" y="655563"/>
              <a:chExt cx="1248230" cy="1248229"/>
            </a:xfrm>
          </p:grpSpPr>
          <p:sp>
            <p:nvSpPr>
              <p:cNvPr id="101" name="直角三角形 100"/>
              <p:cNvSpPr/>
              <p:nvPr userDrawn="1"/>
            </p:nvSpPr>
            <p:spPr>
              <a:xfrm>
                <a:off x="5617026" y="655563"/>
                <a:ext cx="1248229" cy="1248229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直角三角形 101"/>
              <p:cNvSpPr/>
              <p:nvPr userDrawn="1"/>
            </p:nvSpPr>
            <p:spPr>
              <a:xfrm rot="10800000">
                <a:off x="5617025" y="655563"/>
                <a:ext cx="1248229" cy="1248229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8" name="组 97"/>
            <p:cNvGrpSpPr/>
            <p:nvPr userDrawn="1"/>
          </p:nvGrpSpPr>
          <p:grpSpPr>
            <a:xfrm>
              <a:off x="6865253" y="1869919"/>
              <a:ext cx="1248230" cy="1248229"/>
              <a:chOff x="5617025" y="655563"/>
              <a:chExt cx="1248230" cy="1248229"/>
            </a:xfrm>
          </p:grpSpPr>
          <p:sp>
            <p:nvSpPr>
              <p:cNvPr id="99" name="直角三角形 98"/>
              <p:cNvSpPr/>
              <p:nvPr userDrawn="1"/>
            </p:nvSpPr>
            <p:spPr>
              <a:xfrm>
                <a:off x="5617026" y="655563"/>
                <a:ext cx="1248229" cy="1248229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直角三角形 99"/>
              <p:cNvSpPr/>
              <p:nvPr userDrawn="1"/>
            </p:nvSpPr>
            <p:spPr>
              <a:xfrm rot="10800000">
                <a:off x="5617025" y="655563"/>
                <a:ext cx="1248229" cy="1248229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07" name="组 106"/>
          <p:cNvGrpSpPr/>
          <p:nvPr userDrawn="1"/>
        </p:nvGrpSpPr>
        <p:grpSpPr>
          <a:xfrm rot="10800000">
            <a:off x="3880" y="4911420"/>
            <a:ext cx="986772" cy="986772"/>
            <a:chOff x="3725324" y="1238432"/>
            <a:chExt cx="1248229" cy="1248229"/>
          </a:xfrm>
        </p:grpSpPr>
        <p:sp>
          <p:nvSpPr>
            <p:cNvPr id="108" name="矩形 107"/>
            <p:cNvSpPr/>
            <p:nvPr userDrawn="1"/>
          </p:nvSpPr>
          <p:spPr>
            <a:xfrm>
              <a:off x="3725324" y="1238432"/>
              <a:ext cx="1248229" cy="2080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9" name="矩形 108"/>
            <p:cNvSpPr/>
            <p:nvPr userDrawn="1"/>
          </p:nvSpPr>
          <p:spPr>
            <a:xfrm>
              <a:off x="3725324" y="1446470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0" name="矩形 109"/>
            <p:cNvSpPr/>
            <p:nvPr userDrawn="1"/>
          </p:nvSpPr>
          <p:spPr>
            <a:xfrm>
              <a:off x="3725324" y="1654509"/>
              <a:ext cx="1248229" cy="2080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1" name="矩形 110"/>
            <p:cNvSpPr/>
            <p:nvPr userDrawn="1"/>
          </p:nvSpPr>
          <p:spPr>
            <a:xfrm>
              <a:off x="3725324" y="1862547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2" name="矩形 111"/>
            <p:cNvSpPr/>
            <p:nvPr userDrawn="1"/>
          </p:nvSpPr>
          <p:spPr>
            <a:xfrm>
              <a:off x="3725324" y="2070585"/>
              <a:ext cx="1248229" cy="2080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3" name="矩形 112"/>
            <p:cNvSpPr/>
            <p:nvPr userDrawn="1"/>
          </p:nvSpPr>
          <p:spPr>
            <a:xfrm>
              <a:off x="3725324" y="2278623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4" name="组 113"/>
          <p:cNvGrpSpPr/>
          <p:nvPr userDrawn="1"/>
        </p:nvGrpSpPr>
        <p:grpSpPr>
          <a:xfrm rot="16200000">
            <a:off x="3884" y="3929518"/>
            <a:ext cx="986772" cy="986773"/>
            <a:chOff x="0" y="1248227"/>
            <a:chExt cx="1248229" cy="1248230"/>
          </a:xfrm>
        </p:grpSpPr>
        <p:sp>
          <p:nvSpPr>
            <p:cNvPr id="115" name="矩形 114"/>
            <p:cNvSpPr/>
            <p:nvPr userDrawn="1"/>
          </p:nvSpPr>
          <p:spPr>
            <a:xfrm>
              <a:off x="0" y="1248228"/>
              <a:ext cx="1248229" cy="124822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三角形 115"/>
            <p:cNvSpPr/>
            <p:nvPr userDrawn="1"/>
          </p:nvSpPr>
          <p:spPr>
            <a:xfrm>
              <a:off x="0" y="1248227"/>
              <a:ext cx="1248225" cy="624115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7" name="三角形 116"/>
            <p:cNvSpPr/>
            <p:nvPr userDrawn="1"/>
          </p:nvSpPr>
          <p:spPr>
            <a:xfrm>
              <a:off x="1" y="1872342"/>
              <a:ext cx="1248225" cy="624115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8" name="组 117"/>
          <p:cNvGrpSpPr/>
          <p:nvPr userDrawn="1"/>
        </p:nvGrpSpPr>
        <p:grpSpPr>
          <a:xfrm rot="10800000">
            <a:off x="2973946" y="2942749"/>
            <a:ext cx="986772" cy="986772"/>
            <a:chOff x="2336" y="2502549"/>
            <a:chExt cx="1248229" cy="1248229"/>
          </a:xfrm>
        </p:grpSpPr>
        <p:sp>
          <p:nvSpPr>
            <p:cNvPr id="119" name="矩形 118"/>
            <p:cNvSpPr/>
            <p:nvPr userDrawn="1"/>
          </p:nvSpPr>
          <p:spPr>
            <a:xfrm rot="5400000">
              <a:off x="2336" y="2502549"/>
              <a:ext cx="1248229" cy="12482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20" name="组 119"/>
            <p:cNvGrpSpPr/>
            <p:nvPr userDrawn="1"/>
          </p:nvGrpSpPr>
          <p:grpSpPr>
            <a:xfrm>
              <a:off x="179050" y="2677296"/>
              <a:ext cx="894800" cy="898734"/>
              <a:chOff x="208038" y="2761329"/>
              <a:chExt cx="894800" cy="898734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121" name="矩形 120"/>
              <p:cNvSpPr/>
              <p:nvPr userDrawn="1"/>
            </p:nvSpPr>
            <p:spPr>
              <a:xfrm rot="5400000">
                <a:off x="743259" y="2767420"/>
                <a:ext cx="359240" cy="3592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矩形 121"/>
              <p:cNvSpPr/>
              <p:nvPr userDrawn="1"/>
            </p:nvSpPr>
            <p:spPr>
              <a:xfrm rot="5400000">
                <a:off x="208038" y="2761329"/>
                <a:ext cx="359240" cy="3592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矩形 122"/>
              <p:cNvSpPr/>
              <p:nvPr userDrawn="1"/>
            </p:nvSpPr>
            <p:spPr>
              <a:xfrm rot="5400000">
                <a:off x="743598" y="3300823"/>
                <a:ext cx="359240" cy="3592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矩形 123"/>
              <p:cNvSpPr/>
              <p:nvPr userDrawn="1"/>
            </p:nvSpPr>
            <p:spPr>
              <a:xfrm rot="5400000">
                <a:off x="208377" y="3294732"/>
                <a:ext cx="359240" cy="3592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25" name="矩形 124"/>
          <p:cNvSpPr/>
          <p:nvPr userDrawn="1"/>
        </p:nvSpPr>
        <p:spPr>
          <a:xfrm rot="10800000">
            <a:off x="1989029" y="2942749"/>
            <a:ext cx="986764" cy="9867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grpSp>
        <p:nvGrpSpPr>
          <p:cNvPr id="126" name="组 125"/>
          <p:cNvGrpSpPr/>
          <p:nvPr userDrawn="1"/>
        </p:nvGrpSpPr>
        <p:grpSpPr>
          <a:xfrm rot="10800000">
            <a:off x="3884" y="2942749"/>
            <a:ext cx="986773" cy="992948"/>
            <a:chOff x="3759350" y="2494736"/>
            <a:chExt cx="1248230" cy="1256042"/>
          </a:xfrm>
        </p:grpSpPr>
        <p:sp>
          <p:nvSpPr>
            <p:cNvPr id="127" name="矩形 126"/>
            <p:cNvSpPr/>
            <p:nvPr userDrawn="1"/>
          </p:nvSpPr>
          <p:spPr>
            <a:xfrm>
              <a:off x="3759350" y="2494736"/>
              <a:ext cx="1248230" cy="125604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28" name="组 127"/>
            <p:cNvGrpSpPr/>
            <p:nvPr userDrawn="1"/>
          </p:nvGrpSpPr>
          <p:grpSpPr>
            <a:xfrm>
              <a:off x="3774026" y="2495224"/>
              <a:ext cx="1233548" cy="1233548"/>
              <a:chOff x="3774026" y="2495224"/>
              <a:chExt cx="1189544" cy="1189544"/>
            </a:xfrm>
          </p:grpSpPr>
          <p:sp>
            <p:nvSpPr>
              <p:cNvPr id="129" name="椭圆 128"/>
              <p:cNvSpPr/>
              <p:nvPr userDrawn="1"/>
            </p:nvSpPr>
            <p:spPr>
              <a:xfrm>
                <a:off x="3774026" y="2495224"/>
                <a:ext cx="594772" cy="5947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椭圆 129"/>
              <p:cNvSpPr/>
              <p:nvPr userDrawn="1"/>
            </p:nvSpPr>
            <p:spPr>
              <a:xfrm>
                <a:off x="4368798" y="2495224"/>
                <a:ext cx="594772" cy="5947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椭圆 130"/>
              <p:cNvSpPr/>
              <p:nvPr userDrawn="1"/>
            </p:nvSpPr>
            <p:spPr>
              <a:xfrm>
                <a:off x="3774026" y="3089996"/>
                <a:ext cx="594772" cy="5947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椭圆 131"/>
              <p:cNvSpPr/>
              <p:nvPr userDrawn="1"/>
            </p:nvSpPr>
            <p:spPr>
              <a:xfrm>
                <a:off x="4368798" y="3089996"/>
                <a:ext cx="594772" cy="5947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3" name="组 132"/>
          <p:cNvGrpSpPr/>
          <p:nvPr userDrawn="1"/>
        </p:nvGrpSpPr>
        <p:grpSpPr>
          <a:xfrm rot="10800000">
            <a:off x="1003665" y="2939830"/>
            <a:ext cx="998370" cy="1006112"/>
            <a:chOff x="1886852" y="1870267"/>
            <a:chExt cx="951721" cy="959102"/>
          </a:xfrm>
        </p:grpSpPr>
        <p:sp>
          <p:nvSpPr>
            <p:cNvPr id="134" name="直角三角形 133"/>
            <p:cNvSpPr/>
            <p:nvPr userDrawn="1"/>
          </p:nvSpPr>
          <p:spPr>
            <a:xfrm rot="5400000">
              <a:off x="1886854" y="1888703"/>
              <a:ext cx="940666" cy="940666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5" name="直角三角形 134"/>
            <p:cNvSpPr/>
            <p:nvPr userDrawn="1"/>
          </p:nvSpPr>
          <p:spPr>
            <a:xfrm rot="16200000">
              <a:off x="1886852" y="1870267"/>
              <a:ext cx="951721" cy="95172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6" name="组 135"/>
          <p:cNvGrpSpPr/>
          <p:nvPr userDrawn="1"/>
        </p:nvGrpSpPr>
        <p:grpSpPr>
          <a:xfrm rot="10800000">
            <a:off x="3950148" y="-5731"/>
            <a:ext cx="998370" cy="1006112"/>
            <a:chOff x="1886852" y="1870267"/>
            <a:chExt cx="951721" cy="959102"/>
          </a:xfrm>
        </p:grpSpPr>
        <p:sp>
          <p:nvSpPr>
            <p:cNvPr id="137" name="直角三角形 136"/>
            <p:cNvSpPr/>
            <p:nvPr userDrawn="1"/>
          </p:nvSpPr>
          <p:spPr>
            <a:xfrm rot="5400000">
              <a:off x="1886854" y="1888703"/>
              <a:ext cx="940666" cy="940666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8" name="直角三角形 137"/>
            <p:cNvSpPr/>
            <p:nvPr userDrawn="1"/>
          </p:nvSpPr>
          <p:spPr>
            <a:xfrm rot="16200000">
              <a:off x="1886852" y="1870267"/>
              <a:ext cx="951721" cy="95172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9" name="组 138"/>
          <p:cNvGrpSpPr/>
          <p:nvPr userDrawn="1"/>
        </p:nvGrpSpPr>
        <p:grpSpPr>
          <a:xfrm rot="10800000">
            <a:off x="3944345" y="975982"/>
            <a:ext cx="986772" cy="986772"/>
            <a:chOff x="2336" y="2502549"/>
            <a:chExt cx="1248229" cy="1248229"/>
          </a:xfrm>
        </p:grpSpPr>
        <p:sp>
          <p:nvSpPr>
            <p:cNvPr id="140" name="矩形 139"/>
            <p:cNvSpPr/>
            <p:nvPr userDrawn="1"/>
          </p:nvSpPr>
          <p:spPr>
            <a:xfrm rot="5400000">
              <a:off x="2336" y="2502549"/>
              <a:ext cx="1248229" cy="12482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41" name="组 140"/>
            <p:cNvGrpSpPr/>
            <p:nvPr userDrawn="1"/>
          </p:nvGrpSpPr>
          <p:grpSpPr>
            <a:xfrm>
              <a:off x="179050" y="2677296"/>
              <a:ext cx="894800" cy="898734"/>
              <a:chOff x="208038" y="2761329"/>
              <a:chExt cx="894800" cy="898734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142" name="矩形 141"/>
              <p:cNvSpPr/>
              <p:nvPr userDrawn="1"/>
            </p:nvSpPr>
            <p:spPr>
              <a:xfrm rot="5400000">
                <a:off x="743259" y="2767420"/>
                <a:ext cx="359240" cy="3592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矩形 142"/>
              <p:cNvSpPr/>
              <p:nvPr userDrawn="1"/>
            </p:nvSpPr>
            <p:spPr>
              <a:xfrm rot="5400000">
                <a:off x="208038" y="2761329"/>
                <a:ext cx="359240" cy="3592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矩形 143"/>
              <p:cNvSpPr/>
              <p:nvPr userDrawn="1"/>
            </p:nvSpPr>
            <p:spPr>
              <a:xfrm rot="5400000">
                <a:off x="743598" y="3300823"/>
                <a:ext cx="359240" cy="3592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矩形 144"/>
              <p:cNvSpPr/>
              <p:nvPr userDrawn="1"/>
            </p:nvSpPr>
            <p:spPr>
              <a:xfrm rot="5400000">
                <a:off x="208377" y="3294732"/>
                <a:ext cx="359240" cy="3592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46" name="组 145"/>
          <p:cNvGrpSpPr/>
          <p:nvPr userDrawn="1"/>
        </p:nvGrpSpPr>
        <p:grpSpPr>
          <a:xfrm rot="16200000">
            <a:off x="3944346" y="1953656"/>
            <a:ext cx="986772" cy="986773"/>
            <a:chOff x="0" y="1248227"/>
            <a:chExt cx="1248229" cy="1248230"/>
          </a:xfrm>
        </p:grpSpPr>
        <p:sp>
          <p:nvSpPr>
            <p:cNvPr id="147" name="矩形 146"/>
            <p:cNvSpPr/>
            <p:nvPr userDrawn="1"/>
          </p:nvSpPr>
          <p:spPr>
            <a:xfrm>
              <a:off x="0" y="1248228"/>
              <a:ext cx="1248229" cy="124822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8" name="三角形 147"/>
            <p:cNvSpPr/>
            <p:nvPr userDrawn="1"/>
          </p:nvSpPr>
          <p:spPr>
            <a:xfrm>
              <a:off x="0" y="1248227"/>
              <a:ext cx="1248225" cy="624115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9" name="三角形 148"/>
            <p:cNvSpPr/>
            <p:nvPr userDrawn="1"/>
          </p:nvSpPr>
          <p:spPr>
            <a:xfrm>
              <a:off x="1" y="1872342"/>
              <a:ext cx="1248225" cy="624115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0" name="组 149"/>
          <p:cNvGrpSpPr/>
          <p:nvPr userDrawn="1"/>
        </p:nvGrpSpPr>
        <p:grpSpPr>
          <a:xfrm rot="10800000">
            <a:off x="3944346" y="2942749"/>
            <a:ext cx="986773" cy="986772"/>
            <a:chOff x="0" y="0"/>
            <a:chExt cx="1248230" cy="1248229"/>
          </a:xfrm>
        </p:grpSpPr>
        <p:sp>
          <p:nvSpPr>
            <p:cNvPr id="151" name="矩形 150"/>
            <p:cNvSpPr/>
            <p:nvPr userDrawn="1"/>
          </p:nvSpPr>
          <p:spPr>
            <a:xfrm>
              <a:off x="0" y="0"/>
              <a:ext cx="1248229" cy="124822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2" name="矩形 151"/>
            <p:cNvSpPr/>
            <p:nvPr userDrawn="1"/>
          </p:nvSpPr>
          <p:spPr>
            <a:xfrm rot="5400000">
              <a:off x="520096" y="520096"/>
              <a:ext cx="1248229" cy="2080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3" name="矩形 152"/>
            <p:cNvSpPr/>
            <p:nvPr userDrawn="1"/>
          </p:nvSpPr>
          <p:spPr>
            <a:xfrm rot="5400000">
              <a:off x="312058" y="520096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4" name="矩形 153"/>
            <p:cNvSpPr/>
            <p:nvPr userDrawn="1"/>
          </p:nvSpPr>
          <p:spPr>
            <a:xfrm rot="5400000">
              <a:off x="104019" y="520096"/>
              <a:ext cx="1248229" cy="2080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5" name="矩形 154"/>
            <p:cNvSpPr/>
            <p:nvPr userDrawn="1"/>
          </p:nvSpPr>
          <p:spPr>
            <a:xfrm rot="5400000">
              <a:off x="-104019" y="520096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6" name="矩形 155"/>
            <p:cNvSpPr/>
            <p:nvPr userDrawn="1"/>
          </p:nvSpPr>
          <p:spPr>
            <a:xfrm rot="5400000">
              <a:off x="-312057" y="520096"/>
              <a:ext cx="1248229" cy="2080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7" name="矩形 156"/>
            <p:cNvSpPr/>
            <p:nvPr userDrawn="1"/>
          </p:nvSpPr>
          <p:spPr>
            <a:xfrm rot="5400000">
              <a:off x="-520095" y="520096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8" name="组 157"/>
          <p:cNvGrpSpPr/>
          <p:nvPr userDrawn="1"/>
        </p:nvGrpSpPr>
        <p:grpSpPr>
          <a:xfrm rot="10800000">
            <a:off x="3944347" y="3924648"/>
            <a:ext cx="986764" cy="986764"/>
            <a:chOff x="1248227" y="1248229"/>
            <a:chExt cx="1248229" cy="1248229"/>
          </a:xfrm>
        </p:grpSpPr>
        <p:sp>
          <p:nvSpPr>
            <p:cNvPr id="159" name="矩形 158"/>
            <p:cNvSpPr/>
            <p:nvPr userDrawn="1"/>
          </p:nvSpPr>
          <p:spPr>
            <a:xfrm>
              <a:off x="1248227" y="1248229"/>
              <a:ext cx="1248229" cy="124822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0" name="椭圆 159"/>
            <p:cNvSpPr/>
            <p:nvPr userDrawn="1"/>
          </p:nvSpPr>
          <p:spPr>
            <a:xfrm>
              <a:off x="1604898" y="1604900"/>
              <a:ext cx="534887" cy="53488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1" name="组 160"/>
          <p:cNvGrpSpPr/>
          <p:nvPr userDrawn="1"/>
        </p:nvGrpSpPr>
        <p:grpSpPr>
          <a:xfrm rot="10800000">
            <a:off x="3926418" y="4910009"/>
            <a:ext cx="998370" cy="1006112"/>
            <a:chOff x="1886852" y="1870267"/>
            <a:chExt cx="951721" cy="959102"/>
          </a:xfrm>
        </p:grpSpPr>
        <p:sp>
          <p:nvSpPr>
            <p:cNvPr id="162" name="直角三角形 161"/>
            <p:cNvSpPr/>
            <p:nvPr userDrawn="1"/>
          </p:nvSpPr>
          <p:spPr>
            <a:xfrm rot="5400000">
              <a:off x="1886854" y="1888703"/>
              <a:ext cx="940666" cy="940666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3" name="直角三角形 162"/>
            <p:cNvSpPr/>
            <p:nvPr userDrawn="1"/>
          </p:nvSpPr>
          <p:spPr>
            <a:xfrm rot="16200000">
              <a:off x="1886852" y="1870267"/>
              <a:ext cx="951721" cy="95172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4" name="组 163"/>
          <p:cNvGrpSpPr/>
          <p:nvPr userDrawn="1"/>
        </p:nvGrpSpPr>
        <p:grpSpPr>
          <a:xfrm>
            <a:off x="989208" y="5901526"/>
            <a:ext cx="986772" cy="986772"/>
            <a:chOff x="2336" y="2502549"/>
            <a:chExt cx="1248229" cy="1248229"/>
          </a:xfrm>
        </p:grpSpPr>
        <p:sp>
          <p:nvSpPr>
            <p:cNvPr id="165" name="矩形 164"/>
            <p:cNvSpPr/>
            <p:nvPr userDrawn="1"/>
          </p:nvSpPr>
          <p:spPr>
            <a:xfrm rot="5400000">
              <a:off x="2336" y="2502549"/>
              <a:ext cx="1248229" cy="12482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66" name="组 165"/>
            <p:cNvGrpSpPr/>
            <p:nvPr userDrawn="1"/>
          </p:nvGrpSpPr>
          <p:grpSpPr>
            <a:xfrm>
              <a:off x="179050" y="2677296"/>
              <a:ext cx="894800" cy="898734"/>
              <a:chOff x="208038" y="2761329"/>
              <a:chExt cx="894800" cy="898734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167" name="矩形 166"/>
              <p:cNvSpPr/>
              <p:nvPr userDrawn="1"/>
            </p:nvSpPr>
            <p:spPr>
              <a:xfrm rot="5400000">
                <a:off x="743259" y="2767420"/>
                <a:ext cx="359240" cy="3592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矩形 167"/>
              <p:cNvSpPr/>
              <p:nvPr userDrawn="1"/>
            </p:nvSpPr>
            <p:spPr>
              <a:xfrm rot="5400000">
                <a:off x="208038" y="2761329"/>
                <a:ext cx="359240" cy="3592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矩形 168"/>
              <p:cNvSpPr/>
              <p:nvPr userDrawn="1"/>
            </p:nvSpPr>
            <p:spPr>
              <a:xfrm rot="5400000">
                <a:off x="743598" y="3300823"/>
                <a:ext cx="359240" cy="3592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矩形 169"/>
              <p:cNvSpPr/>
              <p:nvPr userDrawn="1"/>
            </p:nvSpPr>
            <p:spPr>
              <a:xfrm rot="5400000">
                <a:off x="208377" y="3294732"/>
                <a:ext cx="359240" cy="3592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71" name="矩形 170"/>
          <p:cNvSpPr/>
          <p:nvPr userDrawn="1"/>
        </p:nvSpPr>
        <p:spPr>
          <a:xfrm>
            <a:off x="1974132" y="5901533"/>
            <a:ext cx="986764" cy="9867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grpSp>
        <p:nvGrpSpPr>
          <p:cNvPr id="172" name="组 171"/>
          <p:cNvGrpSpPr/>
          <p:nvPr userDrawn="1"/>
        </p:nvGrpSpPr>
        <p:grpSpPr>
          <a:xfrm>
            <a:off x="3940462" y="5895349"/>
            <a:ext cx="986773" cy="992948"/>
            <a:chOff x="3759350" y="2494736"/>
            <a:chExt cx="1248230" cy="1256042"/>
          </a:xfrm>
        </p:grpSpPr>
        <p:sp>
          <p:nvSpPr>
            <p:cNvPr id="173" name="矩形 172"/>
            <p:cNvSpPr/>
            <p:nvPr userDrawn="1"/>
          </p:nvSpPr>
          <p:spPr>
            <a:xfrm>
              <a:off x="3759350" y="2494736"/>
              <a:ext cx="1248230" cy="125604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4" name="组 173"/>
            <p:cNvGrpSpPr/>
            <p:nvPr userDrawn="1"/>
          </p:nvGrpSpPr>
          <p:grpSpPr>
            <a:xfrm>
              <a:off x="3774026" y="2495224"/>
              <a:ext cx="1233548" cy="1233548"/>
              <a:chOff x="3774026" y="2495224"/>
              <a:chExt cx="1189544" cy="1189544"/>
            </a:xfrm>
          </p:grpSpPr>
          <p:sp>
            <p:nvSpPr>
              <p:cNvPr id="175" name="椭圆 174"/>
              <p:cNvSpPr/>
              <p:nvPr userDrawn="1"/>
            </p:nvSpPr>
            <p:spPr>
              <a:xfrm>
                <a:off x="3774026" y="2495224"/>
                <a:ext cx="594772" cy="5947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椭圆 175"/>
              <p:cNvSpPr/>
              <p:nvPr userDrawn="1"/>
            </p:nvSpPr>
            <p:spPr>
              <a:xfrm>
                <a:off x="4368798" y="2495224"/>
                <a:ext cx="594772" cy="5947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椭圆 176"/>
              <p:cNvSpPr/>
              <p:nvPr userDrawn="1"/>
            </p:nvSpPr>
            <p:spPr>
              <a:xfrm>
                <a:off x="3774026" y="3089996"/>
                <a:ext cx="594772" cy="5947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椭圆 177"/>
              <p:cNvSpPr/>
              <p:nvPr userDrawn="1"/>
            </p:nvSpPr>
            <p:spPr>
              <a:xfrm>
                <a:off x="4368798" y="3089996"/>
                <a:ext cx="594772" cy="5947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79" name="组 178"/>
          <p:cNvGrpSpPr/>
          <p:nvPr userDrawn="1"/>
        </p:nvGrpSpPr>
        <p:grpSpPr>
          <a:xfrm>
            <a:off x="2947891" y="5885105"/>
            <a:ext cx="998370" cy="1006112"/>
            <a:chOff x="1886852" y="1870267"/>
            <a:chExt cx="951721" cy="959102"/>
          </a:xfrm>
        </p:grpSpPr>
        <p:sp>
          <p:nvSpPr>
            <p:cNvPr id="180" name="直角三角形 179"/>
            <p:cNvSpPr/>
            <p:nvPr userDrawn="1"/>
          </p:nvSpPr>
          <p:spPr>
            <a:xfrm rot="5400000">
              <a:off x="1886854" y="1888703"/>
              <a:ext cx="940666" cy="940666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1" name="直角三角形 180"/>
            <p:cNvSpPr/>
            <p:nvPr userDrawn="1"/>
          </p:nvSpPr>
          <p:spPr>
            <a:xfrm rot="16200000">
              <a:off x="1886852" y="1870267"/>
              <a:ext cx="951721" cy="95172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2" name="组 181"/>
          <p:cNvGrpSpPr/>
          <p:nvPr userDrawn="1"/>
        </p:nvGrpSpPr>
        <p:grpSpPr>
          <a:xfrm>
            <a:off x="-2" y="5901526"/>
            <a:ext cx="996446" cy="986772"/>
            <a:chOff x="0" y="0"/>
            <a:chExt cx="1248230" cy="1248229"/>
          </a:xfrm>
        </p:grpSpPr>
        <p:sp>
          <p:nvSpPr>
            <p:cNvPr id="183" name="矩形 182"/>
            <p:cNvSpPr/>
            <p:nvPr userDrawn="1"/>
          </p:nvSpPr>
          <p:spPr>
            <a:xfrm>
              <a:off x="0" y="0"/>
              <a:ext cx="1248229" cy="124822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4" name="矩形 183"/>
            <p:cNvSpPr/>
            <p:nvPr userDrawn="1"/>
          </p:nvSpPr>
          <p:spPr>
            <a:xfrm rot="5400000">
              <a:off x="520096" y="520096"/>
              <a:ext cx="1248229" cy="2080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5" name="矩形 184"/>
            <p:cNvSpPr/>
            <p:nvPr userDrawn="1"/>
          </p:nvSpPr>
          <p:spPr>
            <a:xfrm rot="5400000">
              <a:off x="312058" y="520096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6" name="矩形 185"/>
            <p:cNvSpPr/>
            <p:nvPr userDrawn="1"/>
          </p:nvSpPr>
          <p:spPr>
            <a:xfrm rot="5400000">
              <a:off x="104019" y="520096"/>
              <a:ext cx="1248229" cy="2080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7" name="矩形 186"/>
            <p:cNvSpPr/>
            <p:nvPr userDrawn="1"/>
          </p:nvSpPr>
          <p:spPr>
            <a:xfrm rot="5400000">
              <a:off x="-104019" y="520096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8" name="矩形 187"/>
            <p:cNvSpPr/>
            <p:nvPr userDrawn="1"/>
          </p:nvSpPr>
          <p:spPr>
            <a:xfrm rot="5400000">
              <a:off x="-312057" y="520096"/>
              <a:ext cx="1248229" cy="2080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9" name="矩形 188"/>
            <p:cNvSpPr/>
            <p:nvPr userDrawn="1"/>
          </p:nvSpPr>
          <p:spPr>
            <a:xfrm rot="5400000">
              <a:off x="-520095" y="520096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0" name="组 189"/>
          <p:cNvGrpSpPr/>
          <p:nvPr userDrawn="1"/>
        </p:nvGrpSpPr>
        <p:grpSpPr>
          <a:xfrm>
            <a:off x="4922573" y="7139"/>
            <a:ext cx="986772" cy="986772"/>
            <a:chOff x="1248229" y="0"/>
            <a:chExt cx="1248229" cy="1248229"/>
          </a:xfrm>
        </p:grpSpPr>
        <p:sp>
          <p:nvSpPr>
            <p:cNvPr id="191" name="矩形 190"/>
            <p:cNvSpPr/>
            <p:nvPr userDrawn="1"/>
          </p:nvSpPr>
          <p:spPr>
            <a:xfrm>
              <a:off x="1248229" y="0"/>
              <a:ext cx="1248229" cy="2080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2" name="矩形 191"/>
            <p:cNvSpPr/>
            <p:nvPr userDrawn="1"/>
          </p:nvSpPr>
          <p:spPr>
            <a:xfrm>
              <a:off x="1248229" y="208038"/>
              <a:ext cx="1248229" cy="2080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3" name="矩形 192"/>
            <p:cNvSpPr/>
            <p:nvPr userDrawn="1"/>
          </p:nvSpPr>
          <p:spPr>
            <a:xfrm>
              <a:off x="1248229" y="416077"/>
              <a:ext cx="1248229" cy="2080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4" name="矩形 193"/>
            <p:cNvSpPr/>
            <p:nvPr userDrawn="1"/>
          </p:nvSpPr>
          <p:spPr>
            <a:xfrm>
              <a:off x="1248229" y="624115"/>
              <a:ext cx="1248229" cy="2080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5" name="矩形 194"/>
            <p:cNvSpPr/>
            <p:nvPr userDrawn="1"/>
          </p:nvSpPr>
          <p:spPr>
            <a:xfrm>
              <a:off x="1248229" y="832153"/>
              <a:ext cx="1248229" cy="2080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6" name="矩形 195"/>
            <p:cNvSpPr/>
            <p:nvPr userDrawn="1"/>
          </p:nvSpPr>
          <p:spPr>
            <a:xfrm>
              <a:off x="1248229" y="1040191"/>
              <a:ext cx="1248229" cy="2080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7" name="组 196"/>
          <p:cNvGrpSpPr/>
          <p:nvPr userDrawn="1"/>
        </p:nvGrpSpPr>
        <p:grpSpPr>
          <a:xfrm>
            <a:off x="5909344" y="7138"/>
            <a:ext cx="998370" cy="998370"/>
            <a:chOff x="2496456" y="-1"/>
            <a:chExt cx="1262899" cy="1262899"/>
          </a:xfrm>
        </p:grpSpPr>
        <p:sp>
          <p:nvSpPr>
            <p:cNvPr id="198" name="直角三角形 197"/>
            <p:cNvSpPr/>
            <p:nvPr userDrawn="1"/>
          </p:nvSpPr>
          <p:spPr>
            <a:xfrm>
              <a:off x="2496458" y="0"/>
              <a:ext cx="1248229" cy="1248229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9" name="直角三角形 198"/>
            <p:cNvSpPr/>
            <p:nvPr userDrawn="1"/>
          </p:nvSpPr>
          <p:spPr>
            <a:xfrm rot="10800000">
              <a:off x="2496456" y="-1"/>
              <a:ext cx="1262899" cy="1262899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0" name="组 199"/>
          <p:cNvGrpSpPr/>
          <p:nvPr userDrawn="1"/>
        </p:nvGrpSpPr>
        <p:grpSpPr>
          <a:xfrm>
            <a:off x="4922572" y="975103"/>
            <a:ext cx="986764" cy="986764"/>
            <a:chOff x="1248227" y="1248229"/>
            <a:chExt cx="1248229" cy="1248229"/>
          </a:xfrm>
        </p:grpSpPr>
        <p:sp>
          <p:nvSpPr>
            <p:cNvPr id="201" name="矩形 200"/>
            <p:cNvSpPr/>
            <p:nvPr userDrawn="1"/>
          </p:nvSpPr>
          <p:spPr>
            <a:xfrm>
              <a:off x="1248227" y="1248229"/>
              <a:ext cx="1248229" cy="124822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2" name="椭圆 201"/>
            <p:cNvSpPr/>
            <p:nvPr userDrawn="1"/>
          </p:nvSpPr>
          <p:spPr>
            <a:xfrm>
              <a:off x="1248227" y="1248229"/>
              <a:ext cx="1248229" cy="124822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3" name="组 202"/>
          <p:cNvGrpSpPr/>
          <p:nvPr userDrawn="1"/>
        </p:nvGrpSpPr>
        <p:grpSpPr>
          <a:xfrm rot="10800000">
            <a:off x="5909339" y="975100"/>
            <a:ext cx="998376" cy="986768"/>
            <a:chOff x="5617024" y="653140"/>
            <a:chExt cx="2496460" cy="2467431"/>
          </a:xfrm>
        </p:grpSpPr>
        <p:grpSp>
          <p:nvGrpSpPr>
            <p:cNvPr id="204" name="组 203"/>
            <p:cNvGrpSpPr/>
            <p:nvPr userDrawn="1"/>
          </p:nvGrpSpPr>
          <p:grpSpPr>
            <a:xfrm>
              <a:off x="5617025" y="655563"/>
              <a:ext cx="1248230" cy="1248229"/>
              <a:chOff x="5617025" y="655563"/>
              <a:chExt cx="1248230" cy="1248229"/>
            </a:xfrm>
          </p:grpSpPr>
          <p:sp>
            <p:nvSpPr>
              <p:cNvPr id="214" name="直角三角形 213"/>
              <p:cNvSpPr/>
              <p:nvPr userDrawn="1"/>
            </p:nvSpPr>
            <p:spPr>
              <a:xfrm>
                <a:off x="5617026" y="655563"/>
                <a:ext cx="1248229" cy="1248229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直角三角形 214"/>
              <p:cNvSpPr/>
              <p:nvPr userDrawn="1"/>
            </p:nvSpPr>
            <p:spPr>
              <a:xfrm rot="10800000">
                <a:off x="5617025" y="655563"/>
                <a:ext cx="1248229" cy="1248229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5" name="组 204"/>
            <p:cNvGrpSpPr/>
            <p:nvPr userDrawn="1"/>
          </p:nvGrpSpPr>
          <p:grpSpPr>
            <a:xfrm>
              <a:off x="6865254" y="653140"/>
              <a:ext cx="1248230" cy="1248229"/>
              <a:chOff x="5617025" y="655563"/>
              <a:chExt cx="1248230" cy="1248229"/>
            </a:xfrm>
          </p:grpSpPr>
          <p:sp>
            <p:nvSpPr>
              <p:cNvPr id="212" name="直角三角形 211"/>
              <p:cNvSpPr/>
              <p:nvPr userDrawn="1"/>
            </p:nvSpPr>
            <p:spPr>
              <a:xfrm>
                <a:off x="5617026" y="655563"/>
                <a:ext cx="1248229" cy="1248229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直角三角形 212"/>
              <p:cNvSpPr/>
              <p:nvPr userDrawn="1"/>
            </p:nvSpPr>
            <p:spPr>
              <a:xfrm rot="10800000">
                <a:off x="5617025" y="655563"/>
                <a:ext cx="1248229" cy="1248229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6" name="组 205"/>
            <p:cNvGrpSpPr/>
            <p:nvPr userDrawn="1"/>
          </p:nvGrpSpPr>
          <p:grpSpPr>
            <a:xfrm>
              <a:off x="5617024" y="1872342"/>
              <a:ext cx="1248230" cy="1248229"/>
              <a:chOff x="5617025" y="655563"/>
              <a:chExt cx="1248230" cy="1248229"/>
            </a:xfrm>
          </p:grpSpPr>
          <p:sp>
            <p:nvSpPr>
              <p:cNvPr id="210" name="直角三角形 209"/>
              <p:cNvSpPr/>
              <p:nvPr userDrawn="1"/>
            </p:nvSpPr>
            <p:spPr>
              <a:xfrm>
                <a:off x="5617026" y="655563"/>
                <a:ext cx="1248229" cy="1248229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直角三角形 210"/>
              <p:cNvSpPr/>
              <p:nvPr userDrawn="1"/>
            </p:nvSpPr>
            <p:spPr>
              <a:xfrm rot="10800000">
                <a:off x="5617025" y="655563"/>
                <a:ext cx="1248229" cy="1248229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7" name="组 206"/>
            <p:cNvGrpSpPr/>
            <p:nvPr userDrawn="1"/>
          </p:nvGrpSpPr>
          <p:grpSpPr>
            <a:xfrm>
              <a:off x="6865253" y="1869919"/>
              <a:ext cx="1248230" cy="1248229"/>
              <a:chOff x="5617025" y="655563"/>
              <a:chExt cx="1248230" cy="1248229"/>
            </a:xfrm>
          </p:grpSpPr>
          <p:sp>
            <p:nvSpPr>
              <p:cNvPr id="208" name="直角三角形 207"/>
              <p:cNvSpPr/>
              <p:nvPr userDrawn="1"/>
            </p:nvSpPr>
            <p:spPr>
              <a:xfrm>
                <a:off x="5617026" y="655563"/>
                <a:ext cx="1248229" cy="1248229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直角三角形 208"/>
              <p:cNvSpPr/>
              <p:nvPr userDrawn="1"/>
            </p:nvSpPr>
            <p:spPr>
              <a:xfrm rot="10800000">
                <a:off x="5617025" y="655563"/>
                <a:ext cx="1248229" cy="1248229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16" name="矩形 215"/>
          <p:cNvSpPr/>
          <p:nvPr userDrawn="1"/>
        </p:nvSpPr>
        <p:spPr>
          <a:xfrm>
            <a:off x="4922572" y="1948769"/>
            <a:ext cx="986764" cy="9867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grpSp>
        <p:nvGrpSpPr>
          <p:cNvPr id="217" name="组 216"/>
          <p:cNvGrpSpPr/>
          <p:nvPr userDrawn="1"/>
        </p:nvGrpSpPr>
        <p:grpSpPr>
          <a:xfrm>
            <a:off x="5915138" y="1932340"/>
            <a:ext cx="992576" cy="1027364"/>
            <a:chOff x="1886852" y="1870267"/>
            <a:chExt cx="951721" cy="959102"/>
          </a:xfrm>
        </p:grpSpPr>
        <p:sp>
          <p:nvSpPr>
            <p:cNvPr id="218" name="直角三角形 217"/>
            <p:cNvSpPr/>
            <p:nvPr userDrawn="1"/>
          </p:nvSpPr>
          <p:spPr>
            <a:xfrm rot="5400000">
              <a:off x="1886854" y="1888703"/>
              <a:ext cx="940666" cy="940666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直角三角形 218"/>
            <p:cNvSpPr/>
            <p:nvPr userDrawn="1"/>
          </p:nvSpPr>
          <p:spPr>
            <a:xfrm rot="16200000">
              <a:off x="1886852" y="1870267"/>
              <a:ext cx="951721" cy="95172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0" name="组 219"/>
          <p:cNvGrpSpPr/>
          <p:nvPr userDrawn="1"/>
        </p:nvGrpSpPr>
        <p:grpSpPr>
          <a:xfrm rot="10800000">
            <a:off x="5924823" y="4918278"/>
            <a:ext cx="986772" cy="986772"/>
            <a:chOff x="1248229" y="0"/>
            <a:chExt cx="1248229" cy="1248229"/>
          </a:xfrm>
        </p:grpSpPr>
        <p:sp>
          <p:nvSpPr>
            <p:cNvPr id="221" name="矩形 220"/>
            <p:cNvSpPr/>
            <p:nvPr userDrawn="1"/>
          </p:nvSpPr>
          <p:spPr>
            <a:xfrm>
              <a:off x="1248229" y="0"/>
              <a:ext cx="1248229" cy="2080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2" name="矩形 221"/>
            <p:cNvSpPr/>
            <p:nvPr userDrawn="1"/>
          </p:nvSpPr>
          <p:spPr>
            <a:xfrm>
              <a:off x="1248229" y="208038"/>
              <a:ext cx="1248229" cy="2080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3" name="矩形 222"/>
            <p:cNvSpPr/>
            <p:nvPr userDrawn="1"/>
          </p:nvSpPr>
          <p:spPr>
            <a:xfrm>
              <a:off x="1248229" y="416077"/>
              <a:ext cx="1248229" cy="2080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4" name="矩形 223"/>
            <p:cNvSpPr/>
            <p:nvPr userDrawn="1"/>
          </p:nvSpPr>
          <p:spPr>
            <a:xfrm>
              <a:off x="1248229" y="624115"/>
              <a:ext cx="1248229" cy="2080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5" name="矩形 224"/>
            <p:cNvSpPr/>
            <p:nvPr userDrawn="1"/>
          </p:nvSpPr>
          <p:spPr>
            <a:xfrm>
              <a:off x="1248229" y="832153"/>
              <a:ext cx="1248229" cy="2080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6" name="矩形 225"/>
            <p:cNvSpPr/>
            <p:nvPr userDrawn="1"/>
          </p:nvSpPr>
          <p:spPr>
            <a:xfrm>
              <a:off x="1248229" y="1040191"/>
              <a:ext cx="1248229" cy="2080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7" name="组 226"/>
          <p:cNvGrpSpPr/>
          <p:nvPr userDrawn="1"/>
        </p:nvGrpSpPr>
        <p:grpSpPr>
          <a:xfrm rot="10800000">
            <a:off x="4926454" y="4906681"/>
            <a:ext cx="998370" cy="998370"/>
            <a:chOff x="2496456" y="-1"/>
            <a:chExt cx="1262899" cy="1262899"/>
          </a:xfrm>
        </p:grpSpPr>
        <p:sp>
          <p:nvSpPr>
            <p:cNvPr id="228" name="直角三角形 227"/>
            <p:cNvSpPr/>
            <p:nvPr userDrawn="1"/>
          </p:nvSpPr>
          <p:spPr>
            <a:xfrm>
              <a:off x="2496458" y="0"/>
              <a:ext cx="1248229" cy="1248229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9" name="直角三角形 228"/>
            <p:cNvSpPr/>
            <p:nvPr userDrawn="1"/>
          </p:nvSpPr>
          <p:spPr>
            <a:xfrm rot="10800000">
              <a:off x="2496456" y="-1"/>
              <a:ext cx="1262899" cy="1262899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0" name="组 229"/>
          <p:cNvGrpSpPr/>
          <p:nvPr userDrawn="1"/>
        </p:nvGrpSpPr>
        <p:grpSpPr>
          <a:xfrm rot="10800000">
            <a:off x="5924831" y="3931514"/>
            <a:ext cx="986764" cy="986764"/>
            <a:chOff x="1248227" y="1248229"/>
            <a:chExt cx="1248229" cy="1248229"/>
          </a:xfrm>
        </p:grpSpPr>
        <p:sp>
          <p:nvSpPr>
            <p:cNvPr id="231" name="矩形 230"/>
            <p:cNvSpPr/>
            <p:nvPr userDrawn="1"/>
          </p:nvSpPr>
          <p:spPr>
            <a:xfrm>
              <a:off x="1248227" y="1248229"/>
              <a:ext cx="1248229" cy="124822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2" name="椭圆 231"/>
            <p:cNvSpPr/>
            <p:nvPr userDrawn="1"/>
          </p:nvSpPr>
          <p:spPr>
            <a:xfrm>
              <a:off x="1248227" y="1248229"/>
              <a:ext cx="1248229" cy="124822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3" name="组 232"/>
          <p:cNvGrpSpPr/>
          <p:nvPr userDrawn="1"/>
        </p:nvGrpSpPr>
        <p:grpSpPr>
          <a:xfrm>
            <a:off x="4926452" y="3931514"/>
            <a:ext cx="998376" cy="986768"/>
            <a:chOff x="5617024" y="653140"/>
            <a:chExt cx="2496460" cy="2467431"/>
          </a:xfrm>
        </p:grpSpPr>
        <p:grpSp>
          <p:nvGrpSpPr>
            <p:cNvPr id="234" name="组 233"/>
            <p:cNvGrpSpPr/>
            <p:nvPr userDrawn="1"/>
          </p:nvGrpSpPr>
          <p:grpSpPr>
            <a:xfrm>
              <a:off x="5617025" y="655563"/>
              <a:ext cx="1248230" cy="1248229"/>
              <a:chOff x="5617025" y="655563"/>
              <a:chExt cx="1248230" cy="1248229"/>
            </a:xfrm>
          </p:grpSpPr>
          <p:sp>
            <p:nvSpPr>
              <p:cNvPr id="244" name="直角三角形 243"/>
              <p:cNvSpPr/>
              <p:nvPr userDrawn="1"/>
            </p:nvSpPr>
            <p:spPr>
              <a:xfrm>
                <a:off x="5617026" y="655563"/>
                <a:ext cx="1248229" cy="1248229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5" name="直角三角形 244"/>
              <p:cNvSpPr/>
              <p:nvPr userDrawn="1"/>
            </p:nvSpPr>
            <p:spPr>
              <a:xfrm rot="10800000">
                <a:off x="5617025" y="655563"/>
                <a:ext cx="1248229" cy="1248229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5" name="组 234"/>
            <p:cNvGrpSpPr/>
            <p:nvPr userDrawn="1"/>
          </p:nvGrpSpPr>
          <p:grpSpPr>
            <a:xfrm>
              <a:off x="6865254" y="653140"/>
              <a:ext cx="1248230" cy="1248229"/>
              <a:chOff x="5617025" y="655563"/>
              <a:chExt cx="1248230" cy="1248229"/>
            </a:xfrm>
          </p:grpSpPr>
          <p:sp>
            <p:nvSpPr>
              <p:cNvPr id="242" name="直角三角形 241"/>
              <p:cNvSpPr/>
              <p:nvPr userDrawn="1"/>
            </p:nvSpPr>
            <p:spPr>
              <a:xfrm>
                <a:off x="5617026" y="655563"/>
                <a:ext cx="1248229" cy="1248229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3" name="直角三角形 242"/>
              <p:cNvSpPr/>
              <p:nvPr userDrawn="1"/>
            </p:nvSpPr>
            <p:spPr>
              <a:xfrm rot="10800000">
                <a:off x="5617025" y="655563"/>
                <a:ext cx="1248229" cy="1248229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6" name="组 235"/>
            <p:cNvGrpSpPr/>
            <p:nvPr userDrawn="1"/>
          </p:nvGrpSpPr>
          <p:grpSpPr>
            <a:xfrm>
              <a:off x="5617024" y="1872342"/>
              <a:ext cx="1248230" cy="1248229"/>
              <a:chOff x="5617025" y="655563"/>
              <a:chExt cx="1248230" cy="1248229"/>
            </a:xfrm>
          </p:grpSpPr>
          <p:sp>
            <p:nvSpPr>
              <p:cNvPr id="240" name="直角三角形 239"/>
              <p:cNvSpPr/>
              <p:nvPr userDrawn="1"/>
            </p:nvSpPr>
            <p:spPr>
              <a:xfrm>
                <a:off x="5617026" y="655563"/>
                <a:ext cx="1248229" cy="1248229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1" name="直角三角形 240"/>
              <p:cNvSpPr/>
              <p:nvPr userDrawn="1"/>
            </p:nvSpPr>
            <p:spPr>
              <a:xfrm rot="10800000">
                <a:off x="5617025" y="655563"/>
                <a:ext cx="1248229" cy="1248229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7" name="组 236"/>
            <p:cNvGrpSpPr/>
            <p:nvPr userDrawn="1"/>
          </p:nvGrpSpPr>
          <p:grpSpPr>
            <a:xfrm>
              <a:off x="6865253" y="1869919"/>
              <a:ext cx="1248230" cy="1248229"/>
              <a:chOff x="5617025" y="655563"/>
              <a:chExt cx="1248230" cy="1248229"/>
            </a:xfrm>
          </p:grpSpPr>
          <p:sp>
            <p:nvSpPr>
              <p:cNvPr id="238" name="直角三角形 237"/>
              <p:cNvSpPr/>
              <p:nvPr userDrawn="1"/>
            </p:nvSpPr>
            <p:spPr>
              <a:xfrm>
                <a:off x="5617026" y="655563"/>
                <a:ext cx="1248229" cy="1248229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9" name="直角三角形 238"/>
              <p:cNvSpPr/>
              <p:nvPr userDrawn="1"/>
            </p:nvSpPr>
            <p:spPr>
              <a:xfrm rot="10800000">
                <a:off x="5617025" y="655563"/>
                <a:ext cx="1248229" cy="1248229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46" name="矩形 245"/>
          <p:cNvSpPr/>
          <p:nvPr userDrawn="1"/>
        </p:nvSpPr>
        <p:spPr>
          <a:xfrm rot="10800000">
            <a:off x="5924831" y="2931678"/>
            <a:ext cx="986764" cy="9867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grpSp>
        <p:nvGrpSpPr>
          <p:cNvPr id="247" name="组 246"/>
          <p:cNvGrpSpPr/>
          <p:nvPr userDrawn="1"/>
        </p:nvGrpSpPr>
        <p:grpSpPr>
          <a:xfrm rot="10800000">
            <a:off x="4939467" y="2928759"/>
            <a:ext cx="998370" cy="1013388"/>
            <a:chOff x="1886852" y="1870267"/>
            <a:chExt cx="951721" cy="959102"/>
          </a:xfrm>
        </p:grpSpPr>
        <p:sp>
          <p:nvSpPr>
            <p:cNvPr id="248" name="直角三角形 247"/>
            <p:cNvSpPr/>
            <p:nvPr userDrawn="1"/>
          </p:nvSpPr>
          <p:spPr>
            <a:xfrm rot="5400000">
              <a:off x="1886854" y="1888703"/>
              <a:ext cx="940666" cy="940666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9" name="直角三角形 248"/>
            <p:cNvSpPr/>
            <p:nvPr userDrawn="1"/>
          </p:nvSpPr>
          <p:spPr>
            <a:xfrm rot="16200000">
              <a:off x="1886852" y="1870267"/>
              <a:ext cx="951721" cy="95172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0" name="组 249"/>
          <p:cNvGrpSpPr/>
          <p:nvPr userDrawn="1"/>
        </p:nvGrpSpPr>
        <p:grpSpPr>
          <a:xfrm>
            <a:off x="4925010" y="5890455"/>
            <a:ext cx="986772" cy="986772"/>
            <a:chOff x="2336" y="2502549"/>
            <a:chExt cx="1248229" cy="1248229"/>
          </a:xfrm>
        </p:grpSpPr>
        <p:sp>
          <p:nvSpPr>
            <p:cNvPr id="251" name="矩形 250"/>
            <p:cNvSpPr/>
            <p:nvPr userDrawn="1"/>
          </p:nvSpPr>
          <p:spPr>
            <a:xfrm rot="5400000">
              <a:off x="2336" y="2502549"/>
              <a:ext cx="1248229" cy="12482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252" name="组 251"/>
            <p:cNvGrpSpPr/>
            <p:nvPr userDrawn="1"/>
          </p:nvGrpSpPr>
          <p:grpSpPr>
            <a:xfrm>
              <a:off x="179050" y="2677296"/>
              <a:ext cx="894800" cy="898734"/>
              <a:chOff x="208038" y="2761329"/>
              <a:chExt cx="894800" cy="898734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53" name="矩形 252"/>
              <p:cNvSpPr/>
              <p:nvPr userDrawn="1"/>
            </p:nvSpPr>
            <p:spPr>
              <a:xfrm rot="5400000">
                <a:off x="743259" y="2767420"/>
                <a:ext cx="359240" cy="3592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4" name="矩形 253"/>
              <p:cNvSpPr/>
              <p:nvPr userDrawn="1"/>
            </p:nvSpPr>
            <p:spPr>
              <a:xfrm rot="5400000">
                <a:off x="208038" y="2761329"/>
                <a:ext cx="359240" cy="3592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5" name="矩形 254"/>
              <p:cNvSpPr/>
              <p:nvPr userDrawn="1"/>
            </p:nvSpPr>
            <p:spPr>
              <a:xfrm rot="5400000">
                <a:off x="743598" y="3300823"/>
                <a:ext cx="359240" cy="3592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6" name="矩形 255"/>
              <p:cNvSpPr/>
              <p:nvPr userDrawn="1"/>
            </p:nvSpPr>
            <p:spPr>
              <a:xfrm rot="5400000">
                <a:off x="208377" y="3294732"/>
                <a:ext cx="359240" cy="3592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57" name="矩形 256"/>
          <p:cNvSpPr/>
          <p:nvPr userDrawn="1"/>
        </p:nvSpPr>
        <p:spPr>
          <a:xfrm>
            <a:off x="5909934" y="5890462"/>
            <a:ext cx="986764" cy="9867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259" name="文本占位符 258"/>
          <p:cNvSpPr>
            <a:spLocks noGrp="1"/>
          </p:cNvSpPr>
          <p:nvPr>
            <p:ph type="body" sz="quarter" idx="10" hasCustomPrompt="1"/>
          </p:nvPr>
        </p:nvSpPr>
        <p:spPr>
          <a:xfrm>
            <a:off x="7763435" y="1334014"/>
            <a:ext cx="3514163" cy="29392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0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260" name="文本占位符 258"/>
          <p:cNvSpPr>
            <a:spLocks noGrp="1"/>
          </p:cNvSpPr>
          <p:nvPr>
            <p:ph type="body" sz="quarter" idx="11" hasCustomPrompt="1"/>
          </p:nvPr>
        </p:nvSpPr>
        <p:spPr>
          <a:xfrm>
            <a:off x="7763435" y="4273275"/>
            <a:ext cx="3514163" cy="8403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 3"/>
          <p:cNvGrpSpPr/>
          <p:nvPr userDrawn="1"/>
        </p:nvGrpSpPr>
        <p:grpSpPr>
          <a:xfrm>
            <a:off x="1018438" y="588"/>
            <a:ext cx="1018440" cy="1018440"/>
            <a:chOff x="1248229" y="0"/>
            <a:chExt cx="1248229" cy="1248229"/>
          </a:xfrm>
        </p:grpSpPr>
        <p:sp>
          <p:nvSpPr>
            <p:cNvPr id="5" name="矩形 4"/>
            <p:cNvSpPr/>
            <p:nvPr userDrawn="1"/>
          </p:nvSpPr>
          <p:spPr>
            <a:xfrm>
              <a:off x="1248229" y="0"/>
              <a:ext cx="1248229" cy="2080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1248229" y="208038"/>
              <a:ext cx="1248229" cy="2080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矩形 6"/>
            <p:cNvSpPr/>
            <p:nvPr userDrawn="1"/>
          </p:nvSpPr>
          <p:spPr>
            <a:xfrm>
              <a:off x="1248229" y="416077"/>
              <a:ext cx="1248229" cy="2080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1248229" y="624115"/>
              <a:ext cx="1248229" cy="2080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1248229" y="832153"/>
              <a:ext cx="1248229" cy="2080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1248229" y="1040191"/>
              <a:ext cx="1248229" cy="2080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 10"/>
          <p:cNvGrpSpPr/>
          <p:nvPr userDrawn="1"/>
        </p:nvGrpSpPr>
        <p:grpSpPr>
          <a:xfrm>
            <a:off x="2036878" y="587"/>
            <a:ext cx="1030411" cy="1030411"/>
            <a:chOff x="2496456" y="-1"/>
            <a:chExt cx="1262899" cy="1262899"/>
          </a:xfrm>
        </p:grpSpPr>
        <p:sp>
          <p:nvSpPr>
            <p:cNvPr id="12" name="直角三角形 11"/>
            <p:cNvSpPr/>
            <p:nvPr userDrawn="1"/>
          </p:nvSpPr>
          <p:spPr>
            <a:xfrm>
              <a:off x="2496458" y="0"/>
              <a:ext cx="1248229" cy="1248229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直角三角形 12"/>
            <p:cNvSpPr/>
            <p:nvPr userDrawn="1"/>
          </p:nvSpPr>
          <p:spPr>
            <a:xfrm rot="10800000">
              <a:off x="2496456" y="-1"/>
              <a:ext cx="1262899" cy="1262899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组 13"/>
          <p:cNvGrpSpPr/>
          <p:nvPr userDrawn="1"/>
        </p:nvGrpSpPr>
        <p:grpSpPr>
          <a:xfrm>
            <a:off x="-2" y="588"/>
            <a:ext cx="1018441" cy="1018440"/>
            <a:chOff x="0" y="0"/>
            <a:chExt cx="1248230" cy="1248229"/>
          </a:xfrm>
        </p:grpSpPr>
        <p:sp>
          <p:nvSpPr>
            <p:cNvPr id="15" name="矩形 14"/>
            <p:cNvSpPr/>
            <p:nvPr userDrawn="1"/>
          </p:nvSpPr>
          <p:spPr>
            <a:xfrm>
              <a:off x="0" y="0"/>
              <a:ext cx="1248229" cy="124822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矩形 15"/>
            <p:cNvSpPr/>
            <p:nvPr userDrawn="1"/>
          </p:nvSpPr>
          <p:spPr>
            <a:xfrm rot="5400000">
              <a:off x="520096" y="520096"/>
              <a:ext cx="1248229" cy="2080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矩形 16"/>
            <p:cNvSpPr/>
            <p:nvPr userDrawn="1"/>
          </p:nvSpPr>
          <p:spPr>
            <a:xfrm rot="5400000">
              <a:off x="312058" y="520096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矩形 17"/>
            <p:cNvSpPr/>
            <p:nvPr userDrawn="1"/>
          </p:nvSpPr>
          <p:spPr>
            <a:xfrm rot="5400000">
              <a:off x="104019" y="520096"/>
              <a:ext cx="1248229" cy="2080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矩形 18"/>
            <p:cNvSpPr/>
            <p:nvPr userDrawn="1"/>
          </p:nvSpPr>
          <p:spPr>
            <a:xfrm rot="5400000">
              <a:off x="-104019" y="520096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矩形 19"/>
            <p:cNvSpPr/>
            <p:nvPr userDrawn="1"/>
          </p:nvSpPr>
          <p:spPr>
            <a:xfrm rot="5400000">
              <a:off x="-312057" y="520096"/>
              <a:ext cx="1248229" cy="2080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矩形 20"/>
            <p:cNvSpPr/>
            <p:nvPr userDrawn="1"/>
          </p:nvSpPr>
          <p:spPr>
            <a:xfrm rot="5400000">
              <a:off x="-520095" y="520096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组 21"/>
          <p:cNvGrpSpPr/>
          <p:nvPr userDrawn="1"/>
        </p:nvGrpSpPr>
        <p:grpSpPr>
          <a:xfrm>
            <a:off x="3067288" y="588"/>
            <a:ext cx="1018440" cy="1018440"/>
            <a:chOff x="3725324" y="1238432"/>
            <a:chExt cx="1248229" cy="1248229"/>
          </a:xfrm>
        </p:grpSpPr>
        <p:sp>
          <p:nvSpPr>
            <p:cNvPr id="23" name="矩形 22"/>
            <p:cNvSpPr/>
            <p:nvPr userDrawn="1"/>
          </p:nvSpPr>
          <p:spPr>
            <a:xfrm>
              <a:off x="3725324" y="1238432"/>
              <a:ext cx="1248229" cy="2080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矩形 23"/>
            <p:cNvSpPr/>
            <p:nvPr userDrawn="1"/>
          </p:nvSpPr>
          <p:spPr>
            <a:xfrm>
              <a:off x="3725324" y="1446470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矩形 24"/>
            <p:cNvSpPr/>
            <p:nvPr userDrawn="1"/>
          </p:nvSpPr>
          <p:spPr>
            <a:xfrm>
              <a:off x="3725324" y="1654509"/>
              <a:ext cx="1248229" cy="2080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矩形 25"/>
            <p:cNvSpPr/>
            <p:nvPr userDrawn="1"/>
          </p:nvSpPr>
          <p:spPr>
            <a:xfrm>
              <a:off x="3725324" y="1862547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矩形 26"/>
            <p:cNvSpPr/>
            <p:nvPr userDrawn="1"/>
          </p:nvSpPr>
          <p:spPr>
            <a:xfrm>
              <a:off x="3725324" y="2070585"/>
              <a:ext cx="1248229" cy="2080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矩形 27"/>
            <p:cNvSpPr/>
            <p:nvPr userDrawn="1"/>
          </p:nvSpPr>
          <p:spPr>
            <a:xfrm>
              <a:off x="3725324" y="2278623"/>
              <a:ext cx="1248229" cy="2080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组 28"/>
          <p:cNvGrpSpPr/>
          <p:nvPr userDrawn="1"/>
        </p:nvGrpSpPr>
        <p:grpSpPr>
          <a:xfrm>
            <a:off x="7104530" y="7663"/>
            <a:ext cx="1018440" cy="1018440"/>
            <a:chOff x="2336" y="2502549"/>
            <a:chExt cx="1248229" cy="1248229"/>
          </a:xfrm>
        </p:grpSpPr>
        <p:sp>
          <p:nvSpPr>
            <p:cNvPr id="30" name="矩形 29"/>
            <p:cNvSpPr/>
            <p:nvPr userDrawn="1"/>
          </p:nvSpPr>
          <p:spPr>
            <a:xfrm rot="5400000">
              <a:off x="2336" y="2502549"/>
              <a:ext cx="1248229" cy="12482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31" name="组 30"/>
            <p:cNvGrpSpPr/>
            <p:nvPr userDrawn="1"/>
          </p:nvGrpSpPr>
          <p:grpSpPr>
            <a:xfrm>
              <a:off x="179050" y="2677296"/>
              <a:ext cx="894800" cy="898734"/>
              <a:chOff x="208038" y="2761329"/>
              <a:chExt cx="894800" cy="898734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32" name="矩形 31"/>
              <p:cNvSpPr/>
              <p:nvPr userDrawn="1"/>
            </p:nvSpPr>
            <p:spPr>
              <a:xfrm rot="5400000">
                <a:off x="743259" y="2767420"/>
                <a:ext cx="359240" cy="3592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矩形 32"/>
              <p:cNvSpPr/>
              <p:nvPr userDrawn="1"/>
            </p:nvSpPr>
            <p:spPr>
              <a:xfrm rot="5400000">
                <a:off x="208038" y="2761329"/>
                <a:ext cx="359240" cy="3592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矩形 33"/>
              <p:cNvSpPr/>
              <p:nvPr userDrawn="1"/>
            </p:nvSpPr>
            <p:spPr>
              <a:xfrm rot="5400000">
                <a:off x="743598" y="3300823"/>
                <a:ext cx="359240" cy="3592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矩形 34"/>
              <p:cNvSpPr/>
              <p:nvPr userDrawn="1"/>
            </p:nvSpPr>
            <p:spPr>
              <a:xfrm rot="5400000">
                <a:off x="208377" y="3294732"/>
                <a:ext cx="359240" cy="3592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6" name="矩形 35"/>
          <p:cNvSpPr/>
          <p:nvPr userDrawn="1"/>
        </p:nvSpPr>
        <p:spPr>
          <a:xfrm>
            <a:off x="8121064" y="7670"/>
            <a:ext cx="1018432" cy="10184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grpSp>
        <p:nvGrpSpPr>
          <p:cNvPr id="37" name="组 36"/>
          <p:cNvGrpSpPr/>
          <p:nvPr userDrawn="1"/>
        </p:nvGrpSpPr>
        <p:grpSpPr>
          <a:xfrm>
            <a:off x="10169910" y="1288"/>
            <a:ext cx="1018441" cy="1024815"/>
            <a:chOff x="3759350" y="2494736"/>
            <a:chExt cx="1248230" cy="1256042"/>
          </a:xfrm>
        </p:grpSpPr>
        <p:sp>
          <p:nvSpPr>
            <p:cNvPr id="38" name="矩形 37"/>
            <p:cNvSpPr/>
            <p:nvPr userDrawn="1"/>
          </p:nvSpPr>
          <p:spPr>
            <a:xfrm>
              <a:off x="3759350" y="2494736"/>
              <a:ext cx="1248230" cy="125604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39" name="组 38"/>
            <p:cNvGrpSpPr/>
            <p:nvPr userDrawn="1"/>
          </p:nvGrpSpPr>
          <p:grpSpPr>
            <a:xfrm>
              <a:off x="3774026" y="2495224"/>
              <a:ext cx="1233548" cy="1233548"/>
              <a:chOff x="3774026" y="2495224"/>
              <a:chExt cx="1189544" cy="1189544"/>
            </a:xfrm>
          </p:grpSpPr>
          <p:sp>
            <p:nvSpPr>
              <p:cNvPr id="40" name="椭圆 39"/>
              <p:cNvSpPr/>
              <p:nvPr userDrawn="1"/>
            </p:nvSpPr>
            <p:spPr>
              <a:xfrm>
                <a:off x="3774026" y="2495224"/>
                <a:ext cx="594772" cy="5947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椭圆 40"/>
              <p:cNvSpPr/>
              <p:nvPr userDrawn="1"/>
            </p:nvSpPr>
            <p:spPr>
              <a:xfrm>
                <a:off x="4368798" y="2495224"/>
                <a:ext cx="594772" cy="5947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椭圆 41"/>
              <p:cNvSpPr/>
              <p:nvPr userDrawn="1"/>
            </p:nvSpPr>
            <p:spPr>
              <a:xfrm>
                <a:off x="3774026" y="3089996"/>
                <a:ext cx="594772" cy="5947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椭圆 42"/>
              <p:cNvSpPr/>
              <p:nvPr userDrawn="1"/>
            </p:nvSpPr>
            <p:spPr>
              <a:xfrm>
                <a:off x="4368798" y="3089996"/>
                <a:ext cx="594772" cy="5947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4" name="组 43"/>
          <p:cNvGrpSpPr/>
          <p:nvPr userDrawn="1"/>
        </p:nvGrpSpPr>
        <p:grpSpPr>
          <a:xfrm>
            <a:off x="9145484" y="-27215"/>
            <a:ext cx="1030411" cy="1060000"/>
            <a:chOff x="1886852" y="1870267"/>
            <a:chExt cx="951721" cy="959102"/>
          </a:xfrm>
        </p:grpSpPr>
        <p:sp>
          <p:nvSpPr>
            <p:cNvPr id="45" name="直角三角形 44"/>
            <p:cNvSpPr/>
            <p:nvPr userDrawn="1"/>
          </p:nvSpPr>
          <p:spPr>
            <a:xfrm rot="5400000">
              <a:off x="1886854" y="1888703"/>
              <a:ext cx="940666" cy="940666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直角三角形 45"/>
            <p:cNvSpPr/>
            <p:nvPr userDrawn="1"/>
          </p:nvSpPr>
          <p:spPr>
            <a:xfrm rot="16200000">
              <a:off x="1886852" y="1870267"/>
              <a:ext cx="951721" cy="95172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组 46"/>
          <p:cNvGrpSpPr/>
          <p:nvPr userDrawn="1"/>
        </p:nvGrpSpPr>
        <p:grpSpPr>
          <a:xfrm rot="10800000">
            <a:off x="4076919" y="-5617"/>
            <a:ext cx="1030411" cy="1038401"/>
            <a:chOff x="1886852" y="1870267"/>
            <a:chExt cx="951721" cy="959102"/>
          </a:xfrm>
        </p:grpSpPr>
        <p:sp>
          <p:nvSpPr>
            <p:cNvPr id="48" name="直角三角形 47"/>
            <p:cNvSpPr/>
            <p:nvPr userDrawn="1"/>
          </p:nvSpPr>
          <p:spPr>
            <a:xfrm rot="5400000">
              <a:off x="1886854" y="1888703"/>
              <a:ext cx="940666" cy="940666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直角三角形 48"/>
            <p:cNvSpPr/>
            <p:nvPr userDrawn="1"/>
          </p:nvSpPr>
          <p:spPr>
            <a:xfrm rot="16200000">
              <a:off x="1886852" y="1870267"/>
              <a:ext cx="951721" cy="95172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组 49"/>
          <p:cNvGrpSpPr/>
          <p:nvPr userDrawn="1"/>
        </p:nvGrpSpPr>
        <p:grpSpPr>
          <a:xfrm rot="16200000">
            <a:off x="11173558" y="1288"/>
            <a:ext cx="1018440" cy="1018441"/>
            <a:chOff x="0" y="1248227"/>
            <a:chExt cx="1248229" cy="1248230"/>
          </a:xfrm>
        </p:grpSpPr>
        <p:sp>
          <p:nvSpPr>
            <p:cNvPr id="51" name="矩形 50"/>
            <p:cNvSpPr/>
            <p:nvPr userDrawn="1"/>
          </p:nvSpPr>
          <p:spPr>
            <a:xfrm>
              <a:off x="0" y="1248228"/>
              <a:ext cx="1248229" cy="124822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三角形 51"/>
            <p:cNvSpPr/>
            <p:nvPr userDrawn="1"/>
          </p:nvSpPr>
          <p:spPr>
            <a:xfrm>
              <a:off x="0" y="1248227"/>
              <a:ext cx="1248225" cy="624115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三角形 52"/>
            <p:cNvSpPr/>
            <p:nvPr userDrawn="1"/>
          </p:nvSpPr>
          <p:spPr>
            <a:xfrm>
              <a:off x="1" y="1872342"/>
              <a:ext cx="1248225" cy="624115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组 53"/>
          <p:cNvGrpSpPr/>
          <p:nvPr userDrawn="1"/>
        </p:nvGrpSpPr>
        <p:grpSpPr>
          <a:xfrm>
            <a:off x="5080552" y="7666"/>
            <a:ext cx="1018440" cy="1018440"/>
            <a:chOff x="1248229" y="0"/>
            <a:chExt cx="1248229" cy="1248229"/>
          </a:xfrm>
        </p:grpSpPr>
        <p:sp>
          <p:nvSpPr>
            <p:cNvPr id="55" name="矩形 54"/>
            <p:cNvSpPr/>
            <p:nvPr userDrawn="1"/>
          </p:nvSpPr>
          <p:spPr>
            <a:xfrm>
              <a:off x="1248229" y="0"/>
              <a:ext cx="1248229" cy="2080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矩形 55"/>
            <p:cNvSpPr/>
            <p:nvPr userDrawn="1"/>
          </p:nvSpPr>
          <p:spPr>
            <a:xfrm>
              <a:off x="1248229" y="208038"/>
              <a:ext cx="1248229" cy="2080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矩形 56"/>
            <p:cNvSpPr/>
            <p:nvPr userDrawn="1"/>
          </p:nvSpPr>
          <p:spPr>
            <a:xfrm>
              <a:off x="1248229" y="416077"/>
              <a:ext cx="1248229" cy="2080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矩形 57"/>
            <p:cNvSpPr/>
            <p:nvPr userDrawn="1"/>
          </p:nvSpPr>
          <p:spPr>
            <a:xfrm>
              <a:off x="1248229" y="624115"/>
              <a:ext cx="1248229" cy="2080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矩形 58"/>
            <p:cNvSpPr/>
            <p:nvPr userDrawn="1"/>
          </p:nvSpPr>
          <p:spPr>
            <a:xfrm>
              <a:off x="1248229" y="832153"/>
              <a:ext cx="1248229" cy="2080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矩形 59"/>
            <p:cNvSpPr/>
            <p:nvPr userDrawn="1"/>
          </p:nvSpPr>
          <p:spPr>
            <a:xfrm>
              <a:off x="1248229" y="1040191"/>
              <a:ext cx="1248229" cy="2080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组 60"/>
          <p:cNvGrpSpPr/>
          <p:nvPr userDrawn="1"/>
        </p:nvGrpSpPr>
        <p:grpSpPr>
          <a:xfrm>
            <a:off x="6098992" y="7665"/>
            <a:ext cx="1030411" cy="1030411"/>
            <a:chOff x="2496456" y="-1"/>
            <a:chExt cx="1262899" cy="1262899"/>
          </a:xfrm>
        </p:grpSpPr>
        <p:sp>
          <p:nvSpPr>
            <p:cNvPr id="62" name="直角三角形 61"/>
            <p:cNvSpPr/>
            <p:nvPr userDrawn="1"/>
          </p:nvSpPr>
          <p:spPr>
            <a:xfrm>
              <a:off x="2496458" y="0"/>
              <a:ext cx="1248229" cy="1248229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3" name="直角三角形 62"/>
            <p:cNvSpPr/>
            <p:nvPr userDrawn="1"/>
          </p:nvSpPr>
          <p:spPr>
            <a:xfrm rot="10800000">
              <a:off x="2496456" y="-1"/>
              <a:ext cx="1262899" cy="1262899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5" name="文本占位符 64"/>
          <p:cNvSpPr>
            <a:spLocks noGrp="1"/>
          </p:cNvSpPr>
          <p:nvPr>
            <p:ph type="body" sz="quarter" idx="10"/>
          </p:nvPr>
        </p:nvSpPr>
        <p:spPr>
          <a:xfrm>
            <a:off x="279609" y="1198953"/>
            <a:ext cx="3514538" cy="57299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microsoft.com/office/2007/relationships/hdphoto" Target="../media/hdphoto3.wdp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CN" altLang="en-US" dirty="0"/>
              <a:t>毕业论文答辩模板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/>
              <a:t>《</a:t>
            </a:r>
            <a:r>
              <a:rPr kumimoji="1" lang="zh-CN" altLang="en-US" dirty="0"/>
              <a:t>请在此处添加你的论文标题</a:t>
            </a:r>
            <a:r>
              <a:rPr kumimoji="1" lang="en-US" altLang="zh-CN" dirty="0"/>
              <a:t>》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en-US" altLang="zh-CN" dirty="0"/>
              <a:t>PRESENTED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BY</a:t>
            </a:r>
            <a:r>
              <a:rPr kumimoji="1" lang="zh-CN" altLang="en-US" dirty="0"/>
              <a:t> </a:t>
            </a:r>
            <a:r>
              <a:rPr kumimoji="1" lang="en-US" altLang="zh-CN" dirty="0"/>
              <a:t>OfficePLUS</a:t>
            </a:r>
            <a:endParaRPr kumimoji="1"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组 78"/>
          <p:cNvGrpSpPr/>
          <p:nvPr/>
        </p:nvGrpSpPr>
        <p:grpSpPr>
          <a:xfrm>
            <a:off x="2434978" y="4507038"/>
            <a:ext cx="1032469" cy="1513395"/>
            <a:chOff x="1106672" y="3699830"/>
            <a:chExt cx="1533902" cy="2248396"/>
          </a:xfrm>
        </p:grpSpPr>
        <p:sp>
          <p:nvSpPr>
            <p:cNvPr id="80" name="椭圆 79"/>
            <p:cNvSpPr/>
            <p:nvPr/>
          </p:nvSpPr>
          <p:spPr>
            <a:xfrm>
              <a:off x="1106672" y="3699830"/>
              <a:ext cx="1533902" cy="153390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81" name="组 80"/>
            <p:cNvGrpSpPr/>
            <p:nvPr/>
          </p:nvGrpSpPr>
          <p:grpSpPr>
            <a:xfrm>
              <a:off x="1646304" y="4325614"/>
              <a:ext cx="454637" cy="1622612"/>
              <a:chOff x="4547806" y="3307976"/>
              <a:chExt cx="454637" cy="1622612"/>
            </a:xfrm>
          </p:grpSpPr>
          <p:sp>
            <p:nvSpPr>
              <p:cNvPr id="82" name="三角形 81"/>
              <p:cNvSpPr/>
              <p:nvPr/>
            </p:nvSpPr>
            <p:spPr>
              <a:xfrm>
                <a:off x="4688541" y="3307976"/>
                <a:ext cx="125507" cy="1622612"/>
              </a:xfrm>
              <a:prstGeom prst="triangl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三角形 23"/>
              <p:cNvSpPr/>
              <p:nvPr/>
            </p:nvSpPr>
            <p:spPr>
              <a:xfrm rot="3037104">
                <a:off x="4831731" y="3539844"/>
                <a:ext cx="51862" cy="289562"/>
              </a:xfrm>
              <a:custGeom>
                <a:avLst/>
                <a:gdLst>
                  <a:gd name="connsiteX0" fmla="*/ 0 w 52200"/>
                  <a:gd name="connsiteY0" fmla="*/ 289562 h 289562"/>
                  <a:gd name="connsiteX1" fmla="*/ 26100 w 52200"/>
                  <a:gd name="connsiteY1" fmla="*/ 0 h 289562"/>
                  <a:gd name="connsiteX2" fmla="*/ 52200 w 52200"/>
                  <a:gd name="connsiteY2" fmla="*/ 289562 h 289562"/>
                  <a:gd name="connsiteX3" fmla="*/ 0 w 52200"/>
                  <a:gd name="connsiteY3" fmla="*/ 289562 h 289562"/>
                  <a:gd name="connsiteX0-1" fmla="*/ 0 w 51862"/>
                  <a:gd name="connsiteY0-2" fmla="*/ 262706 h 289562"/>
                  <a:gd name="connsiteX1-3" fmla="*/ 25762 w 51862"/>
                  <a:gd name="connsiteY1-4" fmla="*/ 0 h 289562"/>
                  <a:gd name="connsiteX2-5" fmla="*/ 51862 w 51862"/>
                  <a:gd name="connsiteY2-6" fmla="*/ 289562 h 289562"/>
                  <a:gd name="connsiteX3-7" fmla="*/ 0 w 51862"/>
                  <a:gd name="connsiteY3-8" fmla="*/ 262706 h 2895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51862" h="289562">
                    <a:moveTo>
                      <a:pt x="0" y="262706"/>
                    </a:moveTo>
                    <a:lnTo>
                      <a:pt x="25762" y="0"/>
                    </a:lnTo>
                    <a:lnTo>
                      <a:pt x="51862" y="289562"/>
                    </a:lnTo>
                    <a:lnTo>
                      <a:pt x="0" y="26270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三角形 23"/>
              <p:cNvSpPr/>
              <p:nvPr/>
            </p:nvSpPr>
            <p:spPr>
              <a:xfrm rot="18562896" flipH="1">
                <a:off x="4651256" y="3417184"/>
                <a:ext cx="43379" cy="250279"/>
              </a:xfrm>
              <a:custGeom>
                <a:avLst/>
                <a:gdLst>
                  <a:gd name="connsiteX0" fmla="*/ 0 w 52200"/>
                  <a:gd name="connsiteY0" fmla="*/ 289562 h 289562"/>
                  <a:gd name="connsiteX1" fmla="*/ 26100 w 52200"/>
                  <a:gd name="connsiteY1" fmla="*/ 0 h 289562"/>
                  <a:gd name="connsiteX2" fmla="*/ 52200 w 52200"/>
                  <a:gd name="connsiteY2" fmla="*/ 289562 h 289562"/>
                  <a:gd name="connsiteX3" fmla="*/ 0 w 52200"/>
                  <a:gd name="connsiteY3" fmla="*/ 289562 h 289562"/>
                  <a:gd name="connsiteX0-1" fmla="*/ 0 w 51862"/>
                  <a:gd name="connsiteY0-2" fmla="*/ 262706 h 289562"/>
                  <a:gd name="connsiteX1-3" fmla="*/ 25762 w 51862"/>
                  <a:gd name="connsiteY1-4" fmla="*/ 0 h 289562"/>
                  <a:gd name="connsiteX2-5" fmla="*/ 51862 w 51862"/>
                  <a:gd name="connsiteY2-6" fmla="*/ 289562 h 289562"/>
                  <a:gd name="connsiteX3-7" fmla="*/ 0 w 51862"/>
                  <a:gd name="connsiteY3-8" fmla="*/ 262706 h 289562"/>
                  <a:gd name="connsiteX0-9" fmla="*/ 0 w 74970"/>
                  <a:gd name="connsiteY0-10" fmla="*/ 262706 h 283907"/>
                  <a:gd name="connsiteX1-11" fmla="*/ 25762 w 74970"/>
                  <a:gd name="connsiteY1-12" fmla="*/ 0 h 283907"/>
                  <a:gd name="connsiteX2-13" fmla="*/ 74970 w 74970"/>
                  <a:gd name="connsiteY2-14" fmla="*/ 283907 h 283907"/>
                  <a:gd name="connsiteX3-15" fmla="*/ 0 w 74970"/>
                  <a:gd name="connsiteY3-16" fmla="*/ 262706 h 283907"/>
                  <a:gd name="connsiteX0-17" fmla="*/ 0 w 72226"/>
                  <a:gd name="connsiteY0-18" fmla="*/ 221868 h 283907"/>
                  <a:gd name="connsiteX1-19" fmla="*/ 23018 w 72226"/>
                  <a:gd name="connsiteY1-20" fmla="*/ 0 h 283907"/>
                  <a:gd name="connsiteX2-21" fmla="*/ 72226 w 72226"/>
                  <a:gd name="connsiteY2-22" fmla="*/ 283907 h 283907"/>
                  <a:gd name="connsiteX3-23" fmla="*/ 0 w 72226"/>
                  <a:gd name="connsiteY3-24" fmla="*/ 221868 h 283907"/>
                  <a:gd name="connsiteX0-25" fmla="*/ 6403 w 49208"/>
                  <a:gd name="connsiteY0-26" fmla="*/ 246018 h 283907"/>
                  <a:gd name="connsiteX1-27" fmla="*/ 0 w 49208"/>
                  <a:gd name="connsiteY1-28" fmla="*/ 0 h 283907"/>
                  <a:gd name="connsiteX2-29" fmla="*/ 49208 w 49208"/>
                  <a:gd name="connsiteY2-30" fmla="*/ 283907 h 283907"/>
                  <a:gd name="connsiteX3-31" fmla="*/ 6403 w 49208"/>
                  <a:gd name="connsiteY3-32" fmla="*/ 246018 h 2839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9208" h="283907">
                    <a:moveTo>
                      <a:pt x="6403" y="246018"/>
                    </a:moveTo>
                    <a:lnTo>
                      <a:pt x="0" y="0"/>
                    </a:lnTo>
                    <a:lnTo>
                      <a:pt x="49208" y="283907"/>
                    </a:lnTo>
                    <a:lnTo>
                      <a:pt x="6403" y="246018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1" name="组 40"/>
          <p:cNvGrpSpPr/>
          <p:nvPr/>
        </p:nvGrpSpPr>
        <p:grpSpPr>
          <a:xfrm>
            <a:off x="5955543" y="2467367"/>
            <a:ext cx="2578668" cy="3553066"/>
            <a:chOff x="584289" y="2395160"/>
            <a:chExt cx="2578668" cy="3553066"/>
          </a:xfrm>
        </p:grpSpPr>
        <p:sp>
          <p:nvSpPr>
            <p:cNvPr id="42" name="椭圆 41"/>
            <p:cNvSpPr/>
            <p:nvPr/>
          </p:nvSpPr>
          <p:spPr>
            <a:xfrm>
              <a:off x="584289" y="2395160"/>
              <a:ext cx="2578668" cy="257866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43" name="组 42"/>
            <p:cNvGrpSpPr/>
            <p:nvPr/>
          </p:nvGrpSpPr>
          <p:grpSpPr>
            <a:xfrm>
              <a:off x="1646304" y="4325614"/>
              <a:ext cx="454637" cy="1622612"/>
              <a:chOff x="4547806" y="3307976"/>
              <a:chExt cx="454637" cy="1622612"/>
            </a:xfrm>
          </p:grpSpPr>
          <p:sp>
            <p:nvSpPr>
              <p:cNvPr id="49" name="三角形 48"/>
              <p:cNvSpPr/>
              <p:nvPr/>
            </p:nvSpPr>
            <p:spPr>
              <a:xfrm>
                <a:off x="4688541" y="3307976"/>
                <a:ext cx="125507" cy="1622612"/>
              </a:xfrm>
              <a:prstGeom prst="triangl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三角形 23"/>
              <p:cNvSpPr/>
              <p:nvPr/>
            </p:nvSpPr>
            <p:spPr>
              <a:xfrm rot="3037104">
                <a:off x="4831731" y="3539844"/>
                <a:ext cx="51862" cy="289562"/>
              </a:xfrm>
              <a:custGeom>
                <a:avLst/>
                <a:gdLst>
                  <a:gd name="connsiteX0" fmla="*/ 0 w 52200"/>
                  <a:gd name="connsiteY0" fmla="*/ 289562 h 289562"/>
                  <a:gd name="connsiteX1" fmla="*/ 26100 w 52200"/>
                  <a:gd name="connsiteY1" fmla="*/ 0 h 289562"/>
                  <a:gd name="connsiteX2" fmla="*/ 52200 w 52200"/>
                  <a:gd name="connsiteY2" fmla="*/ 289562 h 289562"/>
                  <a:gd name="connsiteX3" fmla="*/ 0 w 52200"/>
                  <a:gd name="connsiteY3" fmla="*/ 289562 h 289562"/>
                  <a:gd name="connsiteX0-1" fmla="*/ 0 w 51862"/>
                  <a:gd name="connsiteY0-2" fmla="*/ 262706 h 289562"/>
                  <a:gd name="connsiteX1-3" fmla="*/ 25762 w 51862"/>
                  <a:gd name="connsiteY1-4" fmla="*/ 0 h 289562"/>
                  <a:gd name="connsiteX2-5" fmla="*/ 51862 w 51862"/>
                  <a:gd name="connsiteY2-6" fmla="*/ 289562 h 289562"/>
                  <a:gd name="connsiteX3-7" fmla="*/ 0 w 51862"/>
                  <a:gd name="connsiteY3-8" fmla="*/ 262706 h 2895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51862" h="289562">
                    <a:moveTo>
                      <a:pt x="0" y="262706"/>
                    </a:moveTo>
                    <a:lnTo>
                      <a:pt x="25762" y="0"/>
                    </a:lnTo>
                    <a:lnTo>
                      <a:pt x="51862" y="289562"/>
                    </a:lnTo>
                    <a:lnTo>
                      <a:pt x="0" y="26270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三角形 23"/>
              <p:cNvSpPr/>
              <p:nvPr/>
            </p:nvSpPr>
            <p:spPr>
              <a:xfrm rot="18562896" flipH="1">
                <a:off x="4651256" y="3417184"/>
                <a:ext cx="43379" cy="250279"/>
              </a:xfrm>
              <a:custGeom>
                <a:avLst/>
                <a:gdLst>
                  <a:gd name="connsiteX0" fmla="*/ 0 w 52200"/>
                  <a:gd name="connsiteY0" fmla="*/ 289562 h 289562"/>
                  <a:gd name="connsiteX1" fmla="*/ 26100 w 52200"/>
                  <a:gd name="connsiteY1" fmla="*/ 0 h 289562"/>
                  <a:gd name="connsiteX2" fmla="*/ 52200 w 52200"/>
                  <a:gd name="connsiteY2" fmla="*/ 289562 h 289562"/>
                  <a:gd name="connsiteX3" fmla="*/ 0 w 52200"/>
                  <a:gd name="connsiteY3" fmla="*/ 289562 h 289562"/>
                  <a:gd name="connsiteX0-1" fmla="*/ 0 w 51862"/>
                  <a:gd name="connsiteY0-2" fmla="*/ 262706 h 289562"/>
                  <a:gd name="connsiteX1-3" fmla="*/ 25762 w 51862"/>
                  <a:gd name="connsiteY1-4" fmla="*/ 0 h 289562"/>
                  <a:gd name="connsiteX2-5" fmla="*/ 51862 w 51862"/>
                  <a:gd name="connsiteY2-6" fmla="*/ 289562 h 289562"/>
                  <a:gd name="connsiteX3-7" fmla="*/ 0 w 51862"/>
                  <a:gd name="connsiteY3-8" fmla="*/ 262706 h 289562"/>
                  <a:gd name="connsiteX0-9" fmla="*/ 0 w 74970"/>
                  <a:gd name="connsiteY0-10" fmla="*/ 262706 h 283907"/>
                  <a:gd name="connsiteX1-11" fmla="*/ 25762 w 74970"/>
                  <a:gd name="connsiteY1-12" fmla="*/ 0 h 283907"/>
                  <a:gd name="connsiteX2-13" fmla="*/ 74970 w 74970"/>
                  <a:gd name="connsiteY2-14" fmla="*/ 283907 h 283907"/>
                  <a:gd name="connsiteX3-15" fmla="*/ 0 w 74970"/>
                  <a:gd name="connsiteY3-16" fmla="*/ 262706 h 283907"/>
                  <a:gd name="connsiteX0-17" fmla="*/ 0 w 72226"/>
                  <a:gd name="connsiteY0-18" fmla="*/ 221868 h 283907"/>
                  <a:gd name="connsiteX1-19" fmla="*/ 23018 w 72226"/>
                  <a:gd name="connsiteY1-20" fmla="*/ 0 h 283907"/>
                  <a:gd name="connsiteX2-21" fmla="*/ 72226 w 72226"/>
                  <a:gd name="connsiteY2-22" fmla="*/ 283907 h 283907"/>
                  <a:gd name="connsiteX3-23" fmla="*/ 0 w 72226"/>
                  <a:gd name="connsiteY3-24" fmla="*/ 221868 h 283907"/>
                  <a:gd name="connsiteX0-25" fmla="*/ 6403 w 49208"/>
                  <a:gd name="connsiteY0-26" fmla="*/ 246018 h 283907"/>
                  <a:gd name="connsiteX1-27" fmla="*/ 0 w 49208"/>
                  <a:gd name="connsiteY1-28" fmla="*/ 0 h 283907"/>
                  <a:gd name="connsiteX2-29" fmla="*/ 49208 w 49208"/>
                  <a:gd name="connsiteY2-30" fmla="*/ 283907 h 283907"/>
                  <a:gd name="connsiteX3-31" fmla="*/ 6403 w 49208"/>
                  <a:gd name="connsiteY3-32" fmla="*/ 246018 h 2839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9208" h="283907">
                    <a:moveTo>
                      <a:pt x="6403" y="246018"/>
                    </a:moveTo>
                    <a:lnTo>
                      <a:pt x="0" y="0"/>
                    </a:lnTo>
                    <a:lnTo>
                      <a:pt x="49208" y="283907"/>
                    </a:lnTo>
                    <a:lnTo>
                      <a:pt x="6403" y="246018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5" name="组 44"/>
            <p:cNvGrpSpPr/>
            <p:nvPr/>
          </p:nvGrpSpPr>
          <p:grpSpPr>
            <a:xfrm>
              <a:off x="857144" y="2815233"/>
              <a:ext cx="2032959" cy="1425306"/>
              <a:chOff x="896066" y="2815233"/>
              <a:chExt cx="2032959" cy="1425306"/>
            </a:xfrm>
          </p:grpSpPr>
          <p:sp>
            <p:nvSpPr>
              <p:cNvPr id="46" name="矩形 45"/>
              <p:cNvSpPr/>
              <p:nvPr/>
            </p:nvSpPr>
            <p:spPr>
              <a:xfrm>
                <a:off x="896066" y="3307976"/>
                <a:ext cx="2032959" cy="9325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3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+mn-ea"/>
                  </a:rPr>
                  <a:t>顶部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+mn-ea"/>
                  </a:rPr>
                  <a:t>“开始”面板中可以对字体、字号、颜色、行距等进行修改。</a:t>
                </a: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294427" y="2815233"/>
                <a:ext cx="1236236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000" b="1">
                    <a:solidFill>
                      <a:schemeClr val="bg1"/>
                    </a:solidFill>
                  </a:rPr>
                  <a:t>TITLE</a:t>
                </a:r>
                <a:r>
                  <a:rPr lang="zh-CN" altLang="en-US" sz="2000" b="1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2000" b="1" dirty="0">
                    <a:solidFill>
                      <a:schemeClr val="bg1"/>
                    </a:solidFill>
                  </a:rPr>
                  <a:t>HERE</a:t>
                </a:r>
              </a:p>
            </p:txBody>
          </p:sp>
        </p:grp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02</a:t>
            </a:r>
            <a:r>
              <a:rPr kumimoji="1" lang="zh-CN" altLang="en-US" dirty="0"/>
              <a:t> 论文结构</a:t>
            </a:r>
          </a:p>
        </p:txBody>
      </p:sp>
      <p:grpSp>
        <p:nvGrpSpPr>
          <p:cNvPr id="10" name="组 9"/>
          <p:cNvGrpSpPr/>
          <p:nvPr/>
        </p:nvGrpSpPr>
        <p:grpSpPr>
          <a:xfrm>
            <a:off x="892999" y="2510607"/>
            <a:ext cx="2492188" cy="3509826"/>
            <a:chOff x="627529" y="2438400"/>
            <a:chExt cx="2492188" cy="3509826"/>
          </a:xfrm>
        </p:grpSpPr>
        <p:sp>
          <p:nvSpPr>
            <p:cNvPr id="4" name="椭圆 3"/>
            <p:cNvSpPr/>
            <p:nvPr/>
          </p:nvSpPr>
          <p:spPr>
            <a:xfrm>
              <a:off x="627529" y="2438400"/>
              <a:ext cx="2492188" cy="24921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7" name="组 6"/>
            <p:cNvGrpSpPr/>
            <p:nvPr/>
          </p:nvGrpSpPr>
          <p:grpSpPr>
            <a:xfrm>
              <a:off x="1646304" y="4325614"/>
              <a:ext cx="454637" cy="1622612"/>
              <a:chOff x="4547806" y="3307976"/>
              <a:chExt cx="454637" cy="1622612"/>
            </a:xfrm>
          </p:grpSpPr>
          <p:sp>
            <p:nvSpPr>
              <p:cNvPr id="6" name="三角形 5"/>
              <p:cNvSpPr/>
              <p:nvPr/>
            </p:nvSpPr>
            <p:spPr>
              <a:xfrm>
                <a:off x="4688541" y="3307976"/>
                <a:ext cx="125507" cy="1622612"/>
              </a:xfrm>
              <a:prstGeom prst="triangl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三角形 23"/>
              <p:cNvSpPr/>
              <p:nvPr/>
            </p:nvSpPr>
            <p:spPr>
              <a:xfrm rot="3037104">
                <a:off x="4831731" y="3539844"/>
                <a:ext cx="51862" cy="289562"/>
              </a:xfrm>
              <a:custGeom>
                <a:avLst/>
                <a:gdLst>
                  <a:gd name="connsiteX0" fmla="*/ 0 w 52200"/>
                  <a:gd name="connsiteY0" fmla="*/ 289562 h 289562"/>
                  <a:gd name="connsiteX1" fmla="*/ 26100 w 52200"/>
                  <a:gd name="connsiteY1" fmla="*/ 0 h 289562"/>
                  <a:gd name="connsiteX2" fmla="*/ 52200 w 52200"/>
                  <a:gd name="connsiteY2" fmla="*/ 289562 h 289562"/>
                  <a:gd name="connsiteX3" fmla="*/ 0 w 52200"/>
                  <a:gd name="connsiteY3" fmla="*/ 289562 h 289562"/>
                  <a:gd name="connsiteX0-1" fmla="*/ 0 w 51862"/>
                  <a:gd name="connsiteY0-2" fmla="*/ 262706 h 289562"/>
                  <a:gd name="connsiteX1-3" fmla="*/ 25762 w 51862"/>
                  <a:gd name="connsiteY1-4" fmla="*/ 0 h 289562"/>
                  <a:gd name="connsiteX2-5" fmla="*/ 51862 w 51862"/>
                  <a:gd name="connsiteY2-6" fmla="*/ 289562 h 289562"/>
                  <a:gd name="connsiteX3-7" fmla="*/ 0 w 51862"/>
                  <a:gd name="connsiteY3-8" fmla="*/ 262706 h 2895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51862" h="289562">
                    <a:moveTo>
                      <a:pt x="0" y="262706"/>
                    </a:moveTo>
                    <a:lnTo>
                      <a:pt x="25762" y="0"/>
                    </a:lnTo>
                    <a:lnTo>
                      <a:pt x="51862" y="289562"/>
                    </a:lnTo>
                    <a:lnTo>
                      <a:pt x="0" y="26270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三角形 23"/>
              <p:cNvSpPr/>
              <p:nvPr/>
            </p:nvSpPr>
            <p:spPr>
              <a:xfrm rot="18562896" flipH="1">
                <a:off x="4651256" y="3417184"/>
                <a:ext cx="43379" cy="250279"/>
              </a:xfrm>
              <a:custGeom>
                <a:avLst/>
                <a:gdLst>
                  <a:gd name="connsiteX0" fmla="*/ 0 w 52200"/>
                  <a:gd name="connsiteY0" fmla="*/ 289562 h 289562"/>
                  <a:gd name="connsiteX1" fmla="*/ 26100 w 52200"/>
                  <a:gd name="connsiteY1" fmla="*/ 0 h 289562"/>
                  <a:gd name="connsiteX2" fmla="*/ 52200 w 52200"/>
                  <a:gd name="connsiteY2" fmla="*/ 289562 h 289562"/>
                  <a:gd name="connsiteX3" fmla="*/ 0 w 52200"/>
                  <a:gd name="connsiteY3" fmla="*/ 289562 h 289562"/>
                  <a:gd name="connsiteX0-1" fmla="*/ 0 w 51862"/>
                  <a:gd name="connsiteY0-2" fmla="*/ 262706 h 289562"/>
                  <a:gd name="connsiteX1-3" fmla="*/ 25762 w 51862"/>
                  <a:gd name="connsiteY1-4" fmla="*/ 0 h 289562"/>
                  <a:gd name="connsiteX2-5" fmla="*/ 51862 w 51862"/>
                  <a:gd name="connsiteY2-6" fmla="*/ 289562 h 289562"/>
                  <a:gd name="connsiteX3-7" fmla="*/ 0 w 51862"/>
                  <a:gd name="connsiteY3-8" fmla="*/ 262706 h 289562"/>
                  <a:gd name="connsiteX0-9" fmla="*/ 0 w 74970"/>
                  <a:gd name="connsiteY0-10" fmla="*/ 262706 h 283907"/>
                  <a:gd name="connsiteX1-11" fmla="*/ 25762 w 74970"/>
                  <a:gd name="connsiteY1-12" fmla="*/ 0 h 283907"/>
                  <a:gd name="connsiteX2-13" fmla="*/ 74970 w 74970"/>
                  <a:gd name="connsiteY2-14" fmla="*/ 283907 h 283907"/>
                  <a:gd name="connsiteX3-15" fmla="*/ 0 w 74970"/>
                  <a:gd name="connsiteY3-16" fmla="*/ 262706 h 283907"/>
                  <a:gd name="connsiteX0-17" fmla="*/ 0 w 72226"/>
                  <a:gd name="connsiteY0-18" fmla="*/ 221868 h 283907"/>
                  <a:gd name="connsiteX1-19" fmla="*/ 23018 w 72226"/>
                  <a:gd name="connsiteY1-20" fmla="*/ 0 h 283907"/>
                  <a:gd name="connsiteX2-21" fmla="*/ 72226 w 72226"/>
                  <a:gd name="connsiteY2-22" fmla="*/ 283907 h 283907"/>
                  <a:gd name="connsiteX3-23" fmla="*/ 0 w 72226"/>
                  <a:gd name="connsiteY3-24" fmla="*/ 221868 h 283907"/>
                  <a:gd name="connsiteX0-25" fmla="*/ 6403 w 49208"/>
                  <a:gd name="connsiteY0-26" fmla="*/ 246018 h 283907"/>
                  <a:gd name="connsiteX1-27" fmla="*/ 0 w 49208"/>
                  <a:gd name="connsiteY1-28" fmla="*/ 0 h 283907"/>
                  <a:gd name="connsiteX2-29" fmla="*/ 49208 w 49208"/>
                  <a:gd name="connsiteY2-30" fmla="*/ 283907 h 283907"/>
                  <a:gd name="connsiteX3-31" fmla="*/ 6403 w 49208"/>
                  <a:gd name="connsiteY3-32" fmla="*/ 246018 h 2839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9208" h="283907">
                    <a:moveTo>
                      <a:pt x="6403" y="246018"/>
                    </a:moveTo>
                    <a:lnTo>
                      <a:pt x="0" y="0"/>
                    </a:lnTo>
                    <a:lnTo>
                      <a:pt x="49208" y="283907"/>
                    </a:lnTo>
                    <a:lnTo>
                      <a:pt x="6403" y="246018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组 7"/>
            <p:cNvGrpSpPr/>
            <p:nvPr/>
          </p:nvGrpSpPr>
          <p:grpSpPr>
            <a:xfrm>
              <a:off x="857144" y="2815233"/>
              <a:ext cx="2032959" cy="1425306"/>
              <a:chOff x="896066" y="2815233"/>
              <a:chExt cx="2032959" cy="1425306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896066" y="3307976"/>
                <a:ext cx="2032959" cy="9325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3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+mn-ea"/>
                  </a:rPr>
                  <a:t>顶部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+mn-ea"/>
                  </a:rPr>
                  <a:t>“开始”面板中可以对字体、字号、颜色、行距等进行修改。</a:t>
                </a: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1294427" y="2815233"/>
                <a:ext cx="1236236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000" b="1">
                    <a:solidFill>
                      <a:schemeClr val="bg1"/>
                    </a:solidFill>
                  </a:rPr>
                  <a:t>TITLE</a:t>
                </a:r>
                <a:r>
                  <a:rPr lang="zh-CN" altLang="en-US" sz="2000" b="1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2000" b="1" dirty="0">
                    <a:solidFill>
                      <a:schemeClr val="bg1"/>
                    </a:solidFill>
                  </a:rPr>
                  <a:t>HERE</a:t>
                </a:r>
              </a:p>
            </p:txBody>
          </p:sp>
        </p:grpSp>
      </p:grpSp>
      <p:grpSp>
        <p:nvGrpSpPr>
          <p:cNvPr id="31" name="组 30"/>
          <p:cNvGrpSpPr/>
          <p:nvPr/>
        </p:nvGrpSpPr>
        <p:grpSpPr>
          <a:xfrm>
            <a:off x="3155572" y="2246172"/>
            <a:ext cx="3021058" cy="3774261"/>
            <a:chOff x="363094" y="2173965"/>
            <a:chExt cx="3021058" cy="3774261"/>
          </a:xfrm>
        </p:grpSpPr>
        <p:sp>
          <p:nvSpPr>
            <p:cNvPr id="32" name="椭圆 31"/>
            <p:cNvSpPr/>
            <p:nvPr/>
          </p:nvSpPr>
          <p:spPr>
            <a:xfrm>
              <a:off x="363094" y="2173965"/>
              <a:ext cx="3021058" cy="302105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33" name="组 32"/>
            <p:cNvGrpSpPr/>
            <p:nvPr/>
          </p:nvGrpSpPr>
          <p:grpSpPr>
            <a:xfrm>
              <a:off x="1646304" y="4325614"/>
              <a:ext cx="454637" cy="1622612"/>
              <a:chOff x="4547806" y="3307976"/>
              <a:chExt cx="454637" cy="1622612"/>
            </a:xfrm>
          </p:grpSpPr>
          <p:sp>
            <p:nvSpPr>
              <p:cNvPr id="37" name="三角形 36"/>
              <p:cNvSpPr/>
              <p:nvPr/>
            </p:nvSpPr>
            <p:spPr>
              <a:xfrm>
                <a:off x="4688541" y="3307976"/>
                <a:ext cx="125507" cy="1622612"/>
              </a:xfrm>
              <a:prstGeom prst="triangl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三角形 23"/>
              <p:cNvSpPr/>
              <p:nvPr/>
            </p:nvSpPr>
            <p:spPr>
              <a:xfrm rot="3037104">
                <a:off x="4831731" y="3539844"/>
                <a:ext cx="51862" cy="289562"/>
              </a:xfrm>
              <a:custGeom>
                <a:avLst/>
                <a:gdLst>
                  <a:gd name="connsiteX0" fmla="*/ 0 w 52200"/>
                  <a:gd name="connsiteY0" fmla="*/ 289562 h 289562"/>
                  <a:gd name="connsiteX1" fmla="*/ 26100 w 52200"/>
                  <a:gd name="connsiteY1" fmla="*/ 0 h 289562"/>
                  <a:gd name="connsiteX2" fmla="*/ 52200 w 52200"/>
                  <a:gd name="connsiteY2" fmla="*/ 289562 h 289562"/>
                  <a:gd name="connsiteX3" fmla="*/ 0 w 52200"/>
                  <a:gd name="connsiteY3" fmla="*/ 289562 h 289562"/>
                  <a:gd name="connsiteX0-1" fmla="*/ 0 w 51862"/>
                  <a:gd name="connsiteY0-2" fmla="*/ 262706 h 289562"/>
                  <a:gd name="connsiteX1-3" fmla="*/ 25762 w 51862"/>
                  <a:gd name="connsiteY1-4" fmla="*/ 0 h 289562"/>
                  <a:gd name="connsiteX2-5" fmla="*/ 51862 w 51862"/>
                  <a:gd name="connsiteY2-6" fmla="*/ 289562 h 289562"/>
                  <a:gd name="connsiteX3-7" fmla="*/ 0 w 51862"/>
                  <a:gd name="connsiteY3-8" fmla="*/ 262706 h 2895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51862" h="289562">
                    <a:moveTo>
                      <a:pt x="0" y="262706"/>
                    </a:moveTo>
                    <a:lnTo>
                      <a:pt x="25762" y="0"/>
                    </a:lnTo>
                    <a:lnTo>
                      <a:pt x="51862" y="289562"/>
                    </a:lnTo>
                    <a:lnTo>
                      <a:pt x="0" y="26270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三角形 23"/>
              <p:cNvSpPr/>
              <p:nvPr/>
            </p:nvSpPr>
            <p:spPr>
              <a:xfrm rot="18562896" flipH="1">
                <a:off x="4651256" y="3417184"/>
                <a:ext cx="43379" cy="250279"/>
              </a:xfrm>
              <a:custGeom>
                <a:avLst/>
                <a:gdLst>
                  <a:gd name="connsiteX0" fmla="*/ 0 w 52200"/>
                  <a:gd name="connsiteY0" fmla="*/ 289562 h 289562"/>
                  <a:gd name="connsiteX1" fmla="*/ 26100 w 52200"/>
                  <a:gd name="connsiteY1" fmla="*/ 0 h 289562"/>
                  <a:gd name="connsiteX2" fmla="*/ 52200 w 52200"/>
                  <a:gd name="connsiteY2" fmla="*/ 289562 h 289562"/>
                  <a:gd name="connsiteX3" fmla="*/ 0 w 52200"/>
                  <a:gd name="connsiteY3" fmla="*/ 289562 h 289562"/>
                  <a:gd name="connsiteX0-1" fmla="*/ 0 w 51862"/>
                  <a:gd name="connsiteY0-2" fmla="*/ 262706 h 289562"/>
                  <a:gd name="connsiteX1-3" fmla="*/ 25762 w 51862"/>
                  <a:gd name="connsiteY1-4" fmla="*/ 0 h 289562"/>
                  <a:gd name="connsiteX2-5" fmla="*/ 51862 w 51862"/>
                  <a:gd name="connsiteY2-6" fmla="*/ 289562 h 289562"/>
                  <a:gd name="connsiteX3-7" fmla="*/ 0 w 51862"/>
                  <a:gd name="connsiteY3-8" fmla="*/ 262706 h 289562"/>
                  <a:gd name="connsiteX0-9" fmla="*/ 0 w 74970"/>
                  <a:gd name="connsiteY0-10" fmla="*/ 262706 h 283907"/>
                  <a:gd name="connsiteX1-11" fmla="*/ 25762 w 74970"/>
                  <a:gd name="connsiteY1-12" fmla="*/ 0 h 283907"/>
                  <a:gd name="connsiteX2-13" fmla="*/ 74970 w 74970"/>
                  <a:gd name="connsiteY2-14" fmla="*/ 283907 h 283907"/>
                  <a:gd name="connsiteX3-15" fmla="*/ 0 w 74970"/>
                  <a:gd name="connsiteY3-16" fmla="*/ 262706 h 283907"/>
                  <a:gd name="connsiteX0-17" fmla="*/ 0 w 72226"/>
                  <a:gd name="connsiteY0-18" fmla="*/ 221868 h 283907"/>
                  <a:gd name="connsiteX1-19" fmla="*/ 23018 w 72226"/>
                  <a:gd name="connsiteY1-20" fmla="*/ 0 h 283907"/>
                  <a:gd name="connsiteX2-21" fmla="*/ 72226 w 72226"/>
                  <a:gd name="connsiteY2-22" fmla="*/ 283907 h 283907"/>
                  <a:gd name="connsiteX3-23" fmla="*/ 0 w 72226"/>
                  <a:gd name="connsiteY3-24" fmla="*/ 221868 h 283907"/>
                  <a:gd name="connsiteX0-25" fmla="*/ 6403 w 49208"/>
                  <a:gd name="connsiteY0-26" fmla="*/ 246018 h 283907"/>
                  <a:gd name="connsiteX1-27" fmla="*/ 0 w 49208"/>
                  <a:gd name="connsiteY1-28" fmla="*/ 0 h 283907"/>
                  <a:gd name="connsiteX2-29" fmla="*/ 49208 w 49208"/>
                  <a:gd name="connsiteY2-30" fmla="*/ 283907 h 283907"/>
                  <a:gd name="connsiteX3-31" fmla="*/ 6403 w 49208"/>
                  <a:gd name="connsiteY3-32" fmla="*/ 246018 h 2839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9208" h="283907">
                    <a:moveTo>
                      <a:pt x="6403" y="246018"/>
                    </a:moveTo>
                    <a:lnTo>
                      <a:pt x="0" y="0"/>
                    </a:lnTo>
                    <a:lnTo>
                      <a:pt x="49208" y="283907"/>
                    </a:lnTo>
                    <a:lnTo>
                      <a:pt x="6403" y="246018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4" name="组 33"/>
            <p:cNvGrpSpPr/>
            <p:nvPr/>
          </p:nvGrpSpPr>
          <p:grpSpPr>
            <a:xfrm>
              <a:off x="857144" y="2815233"/>
              <a:ext cx="2032959" cy="1425306"/>
              <a:chOff x="896066" y="2815233"/>
              <a:chExt cx="2032959" cy="1425306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896066" y="3307976"/>
                <a:ext cx="2032959" cy="9325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3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+mn-ea"/>
                  </a:rPr>
                  <a:t>顶部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+mn-ea"/>
                  </a:rPr>
                  <a:t>“开始”面板中可以对字体、字号、颜色、行距等进行修改。</a:t>
                </a: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1294427" y="2815233"/>
                <a:ext cx="1236236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000" b="1">
                    <a:solidFill>
                      <a:schemeClr val="bg1"/>
                    </a:solidFill>
                  </a:rPr>
                  <a:t>TITLE</a:t>
                </a:r>
                <a:r>
                  <a:rPr lang="zh-CN" altLang="en-US" sz="2000" b="1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2000" b="1" dirty="0">
                    <a:solidFill>
                      <a:schemeClr val="bg1"/>
                    </a:solidFill>
                  </a:rPr>
                  <a:t>HERE</a:t>
                </a:r>
              </a:p>
            </p:txBody>
          </p:sp>
        </p:grpSp>
      </p:grpSp>
      <p:grpSp>
        <p:nvGrpSpPr>
          <p:cNvPr id="54" name="组 53"/>
          <p:cNvGrpSpPr/>
          <p:nvPr/>
        </p:nvGrpSpPr>
        <p:grpSpPr>
          <a:xfrm>
            <a:off x="8261356" y="2467367"/>
            <a:ext cx="2578668" cy="3553066"/>
            <a:chOff x="584289" y="2395160"/>
            <a:chExt cx="2578668" cy="3553066"/>
          </a:xfrm>
        </p:grpSpPr>
        <p:sp>
          <p:nvSpPr>
            <p:cNvPr id="55" name="椭圆 54"/>
            <p:cNvSpPr/>
            <p:nvPr/>
          </p:nvSpPr>
          <p:spPr>
            <a:xfrm>
              <a:off x="584289" y="2395160"/>
              <a:ext cx="2578668" cy="257866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56" name="组 55"/>
            <p:cNvGrpSpPr/>
            <p:nvPr/>
          </p:nvGrpSpPr>
          <p:grpSpPr>
            <a:xfrm>
              <a:off x="1646304" y="4325614"/>
              <a:ext cx="454637" cy="1622612"/>
              <a:chOff x="4547806" y="3307976"/>
              <a:chExt cx="454637" cy="1622612"/>
            </a:xfrm>
          </p:grpSpPr>
          <p:sp>
            <p:nvSpPr>
              <p:cNvPr id="61" name="三角形 60"/>
              <p:cNvSpPr/>
              <p:nvPr/>
            </p:nvSpPr>
            <p:spPr>
              <a:xfrm>
                <a:off x="4688541" y="3307976"/>
                <a:ext cx="125507" cy="1622612"/>
              </a:xfrm>
              <a:prstGeom prst="triangl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三角形 23"/>
              <p:cNvSpPr/>
              <p:nvPr/>
            </p:nvSpPr>
            <p:spPr>
              <a:xfrm rot="3037104">
                <a:off x="4831731" y="3539844"/>
                <a:ext cx="51862" cy="289562"/>
              </a:xfrm>
              <a:custGeom>
                <a:avLst/>
                <a:gdLst>
                  <a:gd name="connsiteX0" fmla="*/ 0 w 52200"/>
                  <a:gd name="connsiteY0" fmla="*/ 289562 h 289562"/>
                  <a:gd name="connsiteX1" fmla="*/ 26100 w 52200"/>
                  <a:gd name="connsiteY1" fmla="*/ 0 h 289562"/>
                  <a:gd name="connsiteX2" fmla="*/ 52200 w 52200"/>
                  <a:gd name="connsiteY2" fmla="*/ 289562 h 289562"/>
                  <a:gd name="connsiteX3" fmla="*/ 0 w 52200"/>
                  <a:gd name="connsiteY3" fmla="*/ 289562 h 289562"/>
                  <a:gd name="connsiteX0-1" fmla="*/ 0 w 51862"/>
                  <a:gd name="connsiteY0-2" fmla="*/ 262706 h 289562"/>
                  <a:gd name="connsiteX1-3" fmla="*/ 25762 w 51862"/>
                  <a:gd name="connsiteY1-4" fmla="*/ 0 h 289562"/>
                  <a:gd name="connsiteX2-5" fmla="*/ 51862 w 51862"/>
                  <a:gd name="connsiteY2-6" fmla="*/ 289562 h 289562"/>
                  <a:gd name="connsiteX3-7" fmla="*/ 0 w 51862"/>
                  <a:gd name="connsiteY3-8" fmla="*/ 262706 h 2895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51862" h="289562">
                    <a:moveTo>
                      <a:pt x="0" y="262706"/>
                    </a:moveTo>
                    <a:lnTo>
                      <a:pt x="25762" y="0"/>
                    </a:lnTo>
                    <a:lnTo>
                      <a:pt x="51862" y="289562"/>
                    </a:lnTo>
                    <a:lnTo>
                      <a:pt x="0" y="26270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三角形 23"/>
              <p:cNvSpPr/>
              <p:nvPr/>
            </p:nvSpPr>
            <p:spPr>
              <a:xfrm rot="18562896" flipH="1">
                <a:off x="4651256" y="3417184"/>
                <a:ext cx="43379" cy="250279"/>
              </a:xfrm>
              <a:custGeom>
                <a:avLst/>
                <a:gdLst>
                  <a:gd name="connsiteX0" fmla="*/ 0 w 52200"/>
                  <a:gd name="connsiteY0" fmla="*/ 289562 h 289562"/>
                  <a:gd name="connsiteX1" fmla="*/ 26100 w 52200"/>
                  <a:gd name="connsiteY1" fmla="*/ 0 h 289562"/>
                  <a:gd name="connsiteX2" fmla="*/ 52200 w 52200"/>
                  <a:gd name="connsiteY2" fmla="*/ 289562 h 289562"/>
                  <a:gd name="connsiteX3" fmla="*/ 0 w 52200"/>
                  <a:gd name="connsiteY3" fmla="*/ 289562 h 289562"/>
                  <a:gd name="connsiteX0-1" fmla="*/ 0 w 51862"/>
                  <a:gd name="connsiteY0-2" fmla="*/ 262706 h 289562"/>
                  <a:gd name="connsiteX1-3" fmla="*/ 25762 w 51862"/>
                  <a:gd name="connsiteY1-4" fmla="*/ 0 h 289562"/>
                  <a:gd name="connsiteX2-5" fmla="*/ 51862 w 51862"/>
                  <a:gd name="connsiteY2-6" fmla="*/ 289562 h 289562"/>
                  <a:gd name="connsiteX3-7" fmla="*/ 0 w 51862"/>
                  <a:gd name="connsiteY3-8" fmla="*/ 262706 h 289562"/>
                  <a:gd name="connsiteX0-9" fmla="*/ 0 w 74970"/>
                  <a:gd name="connsiteY0-10" fmla="*/ 262706 h 283907"/>
                  <a:gd name="connsiteX1-11" fmla="*/ 25762 w 74970"/>
                  <a:gd name="connsiteY1-12" fmla="*/ 0 h 283907"/>
                  <a:gd name="connsiteX2-13" fmla="*/ 74970 w 74970"/>
                  <a:gd name="connsiteY2-14" fmla="*/ 283907 h 283907"/>
                  <a:gd name="connsiteX3-15" fmla="*/ 0 w 74970"/>
                  <a:gd name="connsiteY3-16" fmla="*/ 262706 h 283907"/>
                  <a:gd name="connsiteX0-17" fmla="*/ 0 w 72226"/>
                  <a:gd name="connsiteY0-18" fmla="*/ 221868 h 283907"/>
                  <a:gd name="connsiteX1-19" fmla="*/ 23018 w 72226"/>
                  <a:gd name="connsiteY1-20" fmla="*/ 0 h 283907"/>
                  <a:gd name="connsiteX2-21" fmla="*/ 72226 w 72226"/>
                  <a:gd name="connsiteY2-22" fmla="*/ 283907 h 283907"/>
                  <a:gd name="connsiteX3-23" fmla="*/ 0 w 72226"/>
                  <a:gd name="connsiteY3-24" fmla="*/ 221868 h 283907"/>
                  <a:gd name="connsiteX0-25" fmla="*/ 6403 w 49208"/>
                  <a:gd name="connsiteY0-26" fmla="*/ 246018 h 283907"/>
                  <a:gd name="connsiteX1-27" fmla="*/ 0 w 49208"/>
                  <a:gd name="connsiteY1-28" fmla="*/ 0 h 283907"/>
                  <a:gd name="connsiteX2-29" fmla="*/ 49208 w 49208"/>
                  <a:gd name="connsiteY2-30" fmla="*/ 283907 h 283907"/>
                  <a:gd name="connsiteX3-31" fmla="*/ 6403 w 49208"/>
                  <a:gd name="connsiteY3-32" fmla="*/ 246018 h 2839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9208" h="283907">
                    <a:moveTo>
                      <a:pt x="6403" y="246018"/>
                    </a:moveTo>
                    <a:lnTo>
                      <a:pt x="0" y="0"/>
                    </a:lnTo>
                    <a:lnTo>
                      <a:pt x="49208" y="283907"/>
                    </a:lnTo>
                    <a:lnTo>
                      <a:pt x="6403" y="246018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8" name="组 57"/>
            <p:cNvGrpSpPr/>
            <p:nvPr/>
          </p:nvGrpSpPr>
          <p:grpSpPr>
            <a:xfrm>
              <a:off x="857144" y="2815233"/>
              <a:ext cx="2032959" cy="1425306"/>
              <a:chOff x="896066" y="2815233"/>
              <a:chExt cx="2032959" cy="1425306"/>
            </a:xfrm>
          </p:grpSpPr>
          <p:sp>
            <p:nvSpPr>
              <p:cNvPr id="59" name="矩形 58"/>
              <p:cNvSpPr/>
              <p:nvPr/>
            </p:nvSpPr>
            <p:spPr>
              <a:xfrm>
                <a:off x="896066" y="3307976"/>
                <a:ext cx="2032959" cy="9325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3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+mn-ea"/>
                  </a:rPr>
                  <a:t>顶部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+mn-ea"/>
                  </a:rPr>
                  <a:t>“开始”面板中可以对字体、字号、颜色、行距等进行修改。</a:t>
                </a:r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1294427" y="2815233"/>
                <a:ext cx="1236236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000" b="1">
                    <a:solidFill>
                      <a:schemeClr val="bg1"/>
                    </a:solidFill>
                  </a:rPr>
                  <a:t>TITLE</a:t>
                </a:r>
                <a:r>
                  <a:rPr lang="zh-CN" altLang="en-US" sz="2000" b="1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2000" b="1" dirty="0">
                    <a:solidFill>
                      <a:schemeClr val="bg1"/>
                    </a:solidFill>
                  </a:rPr>
                  <a:t>HERE</a:t>
                </a:r>
              </a:p>
            </p:txBody>
          </p:sp>
        </p:grpSp>
      </p:grpSp>
      <p:grpSp>
        <p:nvGrpSpPr>
          <p:cNvPr id="64" name="组 63"/>
          <p:cNvGrpSpPr/>
          <p:nvPr/>
        </p:nvGrpSpPr>
        <p:grpSpPr>
          <a:xfrm>
            <a:off x="10003273" y="4507038"/>
            <a:ext cx="1032469" cy="1513395"/>
            <a:chOff x="1106672" y="3699830"/>
            <a:chExt cx="1533902" cy="2248396"/>
          </a:xfrm>
        </p:grpSpPr>
        <p:sp>
          <p:nvSpPr>
            <p:cNvPr id="65" name="椭圆 64"/>
            <p:cNvSpPr/>
            <p:nvPr/>
          </p:nvSpPr>
          <p:spPr>
            <a:xfrm>
              <a:off x="1106672" y="3699830"/>
              <a:ext cx="1533902" cy="15339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66" name="组 65"/>
            <p:cNvGrpSpPr/>
            <p:nvPr/>
          </p:nvGrpSpPr>
          <p:grpSpPr>
            <a:xfrm>
              <a:off x="1646304" y="4325614"/>
              <a:ext cx="454637" cy="1622612"/>
              <a:chOff x="4547806" y="3307976"/>
              <a:chExt cx="454637" cy="1622612"/>
            </a:xfrm>
          </p:grpSpPr>
          <p:sp>
            <p:nvSpPr>
              <p:cNvPr id="70" name="三角形 69"/>
              <p:cNvSpPr/>
              <p:nvPr/>
            </p:nvSpPr>
            <p:spPr>
              <a:xfrm>
                <a:off x="4688541" y="3307976"/>
                <a:ext cx="125507" cy="1622612"/>
              </a:xfrm>
              <a:prstGeom prst="triangl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三角形 23"/>
              <p:cNvSpPr/>
              <p:nvPr/>
            </p:nvSpPr>
            <p:spPr>
              <a:xfrm rot="3037104">
                <a:off x="4831731" y="3539844"/>
                <a:ext cx="51862" cy="289562"/>
              </a:xfrm>
              <a:custGeom>
                <a:avLst/>
                <a:gdLst>
                  <a:gd name="connsiteX0" fmla="*/ 0 w 52200"/>
                  <a:gd name="connsiteY0" fmla="*/ 289562 h 289562"/>
                  <a:gd name="connsiteX1" fmla="*/ 26100 w 52200"/>
                  <a:gd name="connsiteY1" fmla="*/ 0 h 289562"/>
                  <a:gd name="connsiteX2" fmla="*/ 52200 w 52200"/>
                  <a:gd name="connsiteY2" fmla="*/ 289562 h 289562"/>
                  <a:gd name="connsiteX3" fmla="*/ 0 w 52200"/>
                  <a:gd name="connsiteY3" fmla="*/ 289562 h 289562"/>
                  <a:gd name="connsiteX0-1" fmla="*/ 0 w 51862"/>
                  <a:gd name="connsiteY0-2" fmla="*/ 262706 h 289562"/>
                  <a:gd name="connsiteX1-3" fmla="*/ 25762 w 51862"/>
                  <a:gd name="connsiteY1-4" fmla="*/ 0 h 289562"/>
                  <a:gd name="connsiteX2-5" fmla="*/ 51862 w 51862"/>
                  <a:gd name="connsiteY2-6" fmla="*/ 289562 h 289562"/>
                  <a:gd name="connsiteX3-7" fmla="*/ 0 w 51862"/>
                  <a:gd name="connsiteY3-8" fmla="*/ 262706 h 2895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51862" h="289562">
                    <a:moveTo>
                      <a:pt x="0" y="262706"/>
                    </a:moveTo>
                    <a:lnTo>
                      <a:pt x="25762" y="0"/>
                    </a:lnTo>
                    <a:lnTo>
                      <a:pt x="51862" y="289562"/>
                    </a:lnTo>
                    <a:lnTo>
                      <a:pt x="0" y="26270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三角形 23"/>
              <p:cNvSpPr/>
              <p:nvPr/>
            </p:nvSpPr>
            <p:spPr>
              <a:xfrm rot="18562896" flipH="1">
                <a:off x="4651256" y="3417184"/>
                <a:ext cx="43379" cy="250279"/>
              </a:xfrm>
              <a:custGeom>
                <a:avLst/>
                <a:gdLst>
                  <a:gd name="connsiteX0" fmla="*/ 0 w 52200"/>
                  <a:gd name="connsiteY0" fmla="*/ 289562 h 289562"/>
                  <a:gd name="connsiteX1" fmla="*/ 26100 w 52200"/>
                  <a:gd name="connsiteY1" fmla="*/ 0 h 289562"/>
                  <a:gd name="connsiteX2" fmla="*/ 52200 w 52200"/>
                  <a:gd name="connsiteY2" fmla="*/ 289562 h 289562"/>
                  <a:gd name="connsiteX3" fmla="*/ 0 w 52200"/>
                  <a:gd name="connsiteY3" fmla="*/ 289562 h 289562"/>
                  <a:gd name="connsiteX0-1" fmla="*/ 0 w 51862"/>
                  <a:gd name="connsiteY0-2" fmla="*/ 262706 h 289562"/>
                  <a:gd name="connsiteX1-3" fmla="*/ 25762 w 51862"/>
                  <a:gd name="connsiteY1-4" fmla="*/ 0 h 289562"/>
                  <a:gd name="connsiteX2-5" fmla="*/ 51862 w 51862"/>
                  <a:gd name="connsiteY2-6" fmla="*/ 289562 h 289562"/>
                  <a:gd name="connsiteX3-7" fmla="*/ 0 w 51862"/>
                  <a:gd name="connsiteY3-8" fmla="*/ 262706 h 289562"/>
                  <a:gd name="connsiteX0-9" fmla="*/ 0 w 74970"/>
                  <a:gd name="connsiteY0-10" fmla="*/ 262706 h 283907"/>
                  <a:gd name="connsiteX1-11" fmla="*/ 25762 w 74970"/>
                  <a:gd name="connsiteY1-12" fmla="*/ 0 h 283907"/>
                  <a:gd name="connsiteX2-13" fmla="*/ 74970 w 74970"/>
                  <a:gd name="connsiteY2-14" fmla="*/ 283907 h 283907"/>
                  <a:gd name="connsiteX3-15" fmla="*/ 0 w 74970"/>
                  <a:gd name="connsiteY3-16" fmla="*/ 262706 h 283907"/>
                  <a:gd name="connsiteX0-17" fmla="*/ 0 w 72226"/>
                  <a:gd name="connsiteY0-18" fmla="*/ 221868 h 283907"/>
                  <a:gd name="connsiteX1-19" fmla="*/ 23018 w 72226"/>
                  <a:gd name="connsiteY1-20" fmla="*/ 0 h 283907"/>
                  <a:gd name="connsiteX2-21" fmla="*/ 72226 w 72226"/>
                  <a:gd name="connsiteY2-22" fmla="*/ 283907 h 283907"/>
                  <a:gd name="connsiteX3-23" fmla="*/ 0 w 72226"/>
                  <a:gd name="connsiteY3-24" fmla="*/ 221868 h 283907"/>
                  <a:gd name="connsiteX0-25" fmla="*/ 6403 w 49208"/>
                  <a:gd name="connsiteY0-26" fmla="*/ 246018 h 283907"/>
                  <a:gd name="connsiteX1-27" fmla="*/ 0 w 49208"/>
                  <a:gd name="connsiteY1-28" fmla="*/ 0 h 283907"/>
                  <a:gd name="connsiteX2-29" fmla="*/ 49208 w 49208"/>
                  <a:gd name="connsiteY2-30" fmla="*/ 283907 h 283907"/>
                  <a:gd name="connsiteX3-31" fmla="*/ 6403 w 49208"/>
                  <a:gd name="connsiteY3-32" fmla="*/ 246018 h 2839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9208" h="283907">
                    <a:moveTo>
                      <a:pt x="6403" y="246018"/>
                    </a:moveTo>
                    <a:lnTo>
                      <a:pt x="0" y="0"/>
                    </a:lnTo>
                    <a:lnTo>
                      <a:pt x="49208" y="283907"/>
                    </a:lnTo>
                    <a:lnTo>
                      <a:pt x="6403" y="246018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3" name="组 72"/>
          <p:cNvGrpSpPr/>
          <p:nvPr/>
        </p:nvGrpSpPr>
        <p:grpSpPr>
          <a:xfrm>
            <a:off x="5541325" y="4507038"/>
            <a:ext cx="1032469" cy="1513395"/>
            <a:chOff x="1106672" y="3699830"/>
            <a:chExt cx="1533902" cy="2248396"/>
          </a:xfrm>
        </p:grpSpPr>
        <p:sp>
          <p:nvSpPr>
            <p:cNvPr id="74" name="椭圆 73"/>
            <p:cNvSpPr/>
            <p:nvPr/>
          </p:nvSpPr>
          <p:spPr>
            <a:xfrm>
              <a:off x="1106672" y="3699830"/>
              <a:ext cx="1533902" cy="15339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75" name="组 74"/>
            <p:cNvGrpSpPr/>
            <p:nvPr/>
          </p:nvGrpSpPr>
          <p:grpSpPr>
            <a:xfrm>
              <a:off x="1646304" y="4325614"/>
              <a:ext cx="454637" cy="1622612"/>
              <a:chOff x="4547806" y="3307976"/>
              <a:chExt cx="454637" cy="1622612"/>
            </a:xfrm>
          </p:grpSpPr>
          <p:sp>
            <p:nvSpPr>
              <p:cNvPr id="76" name="三角形 75"/>
              <p:cNvSpPr/>
              <p:nvPr/>
            </p:nvSpPr>
            <p:spPr>
              <a:xfrm>
                <a:off x="4688541" y="3307976"/>
                <a:ext cx="125507" cy="1622612"/>
              </a:xfrm>
              <a:prstGeom prst="triangl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三角形 23"/>
              <p:cNvSpPr/>
              <p:nvPr/>
            </p:nvSpPr>
            <p:spPr>
              <a:xfrm rot="3037104">
                <a:off x="4831731" y="3539844"/>
                <a:ext cx="51862" cy="289562"/>
              </a:xfrm>
              <a:custGeom>
                <a:avLst/>
                <a:gdLst>
                  <a:gd name="connsiteX0" fmla="*/ 0 w 52200"/>
                  <a:gd name="connsiteY0" fmla="*/ 289562 h 289562"/>
                  <a:gd name="connsiteX1" fmla="*/ 26100 w 52200"/>
                  <a:gd name="connsiteY1" fmla="*/ 0 h 289562"/>
                  <a:gd name="connsiteX2" fmla="*/ 52200 w 52200"/>
                  <a:gd name="connsiteY2" fmla="*/ 289562 h 289562"/>
                  <a:gd name="connsiteX3" fmla="*/ 0 w 52200"/>
                  <a:gd name="connsiteY3" fmla="*/ 289562 h 289562"/>
                  <a:gd name="connsiteX0-1" fmla="*/ 0 w 51862"/>
                  <a:gd name="connsiteY0-2" fmla="*/ 262706 h 289562"/>
                  <a:gd name="connsiteX1-3" fmla="*/ 25762 w 51862"/>
                  <a:gd name="connsiteY1-4" fmla="*/ 0 h 289562"/>
                  <a:gd name="connsiteX2-5" fmla="*/ 51862 w 51862"/>
                  <a:gd name="connsiteY2-6" fmla="*/ 289562 h 289562"/>
                  <a:gd name="connsiteX3-7" fmla="*/ 0 w 51862"/>
                  <a:gd name="connsiteY3-8" fmla="*/ 262706 h 2895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51862" h="289562">
                    <a:moveTo>
                      <a:pt x="0" y="262706"/>
                    </a:moveTo>
                    <a:lnTo>
                      <a:pt x="25762" y="0"/>
                    </a:lnTo>
                    <a:lnTo>
                      <a:pt x="51862" y="289562"/>
                    </a:lnTo>
                    <a:lnTo>
                      <a:pt x="0" y="26270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三角形 23"/>
              <p:cNvSpPr/>
              <p:nvPr/>
            </p:nvSpPr>
            <p:spPr>
              <a:xfrm rot="18562896" flipH="1">
                <a:off x="4651256" y="3417184"/>
                <a:ext cx="43379" cy="250279"/>
              </a:xfrm>
              <a:custGeom>
                <a:avLst/>
                <a:gdLst>
                  <a:gd name="connsiteX0" fmla="*/ 0 w 52200"/>
                  <a:gd name="connsiteY0" fmla="*/ 289562 h 289562"/>
                  <a:gd name="connsiteX1" fmla="*/ 26100 w 52200"/>
                  <a:gd name="connsiteY1" fmla="*/ 0 h 289562"/>
                  <a:gd name="connsiteX2" fmla="*/ 52200 w 52200"/>
                  <a:gd name="connsiteY2" fmla="*/ 289562 h 289562"/>
                  <a:gd name="connsiteX3" fmla="*/ 0 w 52200"/>
                  <a:gd name="connsiteY3" fmla="*/ 289562 h 289562"/>
                  <a:gd name="connsiteX0-1" fmla="*/ 0 w 51862"/>
                  <a:gd name="connsiteY0-2" fmla="*/ 262706 h 289562"/>
                  <a:gd name="connsiteX1-3" fmla="*/ 25762 w 51862"/>
                  <a:gd name="connsiteY1-4" fmla="*/ 0 h 289562"/>
                  <a:gd name="connsiteX2-5" fmla="*/ 51862 w 51862"/>
                  <a:gd name="connsiteY2-6" fmla="*/ 289562 h 289562"/>
                  <a:gd name="connsiteX3-7" fmla="*/ 0 w 51862"/>
                  <a:gd name="connsiteY3-8" fmla="*/ 262706 h 289562"/>
                  <a:gd name="connsiteX0-9" fmla="*/ 0 w 74970"/>
                  <a:gd name="connsiteY0-10" fmla="*/ 262706 h 283907"/>
                  <a:gd name="connsiteX1-11" fmla="*/ 25762 w 74970"/>
                  <a:gd name="connsiteY1-12" fmla="*/ 0 h 283907"/>
                  <a:gd name="connsiteX2-13" fmla="*/ 74970 w 74970"/>
                  <a:gd name="connsiteY2-14" fmla="*/ 283907 h 283907"/>
                  <a:gd name="connsiteX3-15" fmla="*/ 0 w 74970"/>
                  <a:gd name="connsiteY3-16" fmla="*/ 262706 h 283907"/>
                  <a:gd name="connsiteX0-17" fmla="*/ 0 w 72226"/>
                  <a:gd name="connsiteY0-18" fmla="*/ 221868 h 283907"/>
                  <a:gd name="connsiteX1-19" fmla="*/ 23018 w 72226"/>
                  <a:gd name="connsiteY1-20" fmla="*/ 0 h 283907"/>
                  <a:gd name="connsiteX2-21" fmla="*/ 72226 w 72226"/>
                  <a:gd name="connsiteY2-22" fmla="*/ 283907 h 283907"/>
                  <a:gd name="connsiteX3-23" fmla="*/ 0 w 72226"/>
                  <a:gd name="connsiteY3-24" fmla="*/ 221868 h 283907"/>
                  <a:gd name="connsiteX0-25" fmla="*/ 6403 w 49208"/>
                  <a:gd name="connsiteY0-26" fmla="*/ 246018 h 283907"/>
                  <a:gd name="connsiteX1-27" fmla="*/ 0 w 49208"/>
                  <a:gd name="connsiteY1-28" fmla="*/ 0 h 283907"/>
                  <a:gd name="connsiteX2-29" fmla="*/ 49208 w 49208"/>
                  <a:gd name="connsiteY2-30" fmla="*/ 283907 h 283907"/>
                  <a:gd name="connsiteX3-31" fmla="*/ 6403 w 49208"/>
                  <a:gd name="connsiteY3-32" fmla="*/ 246018 h 2839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9208" h="283907">
                    <a:moveTo>
                      <a:pt x="6403" y="246018"/>
                    </a:moveTo>
                    <a:lnTo>
                      <a:pt x="0" y="0"/>
                    </a:lnTo>
                    <a:lnTo>
                      <a:pt x="49208" y="283907"/>
                    </a:lnTo>
                    <a:lnTo>
                      <a:pt x="6403" y="246018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2" name="矩形 11"/>
          <p:cNvSpPr/>
          <p:nvPr/>
        </p:nvSpPr>
        <p:spPr>
          <a:xfrm>
            <a:off x="0" y="6020433"/>
            <a:ext cx="12192000" cy="83756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03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zh-CN" altLang="en-US" dirty="0"/>
              <a:t>研究方法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03</a:t>
            </a:r>
            <a:r>
              <a:rPr kumimoji="1" lang="zh-CN" altLang="en-US" dirty="0"/>
              <a:t> 研究方法</a:t>
            </a:r>
          </a:p>
        </p:txBody>
      </p:sp>
      <p:grpSp>
        <p:nvGrpSpPr>
          <p:cNvPr id="11" name="组 10"/>
          <p:cNvGrpSpPr/>
          <p:nvPr/>
        </p:nvGrpSpPr>
        <p:grpSpPr>
          <a:xfrm>
            <a:off x="648929" y="2227006"/>
            <a:ext cx="2918472" cy="3893575"/>
            <a:chOff x="648929" y="2227006"/>
            <a:chExt cx="2918472" cy="3893575"/>
          </a:xfrm>
        </p:grpSpPr>
        <p:sp>
          <p:nvSpPr>
            <p:cNvPr id="3" name="五边形 2"/>
            <p:cNvSpPr/>
            <p:nvPr/>
          </p:nvSpPr>
          <p:spPr>
            <a:xfrm>
              <a:off x="648929" y="2227006"/>
              <a:ext cx="2918472" cy="3893575"/>
            </a:xfrm>
            <a:prstGeom prst="homePlate">
              <a:avLst>
                <a:gd name="adj" fmla="val 18889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1051111" y="3331612"/>
              <a:ext cx="2112748" cy="20528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+mn-ea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400" dirty="0">
                  <a:solidFill>
                    <a:schemeClr val="bg1"/>
                  </a:solidFill>
                  <a:latin typeface="+mn-ea"/>
                </a:rPr>
                <a:t>8-14</a:t>
              </a:r>
              <a:r>
                <a:rPr lang="zh-CN" altLang="en-US" sz="1400" dirty="0">
                  <a:solidFill>
                    <a:schemeClr val="bg1"/>
                  </a:solidFill>
                  <a:latin typeface="+mn-ea"/>
                </a:rPr>
                <a:t>号字，</a:t>
              </a:r>
              <a:r>
                <a:rPr lang="en-US" altLang="zh-CN" sz="1400" dirty="0">
                  <a:solidFill>
                    <a:schemeClr val="bg1"/>
                  </a:solidFill>
                  <a:latin typeface="+mn-ea"/>
                </a:rPr>
                <a:t>1.3</a:t>
              </a:r>
              <a:r>
                <a:rPr lang="zh-CN" altLang="en-US" sz="1400" dirty="0">
                  <a:solidFill>
                    <a:schemeClr val="bg1"/>
                  </a:solidFill>
                  <a:latin typeface="+mn-ea"/>
                </a:rPr>
                <a:t>倍字间距。</a:t>
              </a:r>
            </a:p>
          </p:txBody>
        </p:sp>
        <p:sp>
          <p:nvSpPr>
            <p:cNvPr id="86" name="矩形 85"/>
            <p:cNvSpPr/>
            <p:nvPr/>
          </p:nvSpPr>
          <p:spPr>
            <a:xfrm>
              <a:off x="1051110" y="2703411"/>
              <a:ext cx="1487267" cy="5233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865" b="1" dirty="0">
                  <a:solidFill>
                    <a:schemeClr val="bg1"/>
                  </a:solidFill>
                </a:rPr>
                <a:t>EXAMPLE TEXT</a:t>
              </a:r>
            </a:p>
          </p:txBody>
        </p:sp>
      </p:grpSp>
      <p:grpSp>
        <p:nvGrpSpPr>
          <p:cNvPr id="13" name="组 12"/>
          <p:cNvGrpSpPr/>
          <p:nvPr/>
        </p:nvGrpSpPr>
        <p:grpSpPr>
          <a:xfrm>
            <a:off x="3163859" y="2227006"/>
            <a:ext cx="3126008" cy="3893575"/>
            <a:chOff x="3163859" y="2227006"/>
            <a:chExt cx="3126008" cy="3893575"/>
          </a:xfrm>
        </p:grpSpPr>
        <p:sp>
          <p:nvSpPr>
            <p:cNvPr id="5" name="燕尾形 4"/>
            <p:cNvSpPr/>
            <p:nvPr/>
          </p:nvSpPr>
          <p:spPr>
            <a:xfrm>
              <a:off x="3163859" y="2227006"/>
              <a:ext cx="3126008" cy="3893575"/>
            </a:xfrm>
            <a:prstGeom prst="chevron">
              <a:avLst>
                <a:gd name="adj" fmla="val 1741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3907492" y="3331612"/>
              <a:ext cx="2112748" cy="20528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+mn-ea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400" dirty="0">
                  <a:solidFill>
                    <a:schemeClr val="bg1"/>
                  </a:solidFill>
                  <a:latin typeface="+mn-ea"/>
                </a:rPr>
                <a:t>8-14</a:t>
              </a:r>
              <a:r>
                <a:rPr lang="zh-CN" altLang="en-US" sz="1400" dirty="0">
                  <a:solidFill>
                    <a:schemeClr val="bg1"/>
                  </a:solidFill>
                  <a:latin typeface="+mn-ea"/>
                </a:rPr>
                <a:t>号字，</a:t>
              </a:r>
              <a:r>
                <a:rPr lang="en-US" altLang="zh-CN" sz="1400" dirty="0">
                  <a:solidFill>
                    <a:schemeClr val="bg1"/>
                  </a:solidFill>
                  <a:latin typeface="+mn-ea"/>
                </a:rPr>
                <a:t>1.3</a:t>
              </a:r>
              <a:r>
                <a:rPr lang="zh-CN" altLang="en-US" sz="1400" dirty="0">
                  <a:solidFill>
                    <a:schemeClr val="bg1"/>
                  </a:solidFill>
                  <a:latin typeface="+mn-ea"/>
                </a:rPr>
                <a:t>倍字间距。</a:t>
              </a:r>
            </a:p>
          </p:txBody>
        </p:sp>
        <p:sp>
          <p:nvSpPr>
            <p:cNvPr id="88" name="矩形 87"/>
            <p:cNvSpPr/>
            <p:nvPr/>
          </p:nvSpPr>
          <p:spPr>
            <a:xfrm>
              <a:off x="3907491" y="2703411"/>
              <a:ext cx="1487267" cy="5233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865" b="1" dirty="0">
                  <a:solidFill>
                    <a:schemeClr val="bg1"/>
                  </a:solidFill>
                </a:rPr>
                <a:t>EXAMPLE TEXT</a:t>
              </a:r>
            </a:p>
          </p:txBody>
        </p:sp>
      </p:grpSp>
      <p:grpSp>
        <p:nvGrpSpPr>
          <p:cNvPr id="14" name="组 13"/>
          <p:cNvGrpSpPr/>
          <p:nvPr/>
        </p:nvGrpSpPr>
        <p:grpSpPr>
          <a:xfrm>
            <a:off x="5886325" y="2227006"/>
            <a:ext cx="3126008" cy="3893575"/>
            <a:chOff x="5886325" y="2227006"/>
            <a:chExt cx="3126008" cy="3893575"/>
          </a:xfrm>
        </p:grpSpPr>
        <p:sp>
          <p:nvSpPr>
            <p:cNvPr id="68" name="燕尾形 67"/>
            <p:cNvSpPr/>
            <p:nvPr/>
          </p:nvSpPr>
          <p:spPr>
            <a:xfrm>
              <a:off x="5886325" y="2227006"/>
              <a:ext cx="3126008" cy="3893575"/>
            </a:xfrm>
            <a:prstGeom prst="chevron">
              <a:avLst>
                <a:gd name="adj" fmla="val 1741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6629958" y="3331612"/>
              <a:ext cx="2112748" cy="20528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+mn-ea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400" dirty="0">
                  <a:solidFill>
                    <a:schemeClr val="bg1"/>
                  </a:solidFill>
                  <a:latin typeface="+mn-ea"/>
                </a:rPr>
                <a:t>8-14</a:t>
              </a:r>
              <a:r>
                <a:rPr lang="zh-CN" altLang="en-US" sz="1400" dirty="0">
                  <a:solidFill>
                    <a:schemeClr val="bg1"/>
                  </a:solidFill>
                  <a:latin typeface="+mn-ea"/>
                </a:rPr>
                <a:t>号字，</a:t>
              </a:r>
              <a:r>
                <a:rPr lang="en-US" altLang="zh-CN" sz="1400" dirty="0">
                  <a:solidFill>
                    <a:schemeClr val="bg1"/>
                  </a:solidFill>
                  <a:latin typeface="+mn-ea"/>
                </a:rPr>
                <a:t>1.3</a:t>
              </a:r>
              <a:r>
                <a:rPr lang="zh-CN" altLang="en-US" sz="1400" dirty="0">
                  <a:solidFill>
                    <a:schemeClr val="bg1"/>
                  </a:solidFill>
                  <a:latin typeface="+mn-ea"/>
                </a:rPr>
                <a:t>倍字间距。</a:t>
              </a:r>
            </a:p>
          </p:txBody>
        </p:sp>
        <p:sp>
          <p:nvSpPr>
            <p:cNvPr id="90" name="矩形 89"/>
            <p:cNvSpPr/>
            <p:nvPr/>
          </p:nvSpPr>
          <p:spPr>
            <a:xfrm>
              <a:off x="6629957" y="2703411"/>
              <a:ext cx="1487267" cy="5233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865" b="1" dirty="0">
                  <a:solidFill>
                    <a:schemeClr val="bg1"/>
                  </a:solidFill>
                </a:rPr>
                <a:t>EXAMPLE TEXT</a:t>
              </a:r>
            </a:p>
          </p:txBody>
        </p:sp>
      </p:grpSp>
      <p:grpSp>
        <p:nvGrpSpPr>
          <p:cNvPr id="15" name="组 14"/>
          <p:cNvGrpSpPr/>
          <p:nvPr/>
        </p:nvGrpSpPr>
        <p:grpSpPr>
          <a:xfrm>
            <a:off x="8608791" y="2227005"/>
            <a:ext cx="3126008" cy="3893575"/>
            <a:chOff x="8608791" y="2227005"/>
            <a:chExt cx="3126008" cy="3893575"/>
          </a:xfrm>
        </p:grpSpPr>
        <p:sp>
          <p:nvSpPr>
            <p:cNvPr id="69" name="燕尾形 68"/>
            <p:cNvSpPr/>
            <p:nvPr/>
          </p:nvSpPr>
          <p:spPr>
            <a:xfrm>
              <a:off x="8608791" y="2227005"/>
              <a:ext cx="3126008" cy="3893575"/>
            </a:xfrm>
            <a:prstGeom prst="chevron">
              <a:avLst>
                <a:gd name="adj" fmla="val 1741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1" name="矩形 90"/>
            <p:cNvSpPr/>
            <p:nvPr/>
          </p:nvSpPr>
          <p:spPr>
            <a:xfrm>
              <a:off x="9317191" y="3331612"/>
              <a:ext cx="2112748" cy="20528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+mn-ea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400" dirty="0">
                  <a:solidFill>
                    <a:schemeClr val="bg1"/>
                  </a:solidFill>
                  <a:latin typeface="+mn-ea"/>
                </a:rPr>
                <a:t>8-14</a:t>
              </a:r>
              <a:r>
                <a:rPr lang="zh-CN" altLang="en-US" sz="1400" dirty="0">
                  <a:solidFill>
                    <a:schemeClr val="bg1"/>
                  </a:solidFill>
                  <a:latin typeface="+mn-ea"/>
                </a:rPr>
                <a:t>号字，</a:t>
              </a:r>
              <a:r>
                <a:rPr lang="en-US" altLang="zh-CN" sz="1400" dirty="0">
                  <a:solidFill>
                    <a:schemeClr val="bg1"/>
                  </a:solidFill>
                  <a:latin typeface="+mn-ea"/>
                </a:rPr>
                <a:t>1.3</a:t>
              </a:r>
              <a:r>
                <a:rPr lang="zh-CN" altLang="en-US" sz="1400" dirty="0">
                  <a:solidFill>
                    <a:schemeClr val="bg1"/>
                  </a:solidFill>
                  <a:latin typeface="+mn-ea"/>
                </a:rPr>
                <a:t>倍字间距。</a:t>
              </a:r>
            </a:p>
          </p:txBody>
        </p:sp>
        <p:sp>
          <p:nvSpPr>
            <p:cNvPr id="92" name="矩形 91"/>
            <p:cNvSpPr/>
            <p:nvPr/>
          </p:nvSpPr>
          <p:spPr>
            <a:xfrm>
              <a:off x="9317190" y="2703411"/>
              <a:ext cx="1487267" cy="5233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865" b="1" dirty="0">
                  <a:solidFill>
                    <a:schemeClr val="bg1"/>
                  </a:solidFill>
                </a:rPr>
                <a:t>EXAMPLE TEXT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03</a:t>
            </a:r>
            <a:r>
              <a:rPr kumimoji="1" lang="zh-CN" altLang="en-US" dirty="0"/>
              <a:t> 研究方法</a:t>
            </a:r>
          </a:p>
        </p:txBody>
      </p:sp>
      <p:grpSp>
        <p:nvGrpSpPr>
          <p:cNvPr id="7" name="组 6"/>
          <p:cNvGrpSpPr/>
          <p:nvPr/>
        </p:nvGrpSpPr>
        <p:grpSpPr>
          <a:xfrm>
            <a:off x="2020528" y="2163808"/>
            <a:ext cx="2422548" cy="3868282"/>
            <a:chOff x="1283109" y="2001576"/>
            <a:chExt cx="2422548" cy="4340230"/>
          </a:xfrm>
        </p:grpSpPr>
        <p:sp>
          <p:nvSpPr>
            <p:cNvPr id="28" name="矩形 27"/>
            <p:cNvSpPr/>
            <p:nvPr/>
          </p:nvSpPr>
          <p:spPr>
            <a:xfrm>
              <a:off x="3617166" y="2001576"/>
              <a:ext cx="88491" cy="433602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283109" y="2005781"/>
              <a:ext cx="88491" cy="433602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五边形 5"/>
          <p:cNvSpPr/>
          <p:nvPr/>
        </p:nvSpPr>
        <p:spPr>
          <a:xfrm>
            <a:off x="1832611" y="3221489"/>
            <a:ext cx="2993923" cy="634181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kumimoji="1" lang="en-US" altLang="zh-CN" dirty="0">
                <a:solidFill>
                  <a:schemeClr val="bg1"/>
                </a:solidFill>
              </a:rPr>
              <a:t>YOUR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TITLE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HERE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21" name="五边形 20"/>
          <p:cNvSpPr/>
          <p:nvPr/>
        </p:nvSpPr>
        <p:spPr>
          <a:xfrm>
            <a:off x="1832611" y="4014731"/>
            <a:ext cx="2993923" cy="634181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kumimoji="1" lang="en-US" altLang="zh-CN" dirty="0">
                <a:solidFill>
                  <a:schemeClr val="bg1"/>
                </a:solidFill>
              </a:rPr>
              <a:t>YOUR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TITLE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HERE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22" name="五边形 21"/>
          <p:cNvSpPr/>
          <p:nvPr/>
        </p:nvSpPr>
        <p:spPr>
          <a:xfrm>
            <a:off x="1832610" y="4807972"/>
            <a:ext cx="2993923" cy="634181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kumimoji="1" lang="en-US" altLang="zh-CN" dirty="0">
                <a:solidFill>
                  <a:schemeClr val="bg1"/>
                </a:solidFill>
              </a:rPr>
              <a:t>YOUR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TITLE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HERE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23" name="五边形 22"/>
          <p:cNvSpPr/>
          <p:nvPr/>
        </p:nvSpPr>
        <p:spPr>
          <a:xfrm>
            <a:off x="1832609" y="2428247"/>
            <a:ext cx="2993923" cy="634181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kumimoji="1" lang="en-US" altLang="zh-CN" dirty="0">
                <a:solidFill>
                  <a:schemeClr val="bg1"/>
                </a:solidFill>
              </a:rPr>
              <a:t>YOUR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TITLE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HERE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180658" y="2489964"/>
            <a:ext cx="5452929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8-14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号字，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25" name="矩形 24"/>
          <p:cNvSpPr/>
          <p:nvPr/>
        </p:nvSpPr>
        <p:spPr>
          <a:xfrm>
            <a:off x="5180658" y="3283206"/>
            <a:ext cx="5452929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8-14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号字，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26" name="矩形 25"/>
          <p:cNvSpPr/>
          <p:nvPr/>
        </p:nvSpPr>
        <p:spPr>
          <a:xfrm>
            <a:off x="5180658" y="4071597"/>
            <a:ext cx="5452929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8-14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号字，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27" name="矩形 26"/>
          <p:cNvSpPr/>
          <p:nvPr/>
        </p:nvSpPr>
        <p:spPr>
          <a:xfrm>
            <a:off x="5180658" y="4869689"/>
            <a:ext cx="5452929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8-14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号字，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30" name="矩形 29"/>
          <p:cNvSpPr/>
          <p:nvPr/>
        </p:nvSpPr>
        <p:spPr>
          <a:xfrm>
            <a:off x="0" y="6020433"/>
            <a:ext cx="12192000" cy="83756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03</a:t>
            </a:r>
            <a:r>
              <a:rPr kumimoji="1" lang="zh-CN" altLang="en-US" dirty="0"/>
              <a:t> 研究方法</a:t>
            </a:r>
          </a:p>
        </p:txBody>
      </p:sp>
      <p:sp>
        <p:nvSpPr>
          <p:cNvPr id="3" name="虚尾箭头 2"/>
          <p:cNvSpPr/>
          <p:nvPr/>
        </p:nvSpPr>
        <p:spPr>
          <a:xfrm>
            <a:off x="1106129" y="2359741"/>
            <a:ext cx="2079523" cy="1651820"/>
          </a:xfrm>
          <a:prstGeom prst="striped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6" name="虚尾箭头 15"/>
          <p:cNvSpPr/>
          <p:nvPr/>
        </p:nvSpPr>
        <p:spPr>
          <a:xfrm>
            <a:off x="3629742" y="2359741"/>
            <a:ext cx="2079523" cy="1651820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7" name="虚尾箭头 16"/>
          <p:cNvSpPr/>
          <p:nvPr/>
        </p:nvSpPr>
        <p:spPr>
          <a:xfrm>
            <a:off x="6153355" y="2359741"/>
            <a:ext cx="2079523" cy="1651820"/>
          </a:xfrm>
          <a:prstGeom prst="striped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8" name="虚尾箭头 17"/>
          <p:cNvSpPr/>
          <p:nvPr/>
        </p:nvSpPr>
        <p:spPr>
          <a:xfrm>
            <a:off x="8676968" y="2359741"/>
            <a:ext cx="2079523" cy="1651820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06130" y="4639762"/>
            <a:ext cx="2112748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0" name="矩形 19"/>
          <p:cNvSpPr/>
          <p:nvPr/>
        </p:nvSpPr>
        <p:spPr>
          <a:xfrm>
            <a:off x="1106129" y="4011561"/>
            <a:ext cx="1487267" cy="5233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5" b="1" dirty="0">
                <a:solidFill>
                  <a:schemeClr val="accent1">
                    <a:lumMod val="50000"/>
                  </a:schemeClr>
                </a:solidFill>
              </a:rPr>
              <a:t>EXAMPLE TEXT</a:t>
            </a:r>
          </a:p>
        </p:txBody>
      </p:sp>
      <p:sp>
        <p:nvSpPr>
          <p:cNvPr id="29" name="矩形 28"/>
          <p:cNvSpPr/>
          <p:nvPr/>
        </p:nvSpPr>
        <p:spPr>
          <a:xfrm>
            <a:off x="3629743" y="4639762"/>
            <a:ext cx="2112748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1" name="矩形 30"/>
          <p:cNvSpPr/>
          <p:nvPr/>
        </p:nvSpPr>
        <p:spPr>
          <a:xfrm>
            <a:off x="3629742" y="4011561"/>
            <a:ext cx="1487267" cy="5233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5" b="1" dirty="0">
                <a:solidFill>
                  <a:schemeClr val="accent1">
                    <a:lumMod val="75000"/>
                  </a:schemeClr>
                </a:solidFill>
              </a:rPr>
              <a:t>EXAMPLE TEXT</a:t>
            </a:r>
          </a:p>
        </p:txBody>
      </p:sp>
      <p:sp>
        <p:nvSpPr>
          <p:cNvPr id="32" name="矩形 31"/>
          <p:cNvSpPr/>
          <p:nvPr/>
        </p:nvSpPr>
        <p:spPr>
          <a:xfrm>
            <a:off x="6153355" y="4639762"/>
            <a:ext cx="2112748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3" name="矩形 32"/>
          <p:cNvSpPr/>
          <p:nvPr/>
        </p:nvSpPr>
        <p:spPr>
          <a:xfrm>
            <a:off x="6153354" y="4011561"/>
            <a:ext cx="1487267" cy="5233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5" b="1" dirty="0">
                <a:solidFill>
                  <a:schemeClr val="accent1"/>
                </a:solidFill>
              </a:rPr>
              <a:t>EXAMPLE TEXT</a:t>
            </a:r>
          </a:p>
        </p:txBody>
      </p:sp>
      <p:sp>
        <p:nvSpPr>
          <p:cNvPr id="34" name="矩形 33"/>
          <p:cNvSpPr/>
          <p:nvPr/>
        </p:nvSpPr>
        <p:spPr>
          <a:xfrm>
            <a:off x="8676967" y="4639762"/>
            <a:ext cx="2112748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5" name="矩形 34"/>
          <p:cNvSpPr/>
          <p:nvPr/>
        </p:nvSpPr>
        <p:spPr>
          <a:xfrm>
            <a:off x="8676966" y="4011561"/>
            <a:ext cx="1487267" cy="5233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5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 TEXT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04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zh-CN" altLang="en-US" dirty="0"/>
              <a:t>分析讨论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04</a:t>
            </a:r>
            <a:r>
              <a:rPr kumimoji="1" lang="zh-CN" altLang="en-US" dirty="0"/>
              <a:t> 分析讨论</a:t>
            </a:r>
          </a:p>
        </p:txBody>
      </p:sp>
      <p:sp>
        <p:nvSpPr>
          <p:cNvPr id="4" name="菱形 3"/>
          <p:cNvSpPr/>
          <p:nvPr/>
        </p:nvSpPr>
        <p:spPr>
          <a:xfrm>
            <a:off x="4496117" y="2286001"/>
            <a:ext cx="3411160" cy="3411158"/>
          </a:xfrm>
          <a:prstGeom prst="diamond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77032" y="2109020"/>
            <a:ext cx="1474839" cy="14748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kumimoji="1" lang="en-US" altLang="zh-CN" sz="8000" dirty="0">
                <a:solidFill>
                  <a:schemeClr val="bg1"/>
                </a:solidFill>
              </a:rPr>
              <a:t>1</a:t>
            </a:r>
            <a:endParaRPr kumimoji="1" lang="zh-CN" altLang="en-US" sz="8000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636774" y="2109020"/>
            <a:ext cx="1474839" cy="14748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kumimoji="1" lang="en-US" altLang="zh-CN" sz="8000" dirty="0">
                <a:solidFill>
                  <a:schemeClr val="bg1"/>
                </a:solidFill>
              </a:rPr>
              <a:t>2</a:t>
            </a:r>
            <a:endParaRPr kumimoji="1" lang="zh-CN" altLang="en-US" sz="8000" dirty="0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277032" y="4399301"/>
            <a:ext cx="1474839" cy="14748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kumimoji="1" lang="en-US" altLang="zh-CN" sz="8000" dirty="0">
                <a:solidFill>
                  <a:schemeClr val="bg1"/>
                </a:solidFill>
              </a:rPr>
              <a:t>3</a:t>
            </a:r>
            <a:endParaRPr kumimoji="1" lang="zh-CN" altLang="en-US" sz="8000" dirty="0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636774" y="4399301"/>
            <a:ext cx="1474839" cy="14748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kumimoji="1" lang="en-US" altLang="zh-CN" sz="8000" dirty="0">
                <a:solidFill>
                  <a:schemeClr val="bg1"/>
                </a:solidFill>
              </a:rPr>
              <a:t>4</a:t>
            </a:r>
            <a:endParaRPr kumimoji="1" lang="zh-CN" altLang="en-US" sz="8000" dirty="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165122" y="2531263"/>
            <a:ext cx="2907573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8-14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号字，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25" name="矩形 24"/>
          <p:cNvSpPr/>
          <p:nvPr/>
        </p:nvSpPr>
        <p:spPr>
          <a:xfrm>
            <a:off x="1794507" y="2050027"/>
            <a:ext cx="22781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</a:rPr>
              <a:t>ADD</a:t>
            </a: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</a:rPr>
              <a:t>YOUR</a:t>
            </a: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</a:rPr>
              <a:t>TITLE</a:t>
            </a: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</a:rPr>
              <a:t>HERE</a:t>
            </a:r>
          </a:p>
        </p:txBody>
      </p:sp>
      <p:sp>
        <p:nvSpPr>
          <p:cNvPr id="26" name="矩形 25"/>
          <p:cNvSpPr/>
          <p:nvPr/>
        </p:nvSpPr>
        <p:spPr>
          <a:xfrm>
            <a:off x="1165122" y="4839160"/>
            <a:ext cx="2907573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8-14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号字，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27" name="矩形 26"/>
          <p:cNvSpPr/>
          <p:nvPr/>
        </p:nvSpPr>
        <p:spPr>
          <a:xfrm>
            <a:off x="1794507" y="4357924"/>
            <a:ext cx="22781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</a:rPr>
              <a:t>ADD</a:t>
            </a: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</a:rPr>
              <a:t>YOUR</a:t>
            </a: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</a:rPr>
              <a:t>TITLE</a:t>
            </a: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</a:rPr>
              <a:t>HERE</a:t>
            </a:r>
          </a:p>
        </p:txBody>
      </p:sp>
      <p:sp>
        <p:nvSpPr>
          <p:cNvPr id="28" name="矩形 27"/>
          <p:cNvSpPr/>
          <p:nvPr/>
        </p:nvSpPr>
        <p:spPr>
          <a:xfrm>
            <a:off x="8330699" y="2531263"/>
            <a:ext cx="2907573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8-14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号字，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30" name="矩形 29"/>
          <p:cNvSpPr/>
          <p:nvPr/>
        </p:nvSpPr>
        <p:spPr>
          <a:xfrm>
            <a:off x="8330699" y="2050027"/>
            <a:ext cx="22781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</a:rPr>
              <a:t>ADD</a:t>
            </a: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</a:rPr>
              <a:t>YOUR</a:t>
            </a: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</a:rPr>
              <a:t>TITLE</a:t>
            </a: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</a:rPr>
              <a:t>HERE</a:t>
            </a:r>
          </a:p>
        </p:txBody>
      </p:sp>
      <p:sp>
        <p:nvSpPr>
          <p:cNvPr id="36" name="矩形 35"/>
          <p:cNvSpPr/>
          <p:nvPr/>
        </p:nvSpPr>
        <p:spPr>
          <a:xfrm>
            <a:off x="8330699" y="4839160"/>
            <a:ext cx="2907573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8-14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号字，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37" name="矩形 36"/>
          <p:cNvSpPr/>
          <p:nvPr/>
        </p:nvSpPr>
        <p:spPr>
          <a:xfrm>
            <a:off x="8330699" y="4357924"/>
            <a:ext cx="22781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</a:rPr>
              <a:t>ADD</a:t>
            </a: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</a:rPr>
              <a:t>YOUR</a:t>
            </a: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</a:rPr>
              <a:t>TITLE</a:t>
            </a: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</a:rPr>
              <a:t>HERE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04</a:t>
            </a:r>
            <a:r>
              <a:rPr kumimoji="1" lang="zh-CN" altLang="en-US" dirty="0"/>
              <a:t> 分析讨论</a:t>
            </a:r>
          </a:p>
        </p:txBody>
      </p:sp>
      <p:sp>
        <p:nvSpPr>
          <p:cNvPr id="33" name="矩形 32"/>
          <p:cNvSpPr/>
          <p:nvPr/>
        </p:nvSpPr>
        <p:spPr>
          <a:xfrm>
            <a:off x="958646" y="5159793"/>
            <a:ext cx="2448232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修改。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647766" y="5159793"/>
            <a:ext cx="2448232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修改。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351639" y="5159793"/>
            <a:ext cx="2448232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修改。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040759" y="5159793"/>
            <a:ext cx="2448232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修改。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12" name="组 11"/>
          <p:cNvGrpSpPr/>
          <p:nvPr/>
        </p:nvGrpSpPr>
        <p:grpSpPr>
          <a:xfrm>
            <a:off x="958645" y="1887794"/>
            <a:ext cx="2448232" cy="3272001"/>
            <a:chOff x="958645" y="1887794"/>
            <a:chExt cx="2448232" cy="3272001"/>
          </a:xfrm>
        </p:grpSpPr>
        <p:grpSp>
          <p:nvGrpSpPr>
            <p:cNvPr id="7" name="组 6"/>
            <p:cNvGrpSpPr/>
            <p:nvPr/>
          </p:nvGrpSpPr>
          <p:grpSpPr>
            <a:xfrm>
              <a:off x="958645" y="1887794"/>
              <a:ext cx="2448232" cy="3272001"/>
              <a:chOff x="958645" y="1887794"/>
              <a:chExt cx="2448232" cy="3272001"/>
            </a:xfrm>
          </p:grpSpPr>
          <p:sp>
            <p:nvSpPr>
              <p:cNvPr id="3" name="圆角矩形 2"/>
              <p:cNvSpPr/>
              <p:nvPr/>
            </p:nvSpPr>
            <p:spPr>
              <a:xfrm>
                <a:off x="958645" y="1887794"/>
                <a:ext cx="2448232" cy="2875935"/>
              </a:xfrm>
              <a:prstGeom prst="roundRect">
                <a:avLst>
                  <a:gd name="adj" fmla="val 3599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下箭头 5"/>
              <p:cNvSpPr/>
              <p:nvPr/>
            </p:nvSpPr>
            <p:spPr>
              <a:xfrm>
                <a:off x="1998406" y="4599356"/>
                <a:ext cx="368709" cy="560439"/>
              </a:xfrm>
              <a:prstGeom prst="downArrow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1634209" y="2002320"/>
              <a:ext cx="995785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sz="16600" dirty="0">
                  <a:solidFill>
                    <a:schemeClr val="bg1"/>
                  </a:solidFill>
                </a:rPr>
                <a:t>1</a:t>
              </a:r>
              <a:endParaRPr kumimoji="1" lang="zh-CN" altLang="en-US" sz="16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组 12"/>
          <p:cNvGrpSpPr/>
          <p:nvPr/>
        </p:nvGrpSpPr>
        <p:grpSpPr>
          <a:xfrm>
            <a:off x="3647767" y="1887793"/>
            <a:ext cx="2448232" cy="3272002"/>
            <a:chOff x="3647767" y="1887793"/>
            <a:chExt cx="2448232" cy="3272002"/>
          </a:xfrm>
        </p:grpSpPr>
        <p:grpSp>
          <p:nvGrpSpPr>
            <p:cNvPr id="8" name="组 7"/>
            <p:cNvGrpSpPr/>
            <p:nvPr/>
          </p:nvGrpSpPr>
          <p:grpSpPr>
            <a:xfrm>
              <a:off x="3647767" y="1887793"/>
              <a:ext cx="2448232" cy="3272002"/>
              <a:chOff x="3647767" y="1887793"/>
              <a:chExt cx="2448232" cy="3272002"/>
            </a:xfrm>
          </p:grpSpPr>
          <p:sp>
            <p:nvSpPr>
              <p:cNvPr id="17" name="圆角矩形 16"/>
              <p:cNvSpPr/>
              <p:nvPr/>
            </p:nvSpPr>
            <p:spPr>
              <a:xfrm>
                <a:off x="3647767" y="1887793"/>
                <a:ext cx="2448232" cy="2875935"/>
              </a:xfrm>
              <a:prstGeom prst="roundRect">
                <a:avLst>
                  <a:gd name="adj" fmla="val 3599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下箭头 28"/>
              <p:cNvSpPr/>
              <p:nvPr/>
            </p:nvSpPr>
            <p:spPr>
              <a:xfrm>
                <a:off x="4687528" y="4599356"/>
                <a:ext cx="368709" cy="560439"/>
              </a:xfrm>
              <a:prstGeom prst="downArrow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9" name="矩形 38"/>
            <p:cNvSpPr/>
            <p:nvPr/>
          </p:nvSpPr>
          <p:spPr>
            <a:xfrm>
              <a:off x="4241127" y="2002320"/>
              <a:ext cx="1253869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sz="16600" dirty="0">
                  <a:solidFill>
                    <a:schemeClr val="bg1"/>
                  </a:solidFill>
                </a:rPr>
                <a:t>2</a:t>
              </a:r>
              <a:endParaRPr kumimoji="1" lang="zh-CN" altLang="en-US" sz="16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组 13"/>
          <p:cNvGrpSpPr/>
          <p:nvPr/>
        </p:nvGrpSpPr>
        <p:grpSpPr>
          <a:xfrm>
            <a:off x="6351637" y="1887793"/>
            <a:ext cx="2448232" cy="3272000"/>
            <a:chOff x="6351637" y="1887793"/>
            <a:chExt cx="2448232" cy="3272000"/>
          </a:xfrm>
        </p:grpSpPr>
        <p:grpSp>
          <p:nvGrpSpPr>
            <p:cNvPr id="9" name="组 8"/>
            <p:cNvGrpSpPr/>
            <p:nvPr/>
          </p:nvGrpSpPr>
          <p:grpSpPr>
            <a:xfrm>
              <a:off x="6351637" y="1887793"/>
              <a:ext cx="2448232" cy="3272000"/>
              <a:chOff x="6351637" y="1887793"/>
              <a:chExt cx="2448232" cy="3272000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6351637" y="1887793"/>
                <a:ext cx="2448232" cy="2875935"/>
              </a:xfrm>
              <a:prstGeom prst="roundRect">
                <a:avLst>
                  <a:gd name="adj" fmla="val 3599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下箭头 30"/>
              <p:cNvSpPr/>
              <p:nvPr/>
            </p:nvSpPr>
            <p:spPr>
              <a:xfrm>
                <a:off x="7391399" y="4599354"/>
                <a:ext cx="368709" cy="560439"/>
              </a:xfrm>
              <a:prstGeom prst="down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0" name="矩形 39"/>
            <p:cNvSpPr/>
            <p:nvPr/>
          </p:nvSpPr>
          <p:spPr>
            <a:xfrm>
              <a:off x="6835326" y="2002320"/>
              <a:ext cx="1313180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sz="16600" dirty="0">
                  <a:solidFill>
                    <a:schemeClr val="bg1"/>
                  </a:solidFill>
                </a:rPr>
                <a:t>3</a:t>
              </a:r>
              <a:endParaRPr kumimoji="1" lang="zh-CN" altLang="en-US" sz="16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 14"/>
          <p:cNvGrpSpPr/>
          <p:nvPr/>
        </p:nvGrpSpPr>
        <p:grpSpPr>
          <a:xfrm>
            <a:off x="9040759" y="1887792"/>
            <a:ext cx="2448232" cy="3272001"/>
            <a:chOff x="9040759" y="1887792"/>
            <a:chExt cx="2448232" cy="3272001"/>
          </a:xfrm>
        </p:grpSpPr>
        <p:grpSp>
          <p:nvGrpSpPr>
            <p:cNvPr id="10" name="组 9"/>
            <p:cNvGrpSpPr/>
            <p:nvPr/>
          </p:nvGrpSpPr>
          <p:grpSpPr>
            <a:xfrm>
              <a:off x="9040759" y="1887792"/>
              <a:ext cx="2448232" cy="3272001"/>
              <a:chOff x="9040759" y="1887792"/>
              <a:chExt cx="2448232" cy="3272001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9040759" y="1887792"/>
                <a:ext cx="2448232" cy="2875935"/>
              </a:xfrm>
              <a:prstGeom prst="roundRect">
                <a:avLst>
                  <a:gd name="adj" fmla="val 3599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下箭头 31"/>
              <p:cNvSpPr/>
              <p:nvPr/>
            </p:nvSpPr>
            <p:spPr>
              <a:xfrm>
                <a:off x="10080521" y="4599354"/>
                <a:ext cx="368709" cy="560439"/>
              </a:xfrm>
              <a:prstGeom prst="down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" name="矩形 40"/>
            <p:cNvSpPr/>
            <p:nvPr/>
          </p:nvSpPr>
          <p:spPr>
            <a:xfrm>
              <a:off x="9600941" y="2002320"/>
              <a:ext cx="1253869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sz="16600" dirty="0">
                  <a:solidFill>
                    <a:schemeClr val="bg1"/>
                  </a:solidFill>
                </a:rPr>
                <a:t>4</a:t>
              </a:r>
              <a:endParaRPr kumimoji="1" lang="zh-CN" altLang="en-US" sz="16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05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zh-CN" altLang="en-US" dirty="0"/>
              <a:t>主要结论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05</a:t>
            </a:r>
            <a:r>
              <a:rPr kumimoji="1" lang="zh-CN" altLang="en-US" dirty="0"/>
              <a:t> 主要结论</a:t>
            </a:r>
          </a:p>
        </p:txBody>
      </p:sp>
      <p:grpSp>
        <p:nvGrpSpPr>
          <p:cNvPr id="16" name="组 15"/>
          <p:cNvGrpSpPr/>
          <p:nvPr/>
        </p:nvGrpSpPr>
        <p:grpSpPr>
          <a:xfrm>
            <a:off x="6695769" y="5169804"/>
            <a:ext cx="5496232" cy="1147422"/>
            <a:chOff x="6695769" y="5169804"/>
            <a:chExt cx="5496232" cy="1147422"/>
          </a:xfrm>
        </p:grpSpPr>
        <p:sp>
          <p:nvSpPr>
            <p:cNvPr id="28" name="立方体 27"/>
            <p:cNvSpPr/>
            <p:nvPr/>
          </p:nvSpPr>
          <p:spPr>
            <a:xfrm>
              <a:off x="6695769" y="5169804"/>
              <a:ext cx="5496232" cy="1147422"/>
            </a:xfrm>
            <a:prstGeom prst="cube">
              <a:avLst>
                <a:gd name="adj" fmla="val 14207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6948345" y="5466516"/>
              <a:ext cx="227818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</a:rPr>
                <a:t>ADD</a:t>
              </a:r>
              <a:r>
                <a:rPr lang="zh-CN" alt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000" b="1" dirty="0">
                  <a:solidFill>
                    <a:schemeClr val="bg1"/>
                  </a:solidFill>
                </a:rPr>
                <a:t>YOUR</a:t>
              </a:r>
              <a:r>
                <a:rPr lang="zh-CN" alt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000" b="1" dirty="0">
                  <a:solidFill>
                    <a:schemeClr val="bg1"/>
                  </a:solidFill>
                </a:rPr>
                <a:t>TITLE</a:t>
              </a:r>
              <a:r>
                <a:rPr lang="zh-CN" alt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000" b="1" dirty="0">
                  <a:solidFill>
                    <a:schemeClr val="bg1"/>
                  </a:solidFill>
                </a:rPr>
                <a:t>HERE</a:t>
              </a:r>
            </a:p>
          </p:txBody>
        </p:sp>
      </p:grpSp>
      <p:grpSp>
        <p:nvGrpSpPr>
          <p:cNvPr id="20" name="组 19"/>
          <p:cNvGrpSpPr/>
          <p:nvPr/>
        </p:nvGrpSpPr>
        <p:grpSpPr>
          <a:xfrm>
            <a:off x="7343053" y="4184942"/>
            <a:ext cx="4848948" cy="1147422"/>
            <a:chOff x="7343053" y="4184942"/>
            <a:chExt cx="4848948" cy="1147422"/>
          </a:xfrm>
        </p:grpSpPr>
        <p:sp>
          <p:nvSpPr>
            <p:cNvPr id="30" name="立方体 29"/>
            <p:cNvSpPr/>
            <p:nvPr/>
          </p:nvSpPr>
          <p:spPr>
            <a:xfrm>
              <a:off x="7343053" y="4184942"/>
              <a:ext cx="4848948" cy="1147422"/>
            </a:xfrm>
            <a:prstGeom prst="cube">
              <a:avLst>
                <a:gd name="adj" fmla="val 1420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7498525" y="4481654"/>
              <a:ext cx="227818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</a:rPr>
                <a:t>ADD</a:t>
              </a:r>
              <a:r>
                <a:rPr lang="zh-CN" alt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000" b="1" dirty="0">
                  <a:solidFill>
                    <a:schemeClr val="bg1"/>
                  </a:solidFill>
                </a:rPr>
                <a:t>YOUR</a:t>
              </a:r>
              <a:r>
                <a:rPr lang="zh-CN" alt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000" b="1" dirty="0">
                  <a:solidFill>
                    <a:schemeClr val="bg1"/>
                  </a:solidFill>
                </a:rPr>
                <a:t>TITLE</a:t>
              </a:r>
              <a:r>
                <a:rPr lang="zh-CN" alt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000" b="1" dirty="0">
                  <a:solidFill>
                    <a:schemeClr val="bg1"/>
                  </a:solidFill>
                </a:rPr>
                <a:t>HERE</a:t>
              </a:r>
            </a:p>
          </p:txBody>
        </p:sp>
      </p:grpSp>
      <p:grpSp>
        <p:nvGrpSpPr>
          <p:cNvPr id="21" name="组 20"/>
          <p:cNvGrpSpPr/>
          <p:nvPr/>
        </p:nvGrpSpPr>
        <p:grpSpPr>
          <a:xfrm>
            <a:off x="7922200" y="3217771"/>
            <a:ext cx="4269800" cy="1147422"/>
            <a:chOff x="7922200" y="3217771"/>
            <a:chExt cx="4269800" cy="1147422"/>
          </a:xfrm>
        </p:grpSpPr>
        <p:sp>
          <p:nvSpPr>
            <p:cNvPr id="36" name="立方体 35"/>
            <p:cNvSpPr/>
            <p:nvPr/>
          </p:nvSpPr>
          <p:spPr>
            <a:xfrm>
              <a:off x="7922200" y="3217771"/>
              <a:ext cx="4269800" cy="1147422"/>
            </a:xfrm>
            <a:prstGeom prst="cube">
              <a:avLst>
                <a:gd name="adj" fmla="val 14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8136620" y="3514483"/>
              <a:ext cx="227818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</a:rPr>
                <a:t>ADD</a:t>
              </a:r>
              <a:r>
                <a:rPr lang="zh-CN" alt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000" b="1" dirty="0">
                  <a:solidFill>
                    <a:schemeClr val="bg1"/>
                  </a:solidFill>
                </a:rPr>
                <a:t>YOUR</a:t>
              </a:r>
              <a:r>
                <a:rPr lang="zh-CN" alt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000" b="1" dirty="0">
                  <a:solidFill>
                    <a:schemeClr val="bg1"/>
                  </a:solidFill>
                </a:rPr>
                <a:t>TITLE</a:t>
              </a:r>
              <a:r>
                <a:rPr lang="zh-CN" alt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000" b="1" dirty="0">
                  <a:solidFill>
                    <a:schemeClr val="bg1"/>
                  </a:solidFill>
                </a:rPr>
                <a:t>HERE</a:t>
              </a:r>
            </a:p>
          </p:txBody>
        </p:sp>
      </p:grpSp>
      <p:grpSp>
        <p:nvGrpSpPr>
          <p:cNvPr id="22" name="组 21"/>
          <p:cNvGrpSpPr/>
          <p:nvPr/>
        </p:nvGrpSpPr>
        <p:grpSpPr>
          <a:xfrm>
            <a:off x="8637619" y="2241755"/>
            <a:ext cx="3554379" cy="1147422"/>
            <a:chOff x="8637619" y="2241755"/>
            <a:chExt cx="3554379" cy="1147422"/>
          </a:xfrm>
        </p:grpSpPr>
        <p:sp>
          <p:nvSpPr>
            <p:cNvPr id="37" name="立方体 36"/>
            <p:cNvSpPr/>
            <p:nvPr/>
          </p:nvSpPr>
          <p:spPr>
            <a:xfrm>
              <a:off x="8637619" y="2241755"/>
              <a:ext cx="3554379" cy="1147422"/>
            </a:xfrm>
            <a:prstGeom prst="cube">
              <a:avLst>
                <a:gd name="adj" fmla="val 1420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8828775" y="2538467"/>
              <a:ext cx="227818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</a:rPr>
                <a:t>ADD</a:t>
              </a:r>
              <a:r>
                <a:rPr lang="zh-CN" alt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000" b="1" dirty="0">
                  <a:solidFill>
                    <a:schemeClr val="bg1"/>
                  </a:solidFill>
                </a:rPr>
                <a:t>YOUR</a:t>
              </a:r>
              <a:r>
                <a:rPr lang="zh-CN" alt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000" b="1" dirty="0">
                  <a:solidFill>
                    <a:schemeClr val="bg1"/>
                  </a:solidFill>
                </a:rPr>
                <a:t>TITLE</a:t>
              </a:r>
              <a:r>
                <a:rPr lang="zh-CN" alt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000" b="1" dirty="0">
                  <a:solidFill>
                    <a:schemeClr val="bg1"/>
                  </a:solidFill>
                </a:rPr>
                <a:t>HERE</a:t>
              </a:r>
            </a:p>
          </p:txBody>
        </p:sp>
      </p:grpSp>
      <p:grpSp>
        <p:nvGrpSpPr>
          <p:cNvPr id="26" name="组 25"/>
          <p:cNvGrpSpPr/>
          <p:nvPr/>
        </p:nvGrpSpPr>
        <p:grpSpPr>
          <a:xfrm>
            <a:off x="2903995" y="2153591"/>
            <a:ext cx="5311560" cy="1053700"/>
            <a:chOff x="2610640" y="2153591"/>
            <a:chExt cx="5311560" cy="1053700"/>
          </a:xfrm>
        </p:grpSpPr>
        <p:sp>
          <p:nvSpPr>
            <p:cNvPr id="46" name="矩形 45"/>
            <p:cNvSpPr/>
            <p:nvPr/>
          </p:nvSpPr>
          <p:spPr>
            <a:xfrm>
              <a:off x="2610640" y="2634827"/>
              <a:ext cx="5311560" cy="572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8-14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号字，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1.3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倍字间距。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5644011" y="2153591"/>
              <a:ext cx="227818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2000" b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ADD</a:t>
              </a:r>
              <a:r>
                <a:rPr lang="zh-CN" altLang="en-US" sz="2000" b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altLang="zh-CN" sz="2000" b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YOUR</a:t>
              </a:r>
              <a:r>
                <a:rPr lang="zh-CN" altLang="en-US" sz="2000" b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altLang="zh-CN" sz="2000" b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TITLE</a:t>
              </a:r>
              <a:r>
                <a:rPr lang="zh-CN" altLang="en-US" sz="2000" b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altLang="zh-CN" sz="2000" b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HERE</a:t>
              </a:r>
            </a:p>
          </p:txBody>
        </p:sp>
      </p:grpSp>
      <p:grpSp>
        <p:nvGrpSpPr>
          <p:cNvPr id="25" name="组 24"/>
          <p:cNvGrpSpPr/>
          <p:nvPr/>
        </p:nvGrpSpPr>
        <p:grpSpPr>
          <a:xfrm>
            <a:off x="2154512" y="3186743"/>
            <a:ext cx="5311560" cy="1053700"/>
            <a:chOff x="1741920" y="3186949"/>
            <a:chExt cx="5311560" cy="1053700"/>
          </a:xfrm>
        </p:grpSpPr>
        <p:sp>
          <p:nvSpPr>
            <p:cNvPr id="48" name="矩形 47"/>
            <p:cNvSpPr/>
            <p:nvPr/>
          </p:nvSpPr>
          <p:spPr>
            <a:xfrm>
              <a:off x="1741920" y="3668185"/>
              <a:ext cx="5311560" cy="572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8-14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号字，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1.3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倍字间距。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4775291" y="3186949"/>
              <a:ext cx="227818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2000" b="1" dirty="0">
                  <a:solidFill>
                    <a:schemeClr val="accent1"/>
                  </a:solidFill>
                </a:rPr>
                <a:t>ADD</a:t>
              </a:r>
              <a:r>
                <a:rPr lang="zh-CN" altLang="en-US" sz="2000" b="1" dirty="0">
                  <a:solidFill>
                    <a:schemeClr val="accent1"/>
                  </a:solidFill>
                </a:rPr>
                <a:t> </a:t>
              </a:r>
              <a:r>
                <a:rPr lang="en-US" altLang="zh-CN" sz="2000" b="1" dirty="0">
                  <a:solidFill>
                    <a:schemeClr val="accent1"/>
                  </a:solidFill>
                </a:rPr>
                <a:t>YOUR</a:t>
              </a:r>
              <a:r>
                <a:rPr lang="zh-CN" altLang="en-US" sz="2000" b="1" dirty="0">
                  <a:solidFill>
                    <a:schemeClr val="accent1"/>
                  </a:solidFill>
                </a:rPr>
                <a:t> </a:t>
              </a:r>
              <a:r>
                <a:rPr lang="en-US" altLang="zh-CN" sz="2000" b="1" dirty="0">
                  <a:solidFill>
                    <a:schemeClr val="accent1"/>
                  </a:solidFill>
                </a:rPr>
                <a:t>TITLE</a:t>
              </a:r>
              <a:r>
                <a:rPr lang="zh-CN" altLang="en-US" sz="2000" b="1" dirty="0">
                  <a:solidFill>
                    <a:schemeClr val="accent1"/>
                  </a:solidFill>
                </a:rPr>
                <a:t> </a:t>
              </a:r>
              <a:r>
                <a:rPr lang="en-US" altLang="zh-CN" sz="2000" b="1" dirty="0">
                  <a:solidFill>
                    <a:schemeClr val="accent1"/>
                  </a:solidFill>
                </a:rPr>
                <a:t>HERE</a:t>
              </a:r>
            </a:p>
          </p:txBody>
        </p:sp>
      </p:grpSp>
      <p:grpSp>
        <p:nvGrpSpPr>
          <p:cNvPr id="24" name="组 23"/>
          <p:cNvGrpSpPr/>
          <p:nvPr/>
        </p:nvGrpSpPr>
        <p:grpSpPr>
          <a:xfrm>
            <a:off x="1405029" y="4219895"/>
            <a:ext cx="5311560" cy="1053700"/>
            <a:chOff x="873200" y="4207544"/>
            <a:chExt cx="5311560" cy="1053700"/>
          </a:xfrm>
        </p:grpSpPr>
        <p:sp>
          <p:nvSpPr>
            <p:cNvPr id="50" name="矩形 49"/>
            <p:cNvSpPr/>
            <p:nvPr/>
          </p:nvSpPr>
          <p:spPr>
            <a:xfrm>
              <a:off x="873200" y="4688780"/>
              <a:ext cx="5311560" cy="572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8-14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号字，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1.3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倍字间距。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3906571" y="4207544"/>
              <a:ext cx="227818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2000" b="1" dirty="0">
                  <a:solidFill>
                    <a:schemeClr val="accent1">
                      <a:lumMod val="75000"/>
                    </a:schemeClr>
                  </a:solidFill>
                </a:rPr>
                <a:t>ADD</a:t>
              </a:r>
              <a:r>
                <a:rPr lang="zh-CN" altLang="en-US" sz="20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altLang="zh-CN" sz="2000" b="1" dirty="0">
                  <a:solidFill>
                    <a:schemeClr val="accent1">
                      <a:lumMod val="75000"/>
                    </a:schemeClr>
                  </a:solidFill>
                </a:rPr>
                <a:t>YOUR</a:t>
              </a:r>
              <a:r>
                <a:rPr lang="zh-CN" altLang="en-US" sz="20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altLang="zh-CN" sz="2000" b="1" dirty="0">
                  <a:solidFill>
                    <a:schemeClr val="accent1">
                      <a:lumMod val="75000"/>
                    </a:schemeClr>
                  </a:solidFill>
                </a:rPr>
                <a:t>TITLE</a:t>
              </a:r>
              <a:r>
                <a:rPr lang="zh-CN" altLang="en-US" sz="20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altLang="zh-CN" sz="2000" b="1" dirty="0">
                  <a:solidFill>
                    <a:schemeClr val="accent1">
                      <a:lumMod val="75000"/>
                    </a:schemeClr>
                  </a:solidFill>
                </a:rPr>
                <a:t>HERE</a:t>
              </a:r>
            </a:p>
          </p:txBody>
        </p:sp>
      </p:grpSp>
      <p:grpSp>
        <p:nvGrpSpPr>
          <p:cNvPr id="23" name="组 22"/>
          <p:cNvGrpSpPr/>
          <p:nvPr/>
        </p:nvGrpSpPr>
        <p:grpSpPr>
          <a:xfrm>
            <a:off x="655546" y="5253046"/>
            <a:ext cx="5311560" cy="1053700"/>
            <a:chOff x="362191" y="5253046"/>
            <a:chExt cx="5311560" cy="1053700"/>
          </a:xfrm>
        </p:grpSpPr>
        <p:sp>
          <p:nvSpPr>
            <p:cNvPr id="52" name="矩形 51"/>
            <p:cNvSpPr/>
            <p:nvPr/>
          </p:nvSpPr>
          <p:spPr>
            <a:xfrm>
              <a:off x="362191" y="5734282"/>
              <a:ext cx="5311560" cy="572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8-14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号字，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1.3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倍字间距。</a:t>
              </a:r>
            </a:p>
          </p:txBody>
        </p:sp>
        <p:sp>
          <p:nvSpPr>
            <p:cNvPr id="53" name="矩形 52"/>
            <p:cNvSpPr/>
            <p:nvPr/>
          </p:nvSpPr>
          <p:spPr>
            <a:xfrm>
              <a:off x="3395562" y="5253046"/>
              <a:ext cx="227818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2000" b="1" dirty="0">
                  <a:solidFill>
                    <a:schemeClr val="accent1">
                      <a:lumMod val="50000"/>
                    </a:schemeClr>
                  </a:solidFill>
                </a:rPr>
                <a:t>ADD</a:t>
              </a:r>
              <a:r>
                <a:rPr lang="zh-CN" altLang="en-US" sz="20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zh-CN" sz="2000" b="1" dirty="0">
                  <a:solidFill>
                    <a:schemeClr val="accent1">
                      <a:lumMod val="50000"/>
                    </a:schemeClr>
                  </a:solidFill>
                </a:rPr>
                <a:t>YOUR</a:t>
              </a:r>
              <a:r>
                <a:rPr lang="zh-CN" altLang="en-US" sz="20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zh-CN" sz="2000" b="1" dirty="0">
                  <a:solidFill>
                    <a:schemeClr val="accent1">
                      <a:lumMod val="50000"/>
                    </a:schemeClr>
                  </a:solidFill>
                </a:rPr>
                <a:t>TITLE</a:t>
              </a:r>
              <a:r>
                <a:rPr lang="zh-CN" altLang="en-US" sz="20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zh-CN" sz="2000" b="1" dirty="0">
                  <a:solidFill>
                    <a:schemeClr val="accent1">
                      <a:lumMod val="50000"/>
                    </a:schemeClr>
                  </a:solidFill>
                </a:rPr>
                <a:t>HERE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CN" altLang="en-US" dirty="0"/>
              <a:t>选题背景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zh-CN" dirty="0"/>
              <a:t>CONTENTS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zh-CN" dirty="0"/>
              <a:t>02</a:t>
            </a:r>
            <a:endParaRPr kumimoji="1"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zh-CN" altLang="en-US" dirty="0"/>
              <a:t>论文结构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zh-CN" dirty="0"/>
              <a:t>03</a:t>
            </a:r>
            <a:endParaRPr kumimoji="1"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1" lang="zh-CN" altLang="en-US" dirty="0"/>
              <a:t>研究方法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kumimoji="1" lang="en-US" altLang="zh-CN" dirty="0"/>
              <a:t>04</a:t>
            </a:r>
            <a:endParaRPr kumimoji="1"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1" lang="zh-CN" altLang="en-US" dirty="0"/>
              <a:t>分析讨论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1" lang="en-US" altLang="zh-CN" dirty="0"/>
              <a:t>05</a:t>
            </a:r>
            <a:endParaRPr kumimoji="1"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kumimoji="1" lang="zh-CN" altLang="en-US" dirty="0"/>
              <a:t>主要结论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1" lang="en-US" altLang="zh-CN" dirty="0"/>
              <a:t>06</a:t>
            </a:r>
            <a:endParaRPr kumimoji="1"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1" lang="zh-CN" altLang="en-US" dirty="0"/>
              <a:t>参考文献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029199" y="2714455"/>
            <a:ext cx="2330245" cy="233024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05</a:t>
            </a:r>
            <a:r>
              <a:rPr kumimoji="1" lang="zh-CN" altLang="en-US" dirty="0"/>
              <a:t> 主要结论</a:t>
            </a:r>
          </a:p>
        </p:txBody>
      </p:sp>
      <p:sp>
        <p:nvSpPr>
          <p:cNvPr id="3" name="椭圆 2"/>
          <p:cNvSpPr/>
          <p:nvPr/>
        </p:nvSpPr>
        <p:spPr>
          <a:xfrm>
            <a:off x="5309420" y="1624463"/>
            <a:ext cx="1651819" cy="165181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kumimoji="1" lang="en-US" altLang="zh-CN" sz="7200" dirty="0">
                <a:solidFill>
                  <a:schemeClr val="bg1"/>
                </a:solidFill>
              </a:rPr>
              <a:t>1</a:t>
            </a:r>
            <a:endParaRPr kumimoji="1" lang="zh-CN" altLang="en-US" sz="7200" dirty="0">
              <a:solidFill>
                <a:schemeClr val="bg1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6824693" y="2927237"/>
            <a:ext cx="1651819" cy="16518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kumimoji="1" lang="en-US" altLang="zh-CN" sz="7200" dirty="0">
                <a:solidFill>
                  <a:schemeClr val="bg1"/>
                </a:solidFill>
              </a:rPr>
              <a:t>2</a:t>
            </a:r>
            <a:endParaRPr kumimoji="1" lang="zh-CN" altLang="en-US" sz="7200" dirty="0">
              <a:solidFill>
                <a:schemeClr val="bg1"/>
              </a:solidFill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5309419" y="4482873"/>
            <a:ext cx="1651819" cy="16518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kumimoji="1" lang="en-US" altLang="zh-CN" sz="7200" dirty="0">
                <a:solidFill>
                  <a:schemeClr val="bg1"/>
                </a:solidFill>
              </a:rPr>
              <a:t>3</a:t>
            </a:r>
            <a:endParaRPr kumimoji="1" lang="zh-CN" altLang="en-US" sz="7200" dirty="0">
              <a:solidFill>
                <a:schemeClr val="bg1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3794145" y="2831054"/>
            <a:ext cx="1651819" cy="16518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kumimoji="1" lang="en-US" altLang="zh-CN" sz="7200" dirty="0">
                <a:solidFill>
                  <a:schemeClr val="bg1"/>
                </a:solidFill>
              </a:rPr>
              <a:t>4</a:t>
            </a:r>
            <a:endParaRPr kumimoji="1" lang="zh-CN" altLang="en-US" sz="7200" dirty="0">
              <a:solidFill>
                <a:schemeClr val="bg1"/>
              </a:solidFill>
            </a:endParaRPr>
          </a:p>
        </p:txBody>
      </p:sp>
      <p:grpSp>
        <p:nvGrpSpPr>
          <p:cNvPr id="5" name="组 4"/>
          <p:cNvGrpSpPr/>
          <p:nvPr/>
        </p:nvGrpSpPr>
        <p:grpSpPr>
          <a:xfrm>
            <a:off x="7079225" y="1494948"/>
            <a:ext cx="2846441" cy="1293766"/>
            <a:chOff x="7079225" y="1494948"/>
            <a:chExt cx="2846441" cy="1293766"/>
          </a:xfrm>
        </p:grpSpPr>
        <p:sp>
          <p:nvSpPr>
            <p:cNvPr id="34" name="矩形 33"/>
            <p:cNvSpPr/>
            <p:nvPr/>
          </p:nvSpPr>
          <p:spPr>
            <a:xfrm>
              <a:off x="7079226" y="1976184"/>
              <a:ext cx="2846440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7079225" y="1494948"/>
              <a:ext cx="227818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solidFill>
                    <a:schemeClr val="accent1">
                      <a:lumMod val="50000"/>
                    </a:schemeClr>
                  </a:solidFill>
                </a:rPr>
                <a:t>ADD</a:t>
              </a:r>
              <a:r>
                <a:rPr lang="zh-CN" altLang="en-US" sz="20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zh-CN" sz="2000" b="1" dirty="0">
                  <a:solidFill>
                    <a:schemeClr val="accent1">
                      <a:lumMod val="50000"/>
                    </a:schemeClr>
                  </a:solidFill>
                </a:rPr>
                <a:t>YOUR</a:t>
              </a:r>
              <a:r>
                <a:rPr lang="zh-CN" altLang="en-US" sz="20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zh-CN" sz="2000" b="1" dirty="0">
                  <a:solidFill>
                    <a:schemeClr val="accent1">
                      <a:lumMod val="50000"/>
                    </a:schemeClr>
                  </a:solidFill>
                </a:rPr>
                <a:t>TITLE</a:t>
              </a:r>
              <a:r>
                <a:rPr lang="zh-CN" altLang="en-US" sz="20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zh-CN" sz="2000" b="1" dirty="0">
                  <a:solidFill>
                    <a:schemeClr val="accent1">
                      <a:lumMod val="50000"/>
                    </a:schemeClr>
                  </a:solidFill>
                </a:rPr>
                <a:t>HERE</a:t>
              </a:r>
            </a:p>
          </p:txBody>
        </p:sp>
      </p:grpSp>
      <p:grpSp>
        <p:nvGrpSpPr>
          <p:cNvPr id="7" name="组 6"/>
          <p:cNvGrpSpPr/>
          <p:nvPr/>
        </p:nvGrpSpPr>
        <p:grpSpPr>
          <a:xfrm>
            <a:off x="789092" y="3026867"/>
            <a:ext cx="2826738" cy="1293766"/>
            <a:chOff x="1069312" y="3158574"/>
            <a:chExt cx="2826738" cy="1293766"/>
          </a:xfrm>
        </p:grpSpPr>
        <p:sp>
          <p:nvSpPr>
            <p:cNvPr id="39" name="矩形 38"/>
            <p:cNvSpPr/>
            <p:nvPr/>
          </p:nvSpPr>
          <p:spPr>
            <a:xfrm>
              <a:off x="1069312" y="3639810"/>
              <a:ext cx="2826738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1617862" y="3158574"/>
              <a:ext cx="227818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2000" b="1" dirty="0">
                  <a:solidFill>
                    <a:schemeClr val="accent1">
                      <a:lumMod val="50000"/>
                    </a:schemeClr>
                  </a:solidFill>
                </a:rPr>
                <a:t>ADD</a:t>
              </a:r>
              <a:r>
                <a:rPr lang="zh-CN" altLang="en-US" sz="20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zh-CN" sz="2000" b="1" dirty="0">
                  <a:solidFill>
                    <a:schemeClr val="accent1">
                      <a:lumMod val="50000"/>
                    </a:schemeClr>
                  </a:solidFill>
                </a:rPr>
                <a:t>YOUR</a:t>
              </a:r>
              <a:r>
                <a:rPr lang="zh-CN" altLang="en-US" sz="20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zh-CN" sz="2000" b="1" dirty="0">
                  <a:solidFill>
                    <a:schemeClr val="accent1">
                      <a:lumMod val="50000"/>
                    </a:schemeClr>
                  </a:solidFill>
                </a:rPr>
                <a:t>TITLE</a:t>
              </a:r>
              <a:r>
                <a:rPr lang="zh-CN" altLang="en-US" sz="20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zh-CN" sz="2000" b="1" dirty="0">
                  <a:solidFill>
                    <a:schemeClr val="accent1">
                      <a:lumMod val="50000"/>
                    </a:schemeClr>
                  </a:solidFill>
                </a:rPr>
                <a:t>HERE</a:t>
              </a:r>
            </a:p>
          </p:txBody>
        </p:sp>
      </p:grpSp>
      <p:grpSp>
        <p:nvGrpSpPr>
          <p:cNvPr id="56" name="组 55"/>
          <p:cNvGrpSpPr/>
          <p:nvPr/>
        </p:nvGrpSpPr>
        <p:grpSpPr>
          <a:xfrm>
            <a:off x="8578416" y="3030773"/>
            <a:ext cx="2826739" cy="1293766"/>
            <a:chOff x="8559017" y="3106263"/>
            <a:chExt cx="2826739" cy="1293766"/>
          </a:xfrm>
        </p:grpSpPr>
        <p:sp>
          <p:nvSpPr>
            <p:cNvPr id="57" name="矩形 56"/>
            <p:cNvSpPr/>
            <p:nvPr/>
          </p:nvSpPr>
          <p:spPr>
            <a:xfrm>
              <a:off x="8559018" y="3587499"/>
              <a:ext cx="2826738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8559017" y="3106263"/>
              <a:ext cx="227818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solidFill>
                    <a:schemeClr val="accent1">
                      <a:lumMod val="50000"/>
                    </a:schemeClr>
                  </a:solidFill>
                </a:rPr>
                <a:t>ADD</a:t>
              </a:r>
              <a:r>
                <a:rPr lang="zh-CN" altLang="en-US" sz="20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zh-CN" sz="2000" b="1" dirty="0">
                  <a:solidFill>
                    <a:schemeClr val="accent1">
                      <a:lumMod val="50000"/>
                    </a:schemeClr>
                  </a:solidFill>
                </a:rPr>
                <a:t>YOUR</a:t>
              </a:r>
              <a:r>
                <a:rPr lang="zh-CN" altLang="en-US" sz="20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zh-CN" sz="2000" b="1" dirty="0">
                  <a:solidFill>
                    <a:schemeClr val="accent1">
                      <a:lumMod val="50000"/>
                    </a:schemeClr>
                  </a:solidFill>
                </a:rPr>
                <a:t>TITLE</a:t>
              </a:r>
              <a:r>
                <a:rPr lang="zh-CN" altLang="en-US" sz="20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zh-CN" sz="2000" b="1" dirty="0">
                  <a:solidFill>
                    <a:schemeClr val="accent1">
                      <a:lumMod val="50000"/>
                    </a:schemeClr>
                  </a:solidFill>
                </a:rPr>
                <a:t>HERE</a:t>
              </a:r>
            </a:p>
          </p:txBody>
        </p:sp>
      </p:grpSp>
      <p:grpSp>
        <p:nvGrpSpPr>
          <p:cNvPr id="59" name="组 58"/>
          <p:cNvGrpSpPr/>
          <p:nvPr/>
        </p:nvGrpSpPr>
        <p:grpSpPr>
          <a:xfrm>
            <a:off x="2177917" y="4661899"/>
            <a:ext cx="2826738" cy="1293766"/>
            <a:chOff x="1069312" y="3158574"/>
            <a:chExt cx="2826738" cy="1293766"/>
          </a:xfrm>
        </p:grpSpPr>
        <p:sp>
          <p:nvSpPr>
            <p:cNvPr id="60" name="矩形 59"/>
            <p:cNvSpPr/>
            <p:nvPr/>
          </p:nvSpPr>
          <p:spPr>
            <a:xfrm>
              <a:off x="1069312" y="3639810"/>
              <a:ext cx="2826738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1617862" y="3158574"/>
              <a:ext cx="227818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2000" b="1" dirty="0">
                  <a:solidFill>
                    <a:schemeClr val="accent1">
                      <a:lumMod val="50000"/>
                    </a:schemeClr>
                  </a:solidFill>
                </a:rPr>
                <a:t>ADD</a:t>
              </a:r>
              <a:r>
                <a:rPr lang="zh-CN" altLang="en-US" sz="20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zh-CN" sz="2000" b="1" dirty="0">
                  <a:solidFill>
                    <a:schemeClr val="accent1">
                      <a:lumMod val="50000"/>
                    </a:schemeClr>
                  </a:solidFill>
                </a:rPr>
                <a:t>YOUR</a:t>
              </a:r>
              <a:r>
                <a:rPr lang="zh-CN" altLang="en-US" sz="20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zh-CN" sz="2000" b="1" dirty="0">
                  <a:solidFill>
                    <a:schemeClr val="accent1">
                      <a:lumMod val="50000"/>
                    </a:schemeClr>
                  </a:solidFill>
                </a:rPr>
                <a:t>TITLE</a:t>
              </a:r>
              <a:r>
                <a:rPr lang="zh-CN" altLang="en-US" sz="20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zh-CN" sz="2000" b="1" dirty="0">
                  <a:solidFill>
                    <a:schemeClr val="accent1">
                      <a:lumMod val="50000"/>
                    </a:schemeClr>
                  </a:solidFill>
                </a:rPr>
                <a:t>HERE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06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zh-CN" altLang="en-US" dirty="0"/>
              <a:t>参考文献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/>
              <a:t>感谢聆听！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/>
              <a:t>《</a:t>
            </a:r>
            <a:r>
              <a:rPr lang="zh-CN" altLang="en-US"/>
              <a:t>请在此处添加你的论文标题</a:t>
            </a:r>
            <a:r>
              <a:rPr lang="en-US" altLang="zh-CN"/>
              <a:t>》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/>
              <a:t>PRESENTED</a:t>
            </a:r>
            <a:r>
              <a:rPr lang="zh-CN" altLang="en-US"/>
              <a:t> </a:t>
            </a:r>
            <a:r>
              <a:rPr lang="en-US" altLang="zh-CN"/>
              <a:t>BY</a:t>
            </a:r>
            <a:r>
              <a:rPr lang="zh-CN" altLang="en-US"/>
              <a:t> </a:t>
            </a:r>
            <a:r>
              <a:rPr lang="en-US" altLang="zh-CN"/>
              <a:t>OfficePLUS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zh-CN" altLang="en-US" dirty="0"/>
              <a:t>选题背景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01</a:t>
            </a:r>
            <a:r>
              <a:rPr kumimoji="1" lang="zh-CN" altLang="en-US" dirty="0"/>
              <a:t> 选题背景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89" r="21889"/>
          <a:stretch>
            <a:fillRect/>
          </a:stretch>
        </p:blipFill>
        <p:spPr>
          <a:xfrm>
            <a:off x="6920753" y="1485450"/>
            <a:ext cx="2278350" cy="22783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89" r="21889"/>
          <a:stretch>
            <a:fillRect/>
          </a:stretch>
        </p:blipFill>
        <p:spPr>
          <a:xfrm>
            <a:off x="9338096" y="1485450"/>
            <a:ext cx="2278350" cy="22783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89" r="21889"/>
          <a:stretch>
            <a:fillRect/>
          </a:stretch>
        </p:blipFill>
        <p:spPr>
          <a:xfrm>
            <a:off x="6920753" y="3902793"/>
            <a:ext cx="2278350" cy="22783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89" r="21889"/>
          <a:stretch>
            <a:fillRect/>
          </a:stretch>
        </p:blipFill>
        <p:spPr>
          <a:xfrm>
            <a:off x="9338096" y="3902793"/>
            <a:ext cx="2278350" cy="22783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51732" y="3281582"/>
            <a:ext cx="4398810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rgbClr val="000000"/>
                </a:solidFill>
                <a:latin typeface="+mn-ea"/>
              </a:rPr>
              <a:t>8-14</a:t>
            </a:r>
            <a:r>
              <a:rPr lang="zh-CN" altLang="en-US" sz="1400" dirty="0">
                <a:solidFill>
                  <a:srgbClr val="000000"/>
                </a:solidFill>
                <a:latin typeface="+mn-ea"/>
              </a:rPr>
              <a:t>号字，</a:t>
            </a:r>
            <a:r>
              <a:rPr lang="en-US" altLang="zh-CN" sz="1400" dirty="0">
                <a:solidFill>
                  <a:srgbClr val="000000"/>
                </a:solidFill>
                <a:latin typeface="+mn-ea"/>
              </a:rPr>
              <a:t>1.3</a:t>
            </a:r>
            <a:r>
              <a:rPr lang="zh-CN" altLang="en-US" sz="1400" dirty="0">
                <a:solidFill>
                  <a:srgbClr val="000000"/>
                </a:solidFill>
                <a:latin typeface="+mn-ea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rgbClr val="000000"/>
                </a:solidFill>
                <a:latin typeface="+mn-ea"/>
              </a:rPr>
              <a:t>8-14</a:t>
            </a:r>
            <a:r>
              <a:rPr lang="zh-CN" altLang="en-US" sz="1400" dirty="0">
                <a:solidFill>
                  <a:srgbClr val="000000"/>
                </a:solidFill>
                <a:latin typeface="+mn-ea"/>
              </a:rPr>
              <a:t>号字，</a:t>
            </a:r>
            <a:r>
              <a:rPr lang="en-US" altLang="zh-CN" sz="1400" dirty="0">
                <a:solidFill>
                  <a:srgbClr val="000000"/>
                </a:solidFill>
                <a:latin typeface="+mn-ea"/>
              </a:rPr>
              <a:t>1.3</a:t>
            </a:r>
            <a:r>
              <a:rPr lang="zh-CN" altLang="en-US" sz="1400" dirty="0">
                <a:solidFill>
                  <a:srgbClr val="000000"/>
                </a:solidFill>
                <a:latin typeface="+mn-ea"/>
              </a:rPr>
              <a:t>倍字间距。</a:t>
            </a:r>
          </a:p>
        </p:txBody>
      </p:sp>
      <p:sp>
        <p:nvSpPr>
          <p:cNvPr id="10" name="矩形 9"/>
          <p:cNvSpPr/>
          <p:nvPr/>
        </p:nvSpPr>
        <p:spPr>
          <a:xfrm>
            <a:off x="1051732" y="2542918"/>
            <a:ext cx="311976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TITLE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HERE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01</a:t>
            </a:r>
            <a:r>
              <a:rPr kumimoji="1" lang="zh-CN" altLang="en-US" dirty="0"/>
              <a:t> 选题背景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0" t="3087" r="3110" b="3087"/>
          <a:stretch>
            <a:fillRect/>
          </a:stretch>
        </p:blipFill>
        <p:spPr>
          <a:xfrm>
            <a:off x="916188" y="2129531"/>
            <a:ext cx="5108094" cy="2873303"/>
          </a:xfrm>
          <a:prstGeom prst="rect">
            <a:avLst/>
          </a:prstGeom>
        </p:spPr>
      </p:pic>
      <p:grpSp>
        <p:nvGrpSpPr>
          <p:cNvPr id="13" name="组 12"/>
          <p:cNvGrpSpPr/>
          <p:nvPr/>
        </p:nvGrpSpPr>
        <p:grpSpPr>
          <a:xfrm>
            <a:off x="1139411" y="3828457"/>
            <a:ext cx="4661647" cy="2348753"/>
            <a:chOff x="1229058" y="3828457"/>
            <a:chExt cx="4661647" cy="2348753"/>
          </a:xfrm>
        </p:grpSpPr>
        <p:sp>
          <p:nvSpPr>
            <p:cNvPr id="3" name="矩形 2"/>
            <p:cNvSpPr/>
            <p:nvPr/>
          </p:nvSpPr>
          <p:spPr>
            <a:xfrm>
              <a:off x="1229058" y="3828457"/>
              <a:ext cx="4661647" cy="23487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611487" y="4314743"/>
              <a:ext cx="3896788" cy="1212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rgbClr val="000000"/>
                  </a:solidFill>
                  <a:latin typeface="+mn-ea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400" dirty="0">
                  <a:solidFill>
                    <a:srgbClr val="000000"/>
                  </a:solidFill>
                  <a:latin typeface="+mn-ea"/>
                </a:rPr>
                <a:t>8-14</a:t>
              </a:r>
              <a:r>
                <a:rPr lang="zh-CN" altLang="en-US" sz="1400" dirty="0">
                  <a:solidFill>
                    <a:srgbClr val="000000"/>
                  </a:solidFill>
                  <a:latin typeface="+mn-ea"/>
                </a:rPr>
                <a:t>号字，</a:t>
              </a:r>
              <a:r>
                <a:rPr lang="en-US" altLang="zh-CN" sz="1400" dirty="0">
                  <a:solidFill>
                    <a:srgbClr val="000000"/>
                  </a:solidFill>
                  <a:latin typeface="+mn-ea"/>
                </a:rPr>
                <a:t>1.3</a:t>
              </a:r>
              <a:r>
                <a:rPr lang="zh-CN" altLang="en-US" sz="1400" dirty="0">
                  <a:solidFill>
                    <a:srgbClr val="000000"/>
                  </a:solidFill>
                  <a:latin typeface="+mn-ea"/>
                </a:rPr>
                <a:t>倍字间距。</a:t>
              </a:r>
            </a:p>
          </p:txBody>
        </p:sp>
      </p:grpSp>
      <p:sp>
        <p:nvSpPr>
          <p:cNvPr id="8" name="椭圆 7"/>
          <p:cNvSpPr/>
          <p:nvPr/>
        </p:nvSpPr>
        <p:spPr>
          <a:xfrm>
            <a:off x="3219222" y="3577445"/>
            <a:ext cx="502024" cy="50202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0" t="3087" r="3110" b="3087"/>
          <a:stretch>
            <a:fillRect/>
          </a:stretch>
        </p:blipFill>
        <p:spPr>
          <a:xfrm>
            <a:off x="6247505" y="2129531"/>
            <a:ext cx="5108094" cy="2873303"/>
          </a:xfrm>
          <a:prstGeom prst="rect">
            <a:avLst/>
          </a:prstGeom>
        </p:spPr>
      </p:pic>
      <p:grpSp>
        <p:nvGrpSpPr>
          <p:cNvPr id="15" name="组 14"/>
          <p:cNvGrpSpPr/>
          <p:nvPr/>
        </p:nvGrpSpPr>
        <p:grpSpPr>
          <a:xfrm>
            <a:off x="6470728" y="3828457"/>
            <a:ext cx="4661647" cy="2348753"/>
            <a:chOff x="1229058" y="3828457"/>
            <a:chExt cx="4661647" cy="2348753"/>
          </a:xfrm>
        </p:grpSpPr>
        <p:sp>
          <p:nvSpPr>
            <p:cNvPr id="16" name="矩形 15"/>
            <p:cNvSpPr/>
            <p:nvPr/>
          </p:nvSpPr>
          <p:spPr>
            <a:xfrm>
              <a:off x="1229058" y="3828457"/>
              <a:ext cx="4661647" cy="23487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611487" y="4314743"/>
              <a:ext cx="3896788" cy="1212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rgbClr val="000000"/>
                  </a:solidFill>
                  <a:latin typeface="+mn-ea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400" dirty="0">
                  <a:solidFill>
                    <a:srgbClr val="000000"/>
                  </a:solidFill>
                  <a:latin typeface="+mn-ea"/>
                </a:rPr>
                <a:t>8-14</a:t>
              </a:r>
              <a:r>
                <a:rPr lang="zh-CN" altLang="en-US" sz="1400" dirty="0">
                  <a:solidFill>
                    <a:srgbClr val="000000"/>
                  </a:solidFill>
                  <a:latin typeface="+mn-ea"/>
                </a:rPr>
                <a:t>号字，</a:t>
              </a:r>
              <a:r>
                <a:rPr lang="en-US" altLang="zh-CN" sz="1400" dirty="0">
                  <a:solidFill>
                    <a:srgbClr val="000000"/>
                  </a:solidFill>
                  <a:latin typeface="+mn-ea"/>
                </a:rPr>
                <a:t>1.3</a:t>
              </a:r>
              <a:r>
                <a:rPr lang="zh-CN" altLang="en-US" sz="1400" dirty="0">
                  <a:solidFill>
                    <a:srgbClr val="000000"/>
                  </a:solidFill>
                  <a:latin typeface="+mn-ea"/>
                </a:rPr>
                <a:t>倍字间距。</a:t>
              </a:r>
            </a:p>
          </p:txBody>
        </p:sp>
      </p:grpSp>
      <p:sp>
        <p:nvSpPr>
          <p:cNvPr id="18" name="椭圆 17"/>
          <p:cNvSpPr/>
          <p:nvPr/>
        </p:nvSpPr>
        <p:spPr>
          <a:xfrm>
            <a:off x="8550539" y="3577445"/>
            <a:ext cx="502024" cy="50202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01</a:t>
            </a:r>
            <a:r>
              <a:rPr kumimoji="1" lang="zh-CN" altLang="en-US" dirty="0"/>
              <a:t> 选题背景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0" t="18417" r="3110" b="50062"/>
          <a:stretch>
            <a:fillRect/>
          </a:stretch>
        </p:blipFill>
        <p:spPr>
          <a:xfrm>
            <a:off x="0" y="4554071"/>
            <a:ext cx="12192000" cy="230392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086758" y="2932815"/>
            <a:ext cx="10190842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rgbClr val="000000"/>
                </a:solidFill>
                <a:latin typeface="+mn-ea"/>
              </a:rPr>
              <a:t>8-14</a:t>
            </a:r>
            <a:r>
              <a:rPr lang="zh-CN" altLang="en-US" sz="1400" dirty="0">
                <a:solidFill>
                  <a:srgbClr val="000000"/>
                </a:solidFill>
                <a:latin typeface="+mn-ea"/>
              </a:rPr>
              <a:t>号字，</a:t>
            </a:r>
            <a:r>
              <a:rPr lang="en-US" altLang="zh-CN" sz="1400" dirty="0">
                <a:solidFill>
                  <a:srgbClr val="000000"/>
                </a:solidFill>
                <a:latin typeface="+mn-ea"/>
              </a:rPr>
              <a:t>1.3</a:t>
            </a:r>
            <a:r>
              <a:rPr lang="zh-CN" altLang="en-US" sz="1400" dirty="0">
                <a:solidFill>
                  <a:srgbClr val="000000"/>
                </a:solidFill>
                <a:latin typeface="+mn-ea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rgbClr val="000000"/>
                </a:solidFill>
                <a:latin typeface="+mn-ea"/>
              </a:rPr>
              <a:t>8-14</a:t>
            </a:r>
            <a:r>
              <a:rPr lang="zh-CN" altLang="en-US" sz="1400" dirty="0">
                <a:solidFill>
                  <a:srgbClr val="000000"/>
                </a:solidFill>
                <a:latin typeface="+mn-ea"/>
              </a:rPr>
              <a:t>号字，</a:t>
            </a:r>
            <a:r>
              <a:rPr lang="en-US" altLang="zh-CN" sz="1400" dirty="0">
                <a:solidFill>
                  <a:srgbClr val="000000"/>
                </a:solidFill>
                <a:latin typeface="+mn-ea"/>
              </a:rPr>
              <a:t>1.3</a:t>
            </a:r>
            <a:r>
              <a:rPr lang="zh-CN" altLang="en-US" sz="1400" dirty="0">
                <a:solidFill>
                  <a:srgbClr val="000000"/>
                </a:solidFill>
                <a:latin typeface="+mn-ea"/>
              </a:rPr>
              <a:t>倍字间距。</a:t>
            </a:r>
          </a:p>
        </p:txBody>
      </p:sp>
      <p:sp>
        <p:nvSpPr>
          <p:cNvPr id="21" name="矩形 20"/>
          <p:cNvSpPr/>
          <p:nvPr/>
        </p:nvSpPr>
        <p:spPr>
          <a:xfrm>
            <a:off x="1086758" y="2194151"/>
            <a:ext cx="311976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TITLE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HERE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02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zh-CN" altLang="en-US" dirty="0"/>
              <a:t>论文结构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02</a:t>
            </a:r>
            <a:r>
              <a:rPr kumimoji="1" lang="zh-CN" altLang="en-US" dirty="0"/>
              <a:t> 论文结构</a:t>
            </a:r>
          </a:p>
        </p:txBody>
      </p:sp>
      <p:sp>
        <p:nvSpPr>
          <p:cNvPr id="8" name="矩形 7"/>
          <p:cNvSpPr/>
          <p:nvPr/>
        </p:nvSpPr>
        <p:spPr>
          <a:xfrm>
            <a:off x="2922494" y="2402542"/>
            <a:ext cx="8498541" cy="9861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kumimoji="1" lang="en-US" altLang="zh-CN" dirty="0">
                <a:solidFill>
                  <a:schemeClr val="bg1"/>
                </a:solidFill>
              </a:rPr>
              <a:t>ADD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YOUR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TITLE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HERE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922494" y="3558989"/>
            <a:ext cx="4158307" cy="9861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kumimoji="1" lang="en-US" altLang="zh-CN" dirty="0">
                <a:solidFill>
                  <a:schemeClr val="bg1"/>
                </a:solidFill>
              </a:rPr>
              <a:t>ADD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YOUR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TITLE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HERE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262727" y="3558989"/>
            <a:ext cx="4158307" cy="9861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kumimoji="1" lang="en-US" altLang="zh-CN" dirty="0">
                <a:solidFill>
                  <a:schemeClr val="bg1"/>
                </a:solidFill>
              </a:rPr>
              <a:t>ADD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YOUR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TITLE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HERE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922494" y="4805084"/>
            <a:ext cx="2034646" cy="9861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kumimoji="1" lang="en-US" altLang="zh-CN" dirty="0">
                <a:solidFill>
                  <a:schemeClr val="bg1"/>
                </a:solidFill>
              </a:rPr>
              <a:t>ADD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YOUR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TITLE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HERE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046155" y="4805084"/>
            <a:ext cx="2034646" cy="9861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kumimoji="1" lang="en-US" altLang="zh-CN" dirty="0">
                <a:solidFill>
                  <a:schemeClr val="bg1"/>
                </a:solidFill>
              </a:rPr>
              <a:t>ADD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YOUR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TITLE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HERE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262726" y="4805084"/>
            <a:ext cx="2034646" cy="9861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kumimoji="1" lang="en-US" altLang="zh-CN" dirty="0">
                <a:solidFill>
                  <a:schemeClr val="bg1"/>
                </a:solidFill>
              </a:rPr>
              <a:t>ADD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YOUR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TITLE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HERE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386387" y="4805084"/>
            <a:ext cx="2034646" cy="9861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kumimoji="1" lang="en-US" altLang="zh-CN" dirty="0">
                <a:solidFill>
                  <a:schemeClr val="bg1"/>
                </a:solidFill>
              </a:rPr>
              <a:t>ADD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YOUR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TITLE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HERE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28882" y="2641685"/>
            <a:ext cx="110799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accent1"/>
                </a:solidFill>
              </a:rPr>
              <a:t>第一层级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28882" y="3798132"/>
            <a:ext cx="110799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accent1"/>
                </a:solidFill>
              </a:rPr>
              <a:t>第二层级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28882" y="5044227"/>
            <a:ext cx="110799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accent1"/>
                </a:solidFill>
              </a:rPr>
              <a:t>第三层级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02</a:t>
            </a:r>
            <a:r>
              <a:rPr kumimoji="1" lang="zh-CN" altLang="en-US" dirty="0"/>
              <a:t> 论文结构</a:t>
            </a:r>
          </a:p>
        </p:txBody>
      </p:sp>
      <p:sp>
        <p:nvSpPr>
          <p:cNvPr id="3" name="椭圆 2"/>
          <p:cNvSpPr/>
          <p:nvPr/>
        </p:nvSpPr>
        <p:spPr>
          <a:xfrm>
            <a:off x="4630109" y="2747520"/>
            <a:ext cx="2304254" cy="23042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kumimoji="1" lang="en-US" altLang="zh-CN" dirty="0">
                <a:solidFill>
                  <a:schemeClr val="bg1"/>
                </a:solidFill>
              </a:rPr>
              <a:t>TITLE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HERE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382527" y="2125049"/>
            <a:ext cx="1503006" cy="150300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kumimoji="1" lang="en-US" altLang="zh-CN" dirty="0">
                <a:solidFill>
                  <a:schemeClr val="bg1"/>
                </a:solidFill>
              </a:rPr>
              <a:t>TITLE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HERE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407432" y="4876335"/>
            <a:ext cx="1503006" cy="15030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kumimoji="1" lang="en-US" altLang="zh-CN" dirty="0">
                <a:solidFill>
                  <a:schemeClr val="bg1"/>
                </a:solidFill>
              </a:rPr>
              <a:t>TITLE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HERE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212751" y="3271885"/>
            <a:ext cx="977153" cy="97715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kumimoji="1" lang="en-US" altLang="zh-CN">
                <a:solidFill>
                  <a:schemeClr val="bg1"/>
                </a:solidFill>
              </a:rPr>
              <a:t>TITLE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9619461" y="4023389"/>
            <a:ext cx="977153" cy="97715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kumimoji="1" lang="en-US" altLang="zh-CN">
                <a:solidFill>
                  <a:schemeClr val="bg1"/>
                </a:solidFill>
              </a:rPr>
              <a:t>TITLE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763592" y="4082322"/>
            <a:ext cx="977153" cy="97715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kumimoji="1" lang="en-US" altLang="zh-CN">
                <a:solidFill>
                  <a:schemeClr val="bg1"/>
                </a:solidFill>
              </a:rPr>
              <a:t>TITLE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847145" y="2387975"/>
            <a:ext cx="977153" cy="97715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kumimoji="1" lang="en-US" altLang="zh-CN">
                <a:solidFill>
                  <a:schemeClr val="bg1"/>
                </a:solidFill>
              </a:rPr>
              <a:t>TITLE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9835349" y="1510437"/>
            <a:ext cx="977153" cy="97715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kumimoji="1" lang="en-US" altLang="zh-CN">
                <a:solidFill>
                  <a:schemeClr val="bg1"/>
                </a:solidFill>
              </a:rPr>
              <a:t>TITLE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0047360" y="2783309"/>
            <a:ext cx="977153" cy="97715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kumimoji="1" lang="en-US" altLang="zh-CN">
                <a:solidFill>
                  <a:schemeClr val="bg1"/>
                </a:solidFill>
              </a:rPr>
              <a:t>TITLE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6740909" y="4839365"/>
            <a:ext cx="1503006" cy="150300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kumimoji="1" lang="en-US" altLang="zh-CN" dirty="0">
                <a:solidFill>
                  <a:schemeClr val="bg1"/>
                </a:solidFill>
              </a:rPr>
              <a:t>TITLE</a:t>
            </a:r>
            <a:r>
              <a:rPr kumimoji="1" lang="zh-CN" altLang="en-US" dirty="0">
                <a:solidFill>
                  <a:schemeClr val="bg1"/>
                </a:solidFill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</a:rPr>
              <a:t>HERE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cxnSp>
        <p:nvCxnSpPr>
          <p:cNvPr id="5" name="直线连接符 4"/>
          <p:cNvCxnSpPr>
            <a:stCxn id="16" idx="6"/>
            <a:endCxn id="3" idx="2"/>
          </p:cNvCxnSpPr>
          <p:nvPr/>
        </p:nvCxnSpPr>
        <p:spPr>
          <a:xfrm>
            <a:off x="4189904" y="3760462"/>
            <a:ext cx="440205" cy="139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连接符 8"/>
          <p:cNvCxnSpPr>
            <a:stCxn id="21" idx="5"/>
            <a:endCxn id="16" idx="2"/>
          </p:cNvCxnSpPr>
          <p:nvPr/>
        </p:nvCxnSpPr>
        <p:spPr>
          <a:xfrm>
            <a:off x="2681197" y="3222027"/>
            <a:ext cx="531554" cy="538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连接符 10"/>
          <p:cNvCxnSpPr>
            <a:stCxn id="16" idx="2"/>
            <a:endCxn id="20" idx="7"/>
          </p:cNvCxnSpPr>
          <p:nvPr/>
        </p:nvCxnSpPr>
        <p:spPr>
          <a:xfrm flipH="1">
            <a:off x="2597644" y="3760462"/>
            <a:ext cx="615107" cy="464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线连接符 37"/>
          <p:cNvCxnSpPr>
            <a:stCxn id="3" idx="3"/>
            <a:endCxn id="15" idx="7"/>
          </p:cNvCxnSpPr>
          <p:nvPr/>
        </p:nvCxnSpPr>
        <p:spPr>
          <a:xfrm flipH="1">
            <a:off x="4690328" y="4714324"/>
            <a:ext cx="277231" cy="382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线连接符 43"/>
          <p:cNvCxnSpPr>
            <a:stCxn id="3" idx="7"/>
            <a:endCxn id="14" idx="2"/>
          </p:cNvCxnSpPr>
          <p:nvPr/>
        </p:nvCxnSpPr>
        <p:spPr>
          <a:xfrm flipV="1">
            <a:off x="6596913" y="2876552"/>
            <a:ext cx="785614" cy="208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线连接符 46"/>
          <p:cNvCxnSpPr>
            <a:stCxn id="14" idx="6"/>
            <a:endCxn id="22" idx="2"/>
          </p:cNvCxnSpPr>
          <p:nvPr/>
        </p:nvCxnSpPr>
        <p:spPr>
          <a:xfrm flipV="1">
            <a:off x="8885533" y="1999014"/>
            <a:ext cx="949816" cy="877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线连接符 49"/>
          <p:cNvCxnSpPr>
            <a:stCxn id="14" idx="6"/>
            <a:endCxn id="28" idx="2"/>
          </p:cNvCxnSpPr>
          <p:nvPr/>
        </p:nvCxnSpPr>
        <p:spPr>
          <a:xfrm>
            <a:off x="8885533" y="2876552"/>
            <a:ext cx="1161827" cy="395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线连接符 51"/>
          <p:cNvCxnSpPr>
            <a:stCxn id="14" idx="6"/>
            <a:endCxn id="19" idx="1"/>
          </p:cNvCxnSpPr>
          <p:nvPr/>
        </p:nvCxnSpPr>
        <p:spPr>
          <a:xfrm>
            <a:off x="8885533" y="2876552"/>
            <a:ext cx="877029" cy="1289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线连接符 56"/>
          <p:cNvCxnSpPr>
            <a:stCxn id="3" idx="5"/>
            <a:endCxn id="29" idx="1"/>
          </p:cNvCxnSpPr>
          <p:nvPr/>
        </p:nvCxnSpPr>
        <p:spPr>
          <a:xfrm>
            <a:off x="6596913" y="4714324"/>
            <a:ext cx="364106" cy="345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模板页面">
  <a:themeElements>
    <a:clrScheme name="自定义 6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1C68B6"/>
      </a:accent1>
      <a:accent2>
        <a:srgbClr val="2DBDAA"/>
      </a:accent2>
      <a:accent3>
        <a:srgbClr val="637C8D"/>
      </a:accent3>
      <a:accent4>
        <a:srgbClr val="6B6767"/>
      </a:accent4>
      <a:accent5>
        <a:srgbClr val="D2D2CF"/>
      </a:accent5>
      <a:accent6>
        <a:srgbClr val="515151"/>
      </a:accent6>
      <a:hlink>
        <a:srgbClr val="0563C1"/>
      </a:hlink>
      <a:folHlink>
        <a:srgbClr val="954F72"/>
      </a:folHlink>
    </a:clrScheme>
    <a:fontScheme name="自定义 50">
      <a:majorFont>
        <a:latin typeface="Impact"/>
        <a:ea typeface="微软雅黑"/>
        <a:cs typeface=""/>
      </a:majorFont>
      <a:minorFont>
        <a:latin typeface="Impact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85000"/>
            <a:lumOff val="15000"/>
          </a:schemeClr>
        </a:solidFill>
        <a:ln>
          <a:noFill/>
        </a:ln>
      </a:spPr>
      <a:bodyPr rtlCol="0" anchor="ctr"/>
      <a:lstStyle>
        <a:defPPr algn="ctr">
          <a:defRPr kumimoji="1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自定义 6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1C68B6"/>
      </a:accent1>
      <a:accent2>
        <a:srgbClr val="2DBDAA"/>
      </a:accent2>
      <a:accent3>
        <a:srgbClr val="637C8D"/>
      </a:accent3>
      <a:accent4>
        <a:srgbClr val="6B6767"/>
      </a:accent4>
      <a:accent5>
        <a:srgbClr val="D2D2CF"/>
      </a:accent5>
      <a:accent6>
        <a:srgbClr val="515151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1628</Words>
  <Application>Microsoft Office PowerPoint</Application>
  <PresentationFormat>宽屏</PresentationFormat>
  <Paragraphs>146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微软雅黑</vt:lpstr>
      <vt:lpstr>Arial</vt:lpstr>
      <vt:lpstr>Calibri</vt:lpstr>
      <vt:lpstr>Century Gothic</vt:lpstr>
      <vt:lpstr>Impact</vt:lpstr>
      <vt:lpstr>Segoe UI Light</vt:lpstr>
      <vt:lpstr>模板页面</vt:lpstr>
      <vt:lpstr>OfficePLUS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lastModifiedBy>天 下</cp:lastModifiedBy>
  <cp:revision>90</cp:revision>
  <dcterms:created xsi:type="dcterms:W3CDTF">2015-08-18T02:51:00Z</dcterms:created>
  <dcterms:modified xsi:type="dcterms:W3CDTF">2021-01-05T22:33:30Z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