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sldIdLst>
    <p:sldId id="258" r:id="rId2"/>
    <p:sldId id="260" r:id="rId3"/>
    <p:sldId id="259" r:id="rId4"/>
    <p:sldId id="265" r:id="rId5"/>
    <p:sldId id="267" r:id="rId6"/>
    <p:sldId id="268" r:id="rId7"/>
    <p:sldId id="261" r:id="rId8"/>
    <p:sldId id="269" r:id="rId9"/>
    <p:sldId id="271" r:id="rId10"/>
    <p:sldId id="272" r:id="rId11"/>
    <p:sldId id="262" r:id="rId12"/>
    <p:sldId id="266" r:id="rId13"/>
    <p:sldId id="274" r:id="rId14"/>
    <p:sldId id="273" r:id="rId15"/>
    <p:sldId id="263" r:id="rId16"/>
    <p:sldId id="275" r:id="rId17"/>
    <p:sldId id="278" r:id="rId18"/>
    <p:sldId id="279" r:id="rId19"/>
    <p:sldId id="264" r:id="rId20"/>
    <p:sldId id="280" r:id="rId21"/>
    <p:sldId id="281" r:id="rId22"/>
    <p:sldId id="283" r:id="rId23"/>
    <p:sldId id="284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F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42"/>
    <p:restoredTop sz="94705"/>
  </p:normalViewPr>
  <p:slideViewPr>
    <p:cSldViewPr snapToGrid="0" snapToObjects="1">
      <p:cViewPr varScale="1">
        <p:scale>
          <a:sx n="89" d="100"/>
          <a:sy n="89" d="100"/>
        </p:scale>
        <p:origin x="4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24-42B3-A7A5-BB0CE783D676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24-42B3-A7A5-BB0CE783D676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24-42B3-A7A5-BB0CE783D67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048878288"/>
        <c:axId val="-2048900832"/>
      </c:barChart>
      <c:catAx>
        <c:axId val="-20488782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048900832"/>
        <c:crosses val="autoZero"/>
        <c:auto val="1"/>
        <c:lblAlgn val="ctr"/>
        <c:lblOffset val="100"/>
        <c:noMultiLvlLbl val="0"/>
      </c:catAx>
      <c:valAx>
        <c:axId val="-20489008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2048878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" TargetMode="Externa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255915"/>
            <a:ext cx="12192000" cy="63461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90705" y="395615"/>
            <a:ext cx="456069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255915"/>
            <a:ext cx="12192000" cy="634617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90705" y="395615"/>
            <a:ext cx="456069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59004" y="258233"/>
            <a:ext cx="4868117" cy="529569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txBody>
          <a:bodyPr vert="horz" anchor="ctr"/>
          <a:lstStyle>
            <a:lvl1pPr marL="0" indent="0" algn="l">
              <a:buNone/>
              <a:defRPr sz="2400" b="1"/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3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171547"/>
            <a:ext cx="805408" cy="616255"/>
          </a:xfrm>
          <a:prstGeom prst="rect">
            <a:avLst/>
          </a:prstGeom>
          <a:solidFill>
            <a:schemeClr val="tx1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4" name="图片占位符 8"/>
          <p:cNvSpPr>
            <a:spLocks noGrp="1"/>
          </p:cNvSpPr>
          <p:nvPr>
            <p:ph type="pic" sz="quarter" idx="14" hasCustomPrompt="1"/>
          </p:nvPr>
        </p:nvSpPr>
        <p:spPr>
          <a:xfrm>
            <a:off x="376768" y="5989475"/>
            <a:ext cx="1960033" cy="5334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1"/>
            </a:lvl1pPr>
          </a:lstStyle>
          <a:p>
            <a:r>
              <a:rPr kumimoji="1" lang="en-US" altLang="zh-CN" sz="1600" b="1" dirty="0"/>
              <a:t>LOGO&amp;PIC</a:t>
            </a:r>
            <a:r>
              <a:rPr kumimoji="1" lang="zh-CN" altLang="en-US" sz="1600" b="1" dirty="0"/>
              <a:t> </a:t>
            </a:r>
            <a:r>
              <a:rPr kumimoji="1" lang="en-US" altLang="zh-CN" sz="1600" b="1" dirty="0"/>
              <a:t>HERE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440603" y="759873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背景图片素材</a:t>
            </a:r>
          </a:p>
        </p:txBody>
      </p:sp>
      <p:sp>
        <p:nvSpPr>
          <p:cNvPr id="5" name="矩形 4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/>
            <a:r>
              <a:rPr kumimoji="1"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OfficePLUS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/>
            <a:r>
              <a:rPr lang="zh-CN" altLang="en-US" sz="1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标注</a:t>
            </a:r>
          </a:p>
        </p:txBody>
      </p:sp>
      <p:sp>
        <p:nvSpPr>
          <p:cNvPr id="11" name="矩形 10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字体使用 </a:t>
            </a: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行距</a:t>
            </a: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背景图片出处</a:t>
            </a:r>
          </a:p>
          <a:p>
            <a:pPr defTabSz="609600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声明</a:t>
            </a: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英文 </a:t>
            </a:r>
            <a:r>
              <a:rPr lang="en-US" altLang="zh-CN" sz="14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Century Gothic</a:t>
            </a: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中文 微软雅黑</a:t>
            </a: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正文 </a:t>
            </a:r>
            <a:r>
              <a:rPr lang="en-US" altLang="zh-CN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1.3</a:t>
            </a: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设计师原创</a:t>
            </a:r>
          </a:p>
          <a:p>
            <a:pPr defTabSz="609600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algn="l" defTabSz="6096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本网站所提供的任何信息内容（包括但不限于 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PPT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模板、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Word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文档、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Excel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图表、图片素材等）均受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《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中华人民共和国著作权法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》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《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信息网络传播权保护条例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》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(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包括图片或图表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)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13" name="矩形 12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/>
            <a:r>
              <a:rPr kumimoji="1" lang="en-US" altLang="zh-CN" sz="1000" dirty="0">
                <a:solidFill>
                  <a:prstClr val="white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OfficePLUS</a:t>
            </a:r>
            <a:endParaRPr lang="zh-CN" altLang="en-US" sz="1000" dirty="0">
              <a:solidFill>
                <a:prstClr val="white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447955" y="4458724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09600"/>
            <a:r>
              <a:rPr kumimoji="1" lang="zh-CN" altLang="en-US" sz="1335" dirty="0">
                <a:solidFill>
                  <a:srgbClr val="000000"/>
                </a:solidFill>
                <a:latin typeface="Century Gothic" panose="020B0502020202020204"/>
                <a:ea typeface="微软雅黑" panose="020B0503020204020204" charset="-122"/>
              </a:rPr>
              <a:t>点击</a:t>
            </a:r>
            <a:r>
              <a:rPr kumimoji="1" lang="en-US" altLang="zh-CN" sz="1335" dirty="0">
                <a:solidFill>
                  <a:srgbClr val="000000"/>
                </a:solidFill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Logo</a:t>
            </a:r>
            <a:r>
              <a:rPr kumimoji="1" lang="zh-CN" altLang="en-US" sz="1335" dirty="0">
                <a:solidFill>
                  <a:srgbClr val="000000"/>
                </a:solidFill>
                <a:latin typeface="Century Gothic" panose="020B0502020202020204"/>
                <a:ea typeface="微软雅黑" panose="020B0503020204020204" charset="-122"/>
              </a:rPr>
              <a:t>获取更多优质模板（放映模式）</a:t>
            </a:r>
          </a:p>
        </p:txBody>
      </p:sp>
      <p:pic>
        <p:nvPicPr>
          <p:cNvPr id="4" name="图片 3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27832"/>
            <a:ext cx="3048000" cy="4023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 userDrawn="1"/>
        </p:nvSpPr>
        <p:spPr>
          <a:xfrm>
            <a:off x="0" y="255915"/>
            <a:ext cx="12192000" cy="63461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任意形状 11"/>
          <p:cNvSpPr/>
          <p:nvPr userDrawn="1"/>
        </p:nvSpPr>
        <p:spPr>
          <a:xfrm rot="9000000">
            <a:off x="-731010" y="2143921"/>
            <a:ext cx="15337757" cy="1093891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50000"/>
                </a:schemeClr>
              </a:gs>
              <a:gs pos="85000">
                <a:schemeClr val="bg1">
                  <a:alpha val="50000"/>
                </a:schemeClr>
              </a:gs>
              <a:gs pos="23000">
                <a:schemeClr val="accent2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任意形状 12"/>
          <p:cNvSpPr/>
          <p:nvPr userDrawn="1"/>
        </p:nvSpPr>
        <p:spPr>
          <a:xfrm rot="9000000">
            <a:off x="-7623331" y="5280098"/>
            <a:ext cx="20401914" cy="1455068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85000">
                <a:schemeClr val="bg1">
                  <a:alpha val="50000"/>
                </a:schemeClr>
              </a:gs>
              <a:gs pos="23000">
                <a:schemeClr val="accent1">
                  <a:lumMod val="97000"/>
                  <a:lumOff val="3000"/>
                  <a:alpha val="4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14" name="任意形状 13"/>
          <p:cNvSpPr/>
          <p:nvPr userDrawn="1"/>
        </p:nvSpPr>
        <p:spPr>
          <a:xfrm rot="9000000">
            <a:off x="-8629388" y="7137586"/>
            <a:ext cx="19448833" cy="2470527"/>
          </a:xfrm>
          <a:custGeom>
            <a:avLst/>
            <a:gdLst>
              <a:gd name="connsiteX0" fmla="*/ 298449 w 4699001"/>
              <a:gd name="connsiteY0" fmla="*/ 0 h 596900"/>
              <a:gd name="connsiteX1" fmla="*/ 298450 w 4699001"/>
              <a:gd name="connsiteY1" fmla="*/ 0 h 596900"/>
              <a:gd name="connsiteX2" fmla="*/ 4699001 w 4699001"/>
              <a:gd name="connsiteY2" fmla="*/ 0 h 596900"/>
              <a:gd name="connsiteX3" fmla="*/ 4699001 w 4699001"/>
              <a:gd name="connsiteY3" fmla="*/ 596899 h 596900"/>
              <a:gd name="connsiteX4" fmla="*/ 298460 w 4699001"/>
              <a:gd name="connsiteY4" fmla="*/ 596899 h 596900"/>
              <a:gd name="connsiteX5" fmla="*/ 298450 w 4699001"/>
              <a:gd name="connsiteY5" fmla="*/ 596900 h 596900"/>
              <a:gd name="connsiteX6" fmla="*/ 0 w 4699001"/>
              <a:gd name="connsiteY6" fmla="*/ 298450 h 596900"/>
              <a:gd name="connsiteX7" fmla="*/ 238302 w 4699001"/>
              <a:gd name="connsiteY7" fmla="*/ 6064 h 596900"/>
              <a:gd name="connsiteX8" fmla="*/ 298449 w 4699001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9001" h="596900">
                <a:moveTo>
                  <a:pt x="298449" y="0"/>
                </a:moveTo>
                <a:lnTo>
                  <a:pt x="298450" y="0"/>
                </a:lnTo>
                <a:lnTo>
                  <a:pt x="4699001" y="0"/>
                </a:lnTo>
                <a:lnTo>
                  <a:pt x="4699001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9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85000">
                <a:schemeClr val="bg1">
                  <a:alpha val="50000"/>
                </a:schemeClr>
              </a:gs>
              <a:gs pos="22000">
                <a:schemeClr val="accent2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19" name="任意形状 18"/>
          <p:cNvSpPr/>
          <p:nvPr userDrawn="1"/>
        </p:nvSpPr>
        <p:spPr>
          <a:xfrm rot="9000000">
            <a:off x="-9115022" y="9773804"/>
            <a:ext cx="21890179" cy="596900"/>
          </a:xfrm>
          <a:custGeom>
            <a:avLst/>
            <a:gdLst>
              <a:gd name="connsiteX0" fmla="*/ 298447 w 21890179"/>
              <a:gd name="connsiteY0" fmla="*/ 0 h 596900"/>
              <a:gd name="connsiteX1" fmla="*/ 298450 w 21890179"/>
              <a:gd name="connsiteY1" fmla="*/ 0 h 596900"/>
              <a:gd name="connsiteX2" fmla="*/ 21890179 w 21890179"/>
              <a:gd name="connsiteY2" fmla="*/ 0 h 596900"/>
              <a:gd name="connsiteX3" fmla="*/ 21890179 w 21890179"/>
              <a:gd name="connsiteY3" fmla="*/ 596899 h 596900"/>
              <a:gd name="connsiteX4" fmla="*/ 298460 w 21890179"/>
              <a:gd name="connsiteY4" fmla="*/ 596899 h 596900"/>
              <a:gd name="connsiteX5" fmla="*/ 298450 w 21890179"/>
              <a:gd name="connsiteY5" fmla="*/ 596900 h 596900"/>
              <a:gd name="connsiteX6" fmla="*/ 0 w 21890179"/>
              <a:gd name="connsiteY6" fmla="*/ 298450 h 596900"/>
              <a:gd name="connsiteX7" fmla="*/ 238302 w 21890179"/>
              <a:gd name="connsiteY7" fmla="*/ 6063 h 596900"/>
              <a:gd name="connsiteX8" fmla="*/ 298447 w 2189017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890179" h="596900">
                <a:moveTo>
                  <a:pt x="298447" y="0"/>
                </a:moveTo>
                <a:lnTo>
                  <a:pt x="298450" y="0"/>
                </a:lnTo>
                <a:lnTo>
                  <a:pt x="21890179" y="0"/>
                </a:lnTo>
                <a:lnTo>
                  <a:pt x="2189017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3"/>
                </a:cubicBezTo>
                <a:lnTo>
                  <a:pt x="298447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85000">
                <a:schemeClr val="bg1">
                  <a:alpha val="50000"/>
                </a:schemeClr>
              </a:gs>
              <a:gs pos="23000">
                <a:schemeClr val="accent1">
                  <a:lumMod val="97000"/>
                  <a:lumOff val="3000"/>
                  <a:alpha val="4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20" name="任意形状 19"/>
          <p:cNvSpPr/>
          <p:nvPr userDrawn="1"/>
        </p:nvSpPr>
        <p:spPr>
          <a:xfrm rot="9000000">
            <a:off x="-486639" y="1829440"/>
            <a:ext cx="13262977" cy="361654"/>
          </a:xfrm>
          <a:custGeom>
            <a:avLst/>
            <a:gdLst>
              <a:gd name="connsiteX0" fmla="*/ 298447 w 21890179"/>
              <a:gd name="connsiteY0" fmla="*/ 0 h 596900"/>
              <a:gd name="connsiteX1" fmla="*/ 298450 w 21890179"/>
              <a:gd name="connsiteY1" fmla="*/ 0 h 596900"/>
              <a:gd name="connsiteX2" fmla="*/ 21890179 w 21890179"/>
              <a:gd name="connsiteY2" fmla="*/ 0 h 596900"/>
              <a:gd name="connsiteX3" fmla="*/ 21890179 w 21890179"/>
              <a:gd name="connsiteY3" fmla="*/ 596899 h 596900"/>
              <a:gd name="connsiteX4" fmla="*/ 298460 w 21890179"/>
              <a:gd name="connsiteY4" fmla="*/ 596899 h 596900"/>
              <a:gd name="connsiteX5" fmla="*/ 298450 w 21890179"/>
              <a:gd name="connsiteY5" fmla="*/ 596900 h 596900"/>
              <a:gd name="connsiteX6" fmla="*/ 0 w 21890179"/>
              <a:gd name="connsiteY6" fmla="*/ 298450 h 596900"/>
              <a:gd name="connsiteX7" fmla="*/ 238302 w 21890179"/>
              <a:gd name="connsiteY7" fmla="*/ 6063 h 596900"/>
              <a:gd name="connsiteX8" fmla="*/ 298447 w 2189017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890179" h="596900">
                <a:moveTo>
                  <a:pt x="298447" y="0"/>
                </a:moveTo>
                <a:lnTo>
                  <a:pt x="298450" y="0"/>
                </a:lnTo>
                <a:lnTo>
                  <a:pt x="21890179" y="0"/>
                </a:lnTo>
                <a:lnTo>
                  <a:pt x="2189017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3"/>
                </a:cubicBezTo>
                <a:lnTo>
                  <a:pt x="298447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85000">
                <a:schemeClr val="bg1">
                  <a:alpha val="50000"/>
                </a:schemeClr>
              </a:gs>
              <a:gs pos="23000">
                <a:schemeClr val="accent1">
                  <a:lumMod val="97000"/>
                  <a:lumOff val="3000"/>
                  <a:alpha val="4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标题幻灯片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 14"/>
          <p:cNvGrpSpPr/>
          <p:nvPr userDrawn="1"/>
        </p:nvGrpSpPr>
        <p:grpSpPr>
          <a:xfrm>
            <a:off x="-26468527" y="3973065"/>
            <a:ext cx="32229841" cy="11251983"/>
            <a:chOff x="-30083473" y="4244143"/>
            <a:chExt cx="36403800" cy="12709183"/>
          </a:xfrm>
        </p:grpSpPr>
        <p:sp>
          <p:nvSpPr>
            <p:cNvPr id="14" name="任意形状 13"/>
            <p:cNvSpPr/>
            <p:nvPr userDrawn="1"/>
          </p:nvSpPr>
          <p:spPr>
            <a:xfrm rot="9000000">
              <a:off x="-30083473" y="14357003"/>
              <a:ext cx="36403800" cy="2596323"/>
            </a:xfrm>
            <a:custGeom>
              <a:avLst/>
              <a:gdLst>
                <a:gd name="connsiteX0" fmla="*/ 298448 w 8369299"/>
                <a:gd name="connsiteY0" fmla="*/ 0 h 596900"/>
                <a:gd name="connsiteX1" fmla="*/ 298450 w 8369299"/>
                <a:gd name="connsiteY1" fmla="*/ 0 h 596900"/>
                <a:gd name="connsiteX2" fmla="*/ 8369299 w 8369299"/>
                <a:gd name="connsiteY2" fmla="*/ 0 h 596900"/>
                <a:gd name="connsiteX3" fmla="*/ 8369299 w 8369299"/>
                <a:gd name="connsiteY3" fmla="*/ 596899 h 596900"/>
                <a:gd name="connsiteX4" fmla="*/ 298460 w 8369299"/>
                <a:gd name="connsiteY4" fmla="*/ 596899 h 596900"/>
                <a:gd name="connsiteX5" fmla="*/ 298450 w 8369299"/>
                <a:gd name="connsiteY5" fmla="*/ 596900 h 596900"/>
                <a:gd name="connsiteX6" fmla="*/ 0 w 8369299"/>
                <a:gd name="connsiteY6" fmla="*/ 298450 h 596900"/>
                <a:gd name="connsiteX7" fmla="*/ 238302 w 8369299"/>
                <a:gd name="connsiteY7" fmla="*/ 6064 h 596900"/>
                <a:gd name="connsiteX8" fmla="*/ 298448 w 8369299"/>
                <a:gd name="connsiteY8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69299" h="596900">
                  <a:moveTo>
                    <a:pt x="298448" y="0"/>
                  </a:moveTo>
                  <a:lnTo>
                    <a:pt x="298450" y="0"/>
                  </a:lnTo>
                  <a:lnTo>
                    <a:pt x="8369299" y="0"/>
                  </a:lnTo>
                  <a:lnTo>
                    <a:pt x="8369299" y="596899"/>
                  </a:lnTo>
                  <a:lnTo>
                    <a:pt x="298460" y="596899"/>
                  </a:lnTo>
                  <a:lnTo>
                    <a:pt x="298450" y="596900"/>
                  </a:lnTo>
                  <a:cubicBezTo>
                    <a:pt x="133621" y="596900"/>
                    <a:pt x="0" y="463279"/>
                    <a:pt x="0" y="298450"/>
                  </a:cubicBezTo>
                  <a:cubicBezTo>
                    <a:pt x="0" y="154225"/>
                    <a:pt x="102304" y="33893"/>
                    <a:pt x="238302" y="6064"/>
                  </a:cubicBezTo>
                  <a:lnTo>
                    <a:pt x="298448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85000">
                  <a:schemeClr val="bg1">
                    <a:alpha val="50000"/>
                  </a:schemeClr>
                </a:gs>
                <a:gs pos="23000">
                  <a:schemeClr val="accent1">
                    <a:lumMod val="97000"/>
                    <a:lumOff val="3000"/>
                    <a:alpha val="4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9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zh-CN" altLang="en-US"/>
            </a:p>
          </p:txBody>
        </p:sp>
        <p:sp>
          <p:nvSpPr>
            <p:cNvPr id="6" name="任意形状 5"/>
            <p:cNvSpPr/>
            <p:nvPr userDrawn="1"/>
          </p:nvSpPr>
          <p:spPr>
            <a:xfrm rot="9000000">
              <a:off x="-3966283" y="4244143"/>
              <a:ext cx="5636687" cy="402009"/>
            </a:xfrm>
            <a:custGeom>
              <a:avLst/>
              <a:gdLst>
                <a:gd name="connsiteX0" fmla="*/ 298448 w 8369299"/>
                <a:gd name="connsiteY0" fmla="*/ 0 h 596900"/>
                <a:gd name="connsiteX1" fmla="*/ 298450 w 8369299"/>
                <a:gd name="connsiteY1" fmla="*/ 0 h 596900"/>
                <a:gd name="connsiteX2" fmla="*/ 8369299 w 8369299"/>
                <a:gd name="connsiteY2" fmla="*/ 0 h 596900"/>
                <a:gd name="connsiteX3" fmla="*/ 8369299 w 8369299"/>
                <a:gd name="connsiteY3" fmla="*/ 596899 h 596900"/>
                <a:gd name="connsiteX4" fmla="*/ 298460 w 8369299"/>
                <a:gd name="connsiteY4" fmla="*/ 596899 h 596900"/>
                <a:gd name="connsiteX5" fmla="*/ 298450 w 8369299"/>
                <a:gd name="connsiteY5" fmla="*/ 596900 h 596900"/>
                <a:gd name="connsiteX6" fmla="*/ 0 w 8369299"/>
                <a:gd name="connsiteY6" fmla="*/ 298450 h 596900"/>
                <a:gd name="connsiteX7" fmla="*/ 238302 w 8369299"/>
                <a:gd name="connsiteY7" fmla="*/ 6064 h 596900"/>
                <a:gd name="connsiteX8" fmla="*/ 298448 w 8369299"/>
                <a:gd name="connsiteY8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69299" h="596900">
                  <a:moveTo>
                    <a:pt x="298448" y="0"/>
                  </a:moveTo>
                  <a:lnTo>
                    <a:pt x="298450" y="0"/>
                  </a:lnTo>
                  <a:lnTo>
                    <a:pt x="8369299" y="0"/>
                  </a:lnTo>
                  <a:lnTo>
                    <a:pt x="8369299" y="596899"/>
                  </a:lnTo>
                  <a:lnTo>
                    <a:pt x="298460" y="596899"/>
                  </a:lnTo>
                  <a:lnTo>
                    <a:pt x="298450" y="596900"/>
                  </a:lnTo>
                  <a:cubicBezTo>
                    <a:pt x="133621" y="596900"/>
                    <a:pt x="0" y="463279"/>
                    <a:pt x="0" y="298450"/>
                  </a:cubicBezTo>
                  <a:cubicBezTo>
                    <a:pt x="0" y="154225"/>
                    <a:pt x="102304" y="33893"/>
                    <a:pt x="238302" y="6064"/>
                  </a:cubicBezTo>
                  <a:lnTo>
                    <a:pt x="298448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85000">
                  <a:schemeClr val="bg1">
                    <a:alpha val="50000"/>
                  </a:schemeClr>
                </a:gs>
                <a:gs pos="23000">
                  <a:schemeClr val="bg1">
                    <a:alpha val="5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9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任意形状 6"/>
            <p:cNvSpPr/>
            <p:nvPr userDrawn="1"/>
          </p:nvSpPr>
          <p:spPr>
            <a:xfrm rot="9000000">
              <a:off x="-10334592" y="6892697"/>
              <a:ext cx="12857760" cy="917017"/>
            </a:xfrm>
            <a:custGeom>
              <a:avLst/>
              <a:gdLst>
                <a:gd name="connsiteX0" fmla="*/ 298448 w 8369299"/>
                <a:gd name="connsiteY0" fmla="*/ 0 h 596900"/>
                <a:gd name="connsiteX1" fmla="*/ 298450 w 8369299"/>
                <a:gd name="connsiteY1" fmla="*/ 0 h 596900"/>
                <a:gd name="connsiteX2" fmla="*/ 8369299 w 8369299"/>
                <a:gd name="connsiteY2" fmla="*/ 0 h 596900"/>
                <a:gd name="connsiteX3" fmla="*/ 8369299 w 8369299"/>
                <a:gd name="connsiteY3" fmla="*/ 596899 h 596900"/>
                <a:gd name="connsiteX4" fmla="*/ 298460 w 8369299"/>
                <a:gd name="connsiteY4" fmla="*/ 596899 h 596900"/>
                <a:gd name="connsiteX5" fmla="*/ 298450 w 8369299"/>
                <a:gd name="connsiteY5" fmla="*/ 596900 h 596900"/>
                <a:gd name="connsiteX6" fmla="*/ 0 w 8369299"/>
                <a:gd name="connsiteY6" fmla="*/ 298450 h 596900"/>
                <a:gd name="connsiteX7" fmla="*/ 238302 w 8369299"/>
                <a:gd name="connsiteY7" fmla="*/ 6064 h 596900"/>
                <a:gd name="connsiteX8" fmla="*/ 298448 w 8369299"/>
                <a:gd name="connsiteY8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69299" h="596900">
                  <a:moveTo>
                    <a:pt x="298448" y="0"/>
                  </a:moveTo>
                  <a:lnTo>
                    <a:pt x="298450" y="0"/>
                  </a:lnTo>
                  <a:lnTo>
                    <a:pt x="8369299" y="0"/>
                  </a:lnTo>
                  <a:lnTo>
                    <a:pt x="8369299" y="596899"/>
                  </a:lnTo>
                  <a:lnTo>
                    <a:pt x="298460" y="596899"/>
                  </a:lnTo>
                  <a:lnTo>
                    <a:pt x="298450" y="596900"/>
                  </a:lnTo>
                  <a:cubicBezTo>
                    <a:pt x="133621" y="596900"/>
                    <a:pt x="0" y="463279"/>
                    <a:pt x="0" y="298450"/>
                  </a:cubicBezTo>
                  <a:cubicBezTo>
                    <a:pt x="0" y="154225"/>
                    <a:pt x="102304" y="33893"/>
                    <a:pt x="238302" y="6064"/>
                  </a:cubicBezTo>
                  <a:lnTo>
                    <a:pt x="298448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85000">
                  <a:schemeClr val="bg1">
                    <a:alpha val="50000"/>
                  </a:schemeClr>
                </a:gs>
                <a:gs pos="23000">
                  <a:schemeClr val="accent1">
                    <a:lumMod val="97000"/>
                    <a:lumOff val="3000"/>
                    <a:alpha val="4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9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zh-CN" altLang="en-US"/>
            </a:p>
          </p:txBody>
        </p:sp>
        <p:sp>
          <p:nvSpPr>
            <p:cNvPr id="8" name="任意形状 7"/>
            <p:cNvSpPr/>
            <p:nvPr userDrawn="1"/>
          </p:nvSpPr>
          <p:spPr>
            <a:xfrm rot="9000000">
              <a:off x="-8282487" y="6572714"/>
              <a:ext cx="12257106" cy="1556983"/>
            </a:xfrm>
            <a:custGeom>
              <a:avLst/>
              <a:gdLst>
                <a:gd name="connsiteX0" fmla="*/ 298449 w 4699001"/>
                <a:gd name="connsiteY0" fmla="*/ 0 h 596900"/>
                <a:gd name="connsiteX1" fmla="*/ 298450 w 4699001"/>
                <a:gd name="connsiteY1" fmla="*/ 0 h 596900"/>
                <a:gd name="connsiteX2" fmla="*/ 4699001 w 4699001"/>
                <a:gd name="connsiteY2" fmla="*/ 0 h 596900"/>
                <a:gd name="connsiteX3" fmla="*/ 4699001 w 4699001"/>
                <a:gd name="connsiteY3" fmla="*/ 596899 h 596900"/>
                <a:gd name="connsiteX4" fmla="*/ 298460 w 4699001"/>
                <a:gd name="connsiteY4" fmla="*/ 596899 h 596900"/>
                <a:gd name="connsiteX5" fmla="*/ 298450 w 4699001"/>
                <a:gd name="connsiteY5" fmla="*/ 596900 h 596900"/>
                <a:gd name="connsiteX6" fmla="*/ 0 w 4699001"/>
                <a:gd name="connsiteY6" fmla="*/ 298450 h 596900"/>
                <a:gd name="connsiteX7" fmla="*/ 238302 w 4699001"/>
                <a:gd name="connsiteY7" fmla="*/ 6064 h 596900"/>
                <a:gd name="connsiteX8" fmla="*/ 298449 w 4699001"/>
                <a:gd name="connsiteY8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99001" h="596900">
                  <a:moveTo>
                    <a:pt x="298449" y="0"/>
                  </a:moveTo>
                  <a:lnTo>
                    <a:pt x="298450" y="0"/>
                  </a:lnTo>
                  <a:lnTo>
                    <a:pt x="4699001" y="0"/>
                  </a:lnTo>
                  <a:lnTo>
                    <a:pt x="4699001" y="596899"/>
                  </a:lnTo>
                  <a:lnTo>
                    <a:pt x="298460" y="596899"/>
                  </a:lnTo>
                  <a:lnTo>
                    <a:pt x="298450" y="596900"/>
                  </a:lnTo>
                  <a:cubicBezTo>
                    <a:pt x="133621" y="596900"/>
                    <a:pt x="0" y="463279"/>
                    <a:pt x="0" y="298450"/>
                  </a:cubicBezTo>
                  <a:cubicBezTo>
                    <a:pt x="0" y="154225"/>
                    <a:pt x="102304" y="33893"/>
                    <a:pt x="238302" y="6064"/>
                  </a:cubicBezTo>
                  <a:lnTo>
                    <a:pt x="29844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85000">
                  <a:schemeClr val="bg1">
                    <a:alpha val="50000"/>
                  </a:schemeClr>
                </a:gs>
                <a:gs pos="21000">
                  <a:schemeClr val="bg1">
                    <a:alpha val="5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9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zh-CN" altLang="en-US"/>
            </a:p>
          </p:txBody>
        </p:sp>
        <p:sp>
          <p:nvSpPr>
            <p:cNvPr id="9" name="任意形状 8"/>
            <p:cNvSpPr/>
            <p:nvPr userDrawn="1"/>
          </p:nvSpPr>
          <p:spPr>
            <a:xfrm rot="9000000">
              <a:off x="-24267399" y="12952247"/>
              <a:ext cx="28000817" cy="763524"/>
            </a:xfrm>
            <a:custGeom>
              <a:avLst/>
              <a:gdLst>
                <a:gd name="connsiteX0" fmla="*/ 298447 w 21890179"/>
                <a:gd name="connsiteY0" fmla="*/ 0 h 596900"/>
                <a:gd name="connsiteX1" fmla="*/ 298450 w 21890179"/>
                <a:gd name="connsiteY1" fmla="*/ 0 h 596900"/>
                <a:gd name="connsiteX2" fmla="*/ 21890179 w 21890179"/>
                <a:gd name="connsiteY2" fmla="*/ 0 h 596900"/>
                <a:gd name="connsiteX3" fmla="*/ 21890179 w 21890179"/>
                <a:gd name="connsiteY3" fmla="*/ 596899 h 596900"/>
                <a:gd name="connsiteX4" fmla="*/ 298460 w 21890179"/>
                <a:gd name="connsiteY4" fmla="*/ 596899 h 596900"/>
                <a:gd name="connsiteX5" fmla="*/ 298450 w 21890179"/>
                <a:gd name="connsiteY5" fmla="*/ 596900 h 596900"/>
                <a:gd name="connsiteX6" fmla="*/ 0 w 21890179"/>
                <a:gd name="connsiteY6" fmla="*/ 298450 h 596900"/>
                <a:gd name="connsiteX7" fmla="*/ 238302 w 21890179"/>
                <a:gd name="connsiteY7" fmla="*/ 6063 h 596900"/>
                <a:gd name="connsiteX8" fmla="*/ 298447 w 21890179"/>
                <a:gd name="connsiteY8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90179" h="596900">
                  <a:moveTo>
                    <a:pt x="298447" y="0"/>
                  </a:moveTo>
                  <a:lnTo>
                    <a:pt x="298450" y="0"/>
                  </a:lnTo>
                  <a:lnTo>
                    <a:pt x="21890179" y="0"/>
                  </a:lnTo>
                  <a:lnTo>
                    <a:pt x="21890179" y="596899"/>
                  </a:lnTo>
                  <a:lnTo>
                    <a:pt x="298460" y="596899"/>
                  </a:lnTo>
                  <a:lnTo>
                    <a:pt x="298450" y="596900"/>
                  </a:lnTo>
                  <a:cubicBezTo>
                    <a:pt x="133621" y="596900"/>
                    <a:pt x="0" y="463279"/>
                    <a:pt x="0" y="298450"/>
                  </a:cubicBezTo>
                  <a:cubicBezTo>
                    <a:pt x="0" y="154225"/>
                    <a:pt x="102304" y="33893"/>
                    <a:pt x="238302" y="6063"/>
                  </a:cubicBezTo>
                  <a:lnTo>
                    <a:pt x="298447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85000">
                  <a:schemeClr val="bg1">
                    <a:alpha val="50000"/>
                  </a:schemeClr>
                </a:gs>
                <a:gs pos="21000">
                  <a:schemeClr val="bg1">
                    <a:alpha val="5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9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zh-CN" altLang="en-US"/>
            </a:p>
          </p:txBody>
        </p:sp>
        <p:sp>
          <p:nvSpPr>
            <p:cNvPr id="10" name="任意形状 9"/>
            <p:cNvSpPr/>
            <p:nvPr userDrawn="1"/>
          </p:nvSpPr>
          <p:spPr>
            <a:xfrm rot="9000000">
              <a:off x="-5607692" y="4350969"/>
              <a:ext cx="6907518" cy="188354"/>
            </a:xfrm>
            <a:custGeom>
              <a:avLst/>
              <a:gdLst>
                <a:gd name="connsiteX0" fmla="*/ 298447 w 21890179"/>
                <a:gd name="connsiteY0" fmla="*/ 0 h 596900"/>
                <a:gd name="connsiteX1" fmla="*/ 298450 w 21890179"/>
                <a:gd name="connsiteY1" fmla="*/ 0 h 596900"/>
                <a:gd name="connsiteX2" fmla="*/ 21890179 w 21890179"/>
                <a:gd name="connsiteY2" fmla="*/ 0 h 596900"/>
                <a:gd name="connsiteX3" fmla="*/ 21890179 w 21890179"/>
                <a:gd name="connsiteY3" fmla="*/ 596899 h 596900"/>
                <a:gd name="connsiteX4" fmla="*/ 298460 w 21890179"/>
                <a:gd name="connsiteY4" fmla="*/ 596899 h 596900"/>
                <a:gd name="connsiteX5" fmla="*/ 298450 w 21890179"/>
                <a:gd name="connsiteY5" fmla="*/ 596900 h 596900"/>
                <a:gd name="connsiteX6" fmla="*/ 0 w 21890179"/>
                <a:gd name="connsiteY6" fmla="*/ 298450 h 596900"/>
                <a:gd name="connsiteX7" fmla="*/ 238302 w 21890179"/>
                <a:gd name="connsiteY7" fmla="*/ 6063 h 596900"/>
                <a:gd name="connsiteX8" fmla="*/ 298447 w 21890179"/>
                <a:gd name="connsiteY8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90179" h="596900">
                  <a:moveTo>
                    <a:pt x="298447" y="0"/>
                  </a:moveTo>
                  <a:lnTo>
                    <a:pt x="298450" y="0"/>
                  </a:lnTo>
                  <a:lnTo>
                    <a:pt x="21890179" y="0"/>
                  </a:lnTo>
                  <a:lnTo>
                    <a:pt x="21890179" y="596899"/>
                  </a:lnTo>
                  <a:lnTo>
                    <a:pt x="298460" y="596899"/>
                  </a:lnTo>
                  <a:lnTo>
                    <a:pt x="298450" y="596900"/>
                  </a:lnTo>
                  <a:cubicBezTo>
                    <a:pt x="133621" y="596900"/>
                    <a:pt x="0" y="463279"/>
                    <a:pt x="0" y="298450"/>
                  </a:cubicBezTo>
                  <a:cubicBezTo>
                    <a:pt x="0" y="154225"/>
                    <a:pt x="102304" y="33893"/>
                    <a:pt x="238302" y="6063"/>
                  </a:cubicBezTo>
                  <a:lnTo>
                    <a:pt x="298447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85000">
                  <a:schemeClr val="bg1">
                    <a:alpha val="50000"/>
                  </a:schemeClr>
                </a:gs>
                <a:gs pos="23000">
                  <a:schemeClr val="accent1">
                    <a:lumMod val="97000"/>
                    <a:lumOff val="3000"/>
                    <a:alpha val="4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9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zh-CN" altLang="en-US"/>
            </a:p>
          </p:txBody>
        </p:sp>
        <p:sp>
          <p:nvSpPr>
            <p:cNvPr id="12" name="任意形状 11"/>
            <p:cNvSpPr/>
            <p:nvPr userDrawn="1"/>
          </p:nvSpPr>
          <p:spPr>
            <a:xfrm rot="9000000">
              <a:off x="-7545179" y="7821760"/>
              <a:ext cx="10040430" cy="273782"/>
            </a:xfrm>
            <a:custGeom>
              <a:avLst/>
              <a:gdLst>
                <a:gd name="connsiteX0" fmla="*/ 298447 w 21890179"/>
                <a:gd name="connsiteY0" fmla="*/ 0 h 596900"/>
                <a:gd name="connsiteX1" fmla="*/ 298450 w 21890179"/>
                <a:gd name="connsiteY1" fmla="*/ 0 h 596900"/>
                <a:gd name="connsiteX2" fmla="*/ 21890179 w 21890179"/>
                <a:gd name="connsiteY2" fmla="*/ 0 h 596900"/>
                <a:gd name="connsiteX3" fmla="*/ 21890179 w 21890179"/>
                <a:gd name="connsiteY3" fmla="*/ 596899 h 596900"/>
                <a:gd name="connsiteX4" fmla="*/ 298460 w 21890179"/>
                <a:gd name="connsiteY4" fmla="*/ 596899 h 596900"/>
                <a:gd name="connsiteX5" fmla="*/ 298450 w 21890179"/>
                <a:gd name="connsiteY5" fmla="*/ 596900 h 596900"/>
                <a:gd name="connsiteX6" fmla="*/ 0 w 21890179"/>
                <a:gd name="connsiteY6" fmla="*/ 298450 h 596900"/>
                <a:gd name="connsiteX7" fmla="*/ 238302 w 21890179"/>
                <a:gd name="connsiteY7" fmla="*/ 6063 h 596900"/>
                <a:gd name="connsiteX8" fmla="*/ 298447 w 21890179"/>
                <a:gd name="connsiteY8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90179" h="596900">
                  <a:moveTo>
                    <a:pt x="298447" y="0"/>
                  </a:moveTo>
                  <a:lnTo>
                    <a:pt x="298450" y="0"/>
                  </a:lnTo>
                  <a:lnTo>
                    <a:pt x="21890179" y="0"/>
                  </a:lnTo>
                  <a:lnTo>
                    <a:pt x="21890179" y="596899"/>
                  </a:lnTo>
                  <a:lnTo>
                    <a:pt x="298460" y="596899"/>
                  </a:lnTo>
                  <a:lnTo>
                    <a:pt x="298450" y="596900"/>
                  </a:lnTo>
                  <a:cubicBezTo>
                    <a:pt x="133621" y="596900"/>
                    <a:pt x="0" y="463279"/>
                    <a:pt x="0" y="298450"/>
                  </a:cubicBezTo>
                  <a:cubicBezTo>
                    <a:pt x="0" y="154225"/>
                    <a:pt x="102304" y="33893"/>
                    <a:pt x="238302" y="6063"/>
                  </a:cubicBezTo>
                  <a:lnTo>
                    <a:pt x="298447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85000">
                  <a:schemeClr val="bg1">
                    <a:alpha val="50000"/>
                  </a:schemeClr>
                </a:gs>
                <a:gs pos="23000">
                  <a:schemeClr val="accent1">
                    <a:lumMod val="97000"/>
                    <a:lumOff val="3000"/>
                    <a:alpha val="4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9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zh-CN" altLang="en-US"/>
            </a:p>
          </p:txBody>
        </p:sp>
      </p:grpSp>
      <p:grpSp>
        <p:nvGrpSpPr>
          <p:cNvPr id="16" name="组 15"/>
          <p:cNvGrpSpPr/>
          <p:nvPr userDrawn="1"/>
        </p:nvGrpSpPr>
        <p:grpSpPr>
          <a:xfrm rot="10800000">
            <a:off x="3171601" y="-8548754"/>
            <a:ext cx="33439448" cy="11298060"/>
            <a:chOff x="-28468889" y="4244143"/>
            <a:chExt cx="37770058" cy="12761227"/>
          </a:xfrm>
        </p:grpSpPr>
        <p:sp>
          <p:nvSpPr>
            <p:cNvPr id="20" name="任意形状 19"/>
            <p:cNvSpPr/>
            <p:nvPr userDrawn="1"/>
          </p:nvSpPr>
          <p:spPr>
            <a:xfrm rot="9000000">
              <a:off x="-18461710" y="7608984"/>
              <a:ext cx="27762879" cy="3526635"/>
            </a:xfrm>
            <a:custGeom>
              <a:avLst/>
              <a:gdLst>
                <a:gd name="connsiteX0" fmla="*/ 298449 w 4699001"/>
                <a:gd name="connsiteY0" fmla="*/ 0 h 596900"/>
                <a:gd name="connsiteX1" fmla="*/ 298450 w 4699001"/>
                <a:gd name="connsiteY1" fmla="*/ 0 h 596900"/>
                <a:gd name="connsiteX2" fmla="*/ 4699001 w 4699001"/>
                <a:gd name="connsiteY2" fmla="*/ 0 h 596900"/>
                <a:gd name="connsiteX3" fmla="*/ 4699001 w 4699001"/>
                <a:gd name="connsiteY3" fmla="*/ 596899 h 596900"/>
                <a:gd name="connsiteX4" fmla="*/ 298460 w 4699001"/>
                <a:gd name="connsiteY4" fmla="*/ 596899 h 596900"/>
                <a:gd name="connsiteX5" fmla="*/ 298450 w 4699001"/>
                <a:gd name="connsiteY5" fmla="*/ 596900 h 596900"/>
                <a:gd name="connsiteX6" fmla="*/ 0 w 4699001"/>
                <a:gd name="connsiteY6" fmla="*/ 298450 h 596900"/>
                <a:gd name="connsiteX7" fmla="*/ 238302 w 4699001"/>
                <a:gd name="connsiteY7" fmla="*/ 6064 h 596900"/>
                <a:gd name="connsiteX8" fmla="*/ 298449 w 4699001"/>
                <a:gd name="connsiteY8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99001" h="596900">
                  <a:moveTo>
                    <a:pt x="298449" y="0"/>
                  </a:moveTo>
                  <a:lnTo>
                    <a:pt x="298450" y="0"/>
                  </a:lnTo>
                  <a:lnTo>
                    <a:pt x="4699001" y="0"/>
                  </a:lnTo>
                  <a:lnTo>
                    <a:pt x="4699001" y="596899"/>
                  </a:lnTo>
                  <a:lnTo>
                    <a:pt x="298460" y="596899"/>
                  </a:lnTo>
                  <a:lnTo>
                    <a:pt x="298450" y="596900"/>
                  </a:lnTo>
                  <a:cubicBezTo>
                    <a:pt x="133621" y="596900"/>
                    <a:pt x="0" y="463279"/>
                    <a:pt x="0" y="298450"/>
                  </a:cubicBezTo>
                  <a:cubicBezTo>
                    <a:pt x="0" y="154225"/>
                    <a:pt x="102304" y="33893"/>
                    <a:pt x="238302" y="6064"/>
                  </a:cubicBezTo>
                  <a:lnTo>
                    <a:pt x="29844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85000">
                  <a:schemeClr val="bg1">
                    <a:alpha val="50000"/>
                  </a:schemeClr>
                </a:gs>
                <a:gs pos="21000">
                  <a:schemeClr val="bg1">
                    <a:alpha val="5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9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zh-CN" altLang="en-US"/>
            </a:p>
          </p:txBody>
        </p:sp>
        <p:sp>
          <p:nvSpPr>
            <p:cNvPr id="17" name="任意形状 16"/>
            <p:cNvSpPr/>
            <p:nvPr userDrawn="1"/>
          </p:nvSpPr>
          <p:spPr>
            <a:xfrm rot="9000000">
              <a:off x="-28468889" y="14409047"/>
              <a:ext cx="36403800" cy="2596323"/>
            </a:xfrm>
            <a:custGeom>
              <a:avLst/>
              <a:gdLst>
                <a:gd name="connsiteX0" fmla="*/ 298448 w 8369299"/>
                <a:gd name="connsiteY0" fmla="*/ 0 h 596900"/>
                <a:gd name="connsiteX1" fmla="*/ 298450 w 8369299"/>
                <a:gd name="connsiteY1" fmla="*/ 0 h 596900"/>
                <a:gd name="connsiteX2" fmla="*/ 8369299 w 8369299"/>
                <a:gd name="connsiteY2" fmla="*/ 0 h 596900"/>
                <a:gd name="connsiteX3" fmla="*/ 8369299 w 8369299"/>
                <a:gd name="connsiteY3" fmla="*/ 596899 h 596900"/>
                <a:gd name="connsiteX4" fmla="*/ 298460 w 8369299"/>
                <a:gd name="connsiteY4" fmla="*/ 596899 h 596900"/>
                <a:gd name="connsiteX5" fmla="*/ 298450 w 8369299"/>
                <a:gd name="connsiteY5" fmla="*/ 596900 h 596900"/>
                <a:gd name="connsiteX6" fmla="*/ 0 w 8369299"/>
                <a:gd name="connsiteY6" fmla="*/ 298450 h 596900"/>
                <a:gd name="connsiteX7" fmla="*/ 238302 w 8369299"/>
                <a:gd name="connsiteY7" fmla="*/ 6064 h 596900"/>
                <a:gd name="connsiteX8" fmla="*/ 298448 w 8369299"/>
                <a:gd name="connsiteY8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69299" h="596900">
                  <a:moveTo>
                    <a:pt x="298448" y="0"/>
                  </a:moveTo>
                  <a:lnTo>
                    <a:pt x="298450" y="0"/>
                  </a:lnTo>
                  <a:lnTo>
                    <a:pt x="8369299" y="0"/>
                  </a:lnTo>
                  <a:lnTo>
                    <a:pt x="8369299" y="596899"/>
                  </a:lnTo>
                  <a:lnTo>
                    <a:pt x="298460" y="596899"/>
                  </a:lnTo>
                  <a:lnTo>
                    <a:pt x="298450" y="596900"/>
                  </a:lnTo>
                  <a:cubicBezTo>
                    <a:pt x="133621" y="596900"/>
                    <a:pt x="0" y="463279"/>
                    <a:pt x="0" y="298450"/>
                  </a:cubicBezTo>
                  <a:cubicBezTo>
                    <a:pt x="0" y="154225"/>
                    <a:pt x="102304" y="33893"/>
                    <a:pt x="238302" y="6064"/>
                  </a:cubicBezTo>
                  <a:lnTo>
                    <a:pt x="298448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85000">
                  <a:schemeClr val="bg1">
                    <a:alpha val="50000"/>
                  </a:schemeClr>
                </a:gs>
                <a:gs pos="23000">
                  <a:schemeClr val="accent1">
                    <a:lumMod val="97000"/>
                    <a:lumOff val="3000"/>
                    <a:alpha val="4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9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zh-CN" altLang="en-US"/>
            </a:p>
          </p:txBody>
        </p:sp>
        <p:sp>
          <p:nvSpPr>
            <p:cNvPr id="18" name="任意形状 17"/>
            <p:cNvSpPr/>
            <p:nvPr userDrawn="1"/>
          </p:nvSpPr>
          <p:spPr>
            <a:xfrm rot="9000000">
              <a:off x="-3966283" y="4244143"/>
              <a:ext cx="5636687" cy="402009"/>
            </a:xfrm>
            <a:custGeom>
              <a:avLst/>
              <a:gdLst>
                <a:gd name="connsiteX0" fmla="*/ 298448 w 8369299"/>
                <a:gd name="connsiteY0" fmla="*/ 0 h 596900"/>
                <a:gd name="connsiteX1" fmla="*/ 298450 w 8369299"/>
                <a:gd name="connsiteY1" fmla="*/ 0 h 596900"/>
                <a:gd name="connsiteX2" fmla="*/ 8369299 w 8369299"/>
                <a:gd name="connsiteY2" fmla="*/ 0 h 596900"/>
                <a:gd name="connsiteX3" fmla="*/ 8369299 w 8369299"/>
                <a:gd name="connsiteY3" fmla="*/ 596899 h 596900"/>
                <a:gd name="connsiteX4" fmla="*/ 298460 w 8369299"/>
                <a:gd name="connsiteY4" fmla="*/ 596899 h 596900"/>
                <a:gd name="connsiteX5" fmla="*/ 298450 w 8369299"/>
                <a:gd name="connsiteY5" fmla="*/ 596900 h 596900"/>
                <a:gd name="connsiteX6" fmla="*/ 0 w 8369299"/>
                <a:gd name="connsiteY6" fmla="*/ 298450 h 596900"/>
                <a:gd name="connsiteX7" fmla="*/ 238302 w 8369299"/>
                <a:gd name="connsiteY7" fmla="*/ 6064 h 596900"/>
                <a:gd name="connsiteX8" fmla="*/ 298448 w 8369299"/>
                <a:gd name="connsiteY8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69299" h="596900">
                  <a:moveTo>
                    <a:pt x="298448" y="0"/>
                  </a:moveTo>
                  <a:lnTo>
                    <a:pt x="298450" y="0"/>
                  </a:lnTo>
                  <a:lnTo>
                    <a:pt x="8369299" y="0"/>
                  </a:lnTo>
                  <a:lnTo>
                    <a:pt x="8369299" y="596899"/>
                  </a:lnTo>
                  <a:lnTo>
                    <a:pt x="298460" y="596899"/>
                  </a:lnTo>
                  <a:lnTo>
                    <a:pt x="298450" y="596900"/>
                  </a:lnTo>
                  <a:cubicBezTo>
                    <a:pt x="133621" y="596900"/>
                    <a:pt x="0" y="463279"/>
                    <a:pt x="0" y="298450"/>
                  </a:cubicBezTo>
                  <a:cubicBezTo>
                    <a:pt x="0" y="154225"/>
                    <a:pt x="102304" y="33893"/>
                    <a:pt x="238302" y="6064"/>
                  </a:cubicBezTo>
                  <a:lnTo>
                    <a:pt x="298448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85000">
                  <a:schemeClr val="bg1">
                    <a:alpha val="50000"/>
                  </a:schemeClr>
                </a:gs>
                <a:gs pos="23000">
                  <a:schemeClr val="bg1">
                    <a:alpha val="5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9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9" name="任意形状 18"/>
            <p:cNvSpPr/>
            <p:nvPr userDrawn="1"/>
          </p:nvSpPr>
          <p:spPr>
            <a:xfrm rot="9000000">
              <a:off x="-10334592" y="6892697"/>
              <a:ext cx="12857760" cy="917017"/>
            </a:xfrm>
            <a:custGeom>
              <a:avLst/>
              <a:gdLst>
                <a:gd name="connsiteX0" fmla="*/ 298448 w 8369299"/>
                <a:gd name="connsiteY0" fmla="*/ 0 h 596900"/>
                <a:gd name="connsiteX1" fmla="*/ 298450 w 8369299"/>
                <a:gd name="connsiteY1" fmla="*/ 0 h 596900"/>
                <a:gd name="connsiteX2" fmla="*/ 8369299 w 8369299"/>
                <a:gd name="connsiteY2" fmla="*/ 0 h 596900"/>
                <a:gd name="connsiteX3" fmla="*/ 8369299 w 8369299"/>
                <a:gd name="connsiteY3" fmla="*/ 596899 h 596900"/>
                <a:gd name="connsiteX4" fmla="*/ 298460 w 8369299"/>
                <a:gd name="connsiteY4" fmla="*/ 596899 h 596900"/>
                <a:gd name="connsiteX5" fmla="*/ 298450 w 8369299"/>
                <a:gd name="connsiteY5" fmla="*/ 596900 h 596900"/>
                <a:gd name="connsiteX6" fmla="*/ 0 w 8369299"/>
                <a:gd name="connsiteY6" fmla="*/ 298450 h 596900"/>
                <a:gd name="connsiteX7" fmla="*/ 238302 w 8369299"/>
                <a:gd name="connsiteY7" fmla="*/ 6064 h 596900"/>
                <a:gd name="connsiteX8" fmla="*/ 298448 w 8369299"/>
                <a:gd name="connsiteY8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69299" h="596900">
                  <a:moveTo>
                    <a:pt x="298448" y="0"/>
                  </a:moveTo>
                  <a:lnTo>
                    <a:pt x="298450" y="0"/>
                  </a:lnTo>
                  <a:lnTo>
                    <a:pt x="8369299" y="0"/>
                  </a:lnTo>
                  <a:lnTo>
                    <a:pt x="8369299" y="596899"/>
                  </a:lnTo>
                  <a:lnTo>
                    <a:pt x="298460" y="596899"/>
                  </a:lnTo>
                  <a:lnTo>
                    <a:pt x="298450" y="596900"/>
                  </a:lnTo>
                  <a:cubicBezTo>
                    <a:pt x="133621" y="596900"/>
                    <a:pt x="0" y="463279"/>
                    <a:pt x="0" y="298450"/>
                  </a:cubicBezTo>
                  <a:cubicBezTo>
                    <a:pt x="0" y="154225"/>
                    <a:pt x="102304" y="33893"/>
                    <a:pt x="238302" y="6064"/>
                  </a:cubicBezTo>
                  <a:lnTo>
                    <a:pt x="298448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85000">
                  <a:schemeClr val="bg1">
                    <a:alpha val="50000"/>
                  </a:schemeClr>
                </a:gs>
                <a:gs pos="23000">
                  <a:schemeClr val="accent1">
                    <a:lumMod val="97000"/>
                    <a:lumOff val="3000"/>
                    <a:alpha val="4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9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zh-CN" altLang="en-US"/>
            </a:p>
          </p:txBody>
        </p:sp>
        <p:sp>
          <p:nvSpPr>
            <p:cNvPr id="21" name="任意形状 20"/>
            <p:cNvSpPr/>
            <p:nvPr userDrawn="1"/>
          </p:nvSpPr>
          <p:spPr>
            <a:xfrm rot="9000000">
              <a:off x="-24168838" y="13320081"/>
              <a:ext cx="26665384" cy="727109"/>
            </a:xfrm>
            <a:custGeom>
              <a:avLst/>
              <a:gdLst>
                <a:gd name="connsiteX0" fmla="*/ 298447 w 21890179"/>
                <a:gd name="connsiteY0" fmla="*/ 0 h 596900"/>
                <a:gd name="connsiteX1" fmla="*/ 298450 w 21890179"/>
                <a:gd name="connsiteY1" fmla="*/ 0 h 596900"/>
                <a:gd name="connsiteX2" fmla="*/ 21890179 w 21890179"/>
                <a:gd name="connsiteY2" fmla="*/ 0 h 596900"/>
                <a:gd name="connsiteX3" fmla="*/ 21890179 w 21890179"/>
                <a:gd name="connsiteY3" fmla="*/ 596899 h 596900"/>
                <a:gd name="connsiteX4" fmla="*/ 298460 w 21890179"/>
                <a:gd name="connsiteY4" fmla="*/ 596899 h 596900"/>
                <a:gd name="connsiteX5" fmla="*/ 298450 w 21890179"/>
                <a:gd name="connsiteY5" fmla="*/ 596900 h 596900"/>
                <a:gd name="connsiteX6" fmla="*/ 0 w 21890179"/>
                <a:gd name="connsiteY6" fmla="*/ 298450 h 596900"/>
                <a:gd name="connsiteX7" fmla="*/ 238302 w 21890179"/>
                <a:gd name="connsiteY7" fmla="*/ 6063 h 596900"/>
                <a:gd name="connsiteX8" fmla="*/ 298447 w 21890179"/>
                <a:gd name="connsiteY8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90179" h="596900">
                  <a:moveTo>
                    <a:pt x="298447" y="0"/>
                  </a:moveTo>
                  <a:lnTo>
                    <a:pt x="298450" y="0"/>
                  </a:lnTo>
                  <a:lnTo>
                    <a:pt x="21890179" y="0"/>
                  </a:lnTo>
                  <a:lnTo>
                    <a:pt x="21890179" y="596899"/>
                  </a:lnTo>
                  <a:lnTo>
                    <a:pt x="298460" y="596899"/>
                  </a:lnTo>
                  <a:lnTo>
                    <a:pt x="298450" y="596900"/>
                  </a:lnTo>
                  <a:cubicBezTo>
                    <a:pt x="133621" y="596900"/>
                    <a:pt x="0" y="463279"/>
                    <a:pt x="0" y="298450"/>
                  </a:cubicBezTo>
                  <a:cubicBezTo>
                    <a:pt x="0" y="154225"/>
                    <a:pt x="102304" y="33893"/>
                    <a:pt x="238302" y="6063"/>
                  </a:cubicBezTo>
                  <a:lnTo>
                    <a:pt x="298447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85000">
                  <a:schemeClr val="bg1">
                    <a:alpha val="50000"/>
                  </a:schemeClr>
                </a:gs>
                <a:gs pos="23000">
                  <a:schemeClr val="accent1">
                    <a:lumMod val="97000"/>
                    <a:lumOff val="3000"/>
                    <a:alpha val="4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9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zh-CN" altLang="en-US"/>
            </a:p>
          </p:txBody>
        </p:sp>
        <p:sp>
          <p:nvSpPr>
            <p:cNvPr id="22" name="任意形状 21"/>
            <p:cNvSpPr/>
            <p:nvPr userDrawn="1"/>
          </p:nvSpPr>
          <p:spPr>
            <a:xfrm rot="9000000">
              <a:off x="-5607692" y="4350969"/>
              <a:ext cx="6907518" cy="188354"/>
            </a:xfrm>
            <a:custGeom>
              <a:avLst/>
              <a:gdLst>
                <a:gd name="connsiteX0" fmla="*/ 298447 w 21890179"/>
                <a:gd name="connsiteY0" fmla="*/ 0 h 596900"/>
                <a:gd name="connsiteX1" fmla="*/ 298450 w 21890179"/>
                <a:gd name="connsiteY1" fmla="*/ 0 h 596900"/>
                <a:gd name="connsiteX2" fmla="*/ 21890179 w 21890179"/>
                <a:gd name="connsiteY2" fmla="*/ 0 h 596900"/>
                <a:gd name="connsiteX3" fmla="*/ 21890179 w 21890179"/>
                <a:gd name="connsiteY3" fmla="*/ 596899 h 596900"/>
                <a:gd name="connsiteX4" fmla="*/ 298460 w 21890179"/>
                <a:gd name="connsiteY4" fmla="*/ 596899 h 596900"/>
                <a:gd name="connsiteX5" fmla="*/ 298450 w 21890179"/>
                <a:gd name="connsiteY5" fmla="*/ 596900 h 596900"/>
                <a:gd name="connsiteX6" fmla="*/ 0 w 21890179"/>
                <a:gd name="connsiteY6" fmla="*/ 298450 h 596900"/>
                <a:gd name="connsiteX7" fmla="*/ 238302 w 21890179"/>
                <a:gd name="connsiteY7" fmla="*/ 6063 h 596900"/>
                <a:gd name="connsiteX8" fmla="*/ 298447 w 21890179"/>
                <a:gd name="connsiteY8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90179" h="596900">
                  <a:moveTo>
                    <a:pt x="298447" y="0"/>
                  </a:moveTo>
                  <a:lnTo>
                    <a:pt x="298450" y="0"/>
                  </a:lnTo>
                  <a:lnTo>
                    <a:pt x="21890179" y="0"/>
                  </a:lnTo>
                  <a:lnTo>
                    <a:pt x="21890179" y="596899"/>
                  </a:lnTo>
                  <a:lnTo>
                    <a:pt x="298460" y="596899"/>
                  </a:lnTo>
                  <a:lnTo>
                    <a:pt x="298450" y="596900"/>
                  </a:lnTo>
                  <a:cubicBezTo>
                    <a:pt x="133621" y="596900"/>
                    <a:pt x="0" y="463279"/>
                    <a:pt x="0" y="298450"/>
                  </a:cubicBezTo>
                  <a:cubicBezTo>
                    <a:pt x="0" y="154225"/>
                    <a:pt x="102304" y="33893"/>
                    <a:pt x="238302" y="6063"/>
                  </a:cubicBezTo>
                  <a:lnTo>
                    <a:pt x="298447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85000">
                  <a:schemeClr val="bg1">
                    <a:alpha val="50000"/>
                  </a:schemeClr>
                </a:gs>
                <a:gs pos="23000">
                  <a:schemeClr val="accent1">
                    <a:lumMod val="97000"/>
                    <a:lumOff val="3000"/>
                    <a:alpha val="4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9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zh-CN" altLang="en-US"/>
            </a:p>
          </p:txBody>
        </p:sp>
        <p:sp>
          <p:nvSpPr>
            <p:cNvPr id="23" name="任意形状 22"/>
            <p:cNvSpPr/>
            <p:nvPr userDrawn="1"/>
          </p:nvSpPr>
          <p:spPr>
            <a:xfrm rot="9000000">
              <a:off x="-7545179" y="7821760"/>
              <a:ext cx="10040430" cy="273782"/>
            </a:xfrm>
            <a:custGeom>
              <a:avLst/>
              <a:gdLst>
                <a:gd name="connsiteX0" fmla="*/ 298447 w 21890179"/>
                <a:gd name="connsiteY0" fmla="*/ 0 h 596900"/>
                <a:gd name="connsiteX1" fmla="*/ 298450 w 21890179"/>
                <a:gd name="connsiteY1" fmla="*/ 0 h 596900"/>
                <a:gd name="connsiteX2" fmla="*/ 21890179 w 21890179"/>
                <a:gd name="connsiteY2" fmla="*/ 0 h 596900"/>
                <a:gd name="connsiteX3" fmla="*/ 21890179 w 21890179"/>
                <a:gd name="connsiteY3" fmla="*/ 596899 h 596900"/>
                <a:gd name="connsiteX4" fmla="*/ 298460 w 21890179"/>
                <a:gd name="connsiteY4" fmla="*/ 596899 h 596900"/>
                <a:gd name="connsiteX5" fmla="*/ 298450 w 21890179"/>
                <a:gd name="connsiteY5" fmla="*/ 596900 h 596900"/>
                <a:gd name="connsiteX6" fmla="*/ 0 w 21890179"/>
                <a:gd name="connsiteY6" fmla="*/ 298450 h 596900"/>
                <a:gd name="connsiteX7" fmla="*/ 238302 w 21890179"/>
                <a:gd name="connsiteY7" fmla="*/ 6063 h 596900"/>
                <a:gd name="connsiteX8" fmla="*/ 298447 w 21890179"/>
                <a:gd name="connsiteY8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90179" h="596900">
                  <a:moveTo>
                    <a:pt x="298447" y="0"/>
                  </a:moveTo>
                  <a:lnTo>
                    <a:pt x="298450" y="0"/>
                  </a:lnTo>
                  <a:lnTo>
                    <a:pt x="21890179" y="0"/>
                  </a:lnTo>
                  <a:lnTo>
                    <a:pt x="21890179" y="596899"/>
                  </a:lnTo>
                  <a:lnTo>
                    <a:pt x="298460" y="596899"/>
                  </a:lnTo>
                  <a:lnTo>
                    <a:pt x="298450" y="596900"/>
                  </a:lnTo>
                  <a:cubicBezTo>
                    <a:pt x="133621" y="596900"/>
                    <a:pt x="0" y="463279"/>
                    <a:pt x="0" y="298450"/>
                  </a:cubicBezTo>
                  <a:cubicBezTo>
                    <a:pt x="0" y="154225"/>
                    <a:pt x="102304" y="33893"/>
                    <a:pt x="238302" y="6063"/>
                  </a:cubicBezTo>
                  <a:lnTo>
                    <a:pt x="298447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85000">
                  <a:schemeClr val="bg1">
                    <a:alpha val="50000"/>
                  </a:schemeClr>
                </a:gs>
                <a:gs pos="23000">
                  <a:schemeClr val="accent1">
                    <a:lumMod val="97000"/>
                    <a:lumOff val="3000"/>
                    <a:alpha val="4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9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zh-CN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任意形状 13"/>
          <p:cNvSpPr/>
          <p:nvPr userDrawn="1"/>
        </p:nvSpPr>
        <p:spPr>
          <a:xfrm rot="9000000">
            <a:off x="-26468527" y="12926412"/>
            <a:ext cx="32229841" cy="2298636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50000"/>
                </a:schemeClr>
              </a:gs>
              <a:gs pos="85000">
                <a:schemeClr val="bg1">
                  <a:alpha val="50000"/>
                </a:schemeClr>
              </a:gs>
              <a:gs pos="22000">
                <a:schemeClr val="accent2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6" name="任意形状 5"/>
          <p:cNvSpPr/>
          <p:nvPr userDrawn="1"/>
        </p:nvSpPr>
        <p:spPr>
          <a:xfrm rot="9000000">
            <a:off x="-3345862" y="3973065"/>
            <a:ext cx="4990400" cy="355916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85000">
                <a:schemeClr val="bg1">
                  <a:alpha val="50000"/>
                </a:schemeClr>
              </a:gs>
              <a:gs pos="23000">
                <a:schemeClr val="bg1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任意形状 6"/>
          <p:cNvSpPr/>
          <p:nvPr userDrawn="1"/>
        </p:nvSpPr>
        <p:spPr>
          <a:xfrm rot="9000000">
            <a:off x="-8983998" y="6317943"/>
            <a:ext cx="11383525" cy="811874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50000"/>
                </a:schemeClr>
              </a:gs>
              <a:gs pos="85000">
                <a:schemeClr val="bg1">
                  <a:alpha val="50000"/>
                </a:schemeClr>
              </a:gs>
              <a:gs pos="22000">
                <a:schemeClr val="accent2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8" name="任意形状 7"/>
          <p:cNvSpPr/>
          <p:nvPr userDrawn="1"/>
        </p:nvSpPr>
        <p:spPr>
          <a:xfrm rot="9000000">
            <a:off x="-7167182" y="6034648"/>
            <a:ext cx="10851740" cy="1378464"/>
          </a:xfrm>
          <a:custGeom>
            <a:avLst/>
            <a:gdLst>
              <a:gd name="connsiteX0" fmla="*/ 298449 w 4699001"/>
              <a:gd name="connsiteY0" fmla="*/ 0 h 596900"/>
              <a:gd name="connsiteX1" fmla="*/ 298450 w 4699001"/>
              <a:gd name="connsiteY1" fmla="*/ 0 h 596900"/>
              <a:gd name="connsiteX2" fmla="*/ 4699001 w 4699001"/>
              <a:gd name="connsiteY2" fmla="*/ 0 h 596900"/>
              <a:gd name="connsiteX3" fmla="*/ 4699001 w 4699001"/>
              <a:gd name="connsiteY3" fmla="*/ 596899 h 596900"/>
              <a:gd name="connsiteX4" fmla="*/ 298460 w 4699001"/>
              <a:gd name="connsiteY4" fmla="*/ 596899 h 596900"/>
              <a:gd name="connsiteX5" fmla="*/ 298450 w 4699001"/>
              <a:gd name="connsiteY5" fmla="*/ 596900 h 596900"/>
              <a:gd name="connsiteX6" fmla="*/ 0 w 4699001"/>
              <a:gd name="connsiteY6" fmla="*/ 298450 h 596900"/>
              <a:gd name="connsiteX7" fmla="*/ 238302 w 4699001"/>
              <a:gd name="connsiteY7" fmla="*/ 6064 h 596900"/>
              <a:gd name="connsiteX8" fmla="*/ 298449 w 4699001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9001" h="596900">
                <a:moveTo>
                  <a:pt x="298449" y="0"/>
                </a:moveTo>
                <a:lnTo>
                  <a:pt x="298450" y="0"/>
                </a:lnTo>
                <a:lnTo>
                  <a:pt x="4699001" y="0"/>
                </a:lnTo>
                <a:lnTo>
                  <a:pt x="4699001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9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85000">
                <a:schemeClr val="bg1">
                  <a:alpha val="50000"/>
                </a:schemeClr>
              </a:gs>
              <a:gs pos="21000">
                <a:schemeClr val="bg1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9" name="任意形状 8"/>
          <p:cNvSpPr/>
          <p:nvPr userDrawn="1"/>
        </p:nvSpPr>
        <p:spPr>
          <a:xfrm rot="9000000">
            <a:off x="-21319308" y="11682722"/>
            <a:ext cx="24790321" cy="675980"/>
          </a:xfrm>
          <a:custGeom>
            <a:avLst/>
            <a:gdLst>
              <a:gd name="connsiteX0" fmla="*/ 298447 w 21890179"/>
              <a:gd name="connsiteY0" fmla="*/ 0 h 596900"/>
              <a:gd name="connsiteX1" fmla="*/ 298450 w 21890179"/>
              <a:gd name="connsiteY1" fmla="*/ 0 h 596900"/>
              <a:gd name="connsiteX2" fmla="*/ 21890179 w 21890179"/>
              <a:gd name="connsiteY2" fmla="*/ 0 h 596900"/>
              <a:gd name="connsiteX3" fmla="*/ 21890179 w 21890179"/>
              <a:gd name="connsiteY3" fmla="*/ 596899 h 596900"/>
              <a:gd name="connsiteX4" fmla="*/ 298460 w 21890179"/>
              <a:gd name="connsiteY4" fmla="*/ 596899 h 596900"/>
              <a:gd name="connsiteX5" fmla="*/ 298450 w 21890179"/>
              <a:gd name="connsiteY5" fmla="*/ 596900 h 596900"/>
              <a:gd name="connsiteX6" fmla="*/ 0 w 21890179"/>
              <a:gd name="connsiteY6" fmla="*/ 298450 h 596900"/>
              <a:gd name="connsiteX7" fmla="*/ 238302 w 21890179"/>
              <a:gd name="connsiteY7" fmla="*/ 6063 h 596900"/>
              <a:gd name="connsiteX8" fmla="*/ 298447 w 2189017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890179" h="596900">
                <a:moveTo>
                  <a:pt x="298447" y="0"/>
                </a:moveTo>
                <a:lnTo>
                  <a:pt x="298450" y="0"/>
                </a:lnTo>
                <a:lnTo>
                  <a:pt x="21890179" y="0"/>
                </a:lnTo>
                <a:lnTo>
                  <a:pt x="2189017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3"/>
                </a:cubicBezTo>
                <a:lnTo>
                  <a:pt x="298447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85000">
                <a:schemeClr val="bg1">
                  <a:alpha val="50000"/>
                </a:schemeClr>
              </a:gs>
              <a:gs pos="21000">
                <a:schemeClr val="bg1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10" name="任意形状 9"/>
          <p:cNvSpPr/>
          <p:nvPr userDrawn="1"/>
        </p:nvSpPr>
        <p:spPr>
          <a:xfrm rot="9000000">
            <a:off x="-4799071" y="4067643"/>
            <a:ext cx="6115521" cy="166758"/>
          </a:xfrm>
          <a:custGeom>
            <a:avLst/>
            <a:gdLst>
              <a:gd name="connsiteX0" fmla="*/ 298447 w 21890179"/>
              <a:gd name="connsiteY0" fmla="*/ 0 h 596900"/>
              <a:gd name="connsiteX1" fmla="*/ 298450 w 21890179"/>
              <a:gd name="connsiteY1" fmla="*/ 0 h 596900"/>
              <a:gd name="connsiteX2" fmla="*/ 21890179 w 21890179"/>
              <a:gd name="connsiteY2" fmla="*/ 0 h 596900"/>
              <a:gd name="connsiteX3" fmla="*/ 21890179 w 21890179"/>
              <a:gd name="connsiteY3" fmla="*/ 596899 h 596900"/>
              <a:gd name="connsiteX4" fmla="*/ 298460 w 21890179"/>
              <a:gd name="connsiteY4" fmla="*/ 596899 h 596900"/>
              <a:gd name="connsiteX5" fmla="*/ 298450 w 21890179"/>
              <a:gd name="connsiteY5" fmla="*/ 596900 h 596900"/>
              <a:gd name="connsiteX6" fmla="*/ 0 w 21890179"/>
              <a:gd name="connsiteY6" fmla="*/ 298450 h 596900"/>
              <a:gd name="connsiteX7" fmla="*/ 238302 w 21890179"/>
              <a:gd name="connsiteY7" fmla="*/ 6063 h 596900"/>
              <a:gd name="connsiteX8" fmla="*/ 298447 w 2189017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890179" h="596900">
                <a:moveTo>
                  <a:pt x="298447" y="0"/>
                </a:moveTo>
                <a:lnTo>
                  <a:pt x="298450" y="0"/>
                </a:lnTo>
                <a:lnTo>
                  <a:pt x="21890179" y="0"/>
                </a:lnTo>
                <a:lnTo>
                  <a:pt x="2189017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3"/>
                </a:cubicBezTo>
                <a:lnTo>
                  <a:pt x="298447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50000"/>
                </a:schemeClr>
              </a:gs>
              <a:gs pos="85000">
                <a:schemeClr val="bg1">
                  <a:alpha val="50000"/>
                </a:schemeClr>
              </a:gs>
              <a:gs pos="22000">
                <a:schemeClr val="accent2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12" name="任意形状 11"/>
          <p:cNvSpPr/>
          <p:nvPr userDrawn="1"/>
        </p:nvSpPr>
        <p:spPr>
          <a:xfrm rot="9000000">
            <a:off x="-6514411" y="7140482"/>
            <a:ext cx="8889222" cy="242391"/>
          </a:xfrm>
          <a:custGeom>
            <a:avLst/>
            <a:gdLst>
              <a:gd name="connsiteX0" fmla="*/ 298447 w 21890179"/>
              <a:gd name="connsiteY0" fmla="*/ 0 h 596900"/>
              <a:gd name="connsiteX1" fmla="*/ 298450 w 21890179"/>
              <a:gd name="connsiteY1" fmla="*/ 0 h 596900"/>
              <a:gd name="connsiteX2" fmla="*/ 21890179 w 21890179"/>
              <a:gd name="connsiteY2" fmla="*/ 0 h 596900"/>
              <a:gd name="connsiteX3" fmla="*/ 21890179 w 21890179"/>
              <a:gd name="connsiteY3" fmla="*/ 596899 h 596900"/>
              <a:gd name="connsiteX4" fmla="*/ 298460 w 21890179"/>
              <a:gd name="connsiteY4" fmla="*/ 596899 h 596900"/>
              <a:gd name="connsiteX5" fmla="*/ 298450 w 21890179"/>
              <a:gd name="connsiteY5" fmla="*/ 596900 h 596900"/>
              <a:gd name="connsiteX6" fmla="*/ 0 w 21890179"/>
              <a:gd name="connsiteY6" fmla="*/ 298450 h 596900"/>
              <a:gd name="connsiteX7" fmla="*/ 238302 w 21890179"/>
              <a:gd name="connsiteY7" fmla="*/ 6063 h 596900"/>
              <a:gd name="connsiteX8" fmla="*/ 298447 w 2189017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890179" h="596900">
                <a:moveTo>
                  <a:pt x="298447" y="0"/>
                </a:moveTo>
                <a:lnTo>
                  <a:pt x="298450" y="0"/>
                </a:lnTo>
                <a:lnTo>
                  <a:pt x="21890179" y="0"/>
                </a:lnTo>
                <a:lnTo>
                  <a:pt x="2189017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3"/>
                </a:cubicBezTo>
                <a:lnTo>
                  <a:pt x="298447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50000"/>
                </a:schemeClr>
              </a:gs>
              <a:gs pos="85000">
                <a:schemeClr val="bg1">
                  <a:alpha val="50000"/>
                </a:schemeClr>
              </a:gs>
              <a:gs pos="22000">
                <a:schemeClr val="accent2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20" name="任意形状 19"/>
          <p:cNvSpPr/>
          <p:nvPr userDrawn="1"/>
        </p:nvSpPr>
        <p:spPr>
          <a:xfrm rot="19800000">
            <a:off x="3171601" y="-3352012"/>
            <a:ext cx="24579664" cy="3122281"/>
          </a:xfrm>
          <a:custGeom>
            <a:avLst/>
            <a:gdLst>
              <a:gd name="connsiteX0" fmla="*/ 298449 w 4699001"/>
              <a:gd name="connsiteY0" fmla="*/ 0 h 596900"/>
              <a:gd name="connsiteX1" fmla="*/ 298450 w 4699001"/>
              <a:gd name="connsiteY1" fmla="*/ 0 h 596900"/>
              <a:gd name="connsiteX2" fmla="*/ 4699001 w 4699001"/>
              <a:gd name="connsiteY2" fmla="*/ 0 h 596900"/>
              <a:gd name="connsiteX3" fmla="*/ 4699001 w 4699001"/>
              <a:gd name="connsiteY3" fmla="*/ 596899 h 596900"/>
              <a:gd name="connsiteX4" fmla="*/ 298460 w 4699001"/>
              <a:gd name="connsiteY4" fmla="*/ 596899 h 596900"/>
              <a:gd name="connsiteX5" fmla="*/ 298450 w 4699001"/>
              <a:gd name="connsiteY5" fmla="*/ 596900 h 596900"/>
              <a:gd name="connsiteX6" fmla="*/ 0 w 4699001"/>
              <a:gd name="connsiteY6" fmla="*/ 298450 h 596900"/>
              <a:gd name="connsiteX7" fmla="*/ 238302 w 4699001"/>
              <a:gd name="connsiteY7" fmla="*/ 6064 h 596900"/>
              <a:gd name="connsiteX8" fmla="*/ 298449 w 4699001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9001" h="596900">
                <a:moveTo>
                  <a:pt x="298449" y="0"/>
                </a:moveTo>
                <a:lnTo>
                  <a:pt x="298450" y="0"/>
                </a:lnTo>
                <a:lnTo>
                  <a:pt x="4699001" y="0"/>
                </a:lnTo>
                <a:lnTo>
                  <a:pt x="4699001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9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85000">
                <a:schemeClr val="bg1">
                  <a:alpha val="50000"/>
                </a:schemeClr>
              </a:gs>
              <a:gs pos="21000">
                <a:schemeClr val="bg1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17" name="任意形状 16"/>
          <p:cNvSpPr/>
          <p:nvPr userDrawn="1"/>
        </p:nvSpPr>
        <p:spPr>
          <a:xfrm rot="19800000">
            <a:off x="4381208" y="-8548754"/>
            <a:ext cx="32229841" cy="2298636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50000"/>
                </a:schemeClr>
              </a:gs>
              <a:gs pos="85000">
                <a:schemeClr val="bg1">
                  <a:alpha val="50000"/>
                </a:schemeClr>
              </a:gs>
              <a:gs pos="22000">
                <a:schemeClr val="accent2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18" name="任意形状 17"/>
          <p:cNvSpPr/>
          <p:nvPr userDrawn="1"/>
        </p:nvSpPr>
        <p:spPr>
          <a:xfrm rot="19800000">
            <a:off x="9927444" y="2393390"/>
            <a:ext cx="4990400" cy="355916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85000">
                <a:schemeClr val="bg1">
                  <a:alpha val="50000"/>
                </a:schemeClr>
              </a:gs>
              <a:gs pos="23000">
                <a:schemeClr val="bg1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任意形状 18"/>
          <p:cNvSpPr/>
          <p:nvPr userDrawn="1"/>
        </p:nvSpPr>
        <p:spPr>
          <a:xfrm rot="19800000">
            <a:off x="9172455" y="-407446"/>
            <a:ext cx="11383525" cy="811874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50000"/>
                </a:schemeClr>
              </a:gs>
              <a:gs pos="85000">
                <a:schemeClr val="bg1">
                  <a:alpha val="50000"/>
                </a:schemeClr>
              </a:gs>
              <a:gs pos="22000">
                <a:schemeClr val="accent2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21" name="任意形状 20"/>
          <p:cNvSpPr/>
          <p:nvPr userDrawn="1"/>
        </p:nvSpPr>
        <p:spPr>
          <a:xfrm rot="19800000">
            <a:off x="9196025" y="-5929751"/>
            <a:ext cx="23608005" cy="643741"/>
          </a:xfrm>
          <a:custGeom>
            <a:avLst/>
            <a:gdLst>
              <a:gd name="connsiteX0" fmla="*/ 298447 w 21890179"/>
              <a:gd name="connsiteY0" fmla="*/ 0 h 596900"/>
              <a:gd name="connsiteX1" fmla="*/ 298450 w 21890179"/>
              <a:gd name="connsiteY1" fmla="*/ 0 h 596900"/>
              <a:gd name="connsiteX2" fmla="*/ 21890179 w 21890179"/>
              <a:gd name="connsiteY2" fmla="*/ 0 h 596900"/>
              <a:gd name="connsiteX3" fmla="*/ 21890179 w 21890179"/>
              <a:gd name="connsiteY3" fmla="*/ 596899 h 596900"/>
              <a:gd name="connsiteX4" fmla="*/ 298460 w 21890179"/>
              <a:gd name="connsiteY4" fmla="*/ 596899 h 596900"/>
              <a:gd name="connsiteX5" fmla="*/ 298450 w 21890179"/>
              <a:gd name="connsiteY5" fmla="*/ 596900 h 596900"/>
              <a:gd name="connsiteX6" fmla="*/ 0 w 21890179"/>
              <a:gd name="connsiteY6" fmla="*/ 298450 h 596900"/>
              <a:gd name="connsiteX7" fmla="*/ 238302 w 21890179"/>
              <a:gd name="connsiteY7" fmla="*/ 6063 h 596900"/>
              <a:gd name="connsiteX8" fmla="*/ 298447 w 2189017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890179" h="596900">
                <a:moveTo>
                  <a:pt x="298447" y="0"/>
                </a:moveTo>
                <a:lnTo>
                  <a:pt x="298450" y="0"/>
                </a:lnTo>
                <a:lnTo>
                  <a:pt x="21890179" y="0"/>
                </a:lnTo>
                <a:lnTo>
                  <a:pt x="2189017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3"/>
                </a:cubicBezTo>
                <a:lnTo>
                  <a:pt x="298447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50000"/>
                </a:schemeClr>
              </a:gs>
              <a:gs pos="85000">
                <a:schemeClr val="bg1">
                  <a:alpha val="50000"/>
                </a:schemeClr>
              </a:gs>
              <a:gs pos="22000">
                <a:schemeClr val="accent2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22" name="任意形状 21"/>
          <p:cNvSpPr/>
          <p:nvPr userDrawn="1"/>
        </p:nvSpPr>
        <p:spPr>
          <a:xfrm rot="19800000">
            <a:off x="10255532" y="2487971"/>
            <a:ext cx="6115521" cy="166758"/>
          </a:xfrm>
          <a:custGeom>
            <a:avLst/>
            <a:gdLst>
              <a:gd name="connsiteX0" fmla="*/ 298447 w 21890179"/>
              <a:gd name="connsiteY0" fmla="*/ 0 h 596900"/>
              <a:gd name="connsiteX1" fmla="*/ 298450 w 21890179"/>
              <a:gd name="connsiteY1" fmla="*/ 0 h 596900"/>
              <a:gd name="connsiteX2" fmla="*/ 21890179 w 21890179"/>
              <a:gd name="connsiteY2" fmla="*/ 0 h 596900"/>
              <a:gd name="connsiteX3" fmla="*/ 21890179 w 21890179"/>
              <a:gd name="connsiteY3" fmla="*/ 596899 h 596900"/>
              <a:gd name="connsiteX4" fmla="*/ 298460 w 21890179"/>
              <a:gd name="connsiteY4" fmla="*/ 596899 h 596900"/>
              <a:gd name="connsiteX5" fmla="*/ 298450 w 21890179"/>
              <a:gd name="connsiteY5" fmla="*/ 596900 h 596900"/>
              <a:gd name="connsiteX6" fmla="*/ 0 w 21890179"/>
              <a:gd name="connsiteY6" fmla="*/ 298450 h 596900"/>
              <a:gd name="connsiteX7" fmla="*/ 238302 w 21890179"/>
              <a:gd name="connsiteY7" fmla="*/ 6063 h 596900"/>
              <a:gd name="connsiteX8" fmla="*/ 298447 w 2189017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890179" h="596900">
                <a:moveTo>
                  <a:pt x="298447" y="0"/>
                </a:moveTo>
                <a:lnTo>
                  <a:pt x="298450" y="0"/>
                </a:lnTo>
                <a:lnTo>
                  <a:pt x="21890179" y="0"/>
                </a:lnTo>
                <a:lnTo>
                  <a:pt x="2189017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3"/>
                </a:cubicBezTo>
                <a:lnTo>
                  <a:pt x="298447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50000"/>
                </a:schemeClr>
              </a:gs>
              <a:gs pos="85000">
                <a:schemeClr val="bg1">
                  <a:alpha val="50000"/>
                </a:schemeClr>
              </a:gs>
              <a:gs pos="22000">
                <a:schemeClr val="accent2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23" name="任意形状 22"/>
          <p:cNvSpPr/>
          <p:nvPr userDrawn="1"/>
        </p:nvSpPr>
        <p:spPr>
          <a:xfrm rot="19800000">
            <a:off x="9197171" y="-660502"/>
            <a:ext cx="8889222" cy="242391"/>
          </a:xfrm>
          <a:custGeom>
            <a:avLst/>
            <a:gdLst>
              <a:gd name="connsiteX0" fmla="*/ 298447 w 21890179"/>
              <a:gd name="connsiteY0" fmla="*/ 0 h 596900"/>
              <a:gd name="connsiteX1" fmla="*/ 298450 w 21890179"/>
              <a:gd name="connsiteY1" fmla="*/ 0 h 596900"/>
              <a:gd name="connsiteX2" fmla="*/ 21890179 w 21890179"/>
              <a:gd name="connsiteY2" fmla="*/ 0 h 596900"/>
              <a:gd name="connsiteX3" fmla="*/ 21890179 w 21890179"/>
              <a:gd name="connsiteY3" fmla="*/ 596899 h 596900"/>
              <a:gd name="connsiteX4" fmla="*/ 298460 w 21890179"/>
              <a:gd name="connsiteY4" fmla="*/ 596899 h 596900"/>
              <a:gd name="connsiteX5" fmla="*/ 298450 w 21890179"/>
              <a:gd name="connsiteY5" fmla="*/ 596900 h 596900"/>
              <a:gd name="connsiteX6" fmla="*/ 0 w 21890179"/>
              <a:gd name="connsiteY6" fmla="*/ 298450 h 596900"/>
              <a:gd name="connsiteX7" fmla="*/ 238302 w 21890179"/>
              <a:gd name="connsiteY7" fmla="*/ 6063 h 596900"/>
              <a:gd name="connsiteX8" fmla="*/ 298447 w 2189017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890179" h="596900">
                <a:moveTo>
                  <a:pt x="298447" y="0"/>
                </a:moveTo>
                <a:lnTo>
                  <a:pt x="298450" y="0"/>
                </a:lnTo>
                <a:lnTo>
                  <a:pt x="21890179" y="0"/>
                </a:lnTo>
                <a:lnTo>
                  <a:pt x="2189017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3"/>
                </a:cubicBezTo>
                <a:lnTo>
                  <a:pt x="298447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50000"/>
                </a:schemeClr>
              </a:gs>
              <a:gs pos="85000">
                <a:schemeClr val="bg1">
                  <a:alpha val="50000"/>
                </a:schemeClr>
              </a:gs>
              <a:gs pos="22000">
                <a:schemeClr val="accent2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55915"/>
            <a:ext cx="12192000" cy="63461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7302500" y="0"/>
            <a:ext cx="4889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90705" y="395615"/>
            <a:ext cx="456069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5" name="任意形状 4"/>
          <p:cNvSpPr/>
          <p:nvPr userDrawn="1"/>
        </p:nvSpPr>
        <p:spPr>
          <a:xfrm rot="19800000">
            <a:off x="10372897" y="-2420910"/>
            <a:ext cx="10851740" cy="1378464"/>
          </a:xfrm>
          <a:custGeom>
            <a:avLst/>
            <a:gdLst>
              <a:gd name="connsiteX0" fmla="*/ 298449 w 4699001"/>
              <a:gd name="connsiteY0" fmla="*/ 0 h 596900"/>
              <a:gd name="connsiteX1" fmla="*/ 298450 w 4699001"/>
              <a:gd name="connsiteY1" fmla="*/ 0 h 596900"/>
              <a:gd name="connsiteX2" fmla="*/ 4699001 w 4699001"/>
              <a:gd name="connsiteY2" fmla="*/ 0 h 596900"/>
              <a:gd name="connsiteX3" fmla="*/ 4699001 w 4699001"/>
              <a:gd name="connsiteY3" fmla="*/ 596899 h 596900"/>
              <a:gd name="connsiteX4" fmla="*/ 298460 w 4699001"/>
              <a:gd name="connsiteY4" fmla="*/ 596899 h 596900"/>
              <a:gd name="connsiteX5" fmla="*/ 298450 w 4699001"/>
              <a:gd name="connsiteY5" fmla="*/ 596900 h 596900"/>
              <a:gd name="connsiteX6" fmla="*/ 0 w 4699001"/>
              <a:gd name="connsiteY6" fmla="*/ 298450 h 596900"/>
              <a:gd name="connsiteX7" fmla="*/ 238302 w 4699001"/>
              <a:gd name="connsiteY7" fmla="*/ 6064 h 596900"/>
              <a:gd name="connsiteX8" fmla="*/ 298449 w 4699001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9001" h="596900">
                <a:moveTo>
                  <a:pt x="298449" y="0"/>
                </a:moveTo>
                <a:lnTo>
                  <a:pt x="298450" y="0"/>
                </a:lnTo>
                <a:lnTo>
                  <a:pt x="4699001" y="0"/>
                </a:lnTo>
                <a:lnTo>
                  <a:pt x="4699001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9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85000">
                <a:schemeClr val="bg1">
                  <a:alpha val="0"/>
                </a:schemeClr>
              </a:gs>
              <a:gs pos="21000">
                <a:schemeClr val="bg1">
                  <a:alpha val="29000"/>
                </a:schemeClr>
              </a:gs>
              <a:gs pos="100000">
                <a:schemeClr val="bg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6" name="任意形状 5"/>
          <p:cNvSpPr/>
          <p:nvPr userDrawn="1"/>
        </p:nvSpPr>
        <p:spPr>
          <a:xfrm rot="19800000">
            <a:off x="10106396" y="-339592"/>
            <a:ext cx="3432067" cy="435965"/>
          </a:xfrm>
          <a:custGeom>
            <a:avLst/>
            <a:gdLst>
              <a:gd name="connsiteX0" fmla="*/ 298449 w 4699001"/>
              <a:gd name="connsiteY0" fmla="*/ 0 h 596900"/>
              <a:gd name="connsiteX1" fmla="*/ 298450 w 4699001"/>
              <a:gd name="connsiteY1" fmla="*/ 0 h 596900"/>
              <a:gd name="connsiteX2" fmla="*/ 4699001 w 4699001"/>
              <a:gd name="connsiteY2" fmla="*/ 0 h 596900"/>
              <a:gd name="connsiteX3" fmla="*/ 4699001 w 4699001"/>
              <a:gd name="connsiteY3" fmla="*/ 596899 h 596900"/>
              <a:gd name="connsiteX4" fmla="*/ 298460 w 4699001"/>
              <a:gd name="connsiteY4" fmla="*/ 596899 h 596900"/>
              <a:gd name="connsiteX5" fmla="*/ 298450 w 4699001"/>
              <a:gd name="connsiteY5" fmla="*/ 596900 h 596900"/>
              <a:gd name="connsiteX6" fmla="*/ 0 w 4699001"/>
              <a:gd name="connsiteY6" fmla="*/ 298450 h 596900"/>
              <a:gd name="connsiteX7" fmla="*/ 238302 w 4699001"/>
              <a:gd name="connsiteY7" fmla="*/ 6064 h 596900"/>
              <a:gd name="connsiteX8" fmla="*/ 298449 w 4699001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9001" h="596900">
                <a:moveTo>
                  <a:pt x="298449" y="0"/>
                </a:moveTo>
                <a:lnTo>
                  <a:pt x="298450" y="0"/>
                </a:lnTo>
                <a:lnTo>
                  <a:pt x="4699001" y="0"/>
                </a:lnTo>
                <a:lnTo>
                  <a:pt x="4699001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9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85000">
                <a:schemeClr val="bg1">
                  <a:alpha val="0"/>
                </a:schemeClr>
              </a:gs>
              <a:gs pos="21000">
                <a:schemeClr val="bg1">
                  <a:alpha val="29000"/>
                </a:schemeClr>
              </a:gs>
              <a:gs pos="100000">
                <a:schemeClr val="bg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7" name="任意形状 6"/>
          <p:cNvSpPr/>
          <p:nvPr userDrawn="1"/>
        </p:nvSpPr>
        <p:spPr>
          <a:xfrm rot="9000000">
            <a:off x="-5423997" y="8127200"/>
            <a:ext cx="6773754" cy="483105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0"/>
                </a:schemeClr>
              </a:gs>
              <a:gs pos="85000">
                <a:schemeClr val="bg1">
                  <a:alpha val="50000"/>
                </a:schemeClr>
              </a:gs>
              <a:gs pos="23000">
                <a:schemeClr val="accent1">
                  <a:lumMod val="97000"/>
                  <a:lumOff val="3000"/>
                  <a:alpha val="4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8" name="任意形状 7"/>
          <p:cNvSpPr/>
          <p:nvPr userDrawn="1"/>
        </p:nvSpPr>
        <p:spPr>
          <a:xfrm rot="9000000">
            <a:off x="-17299683" y="9570125"/>
            <a:ext cx="19665052" cy="1402513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85000">
                <a:schemeClr val="bg1">
                  <a:alpha val="50000"/>
                </a:schemeClr>
              </a:gs>
              <a:gs pos="23000">
                <a:schemeClr val="accent1">
                  <a:lumMod val="97000"/>
                  <a:lumOff val="3000"/>
                  <a:alpha val="4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9" name="任意形状 8"/>
          <p:cNvSpPr/>
          <p:nvPr userDrawn="1"/>
        </p:nvSpPr>
        <p:spPr>
          <a:xfrm rot="19800000">
            <a:off x="11766437" y="1050073"/>
            <a:ext cx="1589318" cy="201886"/>
          </a:xfrm>
          <a:custGeom>
            <a:avLst/>
            <a:gdLst>
              <a:gd name="connsiteX0" fmla="*/ 298449 w 4699001"/>
              <a:gd name="connsiteY0" fmla="*/ 0 h 596900"/>
              <a:gd name="connsiteX1" fmla="*/ 298450 w 4699001"/>
              <a:gd name="connsiteY1" fmla="*/ 0 h 596900"/>
              <a:gd name="connsiteX2" fmla="*/ 4699001 w 4699001"/>
              <a:gd name="connsiteY2" fmla="*/ 0 h 596900"/>
              <a:gd name="connsiteX3" fmla="*/ 4699001 w 4699001"/>
              <a:gd name="connsiteY3" fmla="*/ 596899 h 596900"/>
              <a:gd name="connsiteX4" fmla="*/ 298460 w 4699001"/>
              <a:gd name="connsiteY4" fmla="*/ 596899 h 596900"/>
              <a:gd name="connsiteX5" fmla="*/ 298450 w 4699001"/>
              <a:gd name="connsiteY5" fmla="*/ 596900 h 596900"/>
              <a:gd name="connsiteX6" fmla="*/ 0 w 4699001"/>
              <a:gd name="connsiteY6" fmla="*/ 298450 h 596900"/>
              <a:gd name="connsiteX7" fmla="*/ 238302 w 4699001"/>
              <a:gd name="connsiteY7" fmla="*/ 6064 h 596900"/>
              <a:gd name="connsiteX8" fmla="*/ 298449 w 4699001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9001" h="596900">
                <a:moveTo>
                  <a:pt x="298449" y="0"/>
                </a:moveTo>
                <a:lnTo>
                  <a:pt x="298450" y="0"/>
                </a:lnTo>
                <a:lnTo>
                  <a:pt x="4699001" y="0"/>
                </a:lnTo>
                <a:lnTo>
                  <a:pt x="4699001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9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85000">
                <a:schemeClr val="bg1">
                  <a:alpha val="0"/>
                </a:schemeClr>
              </a:gs>
              <a:gs pos="21000">
                <a:schemeClr val="bg1">
                  <a:alpha val="29000"/>
                </a:schemeClr>
              </a:gs>
              <a:gs pos="100000">
                <a:schemeClr val="bg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255915"/>
            <a:ext cx="12192000" cy="63461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任意形状 12"/>
          <p:cNvSpPr/>
          <p:nvPr userDrawn="1"/>
        </p:nvSpPr>
        <p:spPr>
          <a:xfrm rot="12600000" flipH="1">
            <a:off x="9054249" y="6933693"/>
            <a:ext cx="18788731" cy="1340014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85000">
                <a:schemeClr val="bg1">
                  <a:alpha val="50000"/>
                </a:schemeClr>
              </a:gs>
              <a:gs pos="23000">
                <a:schemeClr val="accent1">
                  <a:lumMod val="97000"/>
                  <a:lumOff val="3000"/>
                  <a:alpha val="4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6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90705" y="395615"/>
            <a:ext cx="456069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7" name="任意形状 6"/>
          <p:cNvSpPr/>
          <p:nvPr userDrawn="1"/>
        </p:nvSpPr>
        <p:spPr>
          <a:xfrm rot="19800000">
            <a:off x="10024746" y="-2420910"/>
            <a:ext cx="10851740" cy="1378464"/>
          </a:xfrm>
          <a:custGeom>
            <a:avLst/>
            <a:gdLst>
              <a:gd name="connsiteX0" fmla="*/ 298449 w 4699001"/>
              <a:gd name="connsiteY0" fmla="*/ 0 h 596900"/>
              <a:gd name="connsiteX1" fmla="*/ 298450 w 4699001"/>
              <a:gd name="connsiteY1" fmla="*/ 0 h 596900"/>
              <a:gd name="connsiteX2" fmla="*/ 4699001 w 4699001"/>
              <a:gd name="connsiteY2" fmla="*/ 0 h 596900"/>
              <a:gd name="connsiteX3" fmla="*/ 4699001 w 4699001"/>
              <a:gd name="connsiteY3" fmla="*/ 596899 h 596900"/>
              <a:gd name="connsiteX4" fmla="*/ 298460 w 4699001"/>
              <a:gd name="connsiteY4" fmla="*/ 596899 h 596900"/>
              <a:gd name="connsiteX5" fmla="*/ 298450 w 4699001"/>
              <a:gd name="connsiteY5" fmla="*/ 596900 h 596900"/>
              <a:gd name="connsiteX6" fmla="*/ 0 w 4699001"/>
              <a:gd name="connsiteY6" fmla="*/ 298450 h 596900"/>
              <a:gd name="connsiteX7" fmla="*/ 238302 w 4699001"/>
              <a:gd name="connsiteY7" fmla="*/ 6064 h 596900"/>
              <a:gd name="connsiteX8" fmla="*/ 298449 w 4699001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9001" h="596900">
                <a:moveTo>
                  <a:pt x="298449" y="0"/>
                </a:moveTo>
                <a:lnTo>
                  <a:pt x="298450" y="0"/>
                </a:lnTo>
                <a:lnTo>
                  <a:pt x="4699001" y="0"/>
                </a:lnTo>
                <a:lnTo>
                  <a:pt x="4699001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9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85000">
                <a:schemeClr val="bg1">
                  <a:alpha val="0"/>
                </a:schemeClr>
              </a:gs>
              <a:gs pos="21000">
                <a:schemeClr val="bg1">
                  <a:alpha val="29000"/>
                </a:schemeClr>
              </a:gs>
              <a:gs pos="100000">
                <a:schemeClr val="bg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8" name="任意形状 7"/>
          <p:cNvSpPr/>
          <p:nvPr userDrawn="1"/>
        </p:nvSpPr>
        <p:spPr>
          <a:xfrm rot="19800000">
            <a:off x="10074724" y="619305"/>
            <a:ext cx="4815959" cy="611757"/>
          </a:xfrm>
          <a:custGeom>
            <a:avLst/>
            <a:gdLst>
              <a:gd name="connsiteX0" fmla="*/ 298449 w 4699001"/>
              <a:gd name="connsiteY0" fmla="*/ 0 h 596900"/>
              <a:gd name="connsiteX1" fmla="*/ 298450 w 4699001"/>
              <a:gd name="connsiteY1" fmla="*/ 0 h 596900"/>
              <a:gd name="connsiteX2" fmla="*/ 4699001 w 4699001"/>
              <a:gd name="connsiteY2" fmla="*/ 0 h 596900"/>
              <a:gd name="connsiteX3" fmla="*/ 4699001 w 4699001"/>
              <a:gd name="connsiteY3" fmla="*/ 596899 h 596900"/>
              <a:gd name="connsiteX4" fmla="*/ 298460 w 4699001"/>
              <a:gd name="connsiteY4" fmla="*/ 596899 h 596900"/>
              <a:gd name="connsiteX5" fmla="*/ 298450 w 4699001"/>
              <a:gd name="connsiteY5" fmla="*/ 596900 h 596900"/>
              <a:gd name="connsiteX6" fmla="*/ 0 w 4699001"/>
              <a:gd name="connsiteY6" fmla="*/ 298450 h 596900"/>
              <a:gd name="connsiteX7" fmla="*/ 238302 w 4699001"/>
              <a:gd name="connsiteY7" fmla="*/ 6064 h 596900"/>
              <a:gd name="connsiteX8" fmla="*/ 298449 w 4699001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9001" h="596900">
                <a:moveTo>
                  <a:pt x="298449" y="0"/>
                </a:moveTo>
                <a:lnTo>
                  <a:pt x="298450" y="0"/>
                </a:lnTo>
                <a:lnTo>
                  <a:pt x="4699001" y="0"/>
                </a:lnTo>
                <a:lnTo>
                  <a:pt x="4699001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9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85000">
                <a:schemeClr val="bg1">
                  <a:alpha val="0"/>
                </a:schemeClr>
              </a:gs>
              <a:gs pos="21000">
                <a:schemeClr val="bg1">
                  <a:alpha val="29000"/>
                </a:schemeClr>
              </a:gs>
              <a:gs pos="100000">
                <a:schemeClr val="bg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10" name="任意形状 9"/>
          <p:cNvSpPr/>
          <p:nvPr userDrawn="1"/>
        </p:nvSpPr>
        <p:spPr>
          <a:xfrm rot="12600000" flipH="1">
            <a:off x="8854258" y="8872618"/>
            <a:ext cx="18788731" cy="1340014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85000">
                <a:schemeClr val="bg1">
                  <a:alpha val="50000"/>
                </a:schemeClr>
              </a:gs>
              <a:gs pos="22000">
                <a:schemeClr val="accent2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11" name="任意形状 10"/>
          <p:cNvSpPr/>
          <p:nvPr userDrawn="1"/>
        </p:nvSpPr>
        <p:spPr>
          <a:xfrm rot="12600000" flipH="1" flipV="1">
            <a:off x="11598932" y="5166796"/>
            <a:ext cx="2230761" cy="159098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0"/>
                </a:schemeClr>
              </a:gs>
              <a:gs pos="85000">
                <a:schemeClr val="bg1">
                  <a:alpha val="50000"/>
                </a:schemeClr>
              </a:gs>
              <a:gs pos="23000">
                <a:schemeClr val="accent1">
                  <a:lumMod val="97000"/>
                  <a:lumOff val="3000"/>
                  <a:alpha val="4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9" name="任意形状 8"/>
          <p:cNvSpPr/>
          <p:nvPr userDrawn="1"/>
        </p:nvSpPr>
        <p:spPr>
          <a:xfrm rot="12600000" flipH="1">
            <a:off x="10340150" y="7248898"/>
            <a:ext cx="4285106" cy="305614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0"/>
                </a:schemeClr>
              </a:gs>
              <a:gs pos="85000">
                <a:schemeClr val="bg1">
                  <a:alpha val="50000"/>
                </a:schemeClr>
              </a:gs>
              <a:gs pos="23000">
                <a:schemeClr val="accent1">
                  <a:lumMod val="97000"/>
                  <a:lumOff val="3000"/>
                  <a:alpha val="4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255915"/>
            <a:ext cx="12192000" cy="63461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90705" y="395615"/>
            <a:ext cx="456069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7" name="任意形状 6"/>
          <p:cNvSpPr/>
          <p:nvPr userDrawn="1"/>
        </p:nvSpPr>
        <p:spPr>
          <a:xfrm rot="19800000">
            <a:off x="10024746" y="-2420910"/>
            <a:ext cx="10851740" cy="1378464"/>
          </a:xfrm>
          <a:custGeom>
            <a:avLst/>
            <a:gdLst>
              <a:gd name="connsiteX0" fmla="*/ 298449 w 4699001"/>
              <a:gd name="connsiteY0" fmla="*/ 0 h 596900"/>
              <a:gd name="connsiteX1" fmla="*/ 298450 w 4699001"/>
              <a:gd name="connsiteY1" fmla="*/ 0 h 596900"/>
              <a:gd name="connsiteX2" fmla="*/ 4699001 w 4699001"/>
              <a:gd name="connsiteY2" fmla="*/ 0 h 596900"/>
              <a:gd name="connsiteX3" fmla="*/ 4699001 w 4699001"/>
              <a:gd name="connsiteY3" fmla="*/ 596899 h 596900"/>
              <a:gd name="connsiteX4" fmla="*/ 298460 w 4699001"/>
              <a:gd name="connsiteY4" fmla="*/ 596899 h 596900"/>
              <a:gd name="connsiteX5" fmla="*/ 298450 w 4699001"/>
              <a:gd name="connsiteY5" fmla="*/ 596900 h 596900"/>
              <a:gd name="connsiteX6" fmla="*/ 0 w 4699001"/>
              <a:gd name="connsiteY6" fmla="*/ 298450 h 596900"/>
              <a:gd name="connsiteX7" fmla="*/ 238302 w 4699001"/>
              <a:gd name="connsiteY7" fmla="*/ 6064 h 596900"/>
              <a:gd name="connsiteX8" fmla="*/ 298449 w 4699001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9001" h="596900">
                <a:moveTo>
                  <a:pt x="298449" y="0"/>
                </a:moveTo>
                <a:lnTo>
                  <a:pt x="298450" y="0"/>
                </a:lnTo>
                <a:lnTo>
                  <a:pt x="4699001" y="0"/>
                </a:lnTo>
                <a:lnTo>
                  <a:pt x="4699001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9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85000">
                <a:schemeClr val="bg1">
                  <a:alpha val="0"/>
                </a:schemeClr>
              </a:gs>
              <a:gs pos="21000">
                <a:schemeClr val="bg1">
                  <a:alpha val="29000"/>
                </a:schemeClr>
              </a:gs>
              <a:gs pos="100000">
                <a:schemeClr val="bg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8" name="任意形状 7"/>
          <p:cNvSpPr/>
          <p:nvPr userDrawn="1"/>
        </p:nvSpPr>
        <p:spPr>
          <a:xfrm rot="19800000">
            <a:off x="10074724" y="619305"/>
            <a:ext cx="4815959" cy="611757"/>
          </a:xfrm>
          <a:custGeom>
            <a:avLst/>
            <a:gdLst>
              <a:gd name="connsiteX0" fmla="*/ 298449 w 4699001"/>
              <a:gd name="connsiteY0" fmla="*/ 0 h 596900"/>
              <a:gd name="connsiteX1" fmla="*/ 298450 w 4699001"/>
              <a:gd name="connsiteY1" fmla="*/ 0 h 596900"/>
              <a:gd name="connsiteX2" fmla="*/ 4699001 w 4699001"/>
              <a:gd name="connsiteY2" fmla="*/ 0 h 596900"/>
              <a:gd name="connsiteX3" fmla="*/ 4699001 w 4699001"/>
              <a:gd name="connsiteY3" fmla="*/ 596899 h 596900"/>
              <a:gd name="connsiteX4" fmla="*/ 298460 w 4699001"/>
              <a:gd name="connsiteY4" fmla="*/ 596899 h 596900"/>
              <a:gd name="connsiteX5" fmla="*/ 298450 w 4699001"/>
              <a:gd name="connsiteY5" fmla="*/ 596900 h 596900"/>
              <a:gd name="connsiteX6" fmla="*/ 0 w 4699001"/>
              <a:gd name="connsiteY6" fmla="*/ 298450 h 596900"/>
              <a:gd name="connsiteX7" fmla="*/ 238302 w 4699001"/>
              <a:gd name="connsiteY7" fmla="*/ 6064 h 596900"/>
              <a:gd name="connsiteX8" fmla="*/ 298449 w 4699001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9001" h="596900">
                <a:moveTo>
                  <a:pt x="298449" y="0"/>
                </a:moveTo>
                <a:lnTo>
                  <a:pt x="298450" y="0"/>
                </a:lnTo>
                <a:lnTo>
                  <a:pt x="4699001" y="0"/>
                </a:lnTo>
                <a:lnTo>
                  <a:pt x="4699001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9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85000">
                <a:schemeClr val="bg1">
                  <a:alpha val="0"/>
                </a:schemeClr>
              </a:gs>
              <a:gs pos="21000">
                <a:schemeClr val="bg1">
                  <a:alpha val="29000"/>
                </a:schemeClr>
              </a:gs>
              <a:gs pos="100000">
                <a:schemeClr val="bg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255915"/>
            <a:ext cx="12192000" cy="63461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90705" y="395615"/>
            <a:ext cx="456069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7" name="任意形状 6"/>
          <p:cNvSpPr/>
          <p:nvPr userDrawn="1"/>
        </p:nvSpPr>
        <p:spPr>
          <a:xfrm rot="19800000">
            <a:off x="10024746" y="-2420910"/>
            <a:ext cx="10851740" cy="1378464"/>
          </a:xfrm>
          <a:custGeom>
            <a:avLst/>
            <a:gdLst>
              <a:gd name="connsiteX0" fmla="*/ 298449 w 4699001"/>
              <a:gd name="connsiteY0" fmla="*/ 0 h 596900"/>
              <a:gd name="connsiteX1" fmla="*/ 298450 w 4699001"/>
              <a:gd name="connsiteY1" fmla="*/ 0 h 596900"/>
              <a:gd name="connsiteX2" fmla="*/ 4699001 w 4699001"/>
              <a:gd name="connsiteY2" fmla="*/ 0 h 596900"/>
              <a:gd name="connsiteX3" fmla="*/ 4699001 w 4699001"/>
              <a:gd name="connsiteY3" fmla="*/ 596899 h 596900"/>
              <a:gd name="connsiteX4" fmla="*/ 298460 w 4699001"/>
              <a:gd name="connsiteY4" fmla="*/ 596899 h 596900"/>
              <a:gd name="connsiteX5" fmla="*/ 298450 w 4699001"/>
              <a:gd name="connsiteY5" fmla="*/ 596900 h 596900"/>
              <a:gd name="connsiteX6" fmla="*/ 0 w 4699001"/>
              <a:gd name="connsiteY6" fmla="*/ 298450 h 596900"/>
              <a:gd name="connsiteX7" fmla="*/ 238302 w 4699001"/>
              <a:gd name="connsiteY7" fmla="*/ 6064 h 596900"/>
              <a:gd name="connsiteX8" fmla="*/ 298449 w 4699001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9001" h="596900">
                <a:moveTo>
                  <a:pt x="298449" y="0"/>
                </a:moveTo>
                <a:lnTo>
                  <a:pt x="298450" y="0"/>
                </a:lnTo>
                <a:lnTo>
                  <a:pt x="4699001" y="0"/>
                </a:lnTo>
                <a:lnTo>
                  <a:pt x="4699001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9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85000">
                <a:schemeClr val="bg1">
                  <a:alpha val="0"/>
                </a:schemeClr>
              </a:gs>
              <a:gs pos="21000">
                <a:schemeClr val="bg1">
                  <a:alpha val="29000"/>
                </a:schemeClr>
              </a:gs>
              <a:gs pos="100000">
                <a:schemeClr val="bg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8" name="任意形状 7"/>
          <p:cNvSpPr/>
          <p:nvPr userDrawn="1"/>
        </p:nvSpPr>
        <p:spPr>
          <a:xfrm rot="19800000">
            <a:off x="10074724" y="619305"/>
            <a:ext cx="4815959" cy="611757"/>
          </a:xfrm>
          <a:custGeom>
            <a:avLst/>
            <a:gdLst>
              <a:gd name="connsiteX0" fmla="*/ 298449 w 4699001"/>
              <a:gd name="connsiteY0" fmla="*/ 0 h 596900"/>
              <a:gd name="connsiteX1" fmla="*/ 298450 w 4699001"/>
              <a:gd name="connsiteY1" fmla="*/ 0 h 596900"/>
              <a:gd name="connsiteX2" fmla="*/ 4699001 w 4699001"/>
              <a:gd name="connsiteY2" fmla="*/ 0 h 596900"/>
              <a:gd name="connsiteX3" fmla="*/ 4699001 w 4699001"/>
              <a:gd name="connsiteY3" fmla="*/ 596899 h 596900"/>
              <a:gd name="connsiteX4" fmla="*/ 298460 w 4699001"/>
              <a:gd name="connsiteY4" fmla="*/ 596899 h 596900"/>
              <a:gd name="connsiteX5" fmla="*/ 298450 w 4699001"/>
              <a:gd name="connsiteY5" fmla="*/ 596900 h 596900"/>
              <a:gd name="connsiteX6" fmla="*/ 0 w 4699001"/>
              <a:gd name="connsiteY6" fmla="*/ 298450 h 596900"/>
              <a:gd name="connsiteX7" fmla="*/ 238302 w 4699001"/>
              <a:gd name="connsiteY7" fmla="*/ 6064 h 596900"/>
              <a:gd name="connsiteX8" fmla="*/ 298449 w 4699001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9001" h="596900">
                <a:moveTo>
                  <a:pt x="298449" y="0"/>
                </a:moveTo>
                <a:lnTo>
                  <a:pt x="298450" y="0"/>
                </a:lnTo>
                <a:lnTo>
                  <a:pt x="4699001" y="0"/>
                </a:lnTo>
                <a:lnTo>
                  <a:pt x="4699001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9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85000">
                <a:schemeClr val="bg1">
                  <a:alpha val="0"/>
                </a:schemeClr>
              </a:gs>
              <a:gs pos="21000">
                <a:schemeClr val="bg1">
                  <a:alpha val="29000"/>
                </a:schemeClr>
              </a:gs>
              <a:gs pos="100000">
                <a:schemeClr val="bg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0" y="1289304"/>
            <a:ext cx="12192000" cy="23865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255915"/>
            <a:ext cx="12192000" cy="63461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90705" y="395615"/>
            <a:ext cx="456069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7" name="任意形状 6"/>
          <p:cNvSpPr/>
          <p:nvPr userDrawn="1"/>
        </p:nvSpPr>
        <p:spPr>
          <a:xfrm rot="19800000">
            <a:off x="10024746" y="-2420910"/>
            <a:ext cx="10851740" cy="1378464"/>
          </a:xfrm>
          <a:custGeom>
            <a:avLst/>
            <a:gdLst>
              <a:gd name="connsiteX0" fmla="*/ 298449 w 4699001"/>
              <a:gd name="connsiteY0" fmla="*/ 0 h 596900"/>
              <a:gd name="connsiteX1" fmla="*/ 298450 w 4699001"/>
              <a:gd name="connsiteY1" fmla="*/ 0 h 596900"/>
              <a:gd name="connsiteX2" fmla="*/ 4699001 w 4699001"/>
              <a:gd name="connsiteY2" fmla="*/ 0 h 596900"/>
              <a:gd name="connsiteX3" fmla="*/ 4699001 w 4699001"/>
              <a:gd name="connsiteY3" fmla="*/ 596899 h 596900"/>
              <a:gd name="connsiteX4" fmla="*/ 298460 w 4699001"/>
              <a:gd name="connsiteY4" fmla="*/ 596899 h 596900"/>
              <a:gd name="connsiteX5" fmla="*/ 298450 w 4699001"/>
              <a:gd name="connsiteY5" fmla="*/ 596900 h 596900"/>
              <a:gd name="connsiteX6" fmla="*/ 0 w 4699001"/>
              <a:gd name="connsiteY6" fmla="*/ 298450 h 596900"/>
              <a:gd name="connsiteX7" fmla="*/ 238302 w 4699001"/>
              <a:gd name="connsiteY7" fmla="*/ 6064 h 596900"/>
              <a:gd name="connsiteX8" fmla="*/ 298449 w 4699001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9001" h="596900">
                <a:moveTo>
                  <a:pt x="298449" y="0"/>
                </a:moveTo>
                <a:lnTo>
                  <a:pt x="298450" y="0"/>
                </a:lnTo>
                <a:lnTo>
                  <a:pt x="4699001" y="0"/>
                </a:lnTo>
                <a:lnTo>
                  <a:pt x="4699001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9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85000">
                <a:schemeClr val="bg1">
                  <a:alpha val="0"/>
                </a:schemeClr>
              </a:gs>
              <a:gs pos="21000">
                <a:schemeClr val="bg1">
                  <a:alpha val="29000"/>
                </a:schemeClr>
              </a:gs>
              <a:gs pos="100000">
                <a:schemeClr val="bg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8" name="任意形状 7"/>
          <p:cNvSpPr/>
          <p:nvPr userDrawn="1"/>
        </p:nvSpPr>
        <p:spPr>
          <a:xfrm rot="19800000">
            <a:off x="10074724" y="619305"/>
            <a:ext cx="4815959" cy="611757"/>
          </a:xfrm>
          <a:custGeom>
            <a:avLst/>
            <a:gdLst>
              <a:gd name="connsiteX0" fmla="*/ 298449 w 4699001"/>
              <a:gd name="connsiteY0" fmla="*/ 0 h 596900"/>
              <a:gd name="connsiteX1" fmla="*/ 298450 w 4699001"/>
              <a:gd name="connsiteY1" fmla="*/ 0 h 596900"/>
              <a:gd name="connsiteX2" fmla="*/ 4699001 w 4699001"/>
              <a:gd name="connsiteY2" fmla="*/ 0 h 596900"/>
              <a:gd name="connsiteX3" fmla="*/ 4699001 w 4699001"/>
              <a:gd name="connsiteY3" fmla="*/ 596899 h 596900"/>
              <a:gd name="connsiteX4" fmla="*/ 298460 w 4699001"/>
              <a:gd name="connsiteY4" fmla="*/ 596899 h 596900"/>
              <a:gd name="connsiteX5" fmla="*/ 298450 w 4699001"/>
              <a:gd name="connsiteY5" fmla="*/ 596900 h 596900"/>
              <a:gd name="connsiteX6" fmla="*/ 0 w 4699001"/>
              <a:gd name="connsiteY6" fmla="*/ 298450 h 596900"/>
              <a:gd name="connsiteX7" fmla="*/ 238302 w 4699001"/>
              <a:gd name="connsiteY7" fmla="*/ 6064 h 596900"/>
              <a:gd name="connsiteX8" fmla="*/ 298449 w 4699001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9001" h="596900">
                <a:moveTo>
                  <a:pt x="298449" y="0"/>
                </a:moveTo>
                <a:lnTo>
                  <a:pt x="298450" y="0"/>
                </a:lnTo>
                <a:lnTo>
                  <a:pt x="4699001" y="0"/>
                </a:lnTo>
                <a:lnTo>
                  <a:pt x="4699001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9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85000">
                <a:schemeClr val="bg1">
                  <a:alpha val="0"/>
                </a:schemeClr>
              </a:gs>
              <a:gs pos="21000">
                <a:schemeClr val="bg1">
                  <a:alpha val="29000"/>
                </a:schemeClr>
              </a:gs>
              <a:gs pos="100000">
                <a:schemeClr val="bg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0" y="3193692"/>
            <a:ext cx="12192000" cy="369818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ffice.msn.com.cn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hyperlink" Target="http://office.msn.com.c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66002" y="1966696"/>
            <a:ext cx="52341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4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XXX</a:t>
            </a:r>
            <a:r>
              <a:rPr kumimoji="1" lang="zh-CN" altLang="en-US" sz="4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学院</a:t>
            </a:r>
            <a:r>
              <a:rPr kumimoji="1" lang="en-US" altLang="zh-CN" sz="4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XXX</a:t>
            </a:r>
            <a:r>
              <a:rPr kumimoji="1" lang="zh-CN" altLang="en-US" sz="4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专业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66002" y="2899293"/>
            <a:ext cx="5262979" cy="1107996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kumimoji="1" lang="zh-CN" altLang="en-US" sz="6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毕业设计答辩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66002" y="4108889"/>
            <a:ext cx="55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</a:t>
            </a:r>
            <a:r>
              <a:rPr kumimoji="1" lang="zh-CN" altLang="en-US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请在此位置添加你的作品名称</a:t>
            </a:r>
            <a:r>
              <a:rPr kumimoji="1" lang="en-US" altLang="zh-CN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》</a:t>
            </a:r>
            <a:endParaRPr kumimoji="1" lang="zh-CN" altLang="en-US" sz="28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8"/>
          <p:cNvSpPr txBox="1"/>
          <p:nvPr/>
        </p:nvSpPr>
        <p:spPr>
          <a:xfrm>
            <a:off x="866002" y="4849824"/>
            <a:ext cx="3294202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学校名称：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XX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大学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指导老师：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John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Doe</a:t>
            </a:r>
            <a:endParaRPr lang="zh-CN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报告人：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Jane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Doe</a:t>
            </a:r>
            <a:endParaRPr lang="zh-CN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02</a:t>
            </a:r>
            <a:r>
              <a:rPr kumimoji="1" lang="zh-CN" altLang="en-US" dirty="0"/>
              <a:t> 作品概述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835" t="3455" r="35054" b="3856"/>
          <a:stretch>
            <a:fillRect/>
          </a:stretch>
        </p:blipFill>
        <p:spPr>
          <a:xfrm>
            <a:off x="6925023" y="-676656"/>
            <a:ext cx="7936992" cy="7936992"/>
          </a:xfrm>
          <a:prstGeom prst="ellipse">
            <a:avLst/>
          </a:prstGeom>
          <a:ln w="76200">
            <a:solidFill>
              <a:schemeClr val="accent1"/>
            </a:solidFill>
          </a:ln>
        </p:spPr>
      </p:pic>
      <p:grpSp>
        <p:nvGrpSpPr>
          <p:cNvPr id="4" name="组 3"/>
          <p:cNvGrpSpPr/>
          <p:nvPr/>
        </p:nvGrpSpPr>
        <p:grpSpPr>
          <a:xfrm>
            <a:off x="865262" y="1802485"/>
            <a:ext cx="4200456" cy="1371255"/>
            <a:chOff x="5058220" y="4765141"/>
            <a:chExt cx="4200456" cy="1371255"/>
          </a:xfrm>
        </p:grpSpPr>
        <p:sp>
          <p:nvSpPr>
            <p:cNvPr id="5" name="矩形 4"/>
            <p:cNvSpPr/>
            <p:nvPr/>
          </p:nvSpPr>
          <p:spPr>
            <a:xfrm>
              <a:off x="5058220" y="5323866"/>
              <a:ext cx="4200456" cy="812530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u="sng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更换图片方法：点击图片后右键，选择“更改图片”即可。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5445316" y="4765141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accent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accent1"/>
                </a:solidFill>
                <a:ea typeface="微软雅黑" panose="020B0503020204020204" charset="-122"/>
              </a:endParaRPr>
            </a:p>
          </p:txBody>
        </p:sp>
        <p:grpSp>
          <p:nvGrpSpPr>
            <p:cNvPr id="7" name="组 6"/>
            <p:cNvGrpSpPr/>
            <p:nvPr/>
          </p:nvGrpSpPr>
          <p:grpSpPr>
            <a:xfrm>
              <a:off x="5058220" y="4765141"/>
              <a:ext cx="387096" cy="387096"/>
              <a:chOff x="4851401" y="4754880"/>
              <a:chExt cx="459258" cy="459258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4851401" y="4754880"/>
                <a:ext cx="459258" cy="45925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" name="L 形 8"/>
              <p:cNvSpPr/>
              <p:nvPr/>
            </p:nvSpPr>
            <p:spPr>
              <a:xfrm rot="18900000">
                <a:off x="4946022" y="4869972"/>
                <a:ext cx="270017" cy="155922"/>
              </a:xfrm>
              <a:prstGeom prst="corner">
                <a:avLst>
                  <a:gd name="adj1" fmla="val 15365"/>
                  <a:gd name="adj2" fmla="val 15714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</p:grpSp>
      <p:sp>
        <p:nvSpPr>
          <p:cNvPr id="10" name="矩形 9"/>
          <p:cNvSpPr/>
          <p:nvPr/>
        </p:nvSpPr>
        <p:spPr>
          <a:xfrm>
            <a:off x="865262" y="4363650"/>
            <a:ext cx="4546399" cy="1292662"/>
          </a:xfrm>
          <a:prstGeom prst="rect">
            <a:avLst/>
          </a:prstGeom>
        </p:spPr>
        <p:txBody>
          <a:bodyPr wrap="square" numCol="1" spcCol="360000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11" name="矩形 10"/>
          <p:cNvSpPr/>
          <p:nvPr/>
        </p:nvSpPr>
        <p:spPr>
          <a:xfrm>
            <a:off x="7275221" y="1406708"/>
            <a:ext cx="3618298" cy="377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3900">
                <a:solidFill>
                  <a:schemeClr val="bg1"/>
                </a:solidFill>
              </a:rPr>
              <a:t>02</a:t>
            </a:r>
            <a:endParaRPr lang="zh-CN" altLang="en-US" sz="23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710042" y="1851645"/>
            <a:ext cx="2771914" cy="31547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19900" b="1" dirty="0">
                <a:solidFill>
                  <a:schemeClr val="accent1"/>
                </a:solidFill>
                <a:latin typeface="Calibri" panose="020F0502020204030204"/>
                <a:ea typeface="宋体" panose="02010600030101010101" pitchFamily="2" charset="-122"/>
              </a:rPr>
              <a:t>03</a:t>
            </a:r>
            <a:endParaRPr kumimoji="1" lang="zh-CN" altLang="en-US" sz="19900" b="1" dirty="0">
              <a:solidFill>
                <a:schemeClr val="accent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481956" y="2890391"/>
            <a:ext cx="3468468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zh-CN" altLang="en-US" sz="36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制作过程</a:t>
            </a:r>
          </a:p>
          <a:p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WORKING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PROCESS</a:t>
            </a:r>
            <a:endParaRPr kumimoji="1"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03</a:t>
            </a:r>
            <a:r>
              <a:rPr kumimoji="1" lang="zh-CN" altLang="en-US" dirty="0"/>
              <a:t> 制作过程</a:t>
            </a:r>
          </a:p>
        </p:txBody>
      </p:sp>
      <p:grpSp>
        <p:nvGrpSpPr>
          <p:cNvPr id="49" name="组 48"/>
          <p:cNvGrpSpPr/>
          <p:nvPr/>
        </p:nvGrpSpPr>
        <p:grpSpPr>
          <a:xfrm>
            <a:off x="1" y="1799808"/>
            <a:ext cx="2411332" cy="1405280"/>
            <a:chOff x="1" y="2714211"/>
            <a:chExt cx="2411332" cy="1405280"/>
          </a:xfrm>
        </p:grpSpPr>
        <p:sp>
          <p:nvSpPr>
            <p:cNvPr id="4" name="矩形 3"/>
            <p:cNvSpPr/>
            <p:nvPr/>
          </p:nvSpPr>
          <p:spPr>
            <a:xfrm>
              <a:off x="1" y="2714211"/>
              <a:ext cx="2411332" cy="14052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290705" y="3416851"/>
              <a:ext cx="1829924" cy="492443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点击此处添加文本内容，如关键词、部分简单介绍等。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23462" y="3019969"/>
              <a:ext cx="1764406" cy="3984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12" name="组 11"/>
          <p:cNvGrpSpPr/>
          <p:nvPr/>
        </p:nvGrpSpPr>
        <p:grpSpPr>
          <a:xfrm>
            <a:off x="763921" y="1190130"/>
            <a:ext cx="883488" cy="883487"/>
            <a:chOff x="1903443" y="3661626"/>
            <a:chExt cx="914400" cy="914400"/>
          </a:xfrm>
        </p:grpSpPr>
        <p:sp>
          <p:nvSpPr>
            <p:cNvPr id="10" name="椭圆 9"/>
            <p:cNvSpPr/>
            <p:nvPr/>
          </p:nvSpPr>
          <p:spPr>
            <a:xfrm>
              <a:off x="1903443" y="3661626"/>
              <a:ext cx="914400" cy="914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1"/>
            </a:p>
          </p:txBody>
        </p:sp>
        <p:sp>
          <p:nvSpPr>
            <p:cNvPr id="11" name="椭圆 10"/>
            <p:cNvSpPr/>
            <p:nvPr/>
          </p:nvSpPr>
          <p:spPr>
            <a:xfrm>
              <a:off x="2026638" y="3789649"/>
              <a:ext cx="668010" cy="668010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b="1">
                  <a:gradFill flip="none" rotWithShape="1">
                    <a:gsLst>
                      <a:gs pos="0">
                        <a:schemeClr val="accent1">
                          <a:lumMod val="89000"/>
                        </a:schemeClr>
                      </a:gs>
                      <a:gs pos="23000">
                        <a:schemeClr val="accent1">
                          <a:lumMod val="89000"/>
                        </a:schemeClr>
                      </a:gs>
                      <a:gs pos="69000">
                        <a:schemeClr val="accent1">
                          <a:lumMod val="75000"/>
                        </a:schemeClr>
                      </a:gs>
                      <a:gs pos="97000">
                        <a:schemeClr val="accent1">
                          <a:lumMod val="7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rPr>
                <a:t>01</a:t>
              </a:r>
              <a:endParaRPr kumimoji="1" lang="zh-CN" altLang="en-US" b="1" dirty="0">
                <a:gradFill flip="none" rotWithShape="1">
                  <a:gsLst>
                    <a:gs pos="0">
                      <a:schemeClr val="accent1">
                        <a:lumMod val="89000"/>
                      </a:schemeClr>
                    </a:gs>
                    <a:gs pos="23000">
                      <a:schemeClr val="accent1">
                        <a:lumMod val="89000"/>
                      </a:schemeClr>
                    </a:gs>
                    <a:gs pos="69000">
                      <a:schemeClr val="accent1">
                        <a:lumMod val="75000"/>
                      </a:schemeClr>
                    </a:gs>
                    <a:gs pos="97000">
                      <a:schemeClr val="accent1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endParaRPr>
            </a:p>
          </p:txBody>
        </p:sp>
      </p:grpSp>
      <p:grpSp>
        <p:nvGrpSpPr>
          <p:cNvPr id="50" name="组 49"/>
          <p:cNvGrpSpPr/>
          <p:nvPr/>
        </p:nvGrpSpPr>
        <p:grpSpPr>
          <a:xfrm>
            <a:off x="2449300" y="1796066"/>
            <a:ext cx="2411332" cy="1405280"/>
            <a:chOff x="2449300" y="2710469"/>
            <a:chExt cx="2411332" cy="1405280"/>
          </a:xfrm>
        </p:grpSpPr>
        <p:sp>
          <p:nvSpPr>
            <p:cNvPr id="20" name="矩形 19"/>
            <p:cNvSpPr/>
            <p:nvPr/>
          </p:nvSpPr>
          <p:spPr>
            <a:xfrm flipV="1">
              <a:off x="2449300" y="2710469"/>
              <a:ext cx="2411332" cy="14052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 rot="10800000" flipV="1">
              <a:off x="2740002" y="3287214"/>
              <a:ext cx="1829926" cy="492443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点击此处添加文本内容，如关键词、部分简单介绍等。</a:t>
              </a:r>
            </a:p>
          </p:txBody>
        </p:sp>
        <p:sp>
          <p:nvSpPr>
            <p:cNvPr id="22" name="矩形 21"/>
            <p:cNvSpPr/>
            <p:nvPr/>
          </p:nvSpPr>
          <p:spPr>
            <a:xfrm rot="10800000" flipV="1">
              <a:off x="2772764" y="2859998"/>
              <a:ext cx="1764407" cy="3984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17" name="组 16"/>
          <p:cNvGrpSpPr/>
          <p:nvPr/>
        </p:nvGrpSpPr>
        <p:grpSpPr>
          <a:xfrm rot="10800000" flipV="1">
            <a:off x="3213220" y="2927537"/>
            <a:ext cx="883488" cy="883487"/>
            <a:chOff x="1903443" y="3661626"/>
            <a:chExt cx="914400" cy="914400"/>
          </a:xfrm>
        </p:grpSpPr>
        <p:sp>
          <p:nvSpPr>
            <p:cNvPr id="18" name="椭圆 17"/>
            <p:cNvSpPr/>
            <p:nvPr/>
          </p:nvSpPr>
          <p:spPr>
            <a:xfrm>
              <a:off x="1903443" y="3661626"/>
              <a:ext cx="914400" cy="9144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46000">
                  <a:schemeClr val="accent2">
                    <a:lumMod val="50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1"/>
            </a:p>
          </p:txBody>
        </p:sp>
        <p:sp>
          <p:nvSpPr>
            <p:cNvPr id="19" name="椭圆 18"/>
            <p:cNvSpPr/>
            <p:nvPr/>
          </p:nvSpPr>
          <p:spPr>
            <a:xfrm>
              <a:off x="2026638" y="3789649"/>
              <a:ext cx="668010" cy="668010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b="1" dirty="0">
                  <a:gradFill flip="none" rotWithShape="1">
                    <a:gsLst>
                      <a:gs pos="0">
                        <a:schemeClr val="accent1">
                          <a:lumMod val="89000"/>
                        </a:schemeClr>
                      </a:gs>
                      <a:gs pos="23000">
                        <a:schemeClr val="accent1">
                          <a:lumMod val="89000"/>
                        </a:schemeClr>
                      </a:gs>
                      <a:gs pos="69000">
                        <a:schemeClr val="accent1">
                          <a:lumMod val="75000"/>
                        </a:schemeClr>
                      </a:gs>
                      <a:gs pos="97000">
                        <a:schemeClr val="accent1">
                          <a:lumMod val="7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rPr>
                <a:t>02</a:t>
              </a:r>
              <a:endParaRPr kumimoji="1" lang="zh-CN" altLang="en-US" b="1" dirty="0">
                <a:gradFill flip="none" rotWithShape="1">
                  <a:gsLst>
                    <a:gs pos="0">
                      <a:schemeClr val="accent1">
                        <a:lumMod val="89000"/>
                      </a:schemeClr>
                    </a:gs>
                    <a:gs pos="23000">
                      <a:schemeClr val="accent1">
                        <a:lumMod val="89000"/>
                      </a:schemeClr>
                    </a:gs>
                    <a:gs pos="69000">
                      <a:schemeClr val="accent1">
                        <a:lumMod val="75000"/>
                      </a:schemeClr>
                    </a:gs>
                    <a:gs pos="97000">
                      <a:schemeClr val="accent1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endParaRPr>
            </a:p>
          </p:txBody>
        </p:sp>
      </p:grpSp>
      <p:grpSp>
        <p:nvGrpSpPr>
          <p:cNvPr id="51" name="组 50"/>
          <p:cNvGrpSpPr/>
          <p:nvPr/>
        </p:nvGrpSpPr>
        <p:grpSpPr>
          <a:xfrm>
            <a:off x="4898595" y="1799808"/>
            <a:ext cx="2411332" cy="1405280"/>
            <a:chOff x="4898595" y="2714211"/>
            <a:chExt cx="2411332" cy="1405280"/>
          </a:xfrm>
        </p:grpSpPr>
        <p:sp>
          <p:nvSpPr>
            <p:cNvPr id="27" name="矩形 26"/>
            <p:cNvSpPr/>
            <p:nvPr/>
          </p:nvSpPr>
          <p:spPr>
            <a:xfrm>
              <a:off x="4898595" y="2714211"/>
              <a:ext cx="2411332" cy="14052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5189299" y="3416851"/>
              <a:ext cx="1829924" cy="492443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点击此处添加文本内容，如关键词、部分简单介绍等。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5222056" y="3019969"/>
              <a:ext cx="1764406" cy="3984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30" name="组 29"/>
          <p:cNvGrpSpPr/>
          <p:nvPr/>
        </p:nvGrpSpPr>
        <p:grpSpPr>
          <a:xfrm>
            <a:off x="5662515" y="1190130"/>
            <a:ext cx="883488" cy="883487"/>
            <a:chOff x="1903443" y="3661626"/>
            <a:chExt cx="914400" cy="914400"/>
          </a:xfrm>
        </p:grpSpPr>
        <p:sp>
          <p:nvSpPr>
            <p:cNvPr id="31" name="椭圆 30"/>
            <p:cNvSpPr/>
            <p:nvPr/>
          </p:nvSpPr>
          <p:spPr>
            <a:xfrm>
              <a:off x="1903443" y="3661626"/>
              <a:ext cx="914400" cy="914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1"/>
            </a:p>
          </p:txBody>
        </p:sp>
        <p:sp>
          <p:nvSpPr>
            <p:cNvPr id="32" name="椭圆 31"/>
            <p:cNvSpPr/>
            <p:nvPr/>
          </p:nvSpPr>
          <p:spPr>
            <a:xfrm>
              <a:off x="2026638" y="3789649"/>
              <a:ext cx="668010" cy="668010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b="1" dirty="0">
                  <a:gradFill flip="none" rotWithShape="1">
                    <a:gsLst>
                      <a:gs pos="0">
                        <a:schemeClr val="accent1">
                          <a:lumMod val="89000"/>
                        </a:schemeClr>
                      </a:gs>
                      <a:gs pos="23000">
                        <a:schemeClr val="accent1">
                          <a:lumMod val="89000"/>
                        </a:schemeClr>
                      </a:gs>
                      <a:gs pos="69000">
                        <a:schemeClr val="accent1">
                          <a:lumMod val="75000"/>
                        </a:schemeClr>
                      </a:gs>
                      <a:gs pos="97000">
                        <a:schemeClr val="accent1">
                          <a:lumMod val="7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rPr>
                <a:t>03</a:t>
              </a:r>
              <a:endParaRPr kumimoji="1" lang="zh-CN" altLang="en-US" b="1" dirty="0">
                <a:gradFill flip="none" rotWithShape="1">
                  <a:gsLst>
                    <a:gs pos="0">
                      <a:schemeClr val="accent1">
                        <a:lumMod val="89000"/>
                      </a:schemeClr>
                    </a:gs>
                    <a:gs pos="23000">
                      <a:schemeClr val="accent1">
                        <a:lumMod val="89000"/>
                      </a:schemeClr>
                    </a:gs>
                    <a:gs pos="69000">
                      <a:schemeClr val="accent1">
                        <a:lumMod val="75000"/>
                      </a:schemeClr>
                    </a:gs>
                    <a:gs pos="97000">
                      <a:schemeClr val="accent1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endParaRPr>
            </a:p>
          </p:txBody>
        </p:sp>
      </p:grpSp>
      <p:grpSp>
        <p:nvGrpSpPr>
          <p:cNvPr id="52" name="组 51"/>
          <p:cNvGrpSpPr/>
          <p:nvPr/>
        </p:nvGrpSpPr>
        <p:grpSpPr>
          <a:xfrm>
            <a:off x="7347894" y="1796066"/>
            <a:ext cx="2411332" cy="1405280"/>
            <a:chOff x="7347894" y="2710469"/>
            <a:chExt cx="2411332" cy="1405280"/>
          </a:xfrm>
        </p:grpSpPr>
        <p:sp>
          <p:nvSpPr>
            <p:cNvPr id="34" name="矩形 33"/>
            <p:cNvSpPr/>
            <p:nvPr/>
          </p:nvSpPr>
          <p:spPr>
            <a:xfrm flipV="1">
              <a:off x="7347894" y="2710469"/>
              <a:ext cx="2411332" cy="14052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 rot="10800000" flipV="1">
              <a:off x="7638596" y="3287214"/>
              <a:ext cx="1829926" cy="492443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点击此处添加文本内容，如关键词、部分简单介绍等。</a:t>
              </a:r>
            </a:p>
          </p:txBody>
        </p:sp>
        <p:sp>
          <p:nvSpPr>
            <p:cNvPr id="37" name="矩形 36"/>
            <p:cNvSpPr/>
            <p:nvPr/>
          </p:nvSpPr>
          <p:spPr>
            <a:xfrm rot="10800000" flipV="1">
              <a:off x="7671358" y="2859998"/>
              <a:ext cx="1764407" cy="3984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38" name="组 37"/>
          <p:cNvGrpSpPr/>
          <p:nvPr/>
        </p:nvGrpSpPr>
        <p:grpSpPr>
          <a:xfrm rot="10800000" flipV="1">
            <a:off x="8111814" y="2927537"/>
            <a:ext cx="883488" cy="883487"/>
            <a:chOff x="1903443" y="3661626"/>
            <a:chExt cx="914400" cy="914400"/>
          </a:xfrm>
        </p:grpSpPr>
        <p:sp>
          <p:nvSpPr>
            <p:cNvPr id="39" name="椭圆 38"/>
            <p:cNvSpPr/>
            <p:nvPr/>
          </p:nvSpPr>
          <p:spPr>
            <a:xfrm>
              <a:off x="1903443" y="3661626"/>
              <a:ext cx="914400" cy="9144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46000">
                  <a:schemeClr val="accent2">
                    <a:lumMod val="50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1"/>
            </a:p>
          </p:txBody>
        </p:sp>
        <p:sp>
          <p:nvSpPr>
            <p:cNvPr id="40" name="椭圆 39"/>
            <p:cNvSpPr/>
            <p:nvPr/>
          </p:nvSpPr>
          <p:spPr>
            <a:xfrm>
              <a:off x="2026638" y="3789649"/>
              <a:ext cx="668010" cy="668010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b="1" dirty="0">
                  <a:gradFill flip="none" rotWithShape="1">
                    <a:gsLst>
                      <a:gs pos="0">
                        <a:schemeClr val="accent1">
                          <a:lumMod val="89000"/>
                        </a:schemeClr>
                      </a:gs>
                      <a:gs pos="23000">
                        <a:schemeClr val="accent1">
                          <a:lumMod val="89000"/>
                        </a:schemeClr>
                      </a:gs>
                      <a:gs pos="69000">
                        <a:schemeClr val="accent1">
                          <a:lumMod val="75000"/>
                        </a:schemeClr>
                      </a:gs>
                      <a:gs pos="97000">
                        <a:schemeClr val="accent1">
                          <a:lumMod val="7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rPr>
                <a:t>04</a:t>
              </a:r>
              <a:endParaRPr kumimoji="1" lang="zh-CN" altLang="en-US" b="1" dirty="0">
                <a:gradFill flip="none" rotWithShape="1">
                  <a:gsLst>
                    <a:gs pos="0">
                      <a:schemeClr val="accent1">
                        <a:lumMod val="89000"/>
                      </a:schemeClr>
                    </a:gs>
                    <a:gs pos="23000">
                      <a:schemeClr val="accent1">
                        <a:lumMod val="89000"/>
                      </a:schemeClr>
                    </a:gs>
                    <a:gs pos="69000">
                      <a:schemeClr val="accent1">
                        <a:lumMod val="75000"/>
                      </a:schemeClr>
                    </a:gs>
                    <a:gs pos="97000">
                      <a:schemeClr val="accent1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endParaRPr>
            </a:p>
          </p:txBody>
        </p:sp>
      </p:grpSp>
      <p:grpSp>
        <p:nvGrpSpPr>
          <p:cNvPr id="53" name="组 52"/>
          <p:cNvGrpSpPr/>
          <p:nvPr/>
        </p:nvGrpSpPr>
        <p:grpSpPr>
          <a:xfrm>
            <a:off x="9780669" y="1796066"/>
            <a:ext cx="2411332" cy="1405280"/>
            <a:chOff x="9780669" y="2710469"/>
            <a:chExt cx="2411332" cy="1405280"/>
          </a:xfrm>
        </p:grpSpPr>
        <p:sp>
          <p:nvSpPr>
            <p:cNvPr id="42" name="矩形 41"/>
            <p:cNvSpPr/>
            <p:nvPr/>
          </p:nvSpPr>
          <p:spPr>
            <a:xfrm>
              <a:off x="9780669" y="2710469"/>
              <a:ext cx="2411332" cy="14052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3" name="矩形 42"/>
            <p:cNvSpPr/>
            <p:nvPr/>
          </p:nvSpPr>
          <p:spPr>
            <a:xfrm>
              <a:off x="10071373" y="3413109"/>
              <a:ext cx="1829924" cy="492443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点击此处添加文本内容，如关键词、部分简单介绍等。</a:t>
              </a:r>
            </a:p>
          </p:txBody>
        </p:sp>
        <p:sp>
          <p:nvSpPr>
            <p:cNvPr id="44" name="矩形 43"/>
            <p:cNvSpPr/>
            <p:nvPr/>
          </p:nvSpPr>
          <p:spPr>
            <a:xfrm>
              <a:off x="10104130" y="3016227"/>
              <a:ext cx="1764406" cy="3984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45" name="组 44"/>
          <p:cNvGrpSpPr/>
          <p:nvPr/>
        </p:nvGrpSpPr>
        <p:grpSpPr>
          <a:xfrm>
            <a:off x="10544589" y="1186388"/>
            <a:ext cx="883488" cy="883487"/>
            <a:chOff x="1903443" y="3661626"/>
            <a:chExt cx="914400" cy="914400"/>
          </a:xfrm>
        </p:grpSpPr>
        <p:sp>
          <p:nvSpPr>
            <p:cNvPr id="46" name="椭圆 45"/>
            <p:cNvSpPr/>
            <p:nvPr/>
          </p:nvSpPr>
          <p:spPr>
            <a:xfrm>
              <a:off x="1903443" y="3661626"/>
              <a:ext cx="914400" cy="914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1"/>
            </a:p>
          </p:txBody>
        </p:sp>
        <p:sp>
          <p:nvSpPr>
            <p:cNvPr id="47" name="椭圆 46"/>
            <p:cNvSpPr/>
            <p:nvPr/>
          </p:nvSpPr>
          <p:spPr>
            <a:xfrm>
              <a:off x="2026638" y="3789649"/>
              <a:ext cx="668010" cy="668010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b="1" dirty="0">
                  <a:gradFill flip="none" rotWithShape="1">
                    <a:gsLst>
                      <a:gs pos="0">
                        <a:schemeClr val="accent1">
                          <a:lumMod val="89000"/>
                        </a:schemeClr>
                      </a:gs>
                      <a:gs pos="23000">
                        <a:schemeClr val="accent1">
                          <a:lumMod val="89000"/>
                        </a:schemeClr>
                      </a:gs>
                      <a:gs pos="69000">
                        <a:schemeClr val="accent1">
                          <a:lumMod val="75000"/>
                        </a:schemeClr>
                      </a:gs>
                      <a:gs pos="97000">
                        <a:schemeClr val="accent1">
                          <a:lumMod val="7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rPr>
                <a:t>05</a:t>
              </a:r>
              <a:endParaRPr kumimoji="1" lang="zh-CN" altLang="en-US" b="1" dirty="0">
                <a:gradFill flip="none" rotWithShape="1">
                  <a:gsLst>
                    <a:gs pos="0">
                      <a:schemeClr val="accent1">
                        <a:lumMod val="89000"/>
                      </a:schemeClr>
                    </a:gs>
                    <a:gs pos="23000">
                      <a:schemeClr val="accent1">
                        <a:lumMod val="89000"/>
                      </a:schemeClr>
                    </a:gs>
                    <a:gs pos="69000">
                      <a:schemeClr val="accent1">
                        <a:lumMod val="75000"/>
                      </a:schemeClr>
                    </a:gs>
                    <a:gs pos="97000">
                      <a:schemeClr val="accent1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endParaRPr>
            </a:p>
          </p:txBody>
        </p:sp>
      </p:grpSp>
      <p:sp>
        <p:nvSpPr>
          <p:cNvPr id="54" name="矩形 53"/>
          <p:cNvSpPr/>
          <p:nvPr/>
        </p:nvSpPr>
        <p:spPr>
          <a:xfrm>
            <a:off x="963745" y="4706143"/>
            <a:ext cx="10464332" cy="1292662"/>
          </a:xfrm>
          <a:prstGeom prst="rect">
            <a:avLst/>
          </a:prstGeom>
        </p:spPr>
        <p:txBody>
          <a:bodyPr wrap="square" numCol="2" spcCol="360000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  <a:p>
            <a:pPr defTabSz="609600"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63" name="组 62"/>
          <p:cNvGrpSpPr/>
          <p:nvPr/>
        </p:nvGrpSpPr>
        <p:grpSpPr>
          <a:xfrm>
            <a:off x="1073226" y="4128612"/>
            <a:ext cx="2391335" cy="415115"/>
            <a:chOff x="1073226" y="4083655"/>
            <a:chExt cx="2391335" cy="415115"/>
          </a:xfrm>
        </p:grpSpPr>
        <p:sp>
          <p:nvSpPr>
            <p:cNvPr id="55" name="矩形 54"/>
            <p:cNvSpPr/>
            <p:nvPr/>
          </p:nvSpPr>
          <p:spPr>
            <a:xfrm>
              <a:off x="1638420" y="4086349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</a:endParaRPr>
            </a:p>
          </p:txBody>
        </p:sp>
        <p:grpSp>
          <p:nvGrpSpPr>
            <p:cNvPr id="58" name="组合 46"/>
            <p:cNvGrpSpPr/>
            <p:nvPr/>
          </p:nvGrpSpPr>
          <p:grpSpPr>
            <a:xfrm>
              <a:off x="1073226" y="4083655"/>
              <a:ext cx="535187" cy="412291"/>
              <a:chOff x="2486025" y="3619500"/>
              <a:chExt cx="1500188" cy="11557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61" name="Freeform 26"/>
              <p:cNvSpPr>
                <a:spLocks noEditPoints="1"/>
              </p:cNvSpPr>
              <p:nvPr/>
            </p:nvSpPr>
            <p:spPr bwMode="auto">
              <a:xfrm>
                <a:off x="2486025" y="3619500"/>
                <a:ext cx="1500188" cy="1155700"/>
              </a:xfrm>
              <a:custGeom>
                <a:avLst/>
                <a:gdLst>
                  <a:gd name="T0" fmla="*/ 408 w 815"/>
                  <a:gd name="T1" fmla="*/ 553 h 627"/>
                  <a:gd name="T2" fmla="*/ 408 w 815"/>
                  <a:gd name="T3" fmla="*/ 553 h 627"/>
                  <a:gd name="T4" fmla="*/ 207 w 815"/>
                  <a:gd name="T5" fmla="*/ 353 h 627"/>
                  <a:gd name="T6" fmla="*/ 408 w 815"/>
                  <a:gd name="T7" fmla="*/ 152 h 627"/>
                  <a:gd name="T8" fmla="*/ 608 w 815"/>
                  <a:gd name="T9" fmla="*/ 353 h 627"/>
                  <a:gd name="T10" fmla="*/ 408 w 815"/>
                  <a:gd name="T11" fmla="*/ 553 h 627"/>
                  <a:gd name="T12" fmla="*/ 156 w 815"/>
                  <a:gd name="T13" fmla="*/ 176 h 627"/>
                  <a:gd name="T14" fmla="*/ 156 w 815"/>
                  <a:gd name="T15" fmla="*/ 176 h 627"/>
                  <a:gd name="T16" fmla="*/ 54 w 815"/>
                  <a:gd name="T17" fmla="*/ 176 h 627"/>
                  <a:gd name="T18" fmla="*/ 54 w 815"/>
                  <a:gd name="T19" fmla="*/ 118 h 627"/>
                  <a:gd name="T20" fmla="*/ 156 w 815"/>
                  <a:gd name="T21" fmla="*/ 118 h 627"/>
                  <a:gd name="T22" fmla="*/ 156 w 815"/>
                  <a:gd name="T23" fmla="*/ 176 h 627"/>
                  <a:gd name="T24" fmla="*/ 601 w 815"/>
                  <a:gd name="T25" fmla="*/ 79 h 627"/>
                  <a:gd name="T26" fmla="*/ 601 w 815"/>
                  <a:gd name="T27" fmla="*/ 79 h 627"/>
                  <a:gd name="T28" fmla="*/ 530 w 815"/>
                  <a:gd name="T29" fmla="*/ 0 h 627"/>
                  <a:gd name="T30" fmla="*/ 285 w 815"/>
                  <a:gd name="T31" fmla="*/ 0 h 627"/>
                  <a:gd name="T32" fmla="*/ 214 w 815"/>
                  <a:gd name="T33" fmla="*/ 79 h 627"/>
                  <a:gd name="T34" fmla="*/ 0 w 815"/>
                  <a:gd name="T35" fmla="*/ 79 h 627"/>
                  <a:gd name="T36" fmla="*/ 0 w 815"/>
                  <a:gd name="T37" fmla="*/ 627 h 627"/>
                  <a:gd name="T38" fmla="*/ 815 w 815"/>
                  <a:gd name="T39" fmla="*/ 627 h 627"/>
                  <a:gd name="T40" fmla="*/ 815 w 815"/>
                  <a:gd name="T41" fmla="*/ 79 h 627"/>
                  <a:gd name="T42" fmla="*/ 601 w 815"/>
                  <a:gd name="T43" fmla="*/ 79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15" h="627">
                    <a:moveTo>
                      <a:pt x="408" y="553"/>
                    </a:moveTo>
                    <a:lnTo>
                      <a:pt x="408" y="553"/>
                    </a:lnTo>
                    <a:cubicBezTo>
                      <a:pt x="297" y="553"/>
                      <a:pt x="207" y="463"/>
                      <a:pt x="207" y="353"/>
                    </a:cubicBezTo>
                    <a:cubicBezTo>
                      <a:pt x="207" y="242"/>
                      <a:pt x="297" y="152"/>
                      <a:pt x="408" y="152"/>
                    </a:cubicBezTo>
                    <a:cubicBezTo>
                      <a:pt x="518" y="152"/>
                      <a:pt x="608" y="242"/>
                      <a:pt x="608" y="353"/>
                    </a:cubicBezTo>
                    <a:cubicBezTo>
                      <a:pt x="608" y="463"/>
                      <a:pt x="518" y="553"/>
                      <a:pt x="408" y="553"/>
                    </a:cubicBezTo>
                    <a:close/>
                    <a:moveTo>
                      <a:pt x="156" y="176"/>
                    </a:moveTo>
                    <a:lnTo>
                      <a:pt x="156" y="176"/>
                    </a:lnTo>
                    <a:lnTo>
                      <a:pt x="54" y="176"/>
                    </a:lnTo>
                    <a:lnTo>
                      <a:pt x="54" y="118"/>
                    </a:lnTo>
                    <a:lnTo>
                      <a:pt x="156" y="118"/>
                    </a:lnTo>
                    <a:lnTo>
                      <a:pt x="156" y="176"/>
                    </a:lnTo>
                    <a:close/>
                    <a:moveTo>
                      <a:pt x="601" y="79"/>
                    </a:moveTo>
                    <a:lnTo>
                      <a:pt x="601" y="79"/>
                    </a:lnTo>
                    <a:lnTo>
                      <a:pt x="530" y="0"/>
                    </a:lnTo>
                    <a:lnTo>
                      <a:pt x="285" y="0"/>
                    </a:lnTo>
                    <a:lnTo>
                      <a:pt x="214" y="79"/>
                    </a:lnTo>
                    <a:lnTo>
                      <a:pt x="0" y="79"/>
                    </a:lnTo>
                    <a:lnTo>
                      <a:pt x="0" y="627"/>
                    </a:lnTo>
                    <a:lnTo>
                      <a:pt x="815" y="627"/>
                    </a:lnTo>
                    <a:lnTo>
                      <a:pt x="815" y="79"/>
                    </a:lnTo>
                    <a:lnTo>
                      <a:pt x="601" y="79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" name="Freeform 27"/>
              <p:cNvSpPr/>
              <p:nvPr/>
            </p:nvSpPr>
            <p:spPr bwMode="auto">
              <a:xfrm>
                <a:off x="2955925" y="3987800"/>
                <a:ext cx="560388" cy="565150"/>
              </a:xfrm>
              <a:custGeom>
                <a:avLst/>
                <a:gdLst>
                  <a:gd name="T0" fmla="*/ 153 w 305"/>
                  <a:gd name="T1" fmla="*/ 0 h 306"/>
                  <a:gd name="T2" fmla="*/ 153 w 305"/>
                  <a:gd name="T3" fmla="*/ 0 h 306"/>
                  <a:gd name="T4" fmla="*/ 0 w 305"/>
                  <a:gd name="T5" fmla="*/ 153 h 306"/>
                  <a:gd name="T6" fmla="*/ 153 w 305"/>
                  <a:gd name="T7" fmla="*/ 306 h 306"/>
                  <a:gd name="T8" fmla="*/ 305 w 305"/>
                  <a:gd name="T9" fmla="*/ 153 h 306"/>
                  <a:gd name="T10" fmla="*/ 153 w 305"/>
                  <a:gd name="T11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5" h="306">
                    <a:moveTo>
                      <a:pt x="153" y="0"/>
                    </a:moveTo>
                    <a:lnTo>
                      <a:pt x="153" y="0"/>
                    </a:lnTo>
                    <a:cubicBezTo>
                      <a:pt x="68" y="0"/>
                      <a:pt x="0" y="68"/>
                      <a:pt x="0" y="153"/>
                    </a:cubicBezTo>
                    <a:cubicBezTo>
                      <a:pt x="0" y="237"/>
                      <a:pt x="68" y="306"/>
                      <a:pt x="153" y="306"/>
                    </a:cubicBezTo>
                    <a:cubicBezTo>
                      <a:pt x="237" y="306"/>
                      <a:pt x="305" y="237"/>
                      <a:pt x="305" y="153"/>
                    </a:cubicBezTo>
                    <a:cubicBezTo>
                      <a:pt x="305" y="68"/>
                      <a:pt x="237" y="0"/>
                      <a:pt x="153" y="0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03</a:t>
            </a:r>
            <a:r>
              <a:rPr kumimoji="1" lang="zh-CN" altLang="en-US" dirty="0"/>
              <a:t> 制作过程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3250442"/>
            <a:ext cx="12192000" cy="25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3" name="组 12"/>
          <p:cNvGrpSpPr/>
          <p:nvPr/>
        </p:nvGrpSpPr>
        <p:grpSpPr>
          <a:xfrm>
            <a:off x="290705" y="3098042"/>
            <a:ext cx="1742624" cy="1587500"/>
            <a:chOff x="290705" y="1828800"/>
            <a:chExt cx="1742624" cy="1587500"/>
          </a:xfrm>
        </p:grpSpPr>
        <p:sp>
          <p:nvSpPr>
            <p:cNvPr id="5" name="三角形 4"/>
            <p:cNvSpPr/>
            <p:nvPr/>
          </p:nvSpPr>
          <p:spPr>
            <a:xfrm>
              <a:off x="1723081" y="1828800"/>
              <a:ext cx="310248" cy="152400"/>
            </a:xfrm>
            <a:prstGeom prst="triangle">
              <a:avLst/>
            </a:prstGeom>
            <a:solidFill>
              <a:schemeClr val="accent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斜纹 3"/>
            <p:cNvSpPr/>
            <p:nvPr/>
          </p:nvSpPr>
          <p:spPr>
            <a:xfrm>
              <a:off x="290705" y="1828800"/>
              <a:ext cx="1587500" cy="1587500"/>
            </a:xfrm>
            <a:prstGeom prst="diagStripe">
              <a:avLst>
                <a:gd name="adj" fmla="val 5000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组 11"/>
          <p:cNvGrpSpPr/>
          <p:nvPr/>
        </p:nvGrpSpPr>
        <p:grpSpPr>
          <a:xfrm>
            <a:off x="1507631" y="3094630"/>
            <a:ext cx="1485092" cy="569605"/>
            <a:chOff x="1507631" y="1825388"/>
            <a:chExt cx="1485092" cy="569605"/>
          </a:xfrm>
        </p:grpSpPr>
        <p:sp>
          <p:nvSpPr>
            <p:cNvPr id="8" name="三角形 7"/>
            <p:cNvSpPr/>
            <p:nvPr/>
          </p:nvSpPr>
          <p:spPr>
            <a:xfrm rot="10800000">
              <a:off x="1507631" y="2242593"/>
              <a:ext cx="310248" cy="152400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1649106" y="1828800"/>
              <a:ext cx="1203276" cy="559180"/>
            </a:xfrm>
            <a:prstGeom prst="parallelogram">
              <a:avLst>
                <a:gd name="adj" fmla="val 10837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三角形 10"/>
            <p:cNvSpPr/>
            <p:nvPr/>
          </p:nvSpPr>
          <p:spPr>
            <a:xfrm>
              <a:off x="2682475" y="1825388"/>
              <a:ext cx="310248" cy="152400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8" name="组 17"/>
          <p:cNvGrpSpPr/>
          <p:nvPr/>
        </p:nvGrpSpPr>
        <p:grpSpPr>
          <a:xfrm>
            <a:off x="2757221" y="3087617"/>
            <a:ext cx="1485092" cy="569605"/>
            <a:chOff x="1507631" y="1825388"/>
            <a:chExt cx="1485092" cy="569605"/>
          </a:xfrm>
        </p:grpSpPr>
        <p:sp>
          <p:nvSpPr>
            <p:cNvPr id="19" name="三角形 18"/>
            <p:cNvSpPr/>
            <p:nvPr/>
          </p:nvSpPr>
          <p:spPr>
            <a:xfrm rot="10800000">
              <a:off x="1507631" y="2242593"/>
              <a:ext cx="310248" cy="152400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" name="平行四边形 19"/>
            <p:cNvSpPr/>
            <p:nvPr/>
          </p:nvSpPr>
          <p:spPr>
            <a:xfrm>
              <a:off x="1649106" y="1828800"/>
              <a:ext cx="1203276" cy="559180"/>
            </a:xfrm>
            <a:prstGeom prst="parallelogram">
              <a:avLst>
                <a:gd name="adj" fmla="val 108378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1" name="三角形 20"/>
            <p:cNvSpPr/>
            <p:nvPr/>
          </p:nvSpPr>
          <p:spPr>
            <a:xfrm>
              <a:off x="2682475" y="1825388"/>
              <a:ext cx="310248" cy="152400"/>
            </a:xfrm>
            <a:prstGeom prst="triangle">
              <a:avLst/>
            </a:prstGeom>
            <a:solidFill>
              <a:schemeClr val="accent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4006811" y="3094630"/>
            <a:ext cx="1485092" cy="569605"/>
            <a:chOff x="1507631" y="1825388"/>
            <a:chExt cx="1485092" cy="569605"/>
          </a:xfrm>
        </p:grpSpPr>
        <p:sp>
          <p:nvSpPr>
            <p:cNvPr id="23" name="三角形 22"/>
            <p:cNvSpPr/>
            <p:nvPr/>
          </p:nvSpPr>
          <p:spPr>
            <a:xfrm rot="10800000">
              <a:off x="1507631" y="2242593"/>
              <a:ext cx="310248" cy="152400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4" name="平行四边形 23"/>
            <p:cNvSpPr/>
            <p:nvPr/>
          </p:nvSpPr>
          <p:spPr>
            <a:xfrm>
              <a:off x="1649106" y="1828800"/>
              <a:ext cx="1203276" cy="559180"/>
            </a:xfrm>
            <a:prstGeom prst="parallelogram">
              <a:avLst>
                <a:gd name="adj" fmla="val 10837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5" name="三角形 24"/>
            <p:cNvSpPr/>
            <p:nvPr/>
          </p:nvSpPr>
          <p:spPr>
            <a:xfrm>
              <a:off x="2682475" y="1825388"/>
              <a:ext cx="310248" cy="152400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6" name="组 25"/>
          <p:cNvGrpSpPr/>
          <p:nvPr/>
        </p:nvGrpSpPr>
        <p:grpSpPr>
          <a:xfrm>
            <a:off x="5256401" y="3087617"/>
            <a:ext cx="1485092" cy="569605"/>
            <a:chOff x="1507631" y="1825388"/>
            <a:chExt cx="1485092" cy="569605"/>
          </a:xfrm>
        </p:grpSpPr>
        <p:sp>
          <p:nvSpPr>
            <p:cNvPr id="27" name="三角形 26"/>
            <p:cNvSpPr/>
            <p:nvPr/>
          </p:nvSpPr>
          <p:spPr>
            <a:xfrm rot="10800000">
              <a:off x="1507631" y="2242593"/>
              <a:ext cx="310248" cy="152400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8" name="平行四边形 27"/>
            <p:cNvSpPr/>
            <p:nvPr/>
          </p:nvSpPr>
          <p:spPr>
            <a:xfrm>
              <a:off x="1649106" y="1828800"/>
              <a:ext cx="1203276" cy="559180"/>
            </a:xfrm>
            <a:prstGeom prst="parallelogram">
              <a:avLst>
                <a:gd name="adj" fmla="val 108378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9" name="三角形 28"/>
            <p:cNvSpPr/>
            <p:nvPr/>
          </p:nvSpPr>
          <p:spPr>
            <a:xfrm>
              <a:off x="2682475" y="1825388"/>
              <a:ext cx="310248" cy="152400"/>
            </a:xfrm>
            <a:prstGeom prst="triangle">
              <a:avLst/>
            </a:prstGeom>
            <a:solidFill>
              <a:schemeClr val="accent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30" name="组 29"/>
          <p:cNvGrpSpPr/>
          <p:nvPr/>
        </p:nvGrpSpPr>
        <p:grpSpPr>
          <a:xfrm>
            <a:off x="6505991" y="3098042"/>
            <a:ext cx="1485092" cy="569605"/>
            <a:chOff x="1507631" y="1825388"/>
            <a:chExt cx="1485092" cy="569605"/>
          </a:xfrm>
        </p:grpSpPr>
        <p:sp>
          <p:nvSpPr>
            <p:cNvPr id="31" name="三角形 30"/>
            <p:cNvSpPr/>
            <p:nvPr/>
          </p:nvSpPr>
          <p:spPr>
            <a:xfrm rot="10800000">
              <a:off x="1507631" y="2242593"/>
              <a:ext cx="310248" cy="152400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2" name="平行四边形 31"/>
            <p:cNvSpPr/>
            <p:nvPr/>
          </p:nvSpPr>
          <p:spPr>
            <a:xfrm>
              <a:off x="1649106" y="1828800"/>
              <a:ext cx="1203276" cy="559180"/>
            </a:xfrm>
            <a:prstGeom prst="parallelogram">
              <a:avLst>
                <a:gd name="adj" fmla="val 10837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3" name="三角形 32"/>
            <p:cNvSpPr/>
            <p:nvPr/>
          </p:nvSpPr>
          <p:spPr>
            <a:xfrm>
              <a:off x="2682475" y="1825388"/>
              <a:ext cx="310248" cy="152400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34" name="组 33"/>
          <p:cNvGrpSpPr/>
          <p:nvPr/>
        </p:nvGrpSpPr>
        <p:grpSpPr>
          <a:xfrm>
            <a:off x="7755581" y="3091029"/>
            <a:ext cx="1485092" cy="569605"/>
            <a:chOff x="1507631" y="1825388"/>
            <a:chExt cx="1485092" cy="569605"/>
          </a:xfrm>
        </p:grpSpPr>
        <p:sp>
          <p:nvSpPr>
            <p:cNvPr id="35" name="三角形 34"/>
            <p:cNvSpPr/>
            <p:nvPr/>
          </p:nvSpPr>
          <p:spPr>
            <a:xfrm rot="10800000">
              <a:off x="1507631" y="2242593"/>
              <a:ext cx="310248" cy="152400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6" name="平行四边形 35"/>
            <p:cNvSpPr/>
            <p:nvPr/>
          </p:nvSpPr>
          <p:spPr>
            <a:xfrm>
              <a:off x="1649106" y="1828800"/>
              <a:ext cx="1203276" cy="559180"/>
            </a:xfrm>
            <a:prstGeom prst="parallelogram">
              <a:avLst>
                <a:gd name="adj" fmla="val 108378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7" name="三角形 36"/>
            <p:cNvSpPr/>
            <p:nvPr/>
          </p:nvSpPr>
          <p:spPr>
            <a:xfrm>
              <a:off x="2682475" y="1825388"/>
              <a:ext cx="310248" cy="152400"/>
            </a:xfrm>
            <a:prstGeom prst="triangle">
              <a:avLst/>
            </a:prstGeom>
            <a:solidFill>
              <a:schemeClr val="accent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38" name="组 37"/>
          <p:cNvGrpSpPr/>
          <p:nvPr/>
        </p:nvGrpSpPr>
        <p:grpSpPr>
          <a:xfrm>
            <a:off x="9005171" y="3101454"/>
            <a:ext cx="1485092" cy="569605"/>
            <a:chOff x="1507631" y="1825388"/>
            <a:chExt cx="1485092" cy="569605"/>
          </a:xfrm>
        </p:grpSpPr>
        <p:sp>
          <p:nvSpPr>
            <p:cNvPr id="39" name="三角形 38"/>
            <p:cNvSpPr/>
            <p:nvPr/>
          </p:nvSpPr>
          <p:spPr>
            <a:xfrm rot="10800000">
              <a:off x="1507631" y="2242593"/>
              <a:ext cx="310248" cy="152400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0" name="平行四边形 39"/>
            <p:cNvSpPr/>
            <p:nvPr/>
          </p:nvSpPr>
          <p:spPr>
            <a:xfrm>
              <a:off x="1649106" y="1828800"/>
              <a:ext cx="1203276" cy="559180"/>
            </a:xfrm>
            <a:prstGeom prst="parallelogram">
              <a:avLst>
                <a:gd name="adj" fmla="val 10837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1" name="三角形 40"/>
            <p:cNvSpPr/>
            <p:nvPr/>
          </p:nvSpPr>
          <p:spPr>
            <a:xfrm>
              <a:off x="2682475" y="1825388"/>
              <a:ext cx="310248" cy="152400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47" name="组 46"/>
          <p:cNvGrpSpPr/>
          <p:nvPr/>
        </p:nvGrpSpPr>
        <p:grpSpPr>
          <a:xfrm>
            <a:off x="10254761" y="2076546"/>
            <a:ext cx="1739779" cy="1587500"/>
            <a:chOff x="10254761" y="807304"/>
            <a:chExt cx="1739779" cy="1587500"/>
          </a:xfrm>
        </p:grpSpPr>
        <p:sp>
          <p:nvSpPr>
            <p:cNvPr id="43" name="三角形 42"/>
            <p:cNvSpPr/>
            <p:nvPr/>
          </p:nvSpPr>
          <p:spPr>
            <a:xfrm rot="10800000">
              <a:off x="10254761" y="2242404"/>
              <a:ext cx="310248" cy="152400"/>
            </a:xfrm>
            <a:prstGeom prst="triangle">
              <a:avLst/>
            </a:prstGeom>
            <a:solidFill>
              <a:schemeClr val="accent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6" name="斜纹 45"/>
            <p:cNvSpPr/>
            <p:nvPr/>
          </p:nvSpPr>
          <p:spPr>
            <a:xfrm rot="10800000">
              <a:off x="10407040" y="807304"/>
              <a:ext cx="1587500" cy="1587500"/>
            </a:xfrm>
            <a:prstGeom prst="diagStripe">
              <a:avLst>
                <a:gd name="adj" fmla="val 5000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8" name="组 57"/>
          <p:cNvGrpSpPr/>
          <p:nvPr/>
        </p:nvGrpSpPr>
        <p:grpSpPr>
          <a:xfrm>
            <a:off x="2898696" y="1803588"/>
            <a:ext cx="1994623" cy="889325"/>
            <a:chOff x="441968" y="1803588"/>
            <a:chExt cx="1994623" cy="889325"/>
          </a:xfrm>
        </p:grpSpPr>
        <p:grpSp>
          <p:nvGrpSpPr>
            <p:cNvPr id="57" name="组 56"/>
            <p:cNvGrpSpPr/>
            <p:nvPr/>
          </p:nvGrpSpPr>
          <p:grpSpPr>
            <a:xfrm>
              <a:off x="606667" y="1803588"/>
              <a:ext cx="1829924" cy="889325"/>
              <a:chOff x="592671" y="1820353"/>
              <a:chExt cx="1829924" cy="889325"/>
            </a:xfrm>
          </p:grpSpPr>
          <p:sp>
            <p:nvSpPr>
              <p:cNvPr id="50" name="矩形 49"/>
              <p:cNvSpPr/>
              <p:nvPr/>
            </p:nvSpPr>
            <p:spPr>
              <a:xfrm>
                <a:off x="592671" y="2217235"/>
                <a:ext cx="1829924" cy="492443"/>
              </a:xfrm>
              <a:prstGeom prst="rect">
                <a:avLst/>
              </a:prstGeom>
            </p:spPr>
            <p:txBody>
              <a:bodyPr wrap="square" numCol="1" spcCol="360000">
                <a:spAutoFit/>
              </a:bodyPr>
              <a:lstStyle/>
              <a:p>
                <a:pPr defTabSz="609600">
                  <a:lnSpc>
                    <a:spcPct val="130000"/>
                  </a:lnSpc>
                </a:pPr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点击此处添加文本内容，如关键词、部分简单介绍等。</a:t>
                </a:r>
              </a:p>
            </p:txBody>
          </p:sp>
          <p:sp>
            <p:nvSpPr>
              <p:cNvPr id="51" name="矩形 50"/>
              <p:cNvSpPr/>
              <p:nvPr/>
            </p:nvSpPr>
            <p:spPr>
              <a:xfrm>
                <a:off x="625428" y="1820353"/>
                <a:ext cx="1764406" cy="3984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1219200">
                  <a:lnSpc>
                    <a:spcPct val="130000"/>
                  </a:lnSpc>
                  <a:defRPr/>
                </a:pPr>
                <a:r>
                  <a:rPr lang="zh-CN" altLang="en-US" sz="1600" b="1" kern="0" dirty="0">
                    <a:solidFill>
                      <a:schemeClr val="bg1"/>
                    </a:solidFill>
                    <a:ea typeface="微软雅黑" panose="020B0503020204020204" charset="-122"/>
                  </a:rPr>
                  <a:t>点击此处添加标题</a:t>
                </a:r>
                <a:endParaRPr lang="en-US" altLang="zh-CN" sz="1600" b="1" kern="0" dirty="0">
                  <a:solidFill>
                    <a:schemeClr val="bg1"/>
                  </a:solidFill>
                  <a:ea typeface="微软雅黑" panose="020B0503020204020204" charset="-122"/>
                </a:endParaRPr>
              </a:p>
            </p:txBody>
          </p:sp>
        </p:grpSp>
        <p:sp>
          <p:nvSpPr>
            <p:cNvPr id="56" name="矩形 55"/>
            <p:cNvSpPr/>
            <p:nvPr/>
          </p:nvSpPr>
          <p:spPr>
            <a:xfrm>
              <a:off x="441968" y="1851883"/>
              <a:ext cx="164699" cy="79273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59" name="组 58"/>
          <p:cNvGrpSpPr/>
          <p:nvPr/>
        </p:nvGrpSpPr>
        <p:grpSpPr>
          <a:xfrm>
            <a:off x="1723081" y="3977393"/>
            <a:ext cx="1994623" cy="889325"/>
            <a:chOff x="441968" y="1803588"/>
            <a:chExt cx="1994623" cy="889325"/>
          </a:xfrm>
        </p:grpSpPr>
        <p:grpSp>
          <p:nvGrpSpPr>
            <p:cNvPr id="60" name="组 59"/>
            <p:cNvGrpSpPr/>
            <p:nvPr/>
          </p:nvGrpSpPr>
          <p:grpSpPr>
            <a:xfrm>
              <a:off x="606667" y="1803588"/>
              <a:ext cx="1829924" cy="889325"/>
              <a:chOff x="592671" y="1820353"/>
              <a:chExt cx="1829924" cy="889325"/>
            </a:xfrm>
          </p:grpSpPr>
          <p:sp>
            <p:nvSpPr>
              <p:cNvPr id="62" name="矩形 61"/>
              <p:cNvSpPr/>
              <p:nvPr/>
            </p:nvSpPr>
            <p:spPr>
              <a:xfrm>
                <a:off x="592671" y="2217235"/>
                <a:ext cx="1829924" cy="492443"/>
              </a:xfrm>
              <a:prstGeom prst="rect">
                <a:avLst/>
              </a:prstGeom>
            </p:spPr>
            <p:txBody>
              <a:bodyPr wrap="square" numCol="1" spcCol="360000">
                <a:spAutoFit/>
              </a:bodyPr>
              <a:lstStyle/>
              <a:p>
                <a:pPr defTabSz="609600">
                  <a:lnSpc>
                    <a:spcPct val="130000"/>
                  </a:lnSpc>
                </a:pPr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点击此处添加文本内容，如关键词、部分简单介绍等。</a:t>
                </a:r>
              </a:p>
            </p:txBody>
          </p:sp>
          <p:sp>
            <p:nvSpPr>
              <p:cNvPr id="63" name="矩形 62"/>
              <p:cNvSpPr/>
              <p:nvPr/>
            </p:nvSpPr>
            <p:spPr>
              <a:xfrm>
                <a:off x="625428" y="1820353"/>
                <a:ext cx="1764406" cy="3984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1219200">
                  <a:lnSpc>
                    <a:spcPct val="130000"/>
                  </a:lnSpc>
                  <a:defRPr/>
                </a:pPr>
                <a:r>
                  <a:rPr lang="zh-CN" altLang="en-US" sz="1600" b="1" kern="0" dirty="0">
                    <a:solidFill>
                      <a:schemeClr val="bg1"/>
                    </a:solidFill>
                    <a:ea typeface="微软雅黑" panose="020B0503020204020204" charset="-122"/>
                  </a:rPr>
                  <a:t>点击此处添加标题</a:t>
                </a:r>
                <a:endParaRPr lang="en-US" altLang="zh-CN" sz="1600" b="1" kern="0" dirty="0">
                  <a:solidFill>
                    <a:schemeClr val="bg1"/>
                  </a:solidFill>
                  <a:ea typeface="微软雅黑" panose="020B0503020204020204" charset="-122"/>
                </a:endParaRPr>
              </a:p>
            </p:txBody>
          </p:sp>
        </p:grpSp>
        <p:sp>
          <p:nvSpPr>
            <p:cNvPr id="61" name="矩形 60"/>
            <p:cNvSpPr/>
            <p:nvPr/>
          </p:nvSpPr>
          <p:spPr>
            <a:xfrm>
              <a:off x="441968" y="1851883"/>
              <a:ext cx="164699" cy="7927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64" name="组 63"/>
          <p:cNvGrpSpPr/>
          <p:nvPr/>
        </p:nvGrpSpPr>
        <p:grpSpPr>
          <a:xfrm>
            <a:off x="5329730" y="1803588"/>
            <a:ext cx="1994623" cy="889325"/>
            <a:chOff x="441968" y="1803588"/>
            <a:chExt cx="1994623" cy="889325"/>
          </a:xfrm>
        </p:grpSpPr>
        <p:grpSp>
          <p:nvGrpSpPr>
            <p:cNvPr id="65" name="组 64"/>
            <p:cNvGrpSpPr/>
            <p:nvPr/>
          </p:nvGrpSpPr>
          <p:grpSpPr>
            <a:xfrm>
              <a:off x="606667" y="1803588"/>
              <a:ext cx="1829924" cy="889325"/>
              <a:chOff x="592671" y="1820353"/>
              <a:chExt cx="1829924" cy="889325"/>
            </a:xfrm>
          </p:grpSpPr>
          <p:sp>
            <p:nvSpPr>
              <p:cNvPr id="67" name="矩形 66"/>
              <p:cNvSpPr/>
              <p:nvPr/>
            </p:nvSpPr>
            <p:spPr>
              <a:xfrm>
                <a:off x="592671" y="2217235"/>
                <a:ext cx="1829924" cy="492443"/>
              </a:xfrm>
              <a:prstGeom prst="rect">
                <a:avLst/>
              </a:prstGeom>
            </p:spPr>
            <p:txBody>
              <a:bodyPr wrap="square" numCol="1" spcCol="360000">
                <a:spAutoFit/>
              </a:bodyPr>
              <a:lstStyle/>
              <a:p>
                <a:pPr defTabSz="609600">
                  <a:lnSpc>
                    <a:spcPct val="130000"/>
                  </a:lnSpc>
                </a:pPr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点击此处添加文本内容，如关键词、部分简单介绍等。</a:t>
                </a:r>
              </a:p>
            </p:txBody>
          </p:sp>
          <p:sp>
            <p:nvSpPr>
              <p:cNvPr id="68" name="矩形 67"/>
              <p:cNvSpPr/>
              <p:nvPr/>
            </p:nvSpPr>
            <p:spPr>
              <a:xfrm>
                <a:off x="625428" y="1820353"/>
                <a:ext cx="1764406" cy="3984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1219200">
                  <a:lnSpc>
                    <a:spcPct val="130000"/>
                  </a:lnSpc>
                  <a:defRPr/>
                </a:pPr>
                <a:r>
                  <a:rPr lang="zh-CN" altLang="en-US" sz="1600" b="1" kern="0" dirty="0">
                    <a:solidFill>
                      <a:schemeClr val="bg1"/>
                    </a:solidFill>
                    <a:ea typeface="微软雅黑" panose="020B0503020204020204" charset="-122"/>
                  </a:rPr>
                  <a:t>点击此处添加标题</a:t>
                </a:r>
                <a:endParaRPr lang="en-US" altLang="zh-CN" sz="1600" b="1" kern="0" dirty="0">
                  <a:solidFill>
                    <a:schemeClr val="bg1"/>
                  </a:solidFill>
                  <a:ea typeface="微软雅黑" panose="020B0503020204020204" charset="-122"/>
                </a:endParaRPr>
              </a:p>
            </p:txBody>
          </p:sp>
        </p:grpSp>
        <p:sp>
          <p:nvSpPr>
            <p:cNvPr id="66" name="矩形 65"/>
            <p:cNvSpPr/>
            <p:nvPr/>
          </p:nvSpPr>
          <p:spPr>
            <a:xfrm>
              <a:off x="441968" y="1851883"/>
              <a:ext cx="164699" cy="79273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69" name="组 68"/>
          <p:cNvGrpSpPr/>
          <p:nvPr/>
        </p:nvGrpSpPr>
        <p:grpSpPr>
          <a:xfrm>
            <a:off x="4154115" y="3977393"/>
            <a:ext cx="1994623" cy="889325"/>
            <a:chOff x="441968" y="1803588"/>
            <a:chExt cx="1994623" cy="889325"/>
          </a:xfrm>
        </p:grpSpPr>
        <p:grpSp>
          <p:nvGrpSpPr>
            <p:cNvPr id="70" name="组 69"/>
            <p:cNvGrpSpPr/>
            <p:nvPr/>
          </p:nvGrpSpPr>
          <p:grpSpPr>
            <a:xfrm>
              <a:off x="606667" y="1803588"/>
              <a:ext cx="1829924" cy="889325"/>
              <a:chOff x="592671" y="1820353"/>
              <a:chExt cx="1829924" cy="889325"/>
            </a:xfrm>
          </p:grpSpPr>
          <p:sp>
            <p:nvSpPr>
              <p:cNvPr id="72" name="矩形 71"/>
              <p:cNvSpPr/>
              <p:nvPr/>
            </p:nvSpPr>
            <p:spPr>
              <a:xfrm>
                <a:off x="592671" y="2217235"/>
                <a:ext cx="1829924" cy="492443"/>
              </a:xfrm>
              <a:prstGeom prst="rect">
                <a:avLst/>
              </a:prstGeom>
            </p:spPr>
            <p:txBody>
              <a:bodyPr wrap="square" numCol="1" spcCol="360000">
                <a:spAutoFit/>
              </a:bodyPr>
              <a:lstStyle/>
              <a:p>
                <a:pPr defTabSz="609600">
                  <a:lnSpc>
                    <a:spcPct val="130000"/>
                  </a:lnSpc>
                </a:pPr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点击此处添加文本内容，如关键词、部分简单介绍等。</a:t>
                </a:r>
              </a:p>
            </p:txBody>
          </p:sp>
          <p:sp>
            <p:nvSpPr>
              <p:cNvPr id="73" name="矩形 72"/>
              <p:cNvSpPr/>
              <p:nvPr/>
            </p:nvSpPr>
            <p:spPr>
              <a:xfrm>
                <a:off x="625428" y="1820353"/>
                <a:ext cx="1764406" cy="3984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1219200">
                  <a:lnSpc>
                    <a:spcPct val="130000"/>
                  </a:lnSpc>
                  <a:defRPr/>
                </a:pPr>
                <a:r>
                  <a:rPr lang="zh-CN" altLang="en-US" sz="1600" b="1" kern="0" dirty="0">
                    <a:solidFill>
                      <a:schemeClr val="bg1"/>
                    </a:solidFill>
                    <a:ea typeface="微软雅黑" panose="020B0503020204020204" charset="-122"/>
                  </a:rPr>
                  <a:t>点击此处添加标题</a:t>
                </a:r>
                <a:endParaRPr lang="en-US" altLang="zh-CN" sz="1600" b="1" kern="0" dirty="0">
                  <a:solidFill>
                    <a:schemeClr val="bg1"/>
                  </a:solidFill>
                  <a:ea typeface="微软雅黑" panose="020B0503020204020204" charset="-122"/>
                </a:endParaRPr>
              </a:p>
            </p:txBody>
          </p:sp>
        </p:grpSp>
        <p:sp>
          <p:nvSpPr>
            <p:cNvPr id="71" name="矩形 70"/>
            <p:cNvSpPr/>
            <p:nvPr/>
          </p:nvSpPr>
          <p:spPr>
            <a:xfrm>
              <a:off x="441968" y="1851883"/>
              <a:ext cx="164699" cy="7927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74" name="组 73"/>
          <p:cNvGrpSpPr/>
          <p:nvPr/>
        </p:nvGrpSpPr>
        <p:grpSpPr>
          <a:xfrm>
            <a:off x="7853267" y="1803588"/>
            <a:ext cx="1994623" cy="889325"/>
            <a:chOff x="441968" y="1803588"/>
            <a:chExt cx="1994623" cy="889325"/>
          </a:xfrm>
        </p:grpSpPr>
        <p:grpSp>
          <p:nvGrpSpPr>
            <p:cNvPr id="75" name="组 74"/>
            <p:cNvGrpSpPr/>
            <p:nvPr/>
          </p:nvGrpSpPr>
          <p:grpSpPr>
            <a:xfrm>
              <a:off x="606667" y="1803588"/>
              <a:ext cx="1829924" cy="889325"/>
              <a:chOff x="592671" y="1820353"/>
              <a:chExt cx="1829924" cy="889325"/>
            </a:xfrm>
          </p:grpSpPr>
          <p:sp>
            <p:nvSpPr>
              <p:cNvPr id="77" name="矩形 76"/>
              <p:cNvSpPr/>
              <p:nvPr/>
            </p:nvSpPr>
            <p:spPr>
              <a:xfrm>
                <a:off x="592671" y="2217235"/>
                <a:ext cx="1829924" cy="492443"/>
              </a:xfrm>
              <a:prstGeom prst="rect">
                <a:avLst/>
              </a:prstGeom>
            </p:spPr>
            <p:txBody>
              <a:bodyPr wrap="square" numCol="1" spcCol="360000">
                <a:spAutoFit/>
              </a:bodyPr>
              <a:lstStyle/>
              <a:p>
                <a:pPr defTabSz="609600">
                  <a:lnSpc>
                    <a:spcPct val="130000"/>
                  </a:lnSpc>
                </a:pPr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点击此处添加文本内容，如关键词、部分简单介绍等。</a:t>
                </a:r>
              </a:p>
            </p:txBody>
          </p:sp>
          <p:sp>
            <p:nvSpPr>
              <p:cNvPr id="78" name="矩形 77"/>
              <p:cNvSpPr/>
              <p:nvPr/>
            </p:nvSpPr>
            <p:spPr>
              <a:xfrm>
                <a:off x="625428" y="1820353"/>
                <a:ext cx="1764406" cy="3984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1219200">
                  <a:lnSpc>
                    <a:spcPct val="130000"/>
                  </a:lnSpc>
                  <a:defRPr/>
                </a:pPr>
                <a:r>
                  <a:rPr lang="zh-CN" altLang="en-US" sz="1600" b="1" kern="0" dirty="0">
                    <a:solidFill>
                      <a:schemeClr val="bg1"/>
                    </a:solidFill>
                    <a:ea typeface="微软雅黑" panose="020B0503020204020204" charset="-122"/>
                  </a:rPr>
                  <a:t>点击此处添加标题</a:t>
                </a:r>
                <a:endParaRPr lang="en-US" altLang="zh-CN" sz="1600" b="1" kern="0" dirty="0">
                  <a:solidFill>
                    <a:schemeClr val="bg1"/>
                  </a:solidFill>
                  <a:ea typeface="微软雅黑" panose="020B0503020204020204" charset="-122"/>
                </a:endParaRPr>
              </a:p>
            </p:txBody>
          </p:sp>
        </p:grpSp>
        <p:sp>
          <p:nvSpPr>
            <p:cNvPr id="76" name="矩形 75"/>
            <p:cNvSpPr/>
            <p:nvPr/>
          </p:nvSpPr>
          <p:spPr>
            <a:xfrm>
              <a:off x="441968" y="1851883"/>
              <a:ext cx="164699" cy="79273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79" name="组 78"/>
          <p:cNvGrpSpPr/>
          <p:nvPr/>
        </p:nvGrpSpPr>
        <p:grpSpPr>
          <a:xfrm>
            <a:off x="6677652" y="3977393"/>
            <a:ext cx="1994623" cy="889325"/>
            <a:chOff x="441968" y="1803588"/>
            <a:chExt cx="1994623" cy="889325"/>
          </a:xfrm>
        </p:grpSpPr>
        <p:grpSp>
          <p:nvGrpSpPr>
            <p:cNvPr id="80" name="组 79"/>
            <p:cNvGrpSpPr/>
            <p:nvPr/>
          </p:nvGrpSpPr>
          <p:grpSpPr>
            <a:xfrm>
              <a:off x="606667" y="1803588"/>
              <a:ext cx="1829924" cy="889325"/>
              <a:chOff x="592671" y="1820353"/>
              <a:chExt cx="1829924" cy="889325"/>
            </a:xfrm>
          </p:grpSpPr>
          <p:sp>
            <p:nvSpPr>
              <p:cNvPr id="82" name="矩形 81"/>
              <p:cNvSpPr/>
              <p:nvPr/>
            </p:nvSpPr>
            <p:spPr>
              <a:xfrm>
                <a:off x="592671" y="2217235"/>
                <a:ext cx="1829924" cy="492443"/>
              </a:xfrm>
              <a:prstGeom prst="rect">
                <a:avLst/>
              </a:prstGeom>
            </p:spPr>
            <p:txBody>
              <a:bodyPr wrap="square" numCol="1" spcCol="360000">
                <a:spAutoFit/>
              </a:bodyPr>
              <a:lstStyle/>
              <a:p>
                <a:pPr defTabSz="609600">
                  <a:lnSpc>
                    <a:spcPct val="130000"/>
                  </a:lnSpc>
                </a:pPr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点击此处添加文本内容，如关键词、部分简单介绍等。</a:t>
                </a:r>
              </a:p>
            </p:txBody>
          </p:sp>
          <p:sp>
            <p:nvSpPr>
              <p:cNvPr id="83" name="矩形 82"/>
              <p:cNvSpPr/>
              <p:nvPr/>
            </p:nvSpPr>
            <p:spPr>
              <a:xfrm>
                <a:off x="625428" y="1820353"/>
                <a:ext cx="1764406" cy="3984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1219200">
                  <a:lnSpc>
                    <a:spcPct val="130000"/>
                  </a:lnSpc>
                  <a:defRPr/>
                </a:pPr>
                <a:r>
                  <a:rPr lang="zh-CN" altLang="en-US" sz="1600" b="1" kern="0" dirty="0">
                    <a:solidFill>
                      <a:schemeClr val="bg1"/>
                    </a:solidFill>
                    <a:ea typeface="微软雅黑" panose="020B0503020204020204" charset="-122"/>
                  </a:rPr>
                  <a:t>点击此处添加标题</a:t>
                </a:r>
                <a:endParaRPr lang="en-US" altLang="zh-CN" sz="1600" b="1" kern="0" dirty="0">
                  <a:solidFill>
                    <a:schemeClr val="bg1"/>
                  </a:solidFill>
                  <a:ea typeface="微软雅黑" panose="020B0503020204020204" charset="-122"/>
                </a:endParaRPr>
              </a:p>
            </p:txBody>
          </p:sp>
        </p:grpSp>
        <p:sp>
          <p:nvSpPr>
            <p:cNvPr id="81" name="矩形 80"/>
            <p:cNvSpPr/>
            <p:nvPr/>
          </p:nvSpPr>
          <p:spPr>
            <a:xfrm>
              <a:off x="441968" y="1851883"/>
              <a:ext cx="164699" cy="7927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84" name="组 83"/>
          <p:cNvGrpSpPr/>
          <p:nvPr/>
        </p:nvGrpSpPr>
        <p:grpSpPr>
          <a:xfrm>
            <a:off x="9182703" y="3976613"/>
            <a:ext cx="1994623" cy="889325"/>
            <a:chOff x="441968" y="1803588"/>
            <a:chExt cx="1994623" cy="889325"/>
          </a:xfrm>
        </p:grpSpPr>
        <p:grpSp>
          <p:nvGrpSpPr>
            <p:cNvPr id="85" name="组 84"/>
            <p:cNvGrpSpPr/>
            <p:nvPr/>
          </p:nvGrpSpPr>
          <p:grpSpPr>
            <a:xfrm>
              <a:off x="606667" y="1803588"/>
              <a:ext cx="1829924" cy="889325"/>
              <a:chOff x="592671" y="1820353"/>
              <a:chExt cx="1829924" cy="889325"/>
            </a:xfrm>
          </p:grpSpPr>
          <p:sp>
            <p:nvSpPr>
              <p:cNvPr id="87" name="矩形 86"/>
              <p:cNvSpPr/>
              <p:nvPr/>
            </p:nvSpPr>
            <p:spPr>
              <a:xfrm>
                <a:off x="592671" y="2217235"/>
                <a:ext cx="1829924" cy="492443"/>
              </a:xfrm>
              <a:prstGeom prst="rect">
                <a:avLst/>
              </a:prstGeom>
            </p:spPr>
            <p:txBody>
              <a:bodyPr wrap="square" numCol="1" spcCol="360000">
                <a:spAutoFit/>
              </a:bodyPr>
              <a:lstStyle/>
              <a:p>
                <a:pPr defTabSz="609600">
                  <a:lnSpc>
                    <a:spcPct val="130000"/>
                  </a:lnSpc>
                </a:pPr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点击此处添加文本内容，如关键词、部分简单介绍等。</a:t>
                </a:r>
              </a:p>
            </p:txBody>
          </p:sp>
          <p:sp>
            <p:nvSpPr>
              <p:cNvPr id="88" name="矩形 87"/>
              <p:cNvSpPr/>
              <p:nvPr/>
            </p:nvSpPr>
            <p:spPr>
              <a:xfrm>
                <a:off x="625428" y="1820353"/>
                <a:ext cx="1764406" cy="3984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1219200">
                  <a:lnSpc>
                    <a:spcPct val="130000"/>
                  </a:lnSpc>
                  <a:defRPr/>
                </a:pPr>
                <a:r>
                  <a:rPr lang="zh-CN" altLang="en-US" sz="1600" b="1" kern="0" dirty="0">
                    <a:solidFill>
                      <a:schemeClr val="bg1"/>
                    </a:solidFill>
                    <a:ea typeface="微软雅黑" panose="020B0503020204020204" charset="-122"/>
                  </a:rPr>
                  <a:t>点击此处添加标题</a:t>
                </a:r>
                <a:endParaRPr lang="en-US" altLang="zh-CN" sz="1600" b="1" kern="0" dirty="0">
                  <a:solidFill>
                    <a:schemeClr val="bg1"/>
                  </a:solidFill>
                  <a:ea typeface="微软雅黑" panose="020B0503020204020204" charset="-122"/>
                </a:endParaRPr>
              </a:p>
            </p:txBody>
          </p:sp>
        </p:grpSp>
        <p:sp>
          <p:nvSpPr>
            <p:cNvPr id="86" name="矩形 85"/>
            <p:cNvSpPr/>
            <p:nvPr/>
          </p:nvSpPr>
          <p:spPr>
            <a:xfrm>
              <a:off x="441968" y="1851883"/>
              <a:ext cx="164699" cy="7927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手杖形箭头 58"/>
          <p:cNvSpPr/>
          <p:nvPr/>
        </p:nvSpPr>
        <p:spPr>
          <a:xfrm flipV="1">
            <a:off x="2794900" y="3652168"/>
            <a:ext cx="810486" cy="2437736"/>
          </a:xfrm>
          <a:prstGeom prst="uturnArrow">
            <a:avLst>
              <a:gd name="adj1" fmla="val 9583"/>
              <a:gd name="adj2" fmla="val 21046"/>
              <a:gd name="adj3" fmla="val 16717"/>
              <a:gd name="adj4" fmla="val 43750"/>
              <a:gd name="adj5" fmla="val 10000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60" name="手杖形箭头 59"/>
          <p:cNvSpPr/>
          <p:nvPr/>
        </p:nvSpPr>
        <p:spPr>
          <a:xfrm>
            <a:off x="2197663" y="1371600"/>
            <a:ext cx="810486" cy="2437736"/>
          </a:xfrm>
          <a:prstGeom prst="uturnArrow">
            <a:avLst>
              <a:gd name="adj1" fmla="val 9583"/>
              <a:gd name="adj2" fmla="val 21046"/>
              <a:gd name="adj3" fmla="val 16717"/>
              <a:gd name="adj4" fmla="val 43750"/>
              <a:gd name="adj5" fmla="val 1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03</a:t>
            </a:r>
            <a:r>
              <a:rPr kumimoji="1" lang="zh-CN" altLang="en-US" dirty="0"/>
              <a:t> 制作过程</a:t>
            </a:r>
          </a:p>
        </p:txBody>
      </p:sp>
      <p:sp>
        <p:nvSpPr>
          <p:cNvPr id="56" name="手杖形箭头 55"/>
          <p:cNvSpPr/>
          <p:nvPr/>
        </p:nvSpPr>
        <p:spPr>
          <a:xfrm flipV="1">
            <a:off x="1585242" y="3652168"/>
            <a:ext cx="810486" cy="2437736"/>
          </a:xfrm>
          <a:prstGeom prst="uturnArrow">
            <a:avLst>
              <a:gd name="adj1" fmla="val 9583"/>
              <a:gd name="adj2" fmla="val 21046"/>
              <a:gd name="adj3" fmla="val 16717"/>
              <a:gd name="adj4" fmla="val 43750"/>
              <a:gd name="adj5" fmla="val 10000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3" name="手杖形箭头 2"/>
          <p:cNvSpPr/>
          <p:nvPr/>
        </p:nvSpPr>
        <p:spPr>
          <a:xfrm>
            <a:off x="988005" y="1371600"/>
            <a:ext cx="810486" cy="2437736"/>
          </a:xfrm>
          <a:prstGeom prst="uturnArrow">
            <a:avLst>
              <a:gd name="adj1" fmla="val 9583"/>
              <a:gd name="adj2" fmla="val 21046"/>
              <a:gd name="adj3" fmla="val 16717"/>
              <a:gd name="adj4" fmla="val 43750"/>
              <a:gd name="adj5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1021023" y="1089491"/>
            <a:ext cx="564220" cy="56421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b="1" dirty="0"/>
              <a:t>01</a:t>
            </a:r>
            <a:endParaRPr kumimoji="1" lang="zh-CN" altLang="en-US" sz="1400" b="1" dirty="0"/>
          </a:p>
        </p:txBody>
      </p:sp>
      <p:sp>
        <p:nvSpPr>
          <p:cNvPr id="64" name="椭圆 63"/>
          <p:cNvSpPr/>
          <p:nvPr/>
        </p:nvSpPr>
        <p:spPr>
          <a:xfrm>
            <a:off x="1656585" y="5807795"/>
            <a:ext cx="564220" cy="56421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b="1" dirty="0"/>
              <a:t>02</a:t>
            </a:r>
            <a:endParaRPr kumimoji="1" lang="zh-CN" altLang="en-US" sz="1400" b="1" dirty="0"/>
          </a:p>
        </p:txBody>
      </p:sp>
      <p:sp>
        <p:nvSpPr>
          <p:cNvPr id="65" name="椭圆 64"/>
          <p:cNvSpPr/>
          <p:nvPr/>
        </p:nvSpPr>
        <p:spPr>
          <a:xfrm>
            <a:off x="2256080" y="1089491"/>
            <a:ext cx="564220" cy="56421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b="1" dirty="0"/>
              <a:t>03</a:t>
            </a:r>
            <a:endParaRPr kumimoji="1" lang="zh-CN" altLang="en-US" sz="1400" b="1" dirty="0"/>
          </a:p>
        </p:txBody>
      </p:sp>
      <p:sp>
        <p:nvSpPr>
          <p:cNvPr id="66" name="椭圆 65"/>
          <p:cNvSpPr/>
          <p:nvPr/>
        </p:nvSpPr>
        <p:spPr>
          <a:xfrm>
            <a:off x="2891642" y="5807795"/>
            <a:ext cx="564220" cy="56421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b="1" dirty="0"/>
              <a:t>04</a:t>
            </a:r>
            <a:endParaRPr kumimoji="1" lang="zh-CN" altLang="en-US" sz="1400" b="1" dirty="0"/>
          </a:p>
        </p:txBody>
      </p:sp>
      <p:sp>
        <p:nvSpPr>
          <p:cNvPr id="67" name="矩形 66"/>
          <p:cNvSpPr/>
          <p:nvPr/>
        </p:nvSpPr>
        <p:spPr>
          <a:xfrm>
            <a:off x="5308990" y="1286485"/>
            <a:ext cx="6253256" cy="812530"/>
          </a:xfrm>
          <a:prstGeom prst="rect">
            <a:avLst/>
          </a:prstGeom>
        </p:spPr>
        <p:txBody>
          <a:bodyPr wrap="square" numCol="1" spcCol="360000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9" name="组 8"/>
          <p:cNvGrpSpPr/>
          <p:nvPr/>
        </p:nvGrpSpPr>
        <p:grpSpPr>
          <a:xfrm>
            <a:off x="4720945" y="820545"/>
            <a:ext cx="3211098" cy="564218"/>
            <a:chOff x="4961856" y="968687"/>
            <a:chExt cx="3211098" cy="564218"/>
          </a:xfrm>
        </p:grpSpPr>
        <p:sp>
          <p:nvSpPr>
            <p:cNvPr id="69" name="矩形 68"/>
            <p:cNvSpPr/>
            <p:nvPr/>
          </p:nvSpPr>
          <p:spPr>
            <a:xfrm>
              <a:off x="5526076" y="1019963"/>
              <a:ext cx="264687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200">
                <a:defRPr/>
              </a:pPr>
              <a:r>
                <a:rPr lang="zh-CN" altLang="en-US" sz="2400" b="1" kern="0" dirty="0">
                  <a:solidFill>
                    <a:schemeClr val="accent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2400" b="1" kern="0" dirty="0">
                <a:solidFill>
                  <a:schemeClr val="accent1"/>
                </a:solidFill>
                <a:ea typeface="微软雅黑" panose="020B0503020204020204" charset="-122"/>
              </a:endParaRPr>
            </a:p>
          </p:txBody>
        </p:sp>
        <p:sp>
          <p:nvSpPr>
            <p:cNvPr id="73" name="椭圆 72"/>
            <p:cNvSpPr/>
            <p:nvPr/>
          </p:nvSpPr>
          <p:spPr>
            <a:xfrm>
              <a:off x="4961856" y="968687"/>
              <a:ext cx="564220" cy="5642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400" b="1" dirty="0"/>
                <a:t>01</a:t>
              </a:r>
              <a:endParaRPr kumimoji="1" lang="zh-CN" altLang="en-US" sz="1400" b="1" dirty="0"/>
            </a:p>
          </p:txBody>
        </p:sp>
      </p:grpSp>
      <p:sp>
        <p:nvSpPr>
          <p:cNvPr id="75" name="矩形 74"/>
          <p:cNvSpPr/>
          <p:nvPr/>
        </p:nvSpPr>
        <p:spPr>
          <a:xfrm>
            <a:off x="5308990" y="2616370"/>
            <a:ext cx="6253256" cy="812530"/>
          </a:xfrm>
          <a:prstGeom prst="rect">
            <a:avLst/>
          </a:prstGeom>
        </p:spPr>
        <p:txBody>
          <a:bodyPr wrap="square" numCol="1" spcCol="360000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76" name="组 75"/>
          <p:cNvGrpSpPr/>
          <p:nvPr/>
        </p:nvGrpSpPr>
        <p:grpSpPr>
          <a:xfrm>
            <a:off x="4720945" y="2150430"/>
            <a:ext cx="3211098" cy="564218"/>
            <a:chOff x="4961856" y="968687"/>
            <a:chExt cx="3211098" cy="564218"/>
          </a:xfrm>
        </p:grpSpPr>
        <p:sp>
          <p:nvSpPr>
            <p:cNvPr id="77" name="矩形 76"/>
            <p:cNvSpPr/>
            <p:nvPr/>
          </p:nvSpPr>
          <p:spPr>
            <a:xfrm>
              <a:off x="5526076" y="1019963"/>
              <a:ext cx="264687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200">
                <a:defRPr/>
              </a:pPr>
              <a:r>
                <a:rPr lang="zh-CN" altLang="en-US" sz="2400" b="1" kern="0" dirty="0">
                  <a:solidFill>
                    <a:schemeClr val="accent2">
                      <a:lumMod val="50000"/>
                    </a:schemeClr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2400" b="1" kern="0" dirty="0">
                <a:solidFill>
                  <a:schemeClr val="accent2">
                    <a:lumMod val="50000"/>
                  </a:schemeClr>
                </a:solidFill>
                <a:ea typeface="微软雅黑" panose="020B0503020204020204" charset="-122"/>
              </a:endParaRPr>
            </a:p>
          </p:txBody>
        </p:sp>
        <p:sp>
          <p:nvSpPr>
            <p:cNvPr id="78" name="椭圆 77"/>
            <p:cNvSpPr/>
            <p:nvPr/>
          </p:nvSpPr>
          <p:spPr>
            <a:xfrm>
              <a:off x="4961856" y="968687"/>
              <a:ext cx="564220" cy="564218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400" b="1" dirty="0"/>
                <a:t>02</a:t>
              </a:r>
              <a:endParaRPr kumimoji="1" lang="zh-CN" altLang="en-US" sz="1400" b="1" dirty="0"/>
            </a:p>
          </p:txBody>
        </p:sp>
      </p:grpSp>
      <p:sp>
        <p:nvSpPr>
          <p:cNvPr id="90" name="矩形 89"/>
          <p:cNvSpPr/>
          <p:nvPr/>
        </p:nvSpPr>
        <p:spPr>
          <a:xfrm>
            <a:off x="5308990" y="3946255"/>
            <a:ext cx="6253256" cy="812530"/>
          </a:xfrm>
          <a:prstGeom prst="rect">
            <a:avLst/>
          </a:prstGeom>
        </p:spPr>
        <p:txBody>
          <a:bodyPr wrap="square" numCol="1" spcCol="360000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91" name="组 90"/>
          <p:cNvGrpSpPr/>
          <p:nvPr/>
        </p:nvGrpSpPr>
        <p:grpSpPr>
          <a:xfrm>
            <a:off x="4720945" y="3480315"/>
            <a:ext cx="3211098" cy="564218"/>
            <a:chOff x="4961856" y="968687"/>
            <a:chExt cx="3211098" cy="564218"/>
          </a:xfrm>
        </p:grpSpPr>
        <p:sp>
          <p:nvSpPr>
            <p:cNvPr id="92" name="矩形 91"/>
            <p:cNvSpPr/>
            <p:nvPr/>
          </p:nvSpPr>
          <p:spPr>
            <a:xfrm>
              <a:off x="5526076" y="1019963"/>
              <a:ext cx="264687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200">
                <a:defRPr/>
              </a:pPr>
              <a:r>
                <a:rPr lang="zh-CN" altLang="en-US" sz="2400" b="1" kern="0" dirty="0">
                  <a:solidFill>
                    <a:schemeClr val="accent3">
                      <a:lumMod val="75000"/>
                    </a:schemeClr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2400" b="1" kern="0" dirty="0">
                <a:solidFill>
                  <a:schemeClr val="accent3">
                    <a:lumMod val="75000"/>
                  </a:schemeClr>
                </a:solidFill>
                <a:ea typeface="微软雅黑" panose="020B0503020204020204" charset="-122"/>
              </a:endParaRPr>
            </a:p>
          </p:txBody>
        </p:sp>
        <p:sp>
          <p:nvSpPr>
            <p:cNvPr id="93" name="椭圆 92"/>
            <p:cNvSpPr/>
            <p:nvPr/>
          </p:nvSpPr>
          <p:spPr>
            <a:xfrm>
              <a:off x="4961856" y="968687"/>
              <a:ext cx="564220" cy="56421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400" b="1" dirty="0"/>
                <a:t>03</a:t>
              </a:r>
              <a:endParaRPr kumimoji="1" lang="zh-CN" altLang="en-US" sz="1400" b="1" dirty="0"/>
            </a:p>
          </p:txBody>
        </p:sp>
      </p:grpSp>
      <p:sp>
        <p:nvSpPr>
          <p:cNvPr id="95" name="矩形 94"/>
          <p:cNvSpPr/>
          <p:nvPr/>
        </p:nvSpPr>
        <p:spPr>
          <a:xfrm>
            <a:off x="5308990" y="5276140"/>
            <a:ext cx="6253256" cy="812530"/>
          </a:xfrm>
          <a:prstGeom prst="rect">
            <a:avLst/>
          </a:prstGeom>
        </p:spPr>
        <p:txBody>
          <a:bodyPr wrap="square" numCol="1" spcCol="360000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96" name="组 95"/>
          <p:cNvGrpSpPr/>
          <p:nvPr/>
        </p:nvGrpSpPr>
        <p:grpSpPr>
          <a:xfrm>
            <a:off x="4720945" y="4810200"/>
            <a:ext cx="3211098" cy="564218"/>
            <a:chOff x="4961856" y="968687"/>
            <a:chExt cx="3211098" cy="564218"/>
          </a:xfrm>
        </p:grpSpPr>
        <p:sp>
          <p:nvSpPr>
            <p:cNvPr id="97" name="矩形 96"/>
            <p:cNvSpPr/>
            <p:nvPr/>
          </p:nvSpPr>
          <p:spPr>
            <a:xfrm>
              <a:off x="5526076" y="1019963"/>
              <a:ext cx="264687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200">
                <a:defRPr/>
              </a:pPr>
              <a:r>
                <a:rPr lang="zh-CN" altLang="en-US" sz="2400" b="1" kern="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2400" b="1" kern="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charset="-122"/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4961856" y="968687"/>
              <a:ext cx="564220" cy="56421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400" b="1" dirty="0"/>
                <a:t>04</a:t>
              </a:r>
              <a:endParaRPr kumimoji="1" lang="zh-CN" altLang="en-US" sz="1400" b="1" dirty="0"/>
            </a:p>
          </p:txBody>
        </p:sp>
      </p:grpSp>
      <p:grpSp>
        <p:nvGrpSpPr>
          <p:cNvPr id="15" name="组 14"/>
          <p:cNvGrpSpPr/>
          <p:nvPr/>
        </p:nvGrpSpPr>
        <p:grpSpPr>
          <a:xfrm>
            <a:off x="579279" y="3624389"/>
            <a:ext cx="883488" cy="883487"/>
            <a:chOff x="579279" y="3624389"/>
            <a:chExt cx="883488" cy="883487"/>
          </a:xfrm>
        </p:grpSpPr>
        <p:grpSp>
          <p:nvGrpSpPr>
            <p:cNvPr id="99" name="组 98"/>
            <p:cNvGrpSpPr/>
            <p:nvPr/>
          </p:nvGrpSpPr>
          <p:grpSpPr>
            <a:xfrm>
              <a:off x="579279" y="3624389"/>
              <a:ext cx="883488" cy="883487"/>
              <a:chOff x="1903443" y="3661626"/>
              <a:chExt cx="914400" cy="914400"/>
            </a:xfrm>
          </p:grpSpPr>
          <p:sp>
            <p:nvSpPr>
              <p:cNvPr id="100" name="椭圆 99"/>
              <p:cNvSpPr/>
              <p:nvPr/>
            </p:nvSpPr>
            <p:spPr>
              <a:xfrm>
                <a:off x="1903443" y="3661626"/>
                <a:ext cx="914400" cy="9144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89000"/>
                    </a:schemeClr>
                  </a:gs>
                  <a:gs pos="23000">
                    <a:schemeClr val="accent1">
                      <a:lumMod val="89000"/>
                    </a:schemeClr>
                  </a:gs>
                  <a:gs pos="69000">
                    <a:schemeClr val="accent1">
                      <a:lumMod val="75000"/>
                    </a:schemeClr>
                  </a:gs>
                  <a:gs pos="97000">
                    <a:schemeClr val="accent1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b="1"/>
              </a:p>
            </p:txBody>
          </p:sp>
          <p:sp>
            <p:nvSpPr>
              <p:cNvPr id="101" name="椭圆 100"/>
              <p:cNvSpPr/>
              <p:nvPr/>
            </p:nvSpPr>
            <p:spPr>
              <a:xfrm>
                <a:off x="2026638" y="3789649"/>
                <a:ext cx="668010" cy="66801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35000">
                    <a:schemeClr val="accent4">
                      <a:lumMod val="0"/>
                      <a:lumOff val="100000"/>
                    </a:schemeClr>
                  </a:gs>
                  <a:gs pos="100000">
                    <a:schemeClr val="accent4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1200" b="1" dirty="0">
                  <a:gradFill flip="none" rotWithShape="1">
                    <a:gsLst>
                      <a:gs pos="0">
                        <a:schemeClr val="accent1">
                          <a:lumMod val="89000"/>
                        </a:schemeClr>
                      </a:gs>
                      <a:gs pos="23000">
                        <a:schemeClr val="accent1">
                          <a:lumMod val="89000"/>
                        </a:schemeClr>
                      </a:gs>
                      <a:gs pos="69000">
                        <a:schemeClr val="accent1">
                          <a:lumMod val="75000"/>
                        </a:schemeClr>
                      </a:gs>
                      <a:gs pos="97000">
                        <a:schemeClr val="accent1">
                          <a:lumMod val="7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endParaRPr>
              </a:p>
            </p:txBody>
          </p:sp>
        </p:grpSp>
        <p:sp>
          <p:nvSpPr>
            <p:cNvPr id="14" name="矩形 13"/>
            <p:cNvSpPr/>
            <p:nvPr/>
          </p:nvSpPr>
          <p:spPr>
            <a:xfrm>
              <a:off x="710770" y="3892055"/>
              <a:ext cx="6367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b="1">
                  <a:gradFill flip="none" rotWithShape="1">
                    <a:gsLst>
                      <a:gs pos="0">
                        <a:schemeClr val="accent1">
                          <a:lumMod val="89000"/>
                        </a:schemeClr>
                      </a:gs>
                      <a:gs pos="23000">
                        <a:schemeClr val="accent1">
                          <a:lumMod val="89000"/>
                        </a:schemeClr>
                      </a:gs>
                      <a:gs pos="69000">
                        <a:schemeClr val="accent1">
                          <a:lumMod val="75000"/>
                        </a:schemeClr>
                      </a:gs>
                      <a:gs pos="97000">
                        <a:schemeClr val="accent1">
                          <a:lumMod val="7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rPr>
                <a:t>GO!</a:t>
              </a:r>
              <a:endParaRPr kumimoji="1" lang="zh-CN" altLang="en-US" b="1" dirty="0">
                <a:gradFill flip="none" rotWithShape="1">
                  <a:gsLst>
                    <a:gs pos="0">
                      <a:schemeClr val="accent1">
                        <a:lumMod val="89000"/>
                      </a:schemeClr>
                    </a:gs>
                    <a:gs pos="23000">
                      <a:schemeClr val="accent1">
                        <a:lumMod val="89000"/>
                      </a:schemeClr>
                    </a:gs>
                    <a:gs pos="69000">
                      <a:schemeClr val="accent1">
                        <a:lumMod val="75000"/>
                      </a:schemeClr>
                    </a:gs>
                    <a:gs pos="97000">
                      <a:schemeClr val="accent1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endParaRPr>
            </a:p>
          </p:txBody>
        </p:sp>
      </p:grpSp>
      <p:grpSp>
        <p:nvGrpSpPr>
          <p:cNvPr id="102" name="组 101"/>
          <p:cNvGrpSpPr/>
          <p:nvPr/>
        </p:nvGrpSpPr>
        <p:grpSpPr>
          <a:xfrm>
            <a:off x="3031974" y="3029731"/>
            <a:ext cx="883488" cy="883487"/>
            <a:chOff x="579279" y="3624389"/>
            <a:chExt cx="883488" cy="883487"/>
          </a:xfrm>
        </p:grpSpPr>
        <p:grpSp>
          <p:nvGrpSpPr>
            <p:cNvPr id="103" name="组 102"/>
            <p:cNvGrpSpPr/>
            <p:nvPr/>
          </p:nvGrpSpPr>
          <p:grpSpPr>
            <a:xfrm>
              <a:off x="579279" y="3624389"/>
              <a:ext cx="883488" cy="883487"/>
              <a:chOff x="1903443" y="3661626"/>
              <a:chExt cx="914400" cy="914400"/>
            </a:xfrm>
          </p:grpSpPr>
          <p:sp>
            <p:nvSpPr>
              <p:cNvPr id="105" name="椭圆 104"/>
              <p:cNvSpPr/>
              <p:nvPr/>
            </p:nvSpPr>
            <p:spPr>
              <a:xfrm>
                <a:off x="1903443" y="3661626"/>
                <a:ext cx="914400" cy="9144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89000"/>
                    </a:schemeClr>
                  </a:gs>
                  <a:gs pos="23000">
                    <a:schemeClr val="accent1">
                      <a:lumMod val="89000"/>
                    </a:schemeClr>
                  </a:gs>
                  <a:gs pos="69000">
                    <a:schemeClr val="accent1">
                      <a:lumMod val="75000"/>
                    </a:schemeClr>
                  </a:gs>
                  <a:gs pos="97000">
                    <a:schemeClr val="accent1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b="1"/>
              </a:p>
            </p:txBody>
          </p:sp>
          <p:sp>
            <p:nvSpPr>
              <p:cNvPr id="106" name="椭圆 105"/>
              <p:cNvSpPr/>
              <p:nvPr/>
            </p:nvSpPr>
            <p:spPr>
              <a:xfrm>
                <a:off x="2026638" y="3789649"/>
                <a:ext cx="668010" cy="66801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35000">
                    <a:schemeClr val="accent4">
                      <a:lumMod val="0"/>
                      <a:lumOff val="100000"/>
                    </a:schemeClr>
                  </a:gs>
                  <a:gs pos="100000">
                    <a:schemeClr val="accent4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1200" b="1" dirty="0">
                  <a:gradFill flip="none" rotWithShape="1">
                    <a:gsLst>
                      <a:gs pos="0">
                        <a:schemeClr val="accent1">
                          <a:lumMod val="89000"/>
                        </a:schemeClr>
                      </a:gs>
                      <a:gs pos="23000">
                        <a:schemeClr val="accent1">
                          <a:lumMod val="89000"/>
                        </a:schemeClr>
                      </a:gs>
                      <a:gs pos="69000">
                        <a:schemeClr val="accent1">
                          <a:lumMod val="75000"/>
                        </a:schemeClr>
                      </a:gs>
                      <a:gs pos="97000">
                        <a:schemeClr val="accent1">
                          <a:lumMod val="7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endParaRPr>
              </a:p>
            </p:txBody>
          </p:sp>
        </p:grpSp>
        <p:sp>
          <p:nvSpPr>
            <p:cNvPr id="104" name="矩形 103"/>
            <p:cNvSpPr/>
            <p:nvPr/>
          </p:nvSpPr>
          <p:spPr>
            <a:xfrm>
              <a:off x="657319" y="3904755"/>
              <a:ext cx="69281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sz="1400" b="1">
                  <a:gradFill flip="none" rotWithShape="1">
                    <a:gsLst>
                      <a:gs pos="0">
                        <a:schemeClr val="accent1">
                          <a:lumMod val="89000"/>
                        </a:schemeClr>
                      </a:gs>
                      <a:gs pos="23000">
                        <a:schemeClr val="accent1">
                          <a:lumMod val="89000"/>
                        </a:schemeClr>
                      </a:gs>
                      <a:gs pos="69000">
                        <a:schemeClr val="accent1">
                          <a:lumMod val="75000"/>
                        </a:schemeClr>
                      </a:gs>
                      <a:gs pos="97000">
                        <a:schemeClr val="accent1">
                          <a:lumMod val="7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rPr>
                <a:t>YEAH!</a:t>
              </a:r>
              <a:endParaRPr kumimoji="1" lang="zh-CN" altLang="en-US" sz="1400" b="1" dirty="0">
                <a:gradFill flip="none" rotWithShape="1">
                  <a:gsLst>
                    <a:gs pos="0">
                      <a:schemeClr val="accent1">
                        <a:lumMod val="89000"/>
                      </a:schemeClr>
                    </a:gs>
                    <a:gs pos="23000">
                      <a:schemeClr val="accent1">
                        <a:lumMod val="89000"/>
                      </a:schemeClr>
                    </a:gs>
                    <a:gs pos="69000">
                      <a:schemeClr val="accent1">
                        <a:lumMod val="75000"/>
                      </a:schemeClr>
                    </a:gs>
                    <a:gs pos="97000">
                      <a:schemeClr val="accent1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710042" y="1851645"/>
            <a:ext cx="2771914" cy="31547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19900" b="1" dirty="0">
                <a:solidFill>
                  <a:schemeClr val="accent1"/>
                </a:solidFill>
                <a:latin typeface="Calibri" panose="020F0502020204030204"/>
                <a:ea typeface="宋体" panose="02010600030101010101" pitchFamily="2" charset="-122"/>
              </a:rPr>
              <a:t>04</a:t>
            </a:r>
            <a:endParaRPr kumimoji="1" lang="zh-CN" altLang="en-US" sz="19900" b="1" dirty="0">
              <a:solidFill>
                <a:schemeClr val="accent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481956" y="2890391"/>
            <a:ext cx="3468468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zh-CN" altLang="en-US" sz="36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作品展示</a:t>
            </a:r>
            <a:endParaRPr lang="en-US" altLang="zh-CN" sz="36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DISPLAY</a:t>
            </a:r>
            <a:endParaRPr kumimoji="1"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 11"/>
          <p:cNvGrpSpPr/>
          <p:nvPr/>
        </p:nvGrpSpPr>
        <p:grpSpPr>
          <a:xfrm>
            <a:off x="672002" y="3725838"/>
            <a:ext cx="3509087" cy="2402006"/>
            <a:chOff x="830157" y="3725838"/>
            <a:chExt cx="3509087" cy="240200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9" name="组 8"/>
            <p:cNvGrpSpPr/>
            <p:nvPr/>
          </p:nvGrpSpPr>
          <p:grpSpPr>
            <a:xfrm>
              <a:off x="830157" y="3725838"/>
              <a:ext cx="3509087" cy="2402006"/>
              <a:chOff x="830157" y="3725838"/>
              <a:chExt cx="3509087" cy="2402006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830157" y="3725838"/>
                <a:ext cx="3509087" cy="2402006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grpSp>
            <p:nvGrpSpPr>
              <p:cNvPr id="8" name="组 7"/>
              <p:cNvGrpSpPr/>
              <p:nvPr/>
            </p:nvGrpSpPr>
            <p:grpSpPr>
              <a:xfrm>
                <a:off x="830157" y="3725838"/>
                <a:ext cx="3509087" cy="341194"/>
                <a:chOff x="830157" y="3725838"/>
                <a:chExt cx="3509087" cy="341194"/>
              </a:xfrm>
            </p:grpSpPr>
            <p:sp>
              <p:nvSpPr>
                <p:cNvPr id="6" name="矩形 5"/>
                <p:cNvSpPr/>
                <p:nvPr/>
              </p:nvSpPr>
              <p:spPr>
                <a:xfrm>
                  <a:off x="830157" y="3725838"/>
                  <a:ext cx="3509087" cy="158708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  <p:sp>
              <p:nvSpPr>
                <p:cNvPr id="7" name="三角形 6"/>
                <p:cNvSpPr/>
                <p:nvPr/>
              </p:nvSpPr>
              <p:spPr>
                <a:xfrm flipV="1">
                  <a:off x="1172963" y="3884545"/>
                  <a:ext cx="373181" cy="182487"/>
                </a:xfrm>
                <a:prstGeom prst="triangl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</p:grpSp>
        </p:grpSp>
        <p:sp>
          <p:nvSpPr>
            <p:cNvPr id="10" name="矩形 9"/>
            <p:cNvSpPr/>
            <p:nvPr/>
          </p:nvSpPr>
          <p:spPr>
            <a:xfrm>
              <a:off x="1062602" y="4566074"/>
              <a:ext cx="3071491" cy="1292662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u="sng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更换图片方法：点击图片后右键，选择“更改图片”即可。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11" name="矩形 10"/>
            <p:cNvSpPr/>
            <p:nvPr/>
          </p:nvSpPr>
          <p:spPr>
            <a:xfrm>
              <a:off x="1062602" y="4153653"/>
              <a:ext cx="1826141" cy="4124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14" name="组 13"/>
          <p:cNvGrpSpPr/>
          <p:nvPr/>
        </p:nvGrpSpPr>
        <p:grpSpPr>
          <a:xfrm>
            <a:off x="4341457" y="3725838"/>
            <a:ext cx="3509087" cy="2402006"/>
            <a:chOff x="830157" y="3725838"/>
            <a:chExt cx="3509087" cy="240200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15" name="组 14"/>
            <p:cNvGrpSpPr/>
            <p:nvPr/>
          </p:nvGrpSpPr>
          <p:grpSpPr>
            <a:xfrm>
              <a:off x="830157" y="3725838"/>
              <a:ext cx="3509087" cy="2402006"/>
              <a:chOff x="830157" y="3725838"/>
              <a:chExt cx="3509087" cy="2402006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830157" y="3725838"/>
                <a:ext cx="3509087" cy="2402006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grpSp>
            <p:nvGrpSpPr>
              <p:cNvPr id="19" name="组 18"/>
              <p:cNvGrpSpPr/>
              <p:nvPr/>
            </p:nvGrpSpPr>
            <p:grpSpPr>
              <a:xfrm>
                <a:off x="830157" y="3725838"/>
                <a:ext cx="3509087" cy="341194"/>
                <a:chOff x="830157" y="3725838"/>
                <a:chExt cx="3509087" cy="341194"/>
              </a:xfrm>
            </p:grpSpPr>
            <p:sp>
              <p:nvSpPr>
                <p:cNvPr id="20" name="矩形 19"/>
                <p:cNvSpPr/>
                <p:nvPr/>
              </p:nvSpPr>
              <p:spPr>
                <a:xfrm>
                  <a:off x="830157" y="3725838"/>
                  <a:ext cx="3509087" cy="158708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  <p:sp>
              <p:nvSpPr>
                <p:cNvPr id="21" name="三角形 20"/>
                <p:cNvSpPr/>
                <p:nvPr/>
              </p:nvSpPr>
              <p:spPr>
                <a:xfrm flipV="1">
                  <a:off x="1172963" y="3884545"/>
                  <a:ext cx="373181" cy="182487"/>
                </a:xfrm>
                <a:prstGeom prst="triangl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</p:grpSp>
        </p:grpSp>
        <p:sp>
          <p:nvSpPr>
            <p:cNvPr id="16" name="矩形 15"/>
            <p:cNvSpPr/>
            <p:nvPr/>
          </p:nvSpPr>
          <p:spPr>
            <a:xfrm>
              <a:off x="1062602" y="4566074"/>
              <a:ext cx="3071491" cy="1292662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u="sng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更换图片方法：点击图片后右键，选择“更改图片”即可。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1062602" y="4153653"/>
              <a:ext cx="1826141" cy="4124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8010912" y="3725838"/>
            <a:ext cx="3509087" cy="2402006"/>
            <a:chOff x="830157" y="3725838"/>
            <a:chExt cx="3509087" cy="240200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24" name="组 23"/>
            <p:cNvGrpSpPr/>
            <p:nvPr/>
          </p:nvGrpSpPr>
          <p:grpSpPr>
            <a:xfrm>
              <a:off x="830157" y="3725838"/>
              <a:ext cx="3509087" cy="2402006"/>
              <a:chOff x="830157" y="3725838"/>
              <a:chExt cx="3509087" cy="2402006"/>
            </a:xfrm>
          </p:grpSpPr>
          <p:sp>
            <p:nvSpPr>
              <p:cNvPr id="27" name="矩形 26"/>
              <p:cNvSpPr/>
              <p:nvPr/>
            </p:nvSpPr>
            <p:spPr>
              <a:xfrm>
                <a:off x="830157" y="3725838"/>
                <a:ext cx="3509087" cy="2402006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grpSp>
            <p:nvGrpSpPr>
              <p:cNvPr id="28" name="组 27"/>
              <p:cNvGrpSpPr/>
              <p:nvPr/>
            </p:nvGrpSpPr>
            <p:grpSpPr>
              <a:xfrm>
                <a:off x="830157" y="3725838"/>
                <a:ext cx="3509087" cy="341194"/>
                <a:chOff x="830157" y="3725838"/>
                <a:chExt cx="3509087" cy="341194"/>
              </a:xfrm>
            </p:grpSpPr>
            <p:sp>
              <p:nvSpPr>
                <p:cNvPr id="29" name="矩形 28"/>
                <p:cNvSpPr/>
                <p:nvPr/>
              </p:nvSpPr>
              <p:spPr>
                <a:xfrm>
                  <a:off x="830157" y="3725838"/>
                  <a:ext cx="3509087" cy="158708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  <p:sp>
              <p:nvSpPr>
                <p:cNvPr id="30" name="三角形 29"/>
                <p:cNvSpPr/>
                <p:nvPr/>
              </p:nvSpPr>
              <p:spPr>
                <a:xfrm flipV="1">
                  <a:off x="1172963" y="3884545"/>
                  <a:ext cx="373181" cy="182487"/>
                </a:xfrm>
                <a:prstGeom prst="triangle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</p:grpSp>
        </p:grpSp>
        <p:sp>
          <p:nvSpPr>
            <p:cNvPr id="25" name="矩形 24"/>
            <p:cNvSpPr/>
            <p:nvPr/>
          </p:nvSpPr>
          <p:spPr>
            <a:xfrm>
              <a:off x="1062602" y="4566074"/>
              <a:ext cx="3071491" cy="1292662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u="sng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更换图片方法：点击图片后右键，选择“更改图片”即可。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1062602" y="4153653"/>
              <a:ext cx="1826141" cy="4124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04</a:t>
            </a:r>
            <a:r>
              <a:rPr kumimoji="1" lang="zh-CN" altLang="en-US" dirty="0"/>
              <a:t> 作品展示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590" t="6581" r="23590" b="22959"/>
          <a:stretch>
            <a:fillRect/>
          </a:stretch>
        </p:blipFill>
        <p:spPr>
          <a:xfrm>
            <a:off x="672002" y="1088957"/>
            <a:ext cx="3509087" cy="263181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590" t="6581" r="23590" b="22959"/>
          <a:stretch>
            <a:fillRect/>
          </a:stretch>
        </p:blipFill>
        <p:spPr>
          <a:xfrm>
            <a:off x="4341457" y="1088957"/>
            <a:ext cx="3509087" cy="263181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590" t="6581" r="23590" b="22959"/>
          <a:stretch>
            <a:fillRect/>
          </a:stretch>
        </p:blipFill>
        <p:spPr>
          <a:xfrm>
            <a:off x="8010912" y="1088957"/>
            <a:ext cx="3509087" cy="263181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1" t="853" r="1992" b="126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/>
        </p:spPr>
      </p:pic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>
                <a:solidFill>
                  <a:schemeClr val="bg1"/>
                </a:solidFill>
              </a:rPr>
              <a:t>04</a:t>
            </a:r>
            <a:r>
              <a:rPr kumimoji="1" lang="zh-CN" altLang="en-US" dirty="0">
                <a:solidFill>
                  <a:schemeClr val="bg1"/>
                </a:solidFill>
              </a:rPr>
              <a:t> 作品展示</a:t>
            </a:r>
          </a:p>
        </p:txBody>
      </p:sp>
      <p:sp>
        <p:nvSpPr>
          <p:cNvPr id="4" name="椭圆 3"/>
          <p:cNvSpPr/>
          <p:nvPr/>
        </p:nvSpPr>
        <p:spPr>
          <a:xfrm>
            <a:off x="6371241" y="2085968"/>
            <a:ext cx="6066808" cy="6066808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7389880" y="4403924"/>
            <a:ext cx="3665704" cy="1532727"/>
          </a:xfrm>
          <a:prstGeom prst="rect">
            <a:avLst/>
          </a:prstGeom>
        </p:spPr>
        <p:txBody>
          <a:bodyPr wrap="square" numCol="1" spcCol="360000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u="sng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更换图片方法：点击图片后右键，选择“更改图片”即可。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7" name="矩形 6"/>
          <p:cNvSpPr/>
          <p:nvPr/>
        </p:nvSpPr>
        <p:spPr>
          <a:xfrm>
            <a:off x="7389880" y="3882968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200">
              <a:defRPr/>
            </a:pPr>
            <a:r>
              <a:rPr lang="zh-CN" altLang="en-US" sz="2400" b="1" kern="0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2400" b="1" kern="0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11" name="任意形状 10"/>
          <p:cNvSpPr/>
          <p:nvPr/>
        </p:nvSpPr>
        <p:spPr>
          <a:xfrm rot="12600000" flipH="1">
            <a:off x="8481043" y="4687671"/>
            <a:ext cx="18788731" cy="1340014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85000">
                <a:schemeClr val="bg1">
                  <a:alpha val="50000"/>
                </a:schemeClr>
              </a:gs>
              <a:gs pos="23000">
                <a:schemeClr val="accent1">
                  <a:lumMod val="97000"/>
                  <a:lumOff val="3000"/>
                  <a:alpha val="4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12" name="任意形状 11"/>
          <p:cNvSpPr/>
          <p:nvPr/>
        </p:nvSpPr>
        <p:spPr>
          <a:xfrm rot="12600000" flipH="1">
            <a:off x="8971423" y="6865381"/>
            <a:ext cx="18034378" cy="1286213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85000">
                <a:schemeClr val="bg1">
                  <a:alpha val="50000"/>
                </a:schemeClr>
              </a:gs>
              <a:gs pos="22000">
                <a:schemeClr val="accent2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13" name="任意形状 12"/>
          <p:cNvSpPr/>
          <p:nvPr/>
        </p:nvSpPr>
        <p:spPr>
          <a:xfrm rot="12600000" flipH="1" flipV="1">
            <a:off x="10423453" y="3540372"/>
            <a:ext cx="7107131" cy="506881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85000">
                <a:schemeClr val="bg1">
                  <a:alpha val="50000"/>
                </a:schemeClr>
              </a:gs>
              <a:gs pos="22000">
                <a:schemeClr val="accent2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任意形状 13"/>
          <p:cNvSpPr/>
          <p:nvPr/>
        </p:nvSpPr>
        <p:spPr>
          <a:xfrm rot="12600000" flipH="1" flipV="1">
            <a:off x="11048587" y="989528"/>
            <a:ext cx="2774220" cy="197858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85000">
                <a:schemeClr val="bg1">
                  <a:alpha val="50000"/>
                </a:schemeClr>
              </a:gs>
              <a:gs pos="22000">
                <a:schemeClr val="accent2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任意形状 14"/>
          <p:cNvSpPr/>
          <p:nvPr/>
        </p:nvSpPr>
        <p:spPr>
          <a:xfrm rot="12600000" flipH="1">
            <a:off x="-2921190" y="7510784"/>
            <a:ext cx="18034378" cy="1286213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85000">
                <a:schemeClr val="bg1">
                  <a:alpha val="50000"/>
                </a:schemeClr>
              </a:gs>
              <a:gs pos="22000">
                <a:schemeClr val="accent2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16" name="任意形状 15"/>
          <p:cNvSpPr/>
          <p:nvPr/>
        </p:nvSpPr>
        <p:spPr>
          <a:xfrm rot="12600000" flipH="1" flipV="1">
            <a:off x="3733394" y="6400068"/>
            <a:ext cx="2774220" cy="197858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85000">
                <a:schemeClr val="bg1">
                  <a:alpha val="50000"/>
                </a:schemeClr>
              </a:gs>
              <a:gs pos="23000">
                <a:schemeClr val="accent1">
                  <a:lumMod val="97000"/>
                  <a:lumOff val="3000"/>
                  <a:alpha val="4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51" t="1408" r="1212" b="54163"/>
          <a:stretch>
            <a:fillRect/>
          </a:stretch>
        </p:blipFill>
        <p:spPr>
          <a:xfrm>
            <a:off x="0" y="0"/>
            <a:ext cx="12192000" cy="3190672"/>
          </a:xfrm>
          <a:prstGeom prst="rect">
            <a:avLst/>
          </a:prstGeom>
          <a:effectLst/>
        </p:spPr>
      </p:pic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>
                <a:solidFill>
                  <a:schemeClr val="bg1"/>
                </a:solidFill>
              </a:rPr>
              <a:t>04</a:t>
            </a:r>
            <a:r>
              <a:rPr kumimoji="1" lang="zh-CN" altLang="en-US" dirty="0">
                <a:solidFill>
                  <a:schemeClr val="bg1"/>
                </a:solidFill>
              </a:rPr>
              <a:t> 作品展示</a:t>
            </a:r>
          </a:p>
        </p:txBody>
      </p:sp>
      <p:sp>
        <p:nvSpPr>
          <p:cNvPr id="3" name="矩形 2"/>
          <p:cNvSpPr/>
          <p:nvPr/>
        </p:nvSpPr>
        <p:spPr>
          <a:xfrm>
            <a:off x="7572934" y="3354522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200">
              <a:defRPr/>
            </a:pPr>
            <a:r>
              <a:rPr lang="zh-CN" altLang="en-US" sz="2400" b="1" kern="0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2400" b="1" kern="0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4" name="任意形状 3"/>
          <p:cNvSpPr/>
          <p:nvPr/>
        </p:nvSpPr>
        <p:spPr>
          <a:xfrm flipH="1" flipV="1">
            <a:off x="290705" y="3331915"/>
            <a:ext cx="7107131" cy="506881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84000">
                <a:schemeClr val="bg1">
                  <a:alpha val="0"/>
                </a:schemeClr>
              </a:gs>
              <a:gs pos="22000">
                <a:schemeClr val="accent2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827505" y="4861833"/>
            <a:ext cx="7821039" cy="812530"/>
          </a:xfrm>
          <a:prstGeom prst="rect">
            <a:avLst/>
          </a:prstGeom>
        </p:spPr>
        <p:txBody>
          <a:bodyPr wrap="square" numCol="1" spcCol="360000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u="sng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更换图片方法：点击图片后右键，选择“更改图片”即可。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21" name="组 20"/>
          <p:cNvGrpSpPr/>
          <p:nvPr/>
        </p:nvGrpSpPr>
        <p:grpSpPr>
          <a:xfrm>
            <a:off x="1679642" y="4776313"/>
            <a:ext cx="898050" cy="898050"/>
            <a:chOff x="2341122" y="3966729"/>
            <a:chExt cx="1094759" cy="1094759"/>
          </a:xfrm>
        </p:grpSpPr>
        <p:sp>
          <p:nvSpPr>
            <p:cNvPr id="20" name="椭圆 19"/>
            <p:cNvSpPr/>
            <p:nvPr/>
          </p:nvSpPr>
          <p:spPr>
            <a:xfrm>
              <a:off x="2341122" y="3966729"/>
              <a:ext cx="1094759" cy="109475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17" name="组合 46"/>
            <p:cNvGrpSpPr/>
            <p:nvPr/>
          </p:nvGrpSpPr>
          <p:grpSpPr>
            <a:xfrm>
              <a:off x="2620907" y="4280543"/>
              <a:ext cx="535187" cy="412291"/>
              <a:chOff x="2486025" y="3619500"/>
              <a:chExt cx="1500188" cy="11557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8" name="Freeform 26"/>
              <p:cNvSpPr>
                <a:spLocks noEditPoints="1"/>
              </p:cNvSpPr>
              <p:nvPr/>
            </p:nvSpPr>
            <p:spPr bwMode="auto">
              <a:xfrm>
                <a:off x="2486025" y="3619500"/>
                <a:ext cx="1500188" cy="1155700"/>
              </a:xfrm>
              <a:custGeom>
                <a:avLst/>
                <a:gdLst>
                  <a:gd name="T0" fmla="*/ 408 w 815"/>
                  <a:gd name="T1" fmla="*/ 553 h 627"/>
                  <a:gd name="T2" fmla="*/ 408 w 815"/>
                  <a:gd name="T3" fmla="*/ 553 h 627"/>
                  <a:gd name="T4" fmla="*/ 207 w 815"/>
                  <a:gd name="T5" fmla="*/ 353 h 627"/>
                  <a:gd name="T6" fmla="*/ 408 w 815"/>
                  <a:gd name="T7" fmla="*/ 152 h 627"/>
                  <a:gd name="T8" fmla="*/ 608 w 815"/>
                  <a:gd name="T9" fmla="*/ 353 h 627"/>
                  <a:gd name="T10" fmla="*/ 408 w 815"/>
                  <a:gd name="T11" fmla="*/ 553 h 627"/>
                  <a:gd name="T12" fmla="*/ 156 w 815"/>
                  <a:gd name="T13" fmla="*/ 176 h 627"/>
                  <a:gd name="T14" fmla="*/ 156 w 815"/>
                  <a:gd name="T15" fmla="*/ 176 h 627"/>
                  <a:gd name="T16" fmla="*/ 54 w 815"/>
                  <a:gd name="T17" fmla="*/ 176 h 627"/>
                  <a:gd name="T18" fmla="*/ 54 w 815"/>
                  <a:gd name="T19" fmla="*/ 118 h 627"/>
                  <a:gd name="T20" fmla="*/ 156 w 815"/>
                  <a:gd name="T21" fmla="*/ 118 h 627"/>
                  <a:gd name="T22" fmla="*/ 156 w 815"/>
                  <a:gd name="T23" fmla="*/ 176 h 627"/>
                  <a:gd name="T24" fmla="*/ 601 w 815"/>
                  <a:gd name="T25" fmla="*/ 79 h 627"/>
                  <a:gd name="T26" fmla="*/ 601 w 815"/>
                  <a:gd name="T27" fmla="*/ 79 h 627"/>
                  <a:gd name="T28" fmla="*/ 530 w 815"/>
                  <a:gd name="T29" fmla="*/ 0 h 627"/>
                  <a:gd name="T30" fmla="*/ 285 w 815"/>
                  <a:gd name="T31" fmla="*/ 0 h 627"/>
                  <a:gd name="T32" fmla="*/ 214 w 815"/>
                  <a:gd name="T33" fmla="*/ 79 h 627"/>
                  <a:gd name="T34" fmla="*/ 0 w 815"/>
                  <a:gd name="T35" fmla="*/ 79 h 627"/>
                  <a:gd name="T36" fmla="*/ 0 w 815"/>
                  <a:gd name="T37" fmla="*/ 627 h 627"/>
                  <a:gd name="T38" fmla="*/ 815 w 815"/>
                  <a:gd name="T39" fmla="*/ 627 h 627"/>
                  <a:gd name="T40" fmla="*/ 815 w 815"/>
                  <a:gd name="T41" fmla="*/ 79 h 627"/>
                  <a:gd name="T42" fmla="*/ 601 w 815"/>
                  <a:gd name="T43" fmla="*/ 79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15" h="627">
                    <a:moveTo>
                      <a:pt x="408" y="553"/>
                    </a:moveTo>
                    <a:lnTo>
                      <a:pt x="408" y="553"/>
                    </a:lnTo>
                    <a:cubicBezTo>
                      <a:pt x="297" y="553"/>
                      <a:pt x="207" y="463"/>
                      <a:pt x="207" y="353"/>
                    </a:cubicBezTo>
                    <a:cubicBezTo>
                      <a:pt x="207" y="242"/>
                      <a:pt x="297" y="152"/>
                      <a:pt x="408" y="152"/>
                    </a:cubicBezTo>
                    <a:cubicBezTo>
                      <a:pt x="518" y="152"/>
                      <a:pt x="608" y="242"/>
                      <a:pt x="608" y="353"/>
                    </a:cubicBezTo>
                    <a:cubicBezTo>
                      <a:pt x="608" y="463"/>
                      <a:pt x="518" y="553"/>
                      <a:pt x="408" y="553"/>
                    </a:cubicBezTo>
                    <a:close/>
                    <a:moveTo>
                      <a:pt x="156" y="176"/>
                    </a:moveTo>
                    <a:lnTo>
                      <a:pt x="156" y="176"/>
                    </a:lnTo>
                    <a:lnTo>
                      <a:pt x="54" y="176"/>
                    </a:lnTo>
                    <a:lnTo>
                      <a:pt x="54" y="118"/>
                    </a:lnTo>
                    <a:lnTo>
                      <a:pt x="156" y="118"/>
                    </a:lnTo>
                    <a:lnTo>
                      <a:pt x="156" y="176"/>
                    </a:lnTo>
                    <a:close/>
                    <a:moveTo>
                      <a:pt x="601" y="79"/>
                    </a:moveTo>
                    <a:lnTo>
                      <a:pt x="601" y="79"/>
                    </a:lnTo>
                    <a:lnTo>
                      <a:pt x="530" y="0"/>
                    </a:lnTo>
                    <a:lnTo>
                      <a:pt x="285" y="0"/>
                    </a:lnTo>
                    <a:lnTo>
                      <a:pt x="214" y="79"/>
                    </a:lnTo>
                    <a:lnTo>
                      <a:pt x="0" y="79"/>
                    </a:lnTo>
                    <a:lnTo>
                      <a:pt x="0" y="627"/>
                    </a:lnTo>
                    <a:lnTo>
                      <a:pt x="815" y="627"/>
                    </a:lnTo>
                    <a:lnTo>
                      <a:pt x="815" y="79"/>
                    </a:lnTo>
                    <a:lnTo>
                      <a:pt x="601" y="79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" name="Freeform 27"/>
              <p:cNvSpPr/>
              <p:nvPr/>
            </p:nvSpPr>
            <p:spPr bwMode="auto">
              <a:xfrm>
                <a:off x="2955925" y="3987800"/>
                <a:ext cx="560388" cy="565150"/>
              </a:xfrm>
              <a:custGeom>
                <a:avLst/>
                <a:gdLst>
                  <a:gd name="T0" fmla="*/ 153 w 305"/>
                  <a:gd name="T1" fmla="*/ 0 h 306"/>
                  <a:gd name="T2" fmla="*/ 153 w 305"/>
                  <a:gd name="T3" fmla="*/ 0 h 306"/>
                  <a:gd name="T4" fmla="*/ 0 w 305"/>
                  <a:gd name="T5" fmla="*/ 153 h 306"/>
                  <a:gd name="T6" fmla="*/ 153 w 305"/>
                  <a:gd name="T7" fmla="*/ 306 h 306"/>
                  <a:gd name="T8" fmla="*/ 305 w 305"/>
                  <a:gd name="T9" fmla="*/ 153 h 306"/>
                  <a:gd name="T10" fmla="*/ 153 w 305"/>
                  <a:gd name="T11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5" h="306">
                    <a:moveTo>
                      <a:pt x="153" y="0"/>
                    </a:moveTo>
                    <a:lnTo>
                      <a:pt x="153" y="0"/>
                    </a:lnTo>
                    <a:cubicBezTo>
                      <a:pt x="68" y="0"/>
                      <a:pt x="0" y="68"/>
                      <a:pt x="0" y="153"/>
                    </a:cubicBezTo>
                    <a:cubicBezTo>
                      <a:pt x="0" y="237"/>
                      <a:pt x="68" y="306"/>
                      <a:pt x="153" y="306"/>
                    </a:cubicBezTo>
                    <a:cubicBezTo>
                      <a:pt x="237" y="306"/>
                      <a:pt x="305" y="237"/>
                      <a:pt x="305" y="153"/>
                    </a:cubicBezTo>
                    <a:cubicBezTo>
                      <a:pt x="305" y="68"/>
                      <a:pt x="237" y="0"/>
                      <a:pt x="153" y="0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710042" y="1851645"/>
            <a:ext cx="2771914" cy="31547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19900" b="1" dirty="0">
                <a:solidFill>
                  <a:schemeClr val="accent1"/>
                </a:solidFill>
                <a:latin typeface="Calibri" panose="020F0502020204030204"/>
                <a:ea typeface="宋体" panose="02010600030101010101" pitchFamily="2" charset="-122"/>
              </a:rPr>
              <a:t>05</a:t>
            </a:r>
            <a:endParaRPr kumimoji="1" lang="zh-CN" altLang="en-US" sz="19900" b="1" dirty="0">
              <a:solidFill>
                <a:schemeClr val="accent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481956" y="2890391"/>
            <a:ext cx="3468468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zh-CN" altLang="en-US" sz="36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总结回顾</a:t>
            </a:r>
          </a:p>
          <a:p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SUMMERY</a:t>
            </a:r>
            <a:endParaRPr kumimoji="1"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pic>
        <p:nvPicPr>
          <p:cNvPr id="5" name="图片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805" y="6050153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CONTENTS</a:t>
            </a:r>
            <a:endParaRPr kumimoji="1" lang="zh-CN" altLang="en-US" dirty="0"/>
          </a:p>
        </p:txBody>
      </p:sp>
      <p:grpSp>
        <p:nvGrpSpPr>
          <p:cNvPr id="20" name="组 19"/>
          <p:cNvGrpSpPr/>
          <p:nvPr/>
        </p:nvGrpSpPr>
        <p:grpSpPr>
          <a:xfrm>
            <a:off x="1529536" y="1130771"/>
            <a:ext cx="4610006" cy="1159228"/>
            <a:chOff x="1529537" y="1338572"/>
            <a:chExt cx="4610006" cy="1159228"/>
          </a:xfrm>
        </p:grpSpPr>
        <p:sp>
          <p:nvSpPr>
            <p:cNvPr id="3" name="文本框 2"/>
            <p:cNvSpPr txBox="1"/>
            <p:nvPr/>
          </p:nvSpPr>
          <p:spPr>
            <a:xfrm>
              <a:off x="1529537" y="1338572"/>
              <a:ext cx="1085554" cy="11592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kumimoji="1" lang="en-US" altLang="zh-CN" sz="6935" b="1" dirty="0">
                  <a:solidFill>
                    <a:schemeClr val="accent1"/>
                  </a:solidFill>
                  <a:latin typeface="Calibri" panose="020F0502020204030204"/>
                  <a:ea typeface="宋体" panose="02010600030101010101" pitchFamily="2" charset="-122"/>
                </a:rPr>
                <a:t>01</a:t>
              </a:r>
              <a:endParaRPr kumimoji="1" lang="zh-CN" altLang="en-US" sz="6935" b="1" dirty="0">
                <a:solidFill>
                  <a:schemeClr val="accent1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2671075" y="1512915"/>
              <a:ext cx="3468468" cy="810543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zh-CN" altLang="en-US" sz="2800" b="1" dirty="0">
                  <a:solidFill>
                    <a:schemeClr val="accent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选题背景</a:t>
              </a:r>
              <a:endParaRPr lang="en-US" altLang="zh-CN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r>
                <a:rPr lang="en-US" altLang="zh-CN" sz="186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  <a:ea typeface="宋体" panose="02010600030101010101" pitchFamily="2" charset="-122"/>
                </a:rPr>
                <a:t>BACKGROUND</a:t>
              </a:r>
              <a:endParaRPr kumimoji="1" lang="zh-CN" altLang="en-US" sz="186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21" name="组 20"/>
          <p:cNvGrpSpPr/>
          <p:nvPr/>
        </p:nvGrpSpPr>
        <p:grpSpPr>
          <a:xfrm>
            <a:off x="1529536" y="2120498"/>
            <a:ext cx="4610007" cy="1159228"/>
            <a:chOff x="1529536" y="2362199"/>
            <a:chExt cx="4610007" cy="1159228"/>
          </a:xfrm>
        </p:grpSpPr>
        <p:sp>
          <p:nvSpPr>
            <p:cNvPr id="8" name="文本框 7"/>
            <p:cNvSpPr txBox="1"/>
            <p:nvPr/>
          </p:nvSpPr>
          <p:spPr>
            <a:xfrm>
              <a:off x="1529536" y="2362199"/>
              <a:ext cx="1085555" cy="11592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kumimoji="1" lang="en-US" altLang="zh-CN" sz="6935" b="1" dirty="0">
                  <a:solidFill>
                    <a:schemeClr val="accent2">
                      <a:lumMod val="90000"/>
                    </a:schemeClr>
                  </a:solidFill>
                  <a:latin typeface="Calibri" panose="020F0502020204030204"/>
                  <a:ea typeface="宋体" panose="02010600030101010101" pitchFamily="2" charset="-122"/>
                </a:rPr>
                <a:t>02</a:t>
              </a:r>
              <a:endParaRPr kumimoji="1" lang="zh-CN" altLang="en-US" sz="6935" b="1" dirty="0">
                <a:solidFill>
                  <a:schemeClr val="accent2">
                    <a:lumMod val="90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2671075" y="2536542"/>
              <a:ext cx="3468468" cy="810543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zh-CN" altLang="en-US" sz="2800" b="1" dirty="0">
                  <a:solidFill>
                    <a:schemeClr val="accent2">
                      <a:lumMod val="9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作品概述</a:t>
              </a:r>
              <a:endParaRPr lang="en-US" altLang="zh-CN" sz="2800" b="1" dirty="0">
                <a:solidFill>
                  <a:schemeClr val="accent2">
                    <a:lumMod val="9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r>
                <a:rPr lang="en-US" altLang="zh-CN" sz="186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  <a:ea typeface="宋体" panose="02010600030101010101" pitchFamily="2" charset="-122"/>
                </a:rPr>
                <a:t>INTRODUCTION</a:t>
              </a:r>
              <a:endParaRPr kumimoji="1" lang="zh-CN" altLang="en-US" sz="186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1529536" y="3110225"/>
            <a:ext cx="4610007" cy="1159228"/>
            <a:chOff x="1529536" y="3385826"/>
            <a:chExt cx="4610007" cy="1159228"/>
          </a:xfrm>
        </p:grpSpPr>
        <p:sp>
          <p:nvSpPr>
            <p:cNvPr id="11" name="文本框 10"/>
            <p:cNvSpPr txBox="1"/>
            <p:nvPr/>
          </p:nvSpPr>
          <p:spPr>
            <a:xfrm>
              <a:off x="1529536" y="3385826"/>
              <a:ext cx="1085555" cy="11592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kumimoji="1" lang="en-US" altLang="zh-CN" sz="6935" b="1" dirty="0">
                  <a:solidFill>
                    <a:schemeClr val="accent1"/>
                  </a:solidFill>
                  <a:latin typeface="Calibri" panose="020F0502020204030204"/>
                  <a:ea typeface="宋体" panose="02010600030101010101" pitchFamily="2" charset="-122"/>
                </a:rPr>
                <a:t>03</a:t>
              </a:r>
              <a:endParaRPr kumimoji="1" lang="zh-CN" altLang="en-US" sz="6935" b="1" dirty="0">
                <a:solidFill>
                  <a:schemeClr val="accent1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671075" y="3560169"/>
              <a:ext cx="3468468" cy="810543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zh-CN" altLang="en-US" sz="2800" b="1" dirty="0">
                  <a:solidFill>
                    <a:schemeClr val="accent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制作过程</a:t>
              </a:r>
              <a:endParaRPr lang="en-US" altLang="zh-CN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r>
                <a:rPr lang="en-US" altLang="zh-CN" sz="186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  <a:ea typeface="宋体" panose="02010600030101010101" pitchFamily="2" charset="-122"/>
                </a:rPr>
                <a:t>WORKING</a:t>
              </a:r>
              <a:r>
                <a:rPr lang="zh-CN" altLang="en-US" sz="186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  <a:ea typeface="宋体" panose="02010600030101010101" pitchFamily="2" charset="-122"/>
                </a:rPr>
                <a:t> </a:t>
              </a:r>
              <a:r>
                <a:rPr lang="en-US" altLang="zh-CN" sz="186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  <a:ea typeface="宋体" panose="02010600030101010101" pitchFamily="2" charset="-122"/>
                </a:rPr>
                <a:t>PROCESS</a:t>
              </a:r>
              <a:endParaRPr kumimoji="1" lang="zh-CN" altLang="en-US" sz="186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1529536" y="4099952"/>
            <a:ext cx="4610007" cy="1159228"/>
            <a:chOff x="1529536" y="4409454"/>
            <a:chExt cx="4610007" cy="1159228"/>
          </a:xfrm>
        </p:grpSpPr>
        <p:sp>
          <p:nvSpPr>
            <p:cNvPr id="14" name="文本框 13"/>
            <p:cNvSpPr txBox="1"/>
            <p:nvPr/>
          </p:nvSpPr>
          <p:spPr>
            <a:xfrm>
              <a:off x="1529536" y="4409454"/>
              <a:ext cx="1085555" cy="11592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kumimoji="1" lang="en-US" altLang="zh-CN" sz="6935" b="1" dirty="0">
                  <a:solidFill>
                    <a:schemeClr val="accent2">
                      <a:lumMod val="90000"/>
                    </a:schemeClr>
                  </a:solidFill>
                  <a:latin typeface="Calibri" panose="020F0502020204030204"/>
                  <a:ea typeface="宋体" panose="02010600030101010101" pitchFamily="2" charset="-122"/>
                </a:rPr>
                <a:t>04</a:t>
              </a:r>
              <a:endParaRPr kumimoji="1" lang="zh-CN" altLang="en-US" sz="6935" b="1" dirty="0">
                <a:solidFill>
                  <a:schemeClr val="accent2">
                    <a:lumMod val="90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2671075" y="4583797"/>
              <a:ext cx="3468468" cy="810543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zh-CN" altLang="en-US" sz="2800" b="1" dirty="0">
                  <a:solidFill>
                    <a:schemeClr val="accent2">
                      <a:lumMod val="9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作品展示</a:t>
              </a:r>
            </a:p>
            <a:p>
              <a:r>
                <a:rPr lang="en-US" altLang="zh-CN" sz="186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  <a:ea typeface="宋体" panose="02010600030101010101" pitchFamily="2" charset="-122"/>
                </a:rPr>
                <a:t>DISPLAY</a:t>
              </a:r>
              <a:endParaRPr kumimoji="1" lang="zh-CN" altLang="en-US" sz="186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8084191" y="1710385"/>
            <a:ext cx="2476255" cy="74879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zh-CN" sz="2135" b="1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CLICK</a:t>
            </a:r>
            <a:r>
              <a:rPr kumimoji="1" lang="zh-CN" altLang="en-US" sz="2135" b="1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r>
              <a:rPr kumimoji="1" lang="en-US" altLang="zh-CN" sz="2135" b="1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HERE</a:t>
            </a:r>
            <a:r>
              <a:rPr kumimoji="1" lang="zh-CN" altLang="en-US" sz="2135" b="1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r>
              <a:rPr kumimoji="1" lang="en-US" altLang="zh-CN" sz="2135" b="1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TO</a:t>
            </a:r>
            <a:r>
              <a:rPr kumimoji="1" lang="zh-CN" altLang="en-US" sz="2135" b="1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r>
              <a:rPr kumimoji="1" lang="en-US" altLang="zh-CN" sz="2135" b="1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ADD</a:t>
            </a:r>
            <a:r>
              <a:rPr kumimoji="1" lang="zh-CN" altLang="en-US" sz="2135" b="1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</a:p>
          <a:p>
            <a:r>
              <a:rPr kumimoji="1" lang="en-US" altLang="zh-CN" sz="2135" b="1" dirty="0">
                <a:solidFill>
                  <a:schemeClr val="accent2">
                    <a:lumMod val="9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YOUR</a:t>
            </a:r>
            <a:r>
              <a:rPr kumimoji="1" lang="zh-CN" altLang="en-US" sz="2135" b="1" dirty="0">
                <a:solidFill>
                  <a:schemeClr val="accent2">
                    <a:lumMod val="9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r>
              <a:rPr kumimoji="1" lang="en-US" altLang="zh-CN" sz="2135" b="1" dirty="0">
                <a:solidFill>
                  <a:schemeClr val="accent2">
                    <a:lumMod val="9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TITLE</a:t>
            </a:r>
          </a:p>
        </p:txBody>
      </p:sp>
      <p:sp>
        <p:nvSpPr>
          <p:cNvPr id="29" name="矩形 28"/>
          <p:cNvSpPr/>
          <p:nvPr/>
        </p:nvSpPr>
        <p:spPr>
          <a:xfrm>
            <a:off x="8084192" y="2800406"/>
            <a:ext cx="3372865" cy="1799403"/>
          </a:xfrm>
          <a:prstGeom prst="rect">
            <a:avLst/>
          </a:prstGeom>
        </p:spPr>
        <p:txBody>
          <a:bodyPr wrap="square" numCol="1" spcCol="360000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点击此处添加简短介绍。</a:t>
            </a:r>
            <a:endParaRPr lang="en-US" altLang="zh-CN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defTabSz="609600">
              <a:lnSpc>
                <a:spcPct val="130000"/>
              </a:lnSpc>
            </a:pPr>
            <a:endParaRPr lang="en-US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内容，如关键词、部分简单介绍等。点击此处添加文本内容，如关键词、部分简单介绍等。点击此处添加文本内容，如关键词、部分简单介绍等。点击此处添加文本内容，如关键词、部分简单介绍等。</a:t>
            </a:r>
          </a:p>
        </p:txBody>
      </p:sp>
      <p:grpSp>
        <p:nvGrpSpPr>
          <p:cNvPr id="30" name="组 29"/>
          <p:cNvGrpSpPr/>
          <p:nvPr/>
        </p:nvGrpSpPr>
        <p:grpSpPr>
          <a:xfrm>
            <a:off x="1529536" y="5089680"/>
            <a:ext cx="4610007" cy="1159228"/>
            <a:chOff x="1529536" y="3385826"/>
            <a:chExt cx="4610007" cy="1159228"/>
          </a:xfrm>
        </p:grpSpPr>
        <p:sp>
          <p:nvSpPr>
            <p:cNvPr id="31" name="文本框 30"/>
            <p:cNvSpPr txBox="1"/>
            <p:nvPr/>
          </p:nvSpPr>
          <p:spPr>
            <a:xfrm>
              <a:off x="1529536" y="3385826"/>
              <a:ext cx="1085555" cy="11592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kumimoji="1" lang="en-US" altLang="zh-CN" sz="6935" b="1" dirty="0">
                  <a:solidFill>
                    <a:schemeClr val="accent1"/>
                  </a:solidFill>
                  <a:latin typeface="Calibri" panose="020F0502020204030204"/>
                  <a:ea typeface="宋体" panose="02010600030101010101" pitchFamily="2" charset="-122"/>
                </a:rPr>
                <a:t>05</a:t>
              </a:r>
              <a:endParaRPr kumimoji="1" lang="zh-CN" altLang="en-US" sz="6935" b="1" dirty="0">
                <a:solidFill>
                  <a:schemeClr val="accent1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2671075" y="3560169"/>
              <a:ext cx="3468468" cy="810543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zh-CN" altLang="en-US" sz="2800" b="1" dirty="0">
                  <a:solidFill>
                    <a:schemeClr val="accent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总结回顾</a:t>
              </a:r>
            </a:p>
            <a:p>
              <a:r>
                <a:rPr lang="en-US" altLang="zh-CN" sz="186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  <a:ea typeface="宋体" panose="02010600030101010101" pitchFamily="2" charset="-122"/>
                </a:rPr>
                <a:t>SUMMERY</a:t>
              </a:r>
              <a:endParaRPr kumimoji="1" lang="zh-CN" altLang="en-US" sz="186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05</a:t>
            </a:r>
            <a:r>
              <a:rPr kumimoji="1" lang="zh-CN" altLang="en-US" dirty="0"/>
              <a:t> 总结回顾</a:t>
            </a:r>
          </a:p>
        </p:txBody>
      </p:sp>
      <p:graphicFrame>
        <p:nvGraphicFramePr>
          <p:cNvPr id="3" name="图表 2"/>
          <p:cNvGraphicFramePr/>
          <p:nvPr/>
        </p:nvGraphicFramePr>
        <p:xfrm>
          <a:off x="0" y="4922196"/>
          <a:ext cx="12192000" cy="2120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组 4"/>
          <p:cNvGrpSpPr/>
          <p:nvPr/>
        </p:nvGrpSpPr>
        <p:grpSpPr>
          <a:xfrm>
            <a:off x="1562910" y="3686815"/>
            <a:ext cx="898050" cy="898050"/>
            <a:chOff x="2341122" y="3966729"/>
            <a:chExt cx="1094759" cy="1094759"/>
          </a:xfrm>
        </p:grpSpPr>
        <p:sp>
          <p:nvSpPr>
            <p:cNvPr id="6" name="椭圆 5"/>
            <p:cNvSpPr/>
            <p:nvPr/>
          </p:nvSpPr>
          <p:spPr>
            <a:xfrm>
              <a:off x="2341122" y="3966729"/>
              <a:ext cx="1094759" cy="109475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7" name="组合 46"/>
            <p:cNvGrpSpPr/>
            <p:nvPr/>
          </p:nvGrpSpPr>
          <p:grpSpPr>
            <a:xfrm>
              <a:off x="2620907" y="4280543"/>
              <a:ext cx="535187" cy="412291"/>
              <a:chOff x="2486025" y="3619500"/>
              <a:chExt cx="1500188" cy="11557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8" name="Freeform 26"/>
              <p:cNvSpPr>
                <a:spLocks noEditPoints="1"/>
              </p:cNvSpPr>
              <p:nvPr/>
            </p:nvSpPr>
            <p:spPr bwMode="auto">
              <a:xfrm>
                <a:off x="2486025" y="3619500"/>
                <a:ext cx="1500188" cy="1155700"/>
              </a:xfrm>
              <a:custGeom>
                <a:avLst/>
                <a:gdLst>
                  <a:gd name="T0" fmla="*/ 408 w 815"/>
                  <a:gd name="T1" fmla="*/ 553 h 627"/>
                  <a:gd name="T2" fmla="*/ 408 w 815"/>
                  <a:gd name="T3" fmla="*/ 553 h 627"/>
                  <a:gd name="T4" fmla="*/ 207 w 815"/>
                  <a:gd name="T5" fmla="*/ 353 h 627"/>
                  <a:gd name="T6" fmla="*/ 408 w 815"/>
                  <a:gd name="T7" fmla="*/ 152 h 627"/>
                  <a:gd name="T8" fmla="*/ 608 w 815"/>
                  <a:gd name="T9" fmla="*/ 353 h 627"/>
                  <a:gd name="T10" fmla="*/ 408 w 815"/>
                  <a:gd name="T11" fmla="*/ 553 h 627"/>
                  <a:gd name="T12" fmla="*/ 156 w 815"/>
                  <a:gd name="T13" fmla="*/ 176 h 627"/>
                  <a:gd name="T14" fmla="*/ 156 w 815"/>
                  <a:gd name="T15" fmla="*/ 176 h 627"/>
                  <a:gd name="T16" fmla="*/ 54 w 815"/>
                  <a:gd name="T17" fmla="*/ 176 h 627"/>
                  <a:gd name="T18" fmla="*/ 54 w 815"/>
                  <a:gd name="T19" fmla="*/ 118 h 627"/>
                  <a:gd name="T20" fmla="*/ 156 w 815"/>
                  <a:gd name="T21" fmla="*/ 118 h 627"/>
                  <a:gd name="T22" fmla="*/ 156 w 815"/>
                  <a:gd name="T23" fmla="*/ 176 h 627"/>
                  <a:gd name="T24" fmla="*/ 601 w 815"/>
                  <a:gd name="T25" fmla="*/ 79 h 627"/>
                  <a:gd name="T26" fmla="*/ 601 w 815"/>
                  <a:gd name="T27" fmla="*/ 79 h 627"/>
                  <a:gd name="T28" fmla="*/ 530 w 815"/>
                  <a:gd name="T29" fmla="*/ 0 h 627"/>
                  <a:gd name="T30" fmla="*/ 285 w 815"/>
                  <a:gd name="T31" fmla="*/ 0 h 627"/>
                  <a:gd name="T32" fmla="*/ 214 w 815"/>
                  <a:gd name="T33" fmla="*/ 79 h 627"/>
                  <a:gd name="T34" fmla="*/ 0 w 815"/>
                  <a:gd name="T35" fmla="*/ 79 h 627"/>
                  <a:gd name="T36" fmla="*/ 0 w 815"/>
                  <a:gd name="T37" fmla="*/ 627 h 627"/>
                  <a:gd name="T38" fmla="*/ 815 w 815"/>
                  <a:gd name="T39" fmla="*/ 627 h 627"/>
                  <a:gd name="T40" fmla="*/ 815 w 815"/>
                  <a:gd name="T41" fmla="*/ 79 h 627"/>
                  <a:gd name="T42" fmla="*/ 601 w 815"/>
                  <a:gd name="T43" fmla="*/ 79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15" h="627">
                    <a:moveTo>
                      <a:pt x="408" y="553"/>
                    </a:moveTo>
                    <a:lnTo>
                      <a:pt x="408" y="553"/>
                    </a:lnTo>
                    <a:cubicBezTo>
                      <a:pt x="297" y="553"/>
                      <a:pt x="207" y="463"/>
                      <a:pt x="207" y="353"/>
                    </a:cubicBezTo>
                    <a:cubicBezTo>
                      <a:pt x="207" y="242"/>
                      <a:pt x="297" y="152"/>
                      <a:pt x="408" y="152"/>
                    </a:cubicBezTo>
                    <a:cubicBezTo>
                      <a:pt x="518" y="152"/>
                      <a:pt x="608" y="242"/>
                      <a:pt x="608" y="353"/>
                    </a:cubicBezTo>
                    <a:cubicBezTo>
                      <a:pt x="608" y="463"/>
                      <a:pt x="518" y="553"/>
                      <a:pt x="408" y="553"/>
                    </a:cubicBezTo>
                    <a:close/>
                    <a:moveTo>
                      <a:pt x="156" y="176"/>
                    </a:moveTo>
                    <a:lnTo>
                      <a:pt x="156" y="176"/>
                    </a:lnTo>
                    <a:lnTo>
                      <a:pt x="54" y="176"/>
                    </a:lnTo>
                    <a:lnTo>
                      <a:pt x="54" y="118"/>
                    </a:lnTo>
                    <a:lnTo>
                      <a:pt x="156" y="118"/>
                    </a:lnTo>
                    <a:lnTo>
                      <a:pt x="156" y="176"/>
                    </a:lnTo>
                    <a:close/>
                    <a:moveTo>
                      <a:pt x="601" y="79"/>
                    </a:moveTo>
                    <a:lnTo>
                      <a:pt x="601" y="79"/>
                    </a:lnTo>
                    <a:lnTo>
                      <a:pt x="530" y="0"/>
                    </a:lnTo>
                    <a:lnTo>
                      <a:pt x="285" y="0"/>
                    </a:lnTo>
                    <a:lnTo>
                      <a:pt x="214" y="79"/>
                    </a:lnTo>
                    <a:lnTo>
                      <a:pt x="0" y="79"/>
                    </a:lnTo>
                    <a:lnTo>
                      <a:pt x="0" y="627"/>
                    </a:lnTo>
                    <a:lnTo>
                      <a:pt x="815" y="627"/>
                    </a:lnTo>
                    <a:lnTo>
                      <a:pt x="815" y="79"/>
                    </a:lnTo>
                    <a:lnTo>
                      <a:pt x="601" y="79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" name="Freeform 27"/>
              <p:cNvSpPr/>
              <p:nvPr/>
            </p:nvSpPr>
            <p:spPr bwMode="auto">
              <a:xfrm>
                <a:off x="2955925" y="3987800"/>
                <a:ext cx="560388" cy="565150"/>
              </a:xfrm>
              <a:custGeom>
                <a:avLst/>
                <a:gdLst>
                  <a:gd name="T0" fmla="*/ 153 w 305"/>
                  <a:gd name="T1" fmla="*/ 0 h 306"/>
                  <a:gd name="T2" fmla="*/ 153 w 305"/>
                  <a:gd name="T3" fmla="*/ 0 h 306"/>
                  <a:gd name="T4" fmla="*/ 0 w 305"/>
                  <a:gd name="T5" fmla="*/ 153 h 306"/>
                  <a:gd name="T6" fmla="*/ 153 w 305"/>
                  <a:gd name="T7" fmla="*/ 306 h 306"/>
                  <a:gd name="T8" fmla="*/ 305 w 305"/>
                  <a:gd name="T9" fmla="*/ 153 h 306"/>
                  <a:gd name="T10" fmla="*/ 153 w 305"/>
                  <a:gd name="T11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5" h="306">
                    <a:moveTo>
                      <a:pt x="153" y="0"/>
                    </a:moveTo>
                    <a:lnTo>
                      <a:pt x="153" y="0"/>
                    </a:lnTo>
                    <a:cubicBezTo>
                      <a:pt x="68" y="0"/>
                      <a:pt x="0" y="68"/>
                      <a:pt x="0" y="153"/>
                    </a:cubicBezTo>
                    <a:cubicBezTo>
                      <a:pt x="0" y="237"/>
                      <a:pt x="68" y="306"/>
                      <a:pt x="153" y="306"/>
                    </a:cubicBezTo>
                    <a:cubicBezTo>
                      <a:pt x="237" y="306"/>
                      <a:pt x="305" y="237"/>
                      <a:pt x="305" y="153"/>
                    </a:cubicBezTo>
                    <a:cubicBezTo>
                      <a:pt x="305" y="68"/>
                      <a:pt x="237" y="0"/>
                      <a:pt x="153" y="0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10" name="组 9"/>
          <p:cNvGrpSpPr/>
          <p:nvPr/>
        </p:nvGrpSpPr>
        <p:grpSpPr>
          <a:xfrm>
            <a:off x="2093932" y="1556694"/>
            <a:ext cx="1994623" cy="889325"/>
            <a:chOff x="441968" y="1803588"/>
            <a:chExt cx="1994623" cy="889325"/>
          </a:xfrm>
        </p:grpSpPr>
        <p:grpSp>
          <p:nvGrpSpPr>
            <p:cNvPr id="11" name="组 10"/>
            <p:cNvGrpSpPr/>
            <p:nvPr/>
          </p:nvGrpSpPr>
          <p:grpSpPr>
            <a:xfrm>
              <a:off x="606667" y="1803588"/>
              <a:ext cx="1829924" cy="889325"/>
              <a:chOff x="592671" y="1820353"/>
              <a:chExt cx="1829924" cy="889325"/>
            </a:xfrm>
          </p:grpSpPr>
          <p:sp>
            <p:nvSpPr>
              <p:cNvPr id="13" name="矩形 12"/>
              <p:cNvSpPr/>
              <p:nvPr/>
            </p:nvSpPr>
            <p:spPr>
              <a:xfrm>
                <a:off x="592671" y="2217235"/>
                <a:ext cx="1829924" cy="492443"/>
              </a:xfrm>
              <a:prstGeom prst="rect">
                <a:avLst/>
              </a:prstGeom>
            </p:spPr>
            <p:txBody>
              <a:bodyPr wrap="square" numCol="1" spcCol="360000">
                <a:spAutoFit/>
              </a:bodyPr>
              <a:lstStyle/>
              <a:p>
                <a:pPr defTabSz="609600">
                  <a:lnSpc>
                    <a:spcPct val="130000"/>
                  </a:lnSpc>
                </a:pPr>
                <a:r>
                  <a:rPr lang="zh-CN" altLang="en-US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点击此处添加文本内容，如关键词、部分简单介绍等。</a:t>
                </a: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594561" y="1820353"/>
                <a:ext cx="1826141" cy="412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1219200">
                  <a:lnSpc>
                    <a:spcPct val="130000"/>
                  </a:lnSpc>
                  <a:defRPr/>
                </a:pPr>
                <a:r>
                  <a:rPr lang="zh-CN" altLang="en-US" sz="1600" b="1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微软雅黑" panose="020B0503020204020204" charset="-122"/>
                  </a:rPr>
                  <a:t>点击此处添加标题</a:t>
                </a:r>
                <a:endParaRPr lang="en-US" altLang="zh-CN" sz="16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微软雅黑" panose="020B0503020204020204" charset="-122"/>
                </a:endParaRPr>
              </a:p>
            </p:txBody>
          </p:sp>
        </p:grpSp>
        <p:sp>
          <p:nvSpPr>
            <p:cNvPr id="12" name="矩形 11"/>
            <p:cNvSpPr/>
            <p:nvPr/>
          </p:nvSpPr>
          <p:spPr>
            <a:xfrm>
              <a:off x="441968" y="1851883"/>
              <a:ext cx="164699" cy="7927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5" name="组 14"/>
          <p:cNvGrpSpPr/>
          <p:nvPr/>
        </p:nvGrpSpPr>
        <p:grpSpPr>
          <a:xfrm>
            <a:off x="5015748" y="1556694"/>
            <a:ext cx="1994623" cy="889325"/>
            <a:chOff x="441968" y="1803588"/>
            <a:chExt cx="1994623" cy="889325"/>
          </a:xfrm>
        </p:grpSpPr>
        <p:grpSp>
          <p:nvGrpSpPr>
            <p:cNvPr id="16" name="组 15"/>
            <p:cNvGrpSpPr/>
            <p:nvPr/>
          </p:nvGrpSpPr>
          <p:grpSpPr>
            <a:xfrm>
              <a:off x="606667" y="1803588"/>
              <a:ext cx="1829924" cy="889325"/>
              <a:chOff x="592671" y="1820353"/>
              <a:chExt cx="1829924" cy="889325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592671" y="2217235"/>
                <a:ext cx="1829924" cy="492443"/>
              </a:xfrm>
              <a:prstGeom prst="rect">
                <a:avLst/>
              </a:prstGeom>
            </p:spPr>
            <p:txBody>
              <a:bodyPr wrap="square" numCol="1" spcCol="360000">
                <a:spAutoFit/>
              </a:bodyPr>
              <a:lstStyle/>
              <a:p>
                <a:pPr defTabSz="609600">
                  <a:lnSpc>
                    <a:spcPct val="130000"/>
                  </a:lnSpc>
                </a:pPr>
                <a:r>
                  <a:rPr lang="zh-CN" altLang="en-US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点击此处添加文本内容，如关键词、部分简单介绍等。</a:t>
                </a: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594561" y="1820353"/>
                <a:ext cx="1826141" cy="412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1219200">
                  <a:lnSpc>
                    <a:spcPct val="130000"/>
                  </a:lnSpc>
                  <a:defRPr/>
                </a:pPr>
                <a:r>
                  <a:rPr lang="zh-CN" altLang="en-US" sz="1600" b="1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微软雅黑" panose="020B0503020204020204" charset="-122"/>
                  </a:rPr>
                  <a:t>点击此处添加标题</a:t>
                </a:r>
                <a:endParaRPr lang="en-US" altLang="zh-CN" sz="16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微软雅黑" panose="020B0503020204020204" charset="-122"/>
                </a:endParaRPr>
              </a:p>
            </p:txBody>
          </p:sp>
        </p:grpSp>
        <p:sp>
          <p:nvSpPr>
            <p:cNvPr id="17" name="矩形 16"/>
            <p:cNvSpPr/>
            <p:nvPr/>
          </p:nvSpPr>
          <p:spPr>
            <a:xfrm>
              <a:off x="441968" y="1851883"/>
              <a:ext cx="164699" cy="79273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0" name="组 19"/>
          <p:cNvGrpSpPr/>
          <p:nvPr/>
        </p:nvGrpSpPr>
        <p:grpSpPr>
          <a:xfrm>
            <a:off x="7937565" y="1556694"/>
            <a:ext cx="1994623" cy="889325"/>
            <a:chOff x="441968" y="1803588"/>
            <a:chExt cx="1994623" cy="889325"/>
          </a:xfrm>
        </p:grpSpPr>
        <p:grpSp>
          <p:nvGrpSpPr>
            <p:cNvPr id="21" name="组 20"/>
            <p:cNvGrpSpPr/>
            <p:nvPr/>
          </p:nvGrpSpPr>
          <p:grpSpPr>
            <a:xfrm>
              <a:off x="606667" y="1803588"/>
              <a:ext cx="1829924" cy="889325"/>
              <a:chOff x="592671" y="1820353"/>
              <a:chExt cx="1829924" cy="889325"/>
            </a:xfrm>
          </p:grpSpPr>
          <p:sp>
            <p:nvSpPr>
              <p:cNvPr id="23" name="矩形 22"/>
              <p:cNvSpPr/>
              <p:nvPr/>
            </p:nvSpPr>
            <p:spPr>
              <a:xfrm>
                <a:off x="592671" y="2217235"/>
                <a:ext cx="1829924" cy="492443"/>
              </a:xfrm>
              <a:prstGeom prst="rect">
                <a:avLst/>
              </a:prstGeom>
            </p:spPr>
            <p:txBody>
              <a:bodyPr wrap="square" numCol="1" spcCol="360000">
                <a:spAutoFit/>
              </a:bodyPr>
              <a:lstStyle/>
              <a:p>
                <a:pPr defTabSz="609600">
                  <a:lnSpc>
                    <a:spcPct val="130000"/>
                  </a:lnSpc>
                </a:pPr>
                <a:r>
                  <a:rPr lang="zh-CN" altLang="en-US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点击此处添加文本内容，如关键词、部分简单介绍等。</a:t>
                </a: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594561" y="1820353"/>
                <a:ext cx="1826141" cy="412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1219200">
                  <a:lnSpc>
                    <a:spcPct val="130000"/>
                  </a:lnSpc>
                  <a:defRPr/>
                </a:pPr>
                <a:r>
                  <a:rPr lang="zh-CN" altLang="en-US" sz="1600" b="1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微软雅黑" panose="020B0503020204020204" charset="-122"/>
                  </a:rPr>
                  <a:t>点击此处添加标题</a:t>
                </a:r>
                <a:endParaRPr lang="en-US" altLang="zh-CN" sz="16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微软雅黑" panose="020B0503020204020204" charset="-122"/>
                </a:endParaRPr>
              </a:p>
            </p:txBody>
          </p:sp>
        </p:grpSp>
        <p:sp>
          <p:nvSpPr>
            <p:cNvPr id="22" name="矩形 21"/>
            <p:cNvSpPr/>
            <p:nvPr/>
          </p:nvSpPr>
          <p:spPr>
            <a:xfrm>
              <a:off x="441968" y="1851883"/>
              <a:ext cx="164699" cy="79273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2827505" y="3728452"/>
            <a:ext cx="7821039" cy="812530"/>
          </a:xfrm>
          <a:prstGeom prst="rect">
            <a:avLst/>
          </a:prstGeom>
        </p:spPr>
        <p:txBody>
          <a:bodyPr wrap="square" numCol="1" spcCol="360000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u="sng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更换图片方法：点击图片后右键，选择“更改图片”即可。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05</a:t>
            </a:r>
            <a:r>
              <a:rPr kumimoji="1" lang="zh-CN" altLang="en-US" dirty="0"/>
              <a:t> 总结回顾</a:t>
            </a:r>
          </a:p>
        </p:txBody>
      </p:sp>
      <p:grpSp>
        <p:nvGrpSpPr>
          <p:cNvPr id="29" name="组 28"/>
          <p:cNvGrpSpPr/>
          <p:nvPr/>
        </p:nvGrpSpPr>
        <p:grpSpPr>
          <a:xfrm>
            <a:off x="1341920" y="1025998"/>
            <a:ext cx="3035029" cy="5097293"/>
            <a:chOff x="622570" y="1089498"/>
            <a:chExt cx="3035029" cy="5097293"/>
          </a:xfrm>
        </p:grpSpPr>
        <p:grpSp>
          <p:nvGrpSpPr>
            <p:cNvPr id="12" name="组 11"/>
            <p:cNvGrpSpPr/>
            <p:nvPr/>
          </p:nvGrpSpPr>
          <p:grpSpPr>
            <a:xfrm>
              <a:off x="622570" y="1089498"/>
              <a:ext cx="3035029" cy="5097293"/>
              <a:chOff x="622570" y="1089498"/>
              <a:chExt cx="3035029" cy="5097293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622570" y="1089498"/>
                <a:ext cx="3035029" cy="5097293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23000">
                    <a:schemeClr val="bg1"/>
                  </a:gs>
                  <a:gs pos="69000">
                    <a:schemeClr val="bg1">
                      <a:lumMod val="95000"/>
                    </a:schemeClr>
                  </a:gs>
                  <a:gs pos="9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215900" sx="102000" sy="102000" algn="ctr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grpSp>
            <p:nvGrpSpPr>
              <p:cNvPr id="11" name="组 10"/>
              <p:cNvGrpSpPr/>
              <p:nvPr/>
            </p:nvGrpSpPr>
            <p:grpSpPr>
              <a:xfrm>
                <a:off x="732816" y="3492799"/>
                <a:ext cx="2815453" cy="2480192"/>
                <a:chOff x="732816" y="3492799"/>
                <a:chExt cx="2815453" cy="2480192"/>
              </a:xfrm>
            </p:grpSpPr>
            <p:sp>
              <p:nvSpPr>
                <p:cNvPr id="9" name="矩形 8"/>
                <p:cNvSpPr/>
                <p:nvPr/>
              </p:nvSpPr>
              <p:spPr>
                <a:xfrm>
                  <a:off x="732816" y="3960132"/>
                  <a:ext cx="2815453" cy="2012859"/>
                </a:xfrm>
                <a:prstGeom prst="rect">
                  <a:avLst/>
                </a:prstGeom>
              </p:spPr>
              <p:txBody>
                <a:bodyPr wrap="square" numCol="1" spcCol="360000">
                  <a:spAutoFit/>
                </a:bodyPr>
                <a:lstStyle/>
                <a:p>
                  <a:pPr defTabSz="609600">
                    <a:lnSpc>
                      <a:spcPct val="130000"/>
                    </a:lnSpc>
                  </a:pPr>
                  <a:r>
                    <a:rPr lang="zh-CN" altLang="en-US" sz="1200" u="sng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charset="-122"/>
                      <a:ea typeface="微软雅黑" panose="020B0503020204020204" charset="-122"/>
                    </a:rPr>
                    <a:t>更换图片方法：点击图片后右键，选择“更改图片”即可。</a:t>
                  </a:r>
                  <a:r>
                    <a:rPr lang="zh-CN" altLang="en-US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charset="-122"/>
                      <a:ea typeface="微软雅黑" panose="020B0503020204020204" charset="-122"/>
                    </a:rPr>
      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      </a:r>
                </a:p>
              </p:txBody>
            </p:sp>
            <p:sp>
              <p:nvSpPr>
                <p:cNvPr id="10" name="矩形 9"/>
                <p:cNvSpPr/>
                <p:nvPr/>
              </p:nvSpPr>
              <p:spPr>
                <a:xfrm>
                  <a:off x="732816" y="3492799"/>
                  <a:ext cx="1826141" cy="4124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defTabSz="1219200">
                    <a:lnSpc>
                      <a:spcPct val="130000"/>
                    </a:lnSpc>
                    <a:defRPr/>
                  </a:pPr>
                  <a:r>
                    <a:rPr lang="zh-CN" altLang="en-US" sz="1600" b="1" kern="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a typeface="微软雅黑" panose="020B0503020204020204" charset="-122"/>
                    </a:rPr>
                    <a:t>点击此处添加标题</a:t>
                  </a:r>
                  <a:endParaRPr lang="en-US" altLang="zh-CN" sz="1600" b="1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微软雅黑" panose="020B0503020204020204" charset="-122"/>
                  </a:endParaRPr>
                </a:p>
              </p:txBody>
            </p:sp>
          </p:grpSp>
        </p:grpSp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90" t="6581" r="23590" b="22959"/>
            <a:stretch>
              <a:fillRect/>
            </a:stretch>
          </p:blipFill>
          <p:spPr>
            <a:xfrm>
              <a:off x="732816" y="1216896"/>
              <a:ext cx="2815453" cy="2111589"/>
            </a:xfrm>
            <a:prstGeom prst="rect">
              <a:avLst/>
            </a:prstGeom>
            <a:effectLst/>
          </p:spPr>
        </p:pic>
        <p:sp>
          <p:nvSpPr>
            <p:cNvPr id="6" name="任意形状 5"/>
            <p:cNvSpPr/>
            <p:nvPr/>
          </p:nvSpPr>
          <p:spPr>
            <a:xfrm>
              <a:off x="836578" y="1089498"/>
              <a:ext cx="479898" cy="719847"/>
            </a:xfrm>
            <a:custGeom>
              <a:avLst/>
              <a:gdLst>
                <a:gd name="connsiteX0" fmla="*/ 0 w 758758"/>
                <a:gd name="connsiteY0" fmla="*/ 0 h 1138136"/>
                <a:gd name="connsiteX1" fmla="*/ 758757 w 758758"/>
                <a:gd name="connsiteY1" fmla="*/ 0 h 1138136"/>
                <a:gd name="connsiteX2" fmla="*/ 758757 w 758758"/>
                <a:gd name="connsiteY2" fmla="*/ 661476 h 1138136"/>
                <a:gd name="connsiteX3" fmla="*/ 758758 w 758758"/>
                <a:gd name="connsiteY3" fmla="*/ 661477 h 1138136"/>
                <a:gd name="connsiteX4" fmla="*/ 758758 w 758758"/>
                <a:gd name="connsiteY4" fmla="*/ 1138136 h 1138136"/>
                <a:gd name="connsiteX5" fmla="*/ 379380 w 758758"/>
                <a:gd name="connsiteY5" fmla="*/ 856038 h 1138136"/>
                <a:gd name="connsiteX6" fmla="*/ 1 w 758758"/>
                <a:gd name="connsiteY6" fmla="*/ 1138136 h 1138136"/>
                <a:gd name="connsiteX7" fmla="*/ 1 w 758758"/>
                <a:gd name="connsiteY7" fmla="*/ 749030 h 1138136"/>
                <a:gd name="connsiteX8" fmla="*/ 0 w 758758"/>
                <a:gd name="connsiteY8" fmla="*/ 749030 h 1138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8758" h="1138136">
                  <a:moveTo>
                    <a:pt x="0" y="0"/>
                  </a:moveTo>
                  <a:lnTo>
                    <a:pt x="758757" y="0"/>
                  </a:lnTo>
                  <a:lnTo>
                    <a:pt x="758757" y="661476"/>
                  </a:lnTo>
                  <a:lnTo>
                    <a:pt x="758758" y="661477"/>
                  </a:lnTo>
                  <a:lnTo>
                    <a:pt x="758758" y="1138136"/>
                  </a:lnTo>
                  <a:lnTo>
                    <a:pt x="379380" y="856038"/>
                  </a:lnTo>
                  <a:lnTo>
                    <a:pt x="1" y="1138136"/>
                  </a:lnTo>
                  <a:lnTo>
                    <a:pt x="1" y="749030"/>
                  </a:lnTo>
                  <a:lnTo>
                    <a:pt x="0" y="749030"/>
                  </a:lnTo>
                  <a:close/>
                </a:path>
              </a:pathLst>
            </a:custGeom>
            <a:ln>
              <a:noFill/>
            </a:ln>
            <a:effectLst>
              <a:outerShdw blurRad="50800" dist="76200" dir="5400000" algn="t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8" name="组 27"/>
          <p:cNvGrpSpPr/>
          <p:nvPr/>
        </p:nvGrpSpPr>
        <p:grpSpPr>
          <a:xfrm>
            <a:off x="4578486" y="1025998"/>
            <a:ext cx="3035029" cy="5097293"/>
            <a:chOff x="3846665" y="1089498"/>
            <a:chExt cx="3035029" cy="5097293"/>
          </a:xfrm>
        </p:grpSpPr>
        <p:grpSp>
          <p:nvGrpSpPr>
            <p:cNvPr id="13" name="组 12"/>
            <p:cNvGrpSpPr/>
            <p:nvPr/>
          </p:nvGrpSpPr>
          <p:grpSpPr>
            <a:xfrm>
              <a:off x="3846665" y="1089498"/>
              <a:ext cx="3035029" cy="5097293"/>
              <a:chOff x="622570" y="1089498"/>
              <a:chExt cx="3035029" cy="5097293"/>
            </a:xfrm>
          </p:grpSpPr>
          <p:sp>
            <p:nvSpPr>
              <p:cNvPr id="14" name="矩形 13"/>
              <p:cNvSpPr/>
              <p:nvPr/>
            </p:nvSpPr>
            <p:spPr>
              <a:xfrm>
                <a:off x="622570" y="1089498"/>
                <a:ext cx="3035029" cy="5097293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23000">
                    <a:schemeClr val="bg1"/>
                  </a:gs>
                  <a:gs pos="69000">
                    <a:schemeClr val="bg1">
                      <a:lumMod val="95000"/>
                    </a:schemeClr>
                  </a:gs>
                  <a:gs pos="9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215900" sx="102000" sy="102000" algn="ctr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grpSp>
            <p:nvGrpSpPr>
              <p:cNvPr id="15" name="组 14"/>
              <p:cNvGrpSpPr/>
              <p:nvPr/>
            </p:nvGrpSpPr>
            <p:grpSpPr>
              <a:xfrm>
                <a:off x="732816" y="3492799"/>
                <a:ext cx="2815453" cy="2480192"/>
                <a:chOff x="732816" y="3492799"/>
                <a:chExt cx="2815453" cy="2480192"/>
              </a:xfrm>
            </p:grpSpPr>
            <p:sp>
              <p:nvSpPr>
                <p:cNvPr id="16" name="矩形 15"/>
                <p:cNvSpPr/>
                <p:nvPr/>
              </p:nvSpPr>
              <p:spPr>
                <a:xfrm>
                  <a:off x="732816" y="3960132"/>
                  <a:ext cx="2815453" cy="2012859"/>
                </a:xfrm>
                <a:prstGeom prst="rect">
                  <a:avLst/>
                </a:prstGeom>
              </p:spPr>
              <p:txBody>
                <a:bodyPr wrap="square" numCol="1" spcCol="360000">
                  <a:spAutoFit/>
                </a:bodyPr>
                <a:lstStyle/>
                <a:p>
                  <a:pPr defTabSz="609600">
                    <a:lnSpc>
                      <a:spcPct val="130000"/>
                    </a:lnSpc>
                  </a:pPr>
                  <a:r>
                    <a:rPr lang="zh-CN" altLang="en-US" sz="1200" u="sng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charset="-122"/>
                      <a:ea typeface="微软雅黑" panose="020B0503020204020204" charset="-122"/>
                    </a:rPr>
                    <a:t>更换图片方法：点击图片后右键，选择“更改图片”即可。</a:t>
                  </a:r>
                  <a:r>
                    <a:rPr lang="zh-CN" altLang="en-US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charset="-122"/>
                      <a:ea typeface="微软雅黑" panose="020B0503020204020204" charset="-122"/>
                    </a:rPr>
      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      </a:r>
                </a:p>
              </p:txBody>
            </p:sp>
            <p:sp>
              <p:nvSpPr>
                <p:cNvPr id="17" name="矩形 16"/>
                <p:cNvSpPr/>
                <p:nvPr/>
              </p:nvSpPr>
              <p:spPr>
                <a:xfrm>
                  <a:off x="732816" y="3492799"/>
                  <a:ext cx="1826141" cy="4124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defTabSz="1219200">
                    <a:lnSpc>
                      <a:spcPct val="130000"/>
                    </a:lnSpc>
                    <a:defRPr/>
                  </a:pPr>
                  <a:r>
                    <a:rPr lang="zh-CN" altLang="en-US" sz="1600" b="1" kern="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a typeface="微软雅黑" panose="020B0503020204020204" charset="-122"/>
                    </a:rPr>
                    <a:t>点击此处添加标题</a:t>
                  </a:r>
                  <a:endParaRPr lang="en-US" altLang="zh-CN" sz="1600" b="1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微软雅黑" panose="020B0503020204020204" charset="-122"/>
                  </a:endParaRPr>
                </a:p>
              </p:txBody>
            </p:sp>
          </p:grpSp>
        </p:grpSp>
        <p:pic>
          <p:nvPicPr>
            <p:cNvPr id="18" name="图片 17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90" t="6581" r="23590" b="22959"/>
            <a:stretch>
              <a:fillRect/>
            </a:stretch>
          </p:blipFill>
          <p:spPr>
            <a:xfrm>
              <a:off x="3956911" y="1216896"/>
              <a:ext cx="2815453" cy="2111589"/>
            </a:xfrm>
            <a:prstGeom prst="rect">
              <a:avLst/>
            </a:prstGeom>
            <a:effectLst/>
          </p:spPr>
        </p:pic>
        <p:sp>
          <p:nvSpPr>
            <p:cNvPr id="19" name="任意形状 18"/>
            <p:cNvSpPr/>
            <p:nvPr/>
          </p:nvSpPr>
          <p:spPr>
            <a:xfrm>
              <a:off x="4060673" y="1089498"/>
              <a:ext cx="479898" cy="719847"/>
            </a:xfrm>
            <a:custGeom>
              <a:avLst/>
              <a:gdLst>
                <a:gd name="connsiteX0" fmla="*/ 0 w 758758"/>
                <a:gd name="connsiteY0" fmla="*/ 0 h 1138136"/>
                <a:gd name="connsiteX1" fmla="*/ 758757 w 758758"/>
                <a:gd name="connsiteY1" fmla="*/ 0 h 1138136"/>
                <a:gd name="connsiteX2" fmla="*/ 758757 w 758758"/>
                <a:gd name="connsiteY2" fmla="*/ 661476 h 1138136"/>
                <a:gd name="connsiteX3" fmla="*/ 758758 w 758758"/>
                <a:gd name="connsiteY3" fmla="*/ 661477 h 1138136"/>
                <a:gd name="connsiteX4" fmla="*/ 758758 w 758758"/>
                <a:gd name="connsiteY4" fmla="*/ 1138136 h 1138136"/>
                <a:gd name="connsiteX5" fmla="*/ 379380 w 758758"/>
                <a:gd name="connsiteY5" fmla="*/ 856038 h 1138136"/>
                <a:gd name="connsiteX6" fmla="*/ 1 w 758758"/>
                <a:gd name="connsiteY6" fmla="*/ 1138136 h 1138136"/>
                <a:gd name="connsiteX7" fmla="*/ 1 w 758758"/>
                <a:gd name="connsiteY7" fmla="*/ 749030 h 1138136"/>
                <a:gd name="connsiteX8" fmla="*/ 0 w 758758"/>
                <a:gd name="connsiteY8" fmla="*/ 749030 h 1138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8758" h="1138136">
                  <a:moveTo>
                    <a:pt x="0" y="0"/>
                  </a:moveTo>
                  <a:lnTo>
                    <a:pt x="758757" y="0"/>
                  </a:lnTo>
                  <a:lnTo>
                    <a:pt x="758757" y="661476"/>
                  </a:lnTo>
                  <a:lnTo>
                    <a:pt x="758758" y="661477"/>
                  </a:lnTo>
                  <a:lnTo>
                    <a:pt x="758758" y="1138136"/>
                  </a:lnTo>
                  <a:lnTo>
                    <a:pt x="379380" y="856038"/>
                  </a:lnTo>
                  <a:lnTo>
                    <a:pt x="1" y="1138136"/>
                  </a:lnTo>
                  <a:lnTo>
                    <a:pt x="1" y="749030"/>
                  </a:lnTo>
                  <a:lnTo>
                    <a:pt x="0" y="74903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76200" dir="5400000" algn="t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7815052" y="1025998"/>
            <a:ext cx="3035029" cy="5097293"/>
            <a:chOff x="7095702" y="1089498"/>
            <a:chExt cx="3035029" cy="5097293"/>
          </a:xfrm>
        </p:grpSpPr>
        <p:grpSp>
          <p:nvGrpSpPr>
            <p:cNvPr id="20" name="组 19"/>
            <p:cNvGrpSpPr/>
            <p:nvPr/>
          </p:nvGrpSpPr>
          <p:grpSpPr>
            <a:xfrm>
              <a:off x="7095702" y="1089498"/>
              <a:ext cx="3035029" cy="5097293"/>
              <a:chOff x="622570" y="1089498"/>
              <a:chExt cx="3035029" cy="5097293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622570" y="1089498"/>
                <a:ext cx="3035029" cy="5097293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23000">
                    <a:schemeClr val="bg1"/>
                  </a:gs>
                  <a:gs pos="69000">
                    <a:schemeClr val="bg1">
                      <a:lumMod val="95000"/>
                    </a:schemeClr>
                  </a:gs>
                  <a:gs pos="9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215900" sx="102000" sy="102000" algn="ctr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grpSp>
            <p:nvGrpSpPr>
              <p:cNvPr id="22" name="组 21"/>
              <p:cNvGrpSpPr/>
              <p:nvPr/>
            </p:nvGrpSpPr>
            <p:grpSpPr>
              <a:xfrm>
                <a:off x="732816" y="3492799"/>
                <a:ext cx="2815453" cy="2480192"/>
                <a:chOff x="732816" y="3492799"/>
                <a:chExt cx="2815453" cy="2480192"/>
              </a:xfrm>
            </p:grpSpPr>
            <p:sp>
              <p:nvSpPr>
                <p:cNvPr id="23" name="矩形 22"/>
                <p:cNvSpPr/>
                <p:nvPr/>
              </p:nvSpPr>
              <p:spPr>
                <a:xfrm>
                  <a:off x="732816" y="3960132"/>
                  <a:ext cx="2815453" cy="2012859"/>
                </a:xfrm>
                <a:prstGeom prst="rect">
                  <a:avLst/>
                </a:prstGeom>
              </p:spPr>
              <p:txBody>
                <a:bodyPr wrap="square" numCol="1" spcCol="360000">
                  <a:spAutoFit/>
                </a:bodyPr>
                <a:lstStyle/>
                <a:p>
                  <a:pPr defTabSz="609600">
                    <a:lnSpc>
                      <a:spcPct val="130000"/>
                    </a:lnSpc>
                  </a:pPr>
                  <a:r>
                    <a:rPr lang="zh-CN" altLang="en-US" sz="1200" u="sng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charset="-122"/>
                      <a:ea typeface="微软雅黑" panose="020B0503020204020204" charset="-122"/>
                    </a:rPr>
                    <a:t>更换图片方法：点击图片后右键，选择“更改图片”即可。</a:t>
                  </a:r>
                  <a:r>
                    <a:rPr lang="zh-CN" altLang="en-US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charset="-122"/>
                      <a:ea typeface="微软雅黑" panose="020B0503020204020204" charset="-122"/>
                    </a:rPr>
      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      </a:r>
                </a:p>
              </p:txBody>
            </p:sp>
            <p:sp>
              <p:nvSpPr>
                <p:cNvPr id="24" name="矩形 23"/>
                <p:cNvSpPr/>
                <p:nvPr/>
              </p:nvSpPr>
              <p:spPr>
                <a:xfrm>
                  <a:off x="732816" y="3492799"/>
                  <a:ext cx="1826141" cy="4124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defTabSz="1219200">
                    <a:lnSpc>
                      <a:spcPct val="130000"/>
                    </a:lnSpc>
                    <a:defRPr/>
                  </a:pPr>
                  <a:r>
                    <a:rPr lang="zh-CN" altLang="en-US" sz="1600" b="1" kern="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a typeface="微软雅黑" panose="020B0503020204020204" charset="-122"/>
                    </a:rPr>
                    <a:t>点击此处添加标题</a:t>
                  </a:r>
                  <a:endParaRPr lang="en-US" altLang="zh-CN" sz="1600" b="1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微软雅黑" panose="020B0503020204020204" charset="-122"/>
                  </a:endParaRPr>
                </a:p>
              </p:txBody>
            </p:sp>
          </p:grpSp>
        </p:grpSp>
        <p:pic>
          <p:nvPicPr>
            <p:cNvPr id="25" name="图片 24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90" t="6581" r="23590" b="22959"/>
            <a:stretch>
              <a:fillRect/>
            </a:stretch>
          </p:blipFill>
          <p:spPr>
            <a:xfrm>
              <a:off x="7205948" y="1216896"/>
              <a:ext cx="2815453" cy="2111589"/>
            </a:xfrm>
            <a:prstGeom prst="rect">
              <a:avLst/>
            </a:prstGeom>
            <a:effectLst/>
          </p:spPr>
        </p:pic>
        <p:sp>
          <p:nvSpPr>
            <p:cNvPr id="26" name="任意形状 25"/>
            <p:cNvSpPr/>
            <p:nvPr/>
          </p:nvSpPr>
          <p:spPr>
            <a:xfrm>
              <a:off x="7309710" y="1089498"/>
              <a:ext cx="479898" cy="719847"/>
            </a:xfrm>
            <a:custGeom>
              <a:avLst/>
              <a:gdLst>
                <a:gd name="connsiteX0" fmla="*/ 0 w 758758"/>
                <a:gd name="connsiteY0" fmla="*/ 0 h 1138136"/>
                <a:gd name="connsiteX1" fmla="*/ 758757 w 758758"/>
                <a:gd name="connsiteY1" fmla="*/ 0 h 1138136"/>
                <a:gd name="connsiteX2" fmla="*/ 758757 w 758758"/>
                <a:gd name="connsiteY2" fmla="*/ 661476 h 1138136"/>
                <a:gd name="connsiteX3" fmla="*/ 758758 w 758758"/>
                <a:gd name="connsiteY3" fmla="*/ 661477 h 1138136"/>
                <a:gd name="connsiteX4" fmla="*/ 758758 w 758758"/>
                <a:gd name="connsiteY4" fmla="*/ 1138136 h 1138136"/>
                <a:gd name="connsiteX5" fmla="*/ 379380 w 758758"/>
                <a:gd name="connsiteY5" fmla="*/ 856038 h 1138136"/>
                <a:gd name="connsiteX6" fmla="*/ 1 w 758758"/>
                <a:gd name="connsiteY6" fmla="*/ 1138136 h 1138136"/>
                <a:gd name="connsiteX7" fmla="*/ 1 w 758758"/>
                <a:gd name="connsiteY7" fmla="*/ 749030 h 1138136"/>
                <a:gd name="connsiteX8" fmla="*/ 0 w 758758"/>
                <a:gd name="connsiteY8" fmla="*/ 749030 h 1138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8758" h="1138136">
                  <a:moveTo>
                    <a:pt x="0" y="0"/>
                  </a:moveTo>
                  <a:lnTo>
                    <a:pt x="758757" y="0"/>
                  </a:lnTo>
                  <a:lnTo>
                    <a:pt x="758757" y="661476"/>
                  </a:lnTo>
                  <a:lnTo>
                    <a:pt x="758758" y="661477"/>
                  </a:lnTo>
                  <a:lnTo>
                    <a:pt x="758758" y="1138136"/>
                  </a:lnTo>
                  <a:lnTo>
                    <a:pt x="379380" y="856038"/>
                  </a:lnTo>
                  <a:lnTo>
                    <a:pt x="1" y="1138136"/>
                  </a:lnTo>
                  <a:lnTo>
                    <a:pt x="1" y="749030"/>
                  </a:lnTo>
                  <a:lnTo>
                    <a:pt x="0" y="74903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76200" dir="5400000" algn="t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05</a:t>
            </a:r>
            <a:r>
              <a:rPr kumimoji="1" lang="zh-CN" altLang="en-US" dirty="0"/>
              <a:t> 总结回顾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1051285"/>
            <a:ext cx="3048001" cy="304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96678" y="2880440"/>
            <a:ext cx="2654643" cy="812530"/>
          </a:xfrm>
          <a:prstGeom prst="rect">
            <a:avLst/>
          </a:prstGeom>
        </p:spPr>
        <p:txBody>
          <a:bodyPr wrap="square" numCol="1" spcCol="360000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u="sng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更换图片方法：点击图片后右键，选择“更改图片”即可。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标题数字等都可以通过点击和重新输入进行更改。</a:t>
            </a:r>
          </a:p>
        </p:txBody>
      </p:sp>
      <p:sp>
        <p:nvSpPr>
          <p:cNvPr id="10" name="矩形 9"/>
          <p:cNvSpPr/>
          <p:nvPr/>
        </p:nvSpPr>
        <p:spPr>
          <a:xfrm>
            <a:off x="591502" y="2477991"/>
            <a:ext cx="1864996" cy="345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200">
              <a:defRPr/>
            </a:pPr>
            <a:r>
              <a:rPr lang="zh-CN" altLang="en-US" sz="1600" b="1" kern="0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kern="0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4" name="组 3"/>
          <p:cNvGrpSpPr/>
          <p:nvPr/>
        </p:nvGrpSpPr>
        <p:grpSpPr>
          <a:xfrm>
            <a:off x="1065421" y="1384627"/>
            <a:ext cx="917158" cy="917158"/>
            <a:chOff x="2341122" y="3966729"/>
            <a:chExt cx="1094759" cy="1094759"/>
          </a:xfrm>
        </p:grpSpPr>
        <p:sp>
          <p:nvSpPr>
            <p:cNvPr id="5" name="椭圆 4"/>
            <p:cNvSpPr/>
            <p:nvPr/>
          </p:nvSpPr>
          <p:spPr>
            <a:xfrm>
              <a:off x="2341122" y="3966729"/>
              <a:ext cx="1094759" cy="109475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46"/>
            <p:cNvGrpSpPr/>
            <p:nvPr/>
          </p:nvGrpSpPr>
          <p:grpSpPr>
            <a:xfrm>
              <a:off x="2620907" y="4280543"/>
              <a:ext cx="535187" cy="412291"/>
              <a:chOff x="2486025" y="3619500"/>
              <a:chExt cx="1500188" cy="11557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7" name="Freeform 26"/>
              <p:cNvSpPr>
                <a:spLocks noEditPoints="1"/>
              </p:cNvSpPr>
              <p:nvPr/>
            </p:nvSpPr>
            <p:spPr bwMode="auto">
              <a:xfrm>
                <a:off x="2486025" y="3619500"/>
                <a:ext cx="1500188" cy="1155700"/>
              </a:xfrm>
              <a:custGeom>
                <a:avLst/>
                <a:gdLst>
                  <a:gd name="T0" fmla="*/ 408 w 815"/>
                  <a:gd name="T1" fmla="*/ 553 h 627"/>
                  <a:gd name="T2" fmla="*/ 408 w 815"/>
                  <a:gd name="T3" fmla="*/ 553 h 627"/>
                  <a:gd name="T4" fmla="*/ 207 w 815"/>
                  <a:gd name="T5" fmla="*/ 353 h 627"/>
                  <a:gd name="T6" fmla="*/ 408 w 815"/>
                  <a:gd name="T7" fmla="*/ 152 h 627"/>
                  <a:gd name="T8" fmla="*/ 608 w 815"/>
                  <a:gd name="T9" fmla="*/ 353 h 627"/>
                  <a:gd name="T10" fmla="*/ 408 w 815"/>
                  <a:gd name="T11" fmla="*/ 553 h 627"/>
                  <a:gd name="T12" fmla="*/ 156 w 815"/>
                  <a:gd name="T13" fmla="*/ 176 h 627"/>
                  <a:gd name="T14" fmla="*/ 156 w 815"/>
                  <a:gd name="T15" fmla="*/ 176 h 627"/>
                  <a:gd name="T16" fmla="*/ 54 w 815"/>
                  <a:gd name="T17" fmla="*/ 176 h 627"/>
                  <a:gd name="T18" fmla="*/ 54 w 815"/>
                  <a:gd name="T19" fmla="*/ 118 h 627"/>
                  <a:gd name="T20" fmla="*/ 156 w 815"/>
                  <a:gd name="T21" fmla="*/ 118 h 627"/>
                  <a:gd name="T22" fmla="*/ 156 w 815"/>
                  <a:gd name="T23" fmla="*/ 176 h 627"/>
                  <a:gd name="T24" fmla="*/ 601 w 815"/>
                  <a:gd name="T25" fmla="*/ 79 h 627"/>
                  <a:gd name="T26" fmla="*/ 601 w 815"/>
                  <a:gd name="T27" fmla="*/ 79 h 627"/>
                  <a:gd name="T28" fmla="*/ 530 w 815"/>
                  <a:gd name="T29" fmla="*/ 0 h 627"/>
                  <a:gd name="T30" fmla="*/ 285 w 815"/>
                  <a:gd name="T31" fmla="*/ 0 h 627"/>
                  <a:gd name="T32" fmla="*/ 214 w 815"/>
                  <a:gd name="T33" fmla="*/ 79 h 627"/>
                  <a:gd name="T34" fmla="*/ 0 w 815"/>
                  <a:gd name="T35" fmla="*/ 79 h 627"/>
                  <a:gd name="T36" fmla="*/ 0 w 815"/>
                  <a:gd name="T37" fmla="*/ 627 h 627"/>
                  <a:gd name="T38" fmla="*/ 815 w 815"/>
                  <a:gd name="T39" fmla="*/ 627 h 627"/>
                  <a:gd name="T40" fmla="*/ 815 w 815"/>
                  <a:gd name="T41" fmla="*/ 79 h 627"/>
                  <a:gd name="T42" fmla="*/ 601 w 815"/>
                  <a:gd name="T43" fmla="*/ 79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15" h="627">
                    <a:moveTo>
                      <a:pt x="408" y="553"/>
                    </a:moveTo>
                    <a:lnTo>
                      <a:pt x="408" y="553"/>
                    </a:lnTo>
                    <a:cubicBezTo>
                      <a:pt x="297" y="553"/>
                      <a:pt x="207" y="463"/>
                      <a:pt x="207" y="353"/>
                    </a:cubicBezTo>
                    <a:cubicBezTo>
                      <a:pt x="207" y="242"/>
                      <a:pt x="297" y="152"/>
                      <a:pt x="408" y="152"/>
                    </a:cubicBezTo>
                    <a:cubicBezTo>
                      <a:pt x="518" y="152"/>
                      <a:pt x="608" y="242"/>
                      <a:pt x="608" y="353"/>
                    </a:cubicBezTo>
                    <a:cubicBezTo>
                      <a:pt x="608" y="463"/>
                      <a:pt x="518" y="553"/>
                      <a:pt x="408" y="553"/>
                    </a:cubicBezTo>
                    <a:close/>
                    <a:moveTo>
                      <a:pt x="156" y="176"/>
                    </a:moveTo>
                    <a:lnTo>
                      <a:pt x="156" y="176"/>
                    </a:lnTo>
                    <a:lnTo>
                      <a:pt x="54" y="176"/>
                    </a:lnTo>
                    <a:lnTo>
                      <a:pt x="54" y="118"/>
                    </a:lnTo>
                    <a:lnTo>
                      <a:pt x="156" y="118"/>
                    </a:lnTo>
                    <a:lnTo>
                      <a:pt x="156" y="176"/>
                    </a:lnTo>
                    <a:close/>
                    <a:moveTo>
                      <a:pt x="601" y="79"/>
                    </a:moveTo>
                    <a:lnTo>
                      <a:pt x="601" y="79"/>
                    </a:lnTo>
                    <a:lnTo>
                      <a:pt x="530" y="0"/>
                    </a:lnTo>
                    <a:lnTo>
                      <a:pt x="285" y="0"/>
                    </a:lnTo>
                    <a:lnTo>
                      <a:pt x="214" y="79"/>
                    </a:lnTo>
                    <a:lnTo>
                      <a:pt x="0" y="79"/>
                    </a:lnTo>
                    <a:lnTo>
                      <a:pt x="0" y="627"/>
                    </a:lnTo>
                    <a:lnTo>
                      <a:pt x="815" y="627"/>
                    </a:lnTo>
                    <a:lnTo>
                      <a:pt x="815" y="79"/>
                    </a:lnTo>
                    <a:lnTo>
                      <a:pt x="601" y="79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" name="Freeform 27"/>
              <p:cNvSpPr/>
              <p:nvPr/>
            </p:nvSpPr>
            <p:spPr bwMode="auto">
              <a:xfrm>
                <a:off x="2955925" y="3987800"/>
                <a:ext cx="560388" cy="565150"/>
              </a:xfrm>
              <a:custGeom>
                <a:avLst/>
                <a:gdLst>
                  <a:gd name="T0" fmla="*/ 153 w 305"/>
                  <a:gd name="T1" fmla="*/ 0 h 306"/>
                  <a:gd name="T2" fmla="*/ 153 w 305"/>
                  <a:gd name="T3" fmla="*/ 0 h 306"/>
                  <a:gd name="T4" fmla="*/ 0 w 305"/>
                  <a:gd name="T5" fmla="*/ 153 h 306"/>
                  <a:gd name="T6" fmla="*/ 153 w 305"/>
                  <a:gd name="T7" fmla="*/ 306 h 306"/>
                  <a:gd name="T8" fmla="*/ 305 w 305"/>
                  <a:gd name="T9" fmla="*/ 153 h 306"/>
                  <a:gd name="T10" fmla="*/ 153 w 305"/>
                  <a:gd name="T11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5" h="306">
                    <a:moveTo>
                      <a:pt x="153" y="0"/>
                    </a:moveTo>
                    <a:lnTo>
                      <a:pt x="153" y="0"/>
                    </a:lnTo>
                    <a:cubicBezTo>
                      <a:pt x="68" y="0"/>
                      <a:pt x="0" y="68"/>
                      <a:pt x="0" y="153"/>
                    </a:cubicBezTo>
                    <a:cubicBezTo>
                      <a:pt x="0" y="237"/>
                      <a:pt x="68" y="306"/>
                      <a:pt x="153" y="306"/>
                    </a:cubicBezTo>
                    <a:cubicBezTo>
                      <a:pt x="237" y="306"/>
                      <a:pt x="305" y="237"/>
                      <a:pt x="305" y="153"/>
                    </a:cubicBezTo>
                    <a:cubicBezTo>
                      <a:pt x="305" y="68"/>
                      <a:pt x="237" y="0"/>
                      <a:pt x="1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pic>
        <p:nvPicPr>
          <p:cNvPr id="36" name="图片 35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29" t="6581" r="26229" b="8858"/>
          <a:stretch>
            <a:fillRect/>
          </a:stretch>
        </p:blipFill>
        <p:spPr>
          <a:xfrm>
            <a:off x="3047999" y="1051285"/>
            <a:ext cx="3048001" cy="3048001"/>
          </a:xfrm>
          <a:prstGeom prst="rect">
            <a:avLst/>
          </a:prstGeom>
          <a:effectLst/>
        </p:spPr>
      </p:pic>
      <p:sp>
        <p:nvSpPr>
          <p:cNvPr id="39" name="矩形 38"/>
          <p:cNvSpPr/>
          <p:nvPr/>
        </p:nvSpPr>
        <p:spPr>
          <a:xfrm>
            <a:off x="6096000" y="1051285"/>
            <a:ext cx="3048001" cy="304800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6292678" y="2880440"/>
            <a:ext cx="2654643" cy="812530"/>
          </a:xfrm>
          <a:prstGeom prst="rect">
            <a:avLst/>
          </a:prstGeom>
        </p:spPr>
        <p:txBody>
          <a:bodyPr wrap="square" numCol="1" spcCol="360000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u="sng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更换图片方法：点击图片后右键，选择“更改图片”即可。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标题数字等都可以通过点击和重新输入进行更改。</a:t>
            </a:r>
          </a:p>
        </p:txBody>
      </p:sp>
      <p:sp>
        <p:nvSpPr>
          <p:cNvPr id="41" name="矩形 40"/>
          <p:cNvSpPr/>
          <p:nvPr/>
        </p:nvSpPr>
        <p:spPr>
          <a:xfrm>
            <a:off x="6687502" y="2477991"/>
            <a:ext cx="1864996" cy="345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200">
              <a:defRPr/>
            </a:pPr>
            <a:r>
              <a:rPr lang="zh-CN" altLang="en-US" sz="1600" b="1" kern="0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kern="0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42" name="组 41"/>
          <p:cNvGrpSpPr/>
          <p:nvPr/>
        </p:nvGrpSpPr>
        <p:grpSpPr>
          <a:xfrm>
            <a:off x="7161421" y="1384627"/>
            <a:ext cx="917158" cy="917158"/>
            <a:chOff x="2341122" y="3966729"/>
            <a:chExt cx="1094759" cy="1094759"/>
          </a:xfrm>
        </p:grpSpPr>
        <p:sp>
          <p:nvSpPr>
            <p:cNvPr id="43" name="椭圆 42"/>
            <p:cNvSpPr/>
            <p:nvPr/>
          </p:nvSpPr>
          <p:spPr>
            <a:xfrm>
              <a:off x="2341122" y="3966729"/>
              <a:ext cx="1094759" cy="109475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44" name="组合 46"/>
            <p:cNvGrpSpPr/>
            <p:nvPr/>
          </p:nvGrpSpPr>
          <p:grpSpPr>
            <a:xfrm>
              <a:off x="2620907" y="4280543"/>
              <a:ext cx="535187" cy="412291"/>
              <a:chOff x="2486025" y="3619500"/>
              <a:chExt cx="1500188" cy="11557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45" name="Freeform 26"/>
              <p:cNvSpPr>
                <a:spLocks noEditPoints="1"/>
              </p:cNvSpPr>
              <p:nvPr/>
            </p:nvSpPr>
            <p:spPr bwMode="auto">
              <a:xfrm>
                <a:off x="2486025" y="3619500"/>
                <a:ext cx="1500188" cy="1155700"/>
              </a:xfrm>
              <a:custGeom>
                <a:avLst/>
                <a:gdLst>
                  <a:gd name="T0" fmla="*/ 408 w 815"/>
                  <a:gd name="T1" fmla="*/ 553 h 627"/>
                  <a:gd name="T2" fmla="*/ 408 w 815"/>
                  <a:gd name="T3" fmla="*/ 553 h 627"/>
                  <a:gd name="T4" fmla="*/ 207 w 815"/>
                  <a:gd name="T5" fmla="*/ 353 h 627"/>
                  <a:gd name="T6" fmla="*/ 408 w 815"/>
                  <a:gd name="T7" fmla="*/ 152 h 627"/>
                  <a:gd name="T8" fmla="*/ 608 w 815"/>
                  <a:gd name="T9" fmla="*/ 353 h 627"/>
                  <a:gd name="T10" fmla="*/ 408 w 815"/>
                  <a:gd name="T11" fmla="*/ 553 h 627"/>
                  <a:gd name="T12" fmla="*/ 156 w 815"/>
                  <a:gd name="T13" fmla="*/ 176 h 627"/>
                  <a:gd name="T14" fmla="*/ 156 w 815"/>
                  <a:gd name="T15" fmla="*/ 176 h 627"/>
                  <a:gd name="T16" fmla="*/ 54 w 815"/>
                  <a:gd name="T17" fmla="*/ 176 h 627"/>
                  <a:gd name="T18" fmla="*/ 54 w 815"/>
                  <a:gd name="T19" fmla="*/ 118 h 627"/>
                  <a:gd name="T20" fmla="*/ 156 w 815"/>
                  <a:gd name="T21" fmla="*/ 118 h 627"/>
                  <a:gd name="T22" fmla="*/ 156 w 815"/>
                  <a:gd name="T23" fmla="*/ 176 h 627"/>
                  <a:gd name="T24" fmla="*/ 601 w 815"/>
                  <a:gd name="T25" fmla="*/ 79 h 627"/>
                  <a:gd name="T26" fmla="*/ 601 w 815"/>
                  <a:gd name="T27" fmla="*/ 79 h 627"/>
                  <a:gd name="T28" fmla="*/ 530 w 815"/>
                  <a:gd name="T29" fmla="*/ 0 h 627"/>
                  <a:gd name="T30" fmla="*/ 285 w 815"/>
                  <a:gd name="T31" fmla="*/ 0 h 627"/>
                  <a:gd name="T32" fmla="*/ 214 w 815"/>
                  <a:gd name="T33" fmla="*/ 79 h 627"/>
                  <a:gd name="T34" fmla="*/ 0 w 815"/>
                  <a:gd name="T35" fmla="*/ 79 h 627"/>
                  <a:gd name="T36" fmla="*/ 0 w 815"/>
                  <a:gd name="T37" fmla="*/ 627 h 627"/>
                  <a:gd name="T38" fmla="*/ 815 w 815"/>
                  <a:gd name="T39" fmla="*/ 627 h 627"/>
                  <a:gd name="T40" fmla="*/ 815 w 815"/>
                  <a:gd name="T41" fmla="*/ 79 h 627"/>
                  <a:gd name="T42" fmla="*/ 601 w 815"/>
                  <a:gd name="T43" fmla="*/ 79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15" h="627">
                    <a:moveTo>
                      <a:pt x="408" y="553"/>
                    </a:moveTo>
                    <a:lnTo>
                      <a:pt x="408" y="553"/>
                    </a:lnTo>
                    <a:cubicBezTo>
                      <a:pt x="297" y="553"/>
                      <a:pt x="207" y="463"/>
                      <a:pt x="207" y="353"/>
                    </a:cubicBezTo>
                    <a:cubicBezTo>
                      <a:pt x="207" y="242"/>
                      <a:pt x="297" y="152"/>
                      <a:pt x="408" y="152"/>
                    </a:cubicBezTo>
                    <a:cubicBezTo>
                      <a:pt x="518" y="152"/>
                      <a:pt x="608" y="242"/>
                      <a:pt x="608" y="353"/>
                    </a:cubicBezTo>
                    <a:cubicBezTo>
                      <a:pt x="608" y="463"/>
                      <a:pt x="518" y="553"/>
                      <a:pt x="408" y="553"/>
                    </a:cubicBezTo>
                    <a:close/>
                    <a:moveTo>
                      <a:pt x="156" y="176"/>
                    </a:moveTo>
                    <a:lnTo>
                      <a:pt x="156" y="176"/>
                    </a:lnTo>
                    <a:lnTo>
                      <a:pt x="54" y="176"/>
                    </a:lnTo>
                    <a:lnTo>
                      <a:pt x="54" y="118"/>
                    </a:lnTo>
                    <a:lnTo>
                      <a:pt x="156" y="118"/>
                    </a:lnTo>
                    <a:lnTo>
                      <a:pt x="156" y="176"/>
                    </a:lnTo>
                    <a:close/>
                    <a:moveTo>
                      <a:pt x="601" y="79"/>
                    </a:moveTo>
                    <a:lnTo>
                      <a:pt x="601" y="79"/>
                    </a:lnTo>
                    <a:lnTo>
                      <a:pt x="530" y="0"/>
                    </a:lnTo>
                    <a:lnTo>
                      <a:pt x="285" y="0"/>
                    </a:lnTo>
                    <a:lnTo>
                      <a:pt x="214" y="79"/>
                    </a:lnTo>
                    <a:lnTo>
                      <a:pt x="0" y="79"/>
                    </a:lnTo>
                    <a:lnTo>
                      <a:pt x="0" y="627"/>
                    </a:lnTo>
                    <a:lnTo>
                      <a:pt x="815" y="627"/>
                    </a:lnTo>
                    <a:lnTo>
                      <a:pt x="815" y="79"/>
                    </a:lnTo>
                    <a:lnTo>
                      <a:pt x="601" y="79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" name="Freeform 27"/>
              <p:cNvSpPr/>
              <p:nvPr/>
            </p:nvSpPr>
            <p:spPr bwMode="auto">
              <a:xfrm>
                <a:off x="2955925" y="3987800"/>
                <a:ext cx="560388" cy="565150"/>
              </a:xfrm>
              <a:custGeom>
                <a:avLst/>
                <a:gdLst>
                  <a:gd name="T0" fmla="*/ 153 w 305"/>
                  <a:gd name="T1" fmla="*/ 0 h 306"/>
                  <a:gd name="T2" fmla="*/ 153 w 305"/>
                  <a:gd name="T3" fmla="*/ 0 h 306"/>
                  <a:gd name="T4" fmla="*/ 0 w 305"/>
                  <a:gd name="T5" fmla="*/ 153 h 306"/>
                  <a:gd name="T6" fmla="*/ 153 w 305"/>
                  <a:gd name="T7" fmla="*/ 306 h 306"/>
                  <a:gd name="T8" fmla="*/ 305 w 305"/>
                  <a:gd name="T9" fmla="*/ 153 h 306"/>
                  <a:gd name="T10" fmla="*/ 153 w 305"/>
                  <a:gd name="T11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5" h="306">
                    <a:moveTo>
                      <a:pt x="153" y="0"/>
                    </a:moveTo>
                    <a:lnTo>
                      <a:pt x="153" y="0"/>
                    </a:lnTo>
                    <a:cubicBezTo>
                      <a:pt x="68" y="0"/>
                      <a:pt x="0" y="68"/>
                      <a:pt x="0" y="153"/>
                    </a:cubicBezTo>
                    <a:cubicBezTo>
                      <a:pt x="0" y="237"/>
                      <a:pt x="68" y="306"/>
                      <a:pt x="153" y="306"/>
                    </a:cubicBezTo>
                    <a:cubicBezTo>
                      <a:pt x="237" y="306"/>
                      <a:pt x="305" y="237"/>
                      <a:pt x="305" y="153"/>
                    </a:cubicBezTo>
                    <a:cubicBezTo>
                      <a:pt x="305" y="68"/>
                      <a:pt x="237" y="0"/>
                      <a:pt x="153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pic>
        <p:nvPicPr>
          <p:cNvPr id="47" name="图片 4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29" t="6581" r="26229" b="8858"/>
          <a:stretch>
            <a:fillRect/>
          </a:stretch>
        </p:blipFill>
        <p:spPr>
          <a:xfrm>
            <a:off x="9143999" y="1051285"/>
            <a:ext cx="3048001" cy="3048001"/>
          </a:xfrm>
          <a:prstGeom prst="rect">
            <a:avLst/>
          </a:prstGeom>
          <a:effectLst/>
        </p:spPr>
      </p:pic>
      <p:sp>
        <p:nvSpPr>
          <p:cNvPr id="49" name="矩形 48"/>
          <p:cNvSpPr/>
          <p:nvPr/>
        </p:nvSpPr>
        <p:spPr>
          <a:xfrm>
            <a:off x="2299091" y="4839135"/>
            <a:ext cx="7821039" cy="812530"/>
          </a:xfrm>
          <a:prstGeom prst="rect">
            <a:avLst/>
          </a:prstGeom>
        </p:spPr>
        <p:txBody>
          <a:bodyPr wrap="square" numCol="1" spcCol="360000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更换图片方法：点击图片后右键，选择“更改图片”即可。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50" name="矩形 49"/>
          <p:cNvSpPr/>
          <p:nvPr/>
        </p:nvSpPr>
        <p:spPr>
          <a:xfrm>
            <a:off x="2071870" y="4858929"/>
            <a:ext cx="164699" cy="79273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66002" y="1966696"/>
            <a:ext cx="3262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4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感谢聆听！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66002" y="2899293"/>
            <a:ext cx="5773183" cy="1107996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kumimoji="1" lang="en-US" altLang="zh-CN" sz="6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THANK</a:t>
            </a:r>
            <a:r>
              <a:rPr kumimoji="1" lang="zh-CN" altLang="en-US" sz="6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6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YOU!</a:t>
            </a:r>
            <a:endParaRPr kumimoji="1" lang="zh-CN" altLang="en-US" sz="6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66002" y="4108889"/>
            <a:ext cx="55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</a:t>
            </a:r>
            <a:r>
              <a:rPr kumimoji="1" lang="zh-CN" altLang="en-US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请在此位置添加你的作品名称</a:t>
            </a:r>
            <a:r>
              <a:rPr kumimoji="1" lang="en-US" altLang="zh-CN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》</a:t>
            </a:r>
            <a:endParaRPr kumimoji="1" lang="zh-CN" altLang="en-US" sz="28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8"/>
          <p:cNvSpPr txBox="1"/>
          <p:nvPr/>
        </p:nvSpPr>
        <p:spPr>
          <a:xfrm>
            <a:off x="866002" y="4849824"/>
            <a:ext cx="3294202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学校名称：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XX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大学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指导老师：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John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Doe</a:t>
            </a:r>
            <a:endParaRPr lang="zh-CN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报告人：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Jane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Doe</a:t>
            </a:r>
            <a:endParaRPr lang="zh-CN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710042" y="1851645"/>
            <a:ext cx="2771914" cy="31547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19900" b="1" dirty="0">
                <a:solidFill>
                  <a:schemeClr val="accent1"/>
                </a:solidFill>
                <a:latin typeface="Calibri" panose="020F0502020204030204"/>
                <a:ea typeface="宋体" panose="02010600030101010101" pitchFamily="2" charset="-122"/>
              </a:rPr>
              <a:t>01</a:t>
            </a:r>
            <a:endParaRPr kumimoji="1" lang="zh-CN" altLang="en-US" sz="19900" b="1" dirty="0">
              <a:solidFill>
                <a:schemeClr val="accent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481956" y="2890391"/>
            <a:ext cx="3468468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zh-CN" altLang="en-US" sz="36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选题背景</a:t>
            </a:r>
            <a:endParaRPr lang="en-US" altLang="zh-CN" sz="36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BACKGROUND</a:t>
            </a:r>
            <a:endParaRPr kumimoji="1"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r>
              <a:rPr kumimoji="1" lang="zh-CN" altLang="en-US" dirty="0"/>
              <a:t> 选题背景</a:t>
            </a:r>
          </a:p>
        </p:txBody>
      </p:sp>
      <p:grpSp>
        <p:nvGrpSpPr>
          <p:cNvPr id="10" name="组 9"/>
          <p:cNvGrpSpPr/>
          <p:nvPr/>
        </p:nvGrpSpPr>
        <p:grpSpPr>
          <a:xfrm>
            <a:off x="671804" y="3694923"/>
            <a:ext cx="3377682" cy="2351313"/>
            <a:chOff x="746449" y="3657601"/>
            <a:chExt cx="3377682" cy="2351313"/>
          </a:xfrm>
        </p:grpSpPr>
        <p:sp>
          <p:nvSpPr>
            <p:cNvPr id="3" name="矩形 2"/>
            <p:cNvSpPr/>
            <p:nvPr/>
          </p:nvSpPr>
          <p:spPr>
            <a:xfrm>
              <a:off x="746449" y="3657601"/>
              <a:ext cx="3377682" cy="23513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4" name="组合 46"/>
            <p:cNvGrpSpPr/>
            <p:nvPr/>
          </p:nvGrpSpPr>
          <p:grpSpPr>
            <a:xfrm>
              <a:off x="2167696" y="3924596"/>
              <a:ext cx="535187" cy="412291"/>
              <a:chOff x="2486025" y="3619500"/>
              <a:chExt cx="1500188" cy="1155700"/>
            </a:xfrm>
            <a:solidFill>
              <a:schemeClr val="bg1"/>
            </a:solidFill>
          </p:grpSpPr>
          <p:sp>
            <p:nvSpPr>
              <p:cNvPr id="5" name="Freeform 26"/>
              <p:cNvSpPr>
                <a:spLocks noEditPoints="1"/>
              </p:cNvSpPr>
              <p:nvPr/>
            </p:nvSpPr>
            <p:spPr bwMode="auto">
              <a:xfrm>
                <a:off x="2486025" y="3619500"/>
                <a:ext cx="1500188" cy="1155700"/>
              </a:xfrm>
              <a:custGeom>
                <a:avLst/>
                <a:gdLst>
                  <a:gd name="T0" fmla="*/ 408 w 815"/>
                  <a:gd name="T1" fmla="*/ 553 h 627"/>
                  <a:gd name="T2" fmla="*/ 408 w 815"/>
                  <a:gd name="T3" fmla="*/ 553 h 627"/>
                  <a:gd name="T4" fmla="*/ 207 w 815"/>
                  <a:gd name="T5" fmla="*/ 353 h 627"/>
                  <a:gd name="T6" fmla="*/ 408 w 815"/>
                  <a:gd name="T7" fmla="*/ 152 h 627"/>
                  <a:gd name="T8" fmla="*/ 608 w 815"/>
                  <a:gd name="T9" fmla="*/ 353 h 627"/>
                  <a:gd name="T10" fmla="*/ 408 w 815"/>
                  <a:gd name="T11" fmla="*/ 553 h 627"/>
                  <a:gd name="T12" fmla="*/ 156 w 815"/>
                  <a:gd name="T13" fmla="*/ 176 h 627"/>
                  <a:gd name="T14" fmla="*/ 156 w 815"/>
                  <a:gd name="T15" fmla="*/ 176 h 627"/>
                  <a:gd name="T16" fmla="*/ 54 w 815"/>
                  <a:gd name="T17" fmla="*/ 176 h 627"/>
                  <a:gd name="T18" fmla="*/ 54 w 815"/>
                  <a:gd name="T19" fmla="*/ 118 h 627"/>
                  <a:gd name="T20" fmla="*/ 156 w 815"/>
                  <a:gd name="T21" fmla="*/ 118 h 627"/>
                  <a:gd name="T22" fmla="*/ 156 w 815"/>
                  <a:gd name="T23" fmla="*/ 176 h 627"/>
                  <a:gd name="T24" fmla="*/ 601 w 815"/>
                  <a:gd name="T25" fmla="*/ 79 h 627"/>
                  <a:gd name="T26" fmla="*/ 601 w 815"/>
                  <a:gd name="T27" fmla="*/ 79 h 627"/>
                  <a:gd name="T28" fmla="*/ 530 w 815"/>
                  <a:gd name="T29" fmla="*/ 0 h 627"/>
                  <a:gd name="T30" fmla="*/ 285 w 815"/>
                  <a:gd name="T31" fmla="*/ 0 h 627"/>
                  <a:gd name="T32" fmla="*/ 214 w 815"/>
                  <a:gd name="T33" fmla="*/ 79 h 627"/>
                  <a:gd name="T34" fmla="*/ 0 w 815"/>
                  <a:gd name="T35" fmla="*/ 79 h 627"/>
                  <a:gd name="T36" fmla="*/ 0 w 815"/>
                  <a:gd name="T37" fmla="*/ 627 h 627"/>
                  <a:gd name="T38" fmla="*/ 815 w 815"/>
                  <a:gd name="T39" fmla="*/ 627 h 627"/>
                  <a:gd name="T40" fmla="*/ 815 w 815"/>
                  <a:gd name="T41" fmla="*/ 79 h 627"/>
                  <a:gd name="T42" fmla="*/ 601 w 815"/>
                  <a:gd name="T43" fmla="*/ 79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15" h="627">
                    <a:moveTo>
                      <a:pt x="408" y="553"/>
                    </a:moveTo>
                    <a:lnTo>
                      <a:pt x="408" y="553"/>
                    </a:lnTo>
                    <a:cubicBezTo>
                      <a:pt x="297" y="553"/>
                      <a:pt x="207" y="463"/>
                      <a:pt x="207" y="353"/>
                    </a:cubicBezTo>
                    <a:cubicBezTo>
                      <a:pt x="207" y="242"/>
                      <a:pt x="297" y="152"/>
                      <a:pt x="408" y="152"/>
                    </a:cubicBezTo>
                    <a:cubicBezTo>
                      <a:pt x="518" y="152"/>
                      <a:pt x="608" y="242"/>
                      <a:pt x="608" y="353"/>
                    </a:cubicBezTo>
                    <a:cubicBezTo>
                      <a:pt x="608" y="463"/>
                      <a:pt x="518" y="553"/>
                      <a:pt x="408" y="553"/>
                    </a:cubicBezTo>
                    <a:close/>
                    <a:moveTo>
                      <a:pt x="156" y="176"/>
                    </a:moveTo>
                    <a:lnTo>
                      <a:pt x="156" y="176"/>
                    </a:lnTo>
                    <a:lnTo>
                      <a:pt x="54" y="176"/>
                    </a:lnTo>
                    <a:lnTo>
                      <a:pt x="54" y="118"/>
                    </a:lnTo>
                    <a:lnTo>
                      <a:pt x="156" y="118"/>
                    </a:lnTo>
                    <a:lnTo>
                      <a:pt x="156" y="176"/>
                    </a:lnTo>
                    <a:close/>
                    <a:moveTo>
                      <a:pt x="601" y="79"/>
                    </a:moveTo>
                    <a:lnTo>
                      <a:pt x="601" y="79"/>
                    </a:lnTo>
                    <a:lnTo>
                      <a:pt x="530" y="0"/>
                    </a:lnTo>
                    <a:lnTo>
                      <a:pt x="285" y="0"/>
                    </a:lnTo>
                    <a:lnTo>
                      <a:pt x="214" y="79"/>
                    </a:lnTo>
                    <a:lnTo>
                      <a:pt x="0" y="79"/>
                    </a:lnTo>
                    <a:lnTo>
                      <a:pt x="0" y="627"/>
                    </a:lnTo>
                    <a:lnTo>
                      <a:pt x="815" y="627"/>
                    </a:lnTo>
                    <a:lnTo>
                      <a:pt x="815" y="79"/>
                    </a:lnTo>
                    <a:lnTo>
                      <a:pt x="601" y="79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" name="Freeform 27"/>
              <p:cNvSpPr/>
              <p:nvPr/>
            </p:nvSpPr>
            <p:spPr bwMode="auto">
              <a:xfrm>
                <a:off x="2955925" y="3987800"/>
                <a:ext cx="560388" cy="565150"/>
              </a:xfrm>
              <a:custGeom>
                <a:avLst/>
                <a:gdLst>
                  <a:gd name="T0" fmla="*/ 153 w 305"/>
                  <a:gd name="T1" fmla="*/ 0 h 306"/>
                  <a:gd name="T2" fmla="*/ 153 w 305"/>
                  <a:gd name="T3" fmla="*/ 0 h 306"/>
                  <a:gd name="T4" fmla="*/ 0 w 305"/>
                  <a:gd name="T5" fmla="*/ 153 h 306"/>
                  <a:gd name="T6" fmla="*/ 153 w 305"/>
                  <a:gd name="T7" fmla="*/ 306 h 306"/>
                  <a:gd name="T8" fmla="*/ 305 w 305"/>
                  <a:gd name="T9" fmla="*/ 153 h 306"/>
                  <a:gd name="T10" fmla="*/ 153 w 305"/>
                  <a:gd name="T11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5" h="306">
                    <a:moveTo>
                      <a:pt x="153" y="0"/>
                    </a:moveTo>
                    <a:lnTo>
                      <a:pt x="153" y="0"/>
                    </a:lnTo>
                    <a:cubicBezTo>
                      <a:pt x="68" y="0"/>
                      <a:pt x="0" y="68"/>
                      <a:pt x="0" y="153"/>
                    </a:cubicBezTo>
                    <a:cubicBezTo>
                      <a:pt x="0" y="237"/>
                      <a:pt x="68" y="306"/>
                      <a:pt x="153" y="306"/>
                    </a:cubicBezTo>
                    <a:cubicBezTo>
                      <a:pt x="237" y="306"/>
                      <a:pt x="305" y="237"/>
                      <a:pt x="305" y="153"/>
                    </a:cubicBezTo>
                    <a:cubicBezTo>
                      <a:pt x="305" y="68"/>
                      <a:pt x="237" y="0"/>
                      <a:pt x="153" y="0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7" name="矩形 6"/>
            <p:cNvSpPr/>
            <p:nvPr/>
          </p:nvSpPr>
          <p:spPr>
            <a:xfrm>
              <a:off x="907477" y="5013953"/>
              <a:ext cx="3055624" cy="812530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点击此处添加文本内容，如关键词、部分简单介绍等。点击此处添加文本内容，如关键词、部分简单介绍等。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522218" y="4570118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18" name="组 17"/>
          <p:cNvGrpSpPr/>
          <p:nvPr/>
        </p:nvGrpSpPr>
        <p:grpSpPr>
          <a:xfrm>
            <a:off x="4210514" y="3697763"/>
            <a:ext cx="3377682" cy="2351313"/>
            <a:chOff x="746449" y="3657601"/>
            <a:chExt cx="3377682" cy="2351313"/>
          </a:xfrm>
        </p:grpSpPr>
        <p:sp>
          <p:nvSpPr>
            <p:cNvPr id="19" name="矩形 18"/>
            <p:cNvSpPr/>
            <p:nvPr/>
          </p:nvSpPr>
          <p:spPr>
            <a:xfrm>
              <a:off x="746449" y="3657601"/>
              <a:ext cx="3377682" cy="235131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20" name="组合 46"/>
            <p:cNvGrpSpPr/>
            <p:nvPr/>
          </p:nvGrpSpPr>
          <p:grpSpPr>
            <a:xfrm>
              <a:off x="2167696" y="3924596"/>
              <a:ext cx="535187" cy="412291"/>
              <a:chOff x="2486025" y="3619500"/>
              <a:chExt cx="1500188" cy="1155700"/>
            </a:xfrm>
            <a:solidFill>
              <a:schemeClr val="bg1"/>
            </a:solidFill>
          </p:grpSpPr>
          <p:sp>
            <p:nvSpPr>
              <p:cNvPr id="23" name="Freeform 26"/>
              <p:cNvSpPr>
                <a:spLocks noEditPoints="1"/>
              </p:cNvSpPr>
              <p:nvPr/>
            </p:nvSpPr>
            <p:spPr bwMode="auto">
              <a:xfrm>
                <a:off x="2486025" y="3619500"/>
                <a:ext cx="1500188" cy="1155700"/>
              </a:xfrm>
              <a:custGeom>
                <a:avLst/>
                <a:gdLst>
                  <a:gd name="T0" fmla="*/ 408 w 815"/>
                  <a:gd name="T1" fmla="*/ 553 h 627"/>
                  <a:gd name="T2" fmla="*/ 408 w 815"/>
                  <a:gd name="T3" fmla="*/ 553 h 627"/>
                  <a:gd name="T4" fmla="*/ 207 w 815"/>
                  <a:gd name="T5" fmla="*/ 353 h 627"/>
                  <a:gd name="T6" fmla="*/ 408 w 815"/>
                  <a:gd name="T7" fmla="*/ 152 h 627"/>
                  <a:gd name="T8" fmla="*/ 608 w 815"/>
                  <a:gd name="T9" fmla="*/ 353 h 627"/>
                  <a:gd name="T10" fmla="*/ 408 w 815"/>
                  <a:gd name="T11" fmla="*/ 553 h 627"/>
                  <a:gd name="T12" fmla="*/ 156 w 815"/>
                  <a:gd name="T13" fmla="*/ 176 h 627"/>
                  <a:gd name="T14" fmla="*/ 156 w 815"/>
                  <a:gd name="T15" fmla="*/ 176 h 627"/>
                  <a:gd name="T16" fmla="*/ 54 w 815"/>
                  <a:gd name="T17" fmla="*/ 176 h 627"/>
                  <a:gd name="T18" fmla="*/ 54 w 815"/>
                  <a:gd name="T19" fmla="*/ 118 h 627"/>
                  <a:gd name="T20" fmla="*/ 156 w 815"/>
                  <a:gd name="T21" fmla="*/ 118 h 627"/>
                  <a:gd name="T22" fmla="*/ 156 w 815"/>
                  <a:gd name="T23" fmla="*/ 176 h 627"/>
                  <a:gd name="T24" fmla="*/ 601 w 815"/>
                  <a:gd name="T25" fmla="*/ 79 h 627"/>
                  <a:gd name="T26" fmla="*/ 601 w 815"/>
                  <a:gd name="T27" fmla="*/ 79 h 627"/>
                  <a:gd name="T28" fmla="*/ 530 w 815"/>
                  <a:gd name="T29" fmla="*/ 0 h 627"/>
                  <a:gd name="T30" fmla="*/ 285 w 815"/>
                  <a:gd name="T31" fmla="*/ 0 h 627"/>
                  <a:gd name="T32" fmla="*/ 214 w 815"/>
                  <a:gd name="T33" fmla="*/ 79 h 627"/>
                  <a:gd name="T34" fmla="*/ 0 w 815"/>
                  <a:gd name="T35" fmla="*/ 79 h 627"/>
                  <a:gd name="T36" fmla="*/ 0 w 815"/>
                  <a:gd name="T37" fmla="*/ 627 h 627"/>
                  <a:gd name="T38" fmla="*/ 815 w 815"/>
                  <a:gd name="T39" fmla="*/ 627 h 627"/>
                  <a:gd name="T40" fmla="*/ 815 w 815"/>
                  <a:gd name="T41" fmla="*/ 79 h 627"/>
                  <a:gd name="T42" fmla="*/ 601 w 815"/>
                  <a:gd name="T43" fmla="*/ 79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15" h="627">
                    <a:moveTo>
                      <a:pt x="408" y="553"/>
                    </a:moveTo>
                    <a:lnTo>
                      <a:pt x="408" y="553"/>
                    </a:lnTo>
                    <a:cubicBezTo>
                      <a:pt x="297" y="553"/>
                      <a:pt x="207" y="463"/>
                      <a:pt x="207" y="353"/>
                    </a:cubicBezTo>
                    <a:cubicBezTo>
                      <a:pt x="207" y="242"/>
                      <a:pt x="297" y="152"/>
                      <a:pt x="408" y="152"/>
                    </a:cubicBezTo>
                    <a:cubicBezTo>
                      <a:pt x="518" y="152"/>
                      <a:pt x="608" y="242"/>
                      <a:pt x="608" y="353"/>
                    </a:cubicBezTo>
                    <a:cubicBezTo>
                      <a:pt x="608" y="463"/>
                      <a:pt x="518" y="553"/>
                      <a:pt x="408" y="553"/>
                    </a:cubicBezTo>
                    <a:close/>
                    <a:moveTo>
                      <a:pt x="156" y="176"/>
                    </a:moveTo>
                    <a:lnTo>
                      <a:pt x="156" y="176"/>
                    </a:lnTo>
                    <a:lnTo>
                      <a:pt x="54" y="176"/>
                    </a:lnTo>
                    <a:lnTo>
                      <a:pt x="54" y="118"/>
                    </a:lnTo>
                    <a:lnTo>
                      <a:pt x="156" y="118"/>
                    </a:lnTo>
                    <a:lnTo>
                      <a:pt x="156" y="176"/>
                    </a:lnTo>
                    <a:close/>
                    <a:moveTo>
                      <a:pt x="601" y="79"/>
                    </a:moveTo>
                    <a:lnTo>
                      <a:pt x="601" y="79"/>
                    </a:lnTo>
                    <a:lnTo>
                      <a:pt x="530" y="0"/>
                    </a:lnTo>
                    <a:lnTo>
                      <a:pt x="285" y="0"/>
                    </a:lnTo>
                    <a:lnTo>
                      <a:pt x="214" y="79"/>
                    </a:lnTo>
                    <a:lnTo>
                      <a:pt x="0" y="79"/>
                    </a:lnTo>
                    <a:lnTo>
                      <a:pt x="0" y="627"/>
                    </a:lnTo>
                    <a:lnTo>
                      <a:pt x="815" y="627"/>
                    </a:lnTo>
                    <a:lnTo>
                      <a:pt x="815" y="79"/>
                    </a:lnTo>
                    <a:lnTo>
                      <a:pt x="601" y="79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" name="Freeform 27"/>
              <p:cNvSpPr/>
              <p:nvPr/>
            </p:nvSpPr>
            <p:spPr bwMode="auto">
              <a:xfrm>
                <a:off x="2955925" y="3987800"/>
                <a:ext cx="560388" cy="565150"/>
              </a:xfrm>
              <a:custGeom>
                <a:avLst/>
                <a:gdLst>
                  <a:gd name="T0" fmla="*/ 153 w 305"/>
                  <a:gd name="T1" fmla="*/ 0 h 306"/>
                  <a:gd name="T2" fmla="*/ 153 w 305"/>
                  <a:gd name="T3" fmla="*/ 0 h 306"/>
                  <a:gd name="T4" fmla="*/ 0 w 305"/>
                  <a:gd name="T5" fmla="*/ 153 h 306"/>
                  <a:gd name="T6" fmla="*/ 153 w 305"/>
                  <a:gd name="T7" fmla="*/ 306 h 306"/>
                  <a:gd name="T8" fmla="*/ 305 w 305"/>
                  <a:gd name="T9" fmla="*/ 153 h 306"/>
                  <a:gd name="T10" fmla="*/ 153 w 305"/>
                  <a:gd name="T11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5" h="306">
                    <a:moveTo>
                      <a:pt x="153" y="0"/>
                    </a:moveTo>
                    <a:lnTo>
                      <a:pt x="153" y="0"/>
                    </a:lnTo>
                    <a:cubicBezTo>
                      <a:pt x="68" y="0"/>
                      <a:pt x="0" y="68"/>
                      <a:pt x="0" y="153"/>
                    </a:cubicBezTo>
                    <a:cubicBezTo>
                      <a:pt x="0" y="237"/>
                      <a:pt x="68" y="306"/>
                      <a:pt x="153" y="306"/>
                    </a:cubicBezTo>
                    <a:cubicBezTo>
                      <a:pt x="237" y="306"/>
                      <a:pt x="305" y="237"/>
                      <a:pt x="305" y="153"/>
                    </a:cubicBezTo>
                    <a:cubicBezTo>
                      <a:pt x="305" y="68"/>
                      <a:pt x="237" y="0"/>
                      <a:pt x="153" y="0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21" name="矩形 20"/>
            <p:cNvSpPr/>
            <p:nvPr/>
          </p:nvSpPr>
          <p:spPr>
            <a:xfrm>
              <a:off x="907477" y="5013953"/>
              <a:ext cx="3055624" cy="812530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点击此处添加文本内容，如关键词、部分简单介绍等。点击此处添加文本内容，如关键词、部分简单介绍等。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1522218" y="4570118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25" name="组 24"/>
          <p:cNvGrpSpPr/>
          <p:nvPr/>
        </p:nvGrpSpPr>
        <p:grpSpPr>
          <a:xfrm>
            <a:off x="7755831" y="3694923"/>
            <a:ext cx="3377682" cy="2351313"/>
            <a:chOff x="746449" y="3657601"/>
            <a:chExt cx="3377682" cy="2351313"/>
          </a:xfrm>
        </p:grpSpPr>
        <p:sp>
          <p:nvSpPr>
            <p:cNvPr id="26" name="矩形 25"/>
            <p:cNvSpPr/>
            <p:nvPr/>
          </p:nvSpPr>
          <p:spPr>
            <a:xfrm>
              <a:off x="746449" y="3657601"/>
              <a:ext cx="3377682" cy="235131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27" name="组合 46"/>
            <p:cNvGrpSpPr/>
            <p:nvPr/>
          </p:nvGrpSpPr>
          <p:grpSpPr>
            <a:xfrm>
              <a:off x="2167696" y="3924596"/>
              <a:ext cx="535187" cy="412291"/>
              <a:chOff x="2486025" y="3619500"/>
              <a:chExt cx="1500188" cy="1155700"/>
            </a:xfrm>
            <a:solidFill>
              <a:schemeClr val="bg1"/>
            </a:solidFill>
          </p:grpSpPr>
          <p:sp>
            <p:nvSpPr>
              <p:cNvPr id="30" name="Freeform 26"/>
              <p:cNvSpPr>
                <a:spLocks noEditPoints="1"/>
              </p:cNvSpPr>
              <p:nvPr/>
            </p:nvSpPr>
            <p:spPr bwMode="auto">
              <a:xfrm>
                <a:off x="2486025" y="3619500"/>
                <a:ext cx="1500188" cy="1155700"/>
              </a:xfrm>
              <a:custGeom>
                <a:avLst/>
                <a:gdLst>
                  <a:gd name="T0" fmla="*/ 408 w 815"/>
                  <a:gd name="T1" fmla="*/ 553 h 627"/>
                  <a:gd name="T2" fmla="*/ 408 w 815"/>
                  <a:gd name="T3" fmla="*/ 553 h 627"/>
                  <a:gd name="T4" fmla="*/ 207 w 815"/>
                  <a:gd name="T5" fmla="*/ 353 h 627"/>
                  <a:gd name="T6" fmla="*/ 408 w 815"/>
                  <a:gd name="T7" fmla="*/ 152 h 627"/>
                  <a:gd name="T8" fmla="*/ 608 w 815"/>
                  <a:gd name="T9" fmla="*/ 353 h 627"/>
                  <a:gd name="T10" fmla="*/ 408 w 815"/>
                  <a:gd name="T11" fmla="*/ 553 h 627"/>
                  <a:gd name="T12" fmla="*/ 156 w 815"/>
                  <a:gd name="T13" fmla="*/ 176 h 627"/>
                  <a:gd name="T14" fmla="*/ 156 w 815"/>
                  <a:gd name="T15" fmla="*/ 176 h 627"/>
                  <a:gd name="T16" fmla="*/ 54 w 815"/>
                  <a:gd name="T17" fmla="*/ 176 h 627"/>
                  <a:gd name="T18" fmla="*/ 54 w 815"/>
                  <a:gd name="T19" fmla="*/ 118 h 627"/>
                  <a:gd name="T20" fmla="*/ 156 w 815"/>
                  <a:gd name="T21" fmla="*/ 118 h 627"/>
                  <a:gd name="T22" fmla="*/ 156 w 815"/>
                  <a:gd name="T23" fmla="*/ 176 h 627"/>
                  <a:gd name="T24" fmla="*/ 601 w 815"/>
                  <a:gd name="T25" fmla="*/ 79 h 627"/>
                  <a:gd name="T26" fmla="*/ 601 w 815"/>
                  <a:gd name="T27" fmla="*/ 79 h 627"/>
                  <a:gd name="T28" fmla="*/ 530 w 815"/>
                  <a:gd name="T29" fmla="*/ 0 h 627"/>
                  <a:gd name="T30" fmla="*/ 285 w 815"/>
                  <a:gd name="T31" fmla="*/ 0 h 627"/>
                  <a:gd name="T32" fmla="*/ 214 w 815"/>
                  <a:gd name="T33" fmla="*/ 79 h 627"/>
                  <a:gd name="T34" fmla="*/ 0 w 815"/>
                  <a:gd name="T35" fmla="*/ 79 h 627"/>
                  <a:gd name="T36" fmla="*/ 0 w 815"/>
                  <a:gd name="T37" fmla="*/ 627 h 627"/>
                  <a:gd name="T38" fmla="*/ 815 w 815"/>
                  <a:gd name="T39" fmla="*/ 627 h 627"/>
                  <a:gd name="T40" fmla="*/ 815 w 815"/>
                  <a:gd name="T41" fmla="*/ 79 h 627"/>
                  <a:gd name="T42" fmla="*/ 601 w 815"/>
                  <a:gd name="T43" fmla="*/ 79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15" h="627">
                    <a:moveTo>
                      <a:pt x="408" y="553"/>
                    </a:moveTo>
                    <a:lnTo>
                      <a:pt x="408" y="553"/>
                    </a:lnTo>
                    <a:cubicBezTo>
                      <a:pt x="297" y="553"/>
                      <a:pt x="207" y="463"/>
                      <a:pt x="207" y="353"/>
                    </a:cubicBezTo>
                    <a:cubicBezTo>
                      <a:pt x="207" y="242"/>
                      <a:pt x="297" y="152"/>
                      <a:pt x="408" y="152"/>
                    </a:cubicBezTo>
                    <a:cubicBezTo>
                      <a:pt x="518" y="152"/>
                      <a:pt x="608" y="242"/>
                      <a:pt x="608" y="353"/>
                    </a:cubicBezTo>
                    <a:cubicBezTo>
                      <a:pt x="608" y="463"/>
                      <a:pt x="518" y="553"/>
                      <a:pt x="408" y="553"/>
                    </a:cubicBezTo>
                    <a:close/>
                    <a:moveTo>
                      <a:pt x="156" y="176"/>
                    </a:moveTo>
                    <a:lnTo>
                      <a:pt x="156" y="176"/>
                    </a:lnTo>
                    <a:lnTo>
                      <a:pt x="54" y="176"/>
                    </a:lnTo>
                    <a:lnTo>
                      <a:pt x="54" y="118"/>
                    </a:lnTo>
                    <a:lnTo>
                      <a:pt x="156" y="118"/>
                    </a:lnTo>
                    <a:lnTo>
                      <a:pt x="156" y="176"/>
                    </a:lnTo>
                    <a:close/>
                    <a:moveTo>
                      <a:pt x="601" y="79"/>
                    </a:moveTo>
                    <a:lnTo>
                      <a:pt x="601" y="79"/>
                    </a:lnTo>
                    <a:lnTo>
                      <a:pt x="530" y="0"/>
                    </a:lnTo>
                    <a:lnTo>
                      <a:pt x="285" y="0"/>
                    </a:lnTo>
                    <a:lnTo>
                      <a:pt x="214" y="79"/>
                    </a:lnTo>
                    <a:lnTo>
                      <a:pt x="0" y="79"/>
                    </a:lnTo>
                    <a:lnTo>
                      <a:pt x="0" y="627"/>
                    </a:lnTo>
                    <a:lnTo>
                      <a:pt x="815" y="627"/>
                    </a:lnTo>
                    <a:lnTo>
                      <a:pt x="815" y="79"/>
                    </a:lnTo>
                    <a:lnTo>
                      <a:pt x="601" y="79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" name="Freeform 27"/>
              <p:cNvSpPr/>
              <p:nvPr/>
            </p:nvSpPr>
            <p:spPr bwMode="auto">
              <a:xfrm>
                <a:off x="2955925" y="3987800"/>
                <a:ext cx="560388" cy="565150"/>
              </a:xfrm>
              <a:custGeom>
                <a:avLst/>
                <a:gdLst>
                  <a:gd name="T0" fmla="*/ 153 w 305"/>
                  <a:gd name="T1" fmla="*/ 0 h 306"/>
                  <a:gd name="T2" fmla="*/ 153 w 305"/>
                  <a:gd name="T3" fmla="*/ 0 h 306"/>
                  <a:gd name="T4" fmla="*/ 0 w 305"/>
                  <a:gd name="T5" fmla="*/ 153 h 306"/>
                  <a:gd name="T6" fmla="*/ 153 w 305"/>
                  <a:gd name="T7" fmla="*/ 306 h 306"/>
                  <a:gd name="T8" fmla="*/ 305 w 305"/>
                  <a:gd name="T9" fmla="*/ 153 h 306"/>
                  <a:gd name="T10" fmla="*/ 153 w 305"/>
                  <a:gd name="T11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5" h="306">
                    <a:moveTo>
                      <a:pt x="153" y="0"/>
                    </a:moveTo>
                    <a:lnTo>
                      <a:pt x="153" y="0"/>
                    </a:lnTo>
                    <a:cubicBezTo>
                      <a:pt x="68" y="0"/>
                      <a:pt x="0" y="68"/>
                      <a:pt x="0" y="153"/>
                    </a:cubicBezTo>
                    <a:cubicBezTo>
                      <a:pt x="0" y="237"/>
                      <a:pt x="68" y="306"/>
                      <a:pt x="153" y="306"/>
                    </a:cubicBezTo>
                    <a:cubicBezTo>
                      <a:pt x="237" y="306"/>
                      <a:pt x="305" y="237"/>
                      <a:pt x="305" y="153"/>
                    </a:cubicBezTo>
                    <a:cubicBezTo>
                      <a:pt x="305" y="68"/>
                      <a:pt x="237" y="0"/>
                      <a:pt x="153" y="0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28" name="矩形 27"/>
            <p:cNvSpPr/>
            <p:nvPr/>
          </p:nvSpPr>
          <p:spPr>
            <a:xfrm>
              <a:off x="907477" y="5013953"/>
              <a:ext cx="3055624" cy="812530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点击此处添加文本内容，如关键词、部分简单介绍等。点击此处添加文本内容，如关键词、部分简单介绍等。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1522218" y="4570118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sp>
        <p:nvSpPr>
          <p:cNvPr id="33" name="矩形 32"/>
          <p:cNvSpPr/>
          <p:nvPr/>
        </p:nvSpPr>
        <p:spPr>
          <a:xfrm>
            <a:off x="669181" y="1837701"/>
            <a:ext cx="10464332" cy="1292662"/>
          </a:xfrm>
          <a:prstGeom prst="rect">
            <a:avLst/>
          </a:prstGeom>
        </p:spPr>
        <p:txBody>
          <a:bodyPr wrap="square" numCol="2" spcCol="360000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  <a:p>
            <a:pPr defTabSz="609600"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669181" y="1345993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200">
              <a:lnSpc>
                <a:spcPct val="130000"/>
              </a:lnSpc>
              <a:defRPr/>
            </a:pPr>
            <a:r>
              <a:rPr lang="zh-CN" altLang="en-U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kern="0" dirty="0">
              <a:solidFill>
                <a:schemeClr val="tx1">
                  <a:lumMod val="75000"/>
                  <a:lumOff val="25000"/>
                </a:schemeClr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任意形状 38"/>
          <p:cNvSpPr/>
          <p:nvPr/>
        </p:nvSpPr>
        <p:spPr>
          <a:xfrm rot="4500000">
            <a:off x="1877644" y="1380700"/>
            <a:ext cx="2813842" cy="2925592"/>
          </a:xfrm>
          <a:custGeom>
            <a:avLst/>
            <a:gdLst>
              <a:gd name="connsiteX0" fmla="*/ 2104393 w 2813842"/>
              <a:gd name="connsiteY0" fmla="*/ 0 h 2925592"/>
              <a:gd name="connsiteX1" fmla="*/ 2107984 w 2813842"/>
              <a:gd name="connsiteY1" fmla="*/ 362 h 2925592"/>
              <a:gd name="connsiteX2" fmla="*/ 2110186 w 2813842"/>
              <a:gd name="connsiteY2" fmla="*/ 331 h 2925592"/>
              <a:gd name="connsiteX3" fmla="*/ 2110182 w 2813842"/>
              <a:gd name="connsiteY3" fmla="*/ 584 h 2925592"/>
              <a:gd name="connsiteX4" fmla="*/ 2247372 w 2813842"/>
              <a:gd name="connsiteY4" fmla="*/ 14414 h 2925592"/>
              <a:gd name="connsiteX5" fmla="*/ 2813842 w 2813842"/>
              <a:gd name="connsiteY5" fmla="*/ 709448 h 2925592"/>
              <a:gd name="connsiteX6" fmla="*/ 2104393 w 2813842"/>
              <a:gd name="connsiteY6" fmla="*/ 1418896 h 2925592"/>
              <a:gd name="connsiteX7" fmla="*/ 2044611 w 2813842"/>
              <a:gd name="connsiteY7" fmla="*/ 1412870 h 2925592"/>
              <a:gd name="connsiteX8" fmla="*/ 2000702 w 2813842"/>
              <a:gd name="connsiteY8" fmla="*/ 1414882 h 2925592"/>
              <a:gd name="connsiteX9" fmla="*/ 1520116 w 2813842"/>
              <a:gd name="connsiteY9" fmla="*/ 1708876 h 2925592"/>
              <a:gd name="connsiteX10" fmla="*/ 1469491 w 2813842"/>
              <a:gd name="connsiteY10" fmla="*/ 2345464 h 2925592"/>
              <a:gd name="connsiteX11" fmla="*/ 183360 w 2813842"/>
              <a:gd name="connsiteY11" fmla="*/ 2925592 h 2925592"/>
              <a:gd name="connsiteX12" fmla="*/ 341842 w 2813842"/>
              <a:gd name="connsiteY12" fmla="*/ 932765 h 2925592"/>
              <a:gd name="connsiteX13" fmla="*/ 1977571 w 2813842"/>
              <a:gd name="connsiteY13" fmla="*/ 2195 h 2925592"/>
              <a:gd name="connsiteX14" fmla="*/ 2099639 w 2813842"/>
              <a:gd name="connsiteY14" fmla="*/ 479 h 292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13842" h="2925592">
                <a:moveTo>
                  <a:pt x="2104393" y="0"/>
                </a:moveTo>
                <a:lnTo>
                  <a:pt x="2107984" y="362"/>
                </a:lnTo>
                <a:lnTo>
                  <a:pt x="2110186" y="331"/>
                </a:lnTo>
                <a:lnTo>
                  <a:pt x="2110182" y="584"/>
                </a:lnTo>
                <a:lnTo>
                  <a:pt x="2247372" y="14414"/>
                </a:lnTo>
                <a:cubicBezTo>
                  <a:pt x="2570656" y="80567"/>
                  <a:pt x="2813842" y="366608"/>
                  <a:pt x="2813842" y="709448"/>
                </a:cubicBezTo>
                <a:cubicBezTo>
                  <a:pt x="2813842" y="1101265"/>
                  <a:pt x="2496211" y="1418896"/>
                  <a:pt x="2104393" y="1418896"/>
                </a:cubicBezTo>
                <a:lnTo>
                  <a:pt x="2044611" y="1412870"/>
                </a:lnTo>
                <a:lnTo>
                  <a:pt x="2000702" y="1414882"/>
                </a:lnTo>
                <a:cubicBezTo>
                  <a:pt x="1806196" y="1436272"/>
                  <a:pt x="1629339" y="1543057"/>
                  <a:pt x="1520116" y="1708876"/>
                </a:cubicBezTo>
                <a:cubicBezTo>
                  <a:pt x="1395290" y="1898384"/>
                  <a:pt x="1376186" y="2138609"/>
                  <a:pt x="1469491" y="2345464"/>
                </a:cubicBezTo>
                <a:lnTo>
                  <a:pt x="183360" y="2925592"/>
                </a:lnTo>
                <a:cubicBezTo>
                  <a:pt x="-108729" y="2278036"/>
                  <a:pt x="-48924" y="1526016"/>
                  <a:pt x="341842" y="932765"/>
                </a:cubicBezTo>
                <a:cubicBezTo>
                  <a:pt x="708185" y="376592"/>
                  <a:pt x="1317583" y="32573"/>
                  <a:pt x="1977571" y="2195"/>
                </a:cubicBezTo>
                <a:lnTo>
                  <a:pt x="2099639" y="47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r>
              <a:rPr kumimoji="1" lang="zh-CN" altLang="en-US" dirty="0"/>
              <a:t> 选题背景</a:t>
            </a:r>
          </a:p>
        </p:txBody>
      </p:sp>
      <p:grpSp>
        <p:nvGrpSpPr>
          <p:cNvPr id="80" name="组 79"/>
          <p:cNvGrpSpPr/>
          <p:nvPr/>
        </p:nvGrpSpPr>
        <p:grpSpPr>
          <a:xfrm>
            <a:off x="835566" y="1560786"/>
            <a:ext cx="2813842" cy="2925592"/>
            <a:chOff x="835566" y="1560786"/>
            <a:chExt cx="2813842" cy="2925592"/>
          </a:xfrm>
        </p:grpSpPr>
        <p:sp>
          <p:nvSpPr>
            <p:cNvPr id="37" name="任意形状 36"/>
            <p:cNvSpPr/>
            <p:nvPr/>
          </p:nvSpPr>
          <p:spPr>
            <a:xfrm>
              <a:off x="835566" y="1560786"/>
              <a:ext cx="2813842" cy="2925592"/>
            </a:xfrm>
            <a:custGeom>
              <a:avLst/>
              <a:gdLst>
                <a:gd name="connsiteX0" fmla="*/ 2104393 w 2813842"/>
                <a:gd name="connsiteY0" fmla="*/ 0 h 2925592"/>
                <a:gd name="connsiteX1" fmla="*/ 2107984 w 2813842"/>
                <a:gd name="connsiteY1" fmla="*/ 362 h 2925592"/>
                <a:gd name="connsiteX2" fmla="*/ 2110186 w 2813842"/>
                <a:gd name="connsiteY2" fmla="*/ 331 h 2925592"/>
                <a:gd name="connsiteX3" fmla="*/ 2110182 w 2813842"/>
                <a:gd name="connsiteY3" fmla="*/ 584 h 2925592"/>
                <a:gd name="connsiteX4" fmla="*/ 2247372 w 2813842"/>
                <a:gd name="connsiteY4" fmla="*/ 14414 h 2925592"/>
                <a:gd name="connsiteX5" fmla="*/ 2813842 w 2813842"/>
                <a:gd name="connsiteY5" fmla="*/ 709448 h 2925592"/>
                <a:gd name="connsiteX6" fmla="*/ 2104393 w 2813842"/>
                <a:gd name="connsiteY6" fmla="*/ 1418896 h 2925592"/>
                <a:gd name="connsiteX7" fmla="*/ 2044611 w 2813842"/>
                <a:gd name="connsiteY7" fmla="*/ 1412870 h 2925592"/>
                <a:gd name="connsiteX8" fmla="*/ 2000702 w 2813842"/>
                <a:gd name="connsiteY8" fmla="*/ 1414882 h 2925592"/>
                <a:gd name="connsiteX9" fmla="*/ 1520116 w 2813842"/>
                <a:gd name="connsiteY9" fmla="*/ 1708876 h 2925592"/>
                <a:gd name="connsiteX10" fmla="*/ 1469491 w 2813842"/>
                <a:gd name="connsiteY10" fmla="*/ 2345464 h 2925592"/>
                <a:gd name="connsiteX11" fmla="*/ 183360 w 2813842"/>
                <a:gd name="connsiteY11" fmla="*/ 2925592 h 2925592"/>
                <a:gd name="connsiteX12" fmla="*/ 341842 w 2813842"/>
                <a:gd name="connsiteY12" fmla="*/ 932765 h 2925592"/>
                <a:gd name="connsiteX13" fmla="*/ 1977571 w 2813842"/>
                <a:gd name="connsiteY13" fmla="*/ 2195 h 2925592"/>
                <a:gd name="connsiteX14" fmla="*/ 2099639 w 2813842"/>
                <a:gd name="connsiteY14" fmla="*/ 479 h 292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13842" h="2925592">
                  <a:moveTo>
                    <a:pt x="2104393" y="0"/>
                  </a:moveTo>
                  <a:lnTo>
                    <a:pt x="2107984" y="362"/>
                  </a:lnTo>
                  <a:lnTo>
                    <a:pt x="2110186" y="331"/>
                  </a:lnTo>
                  <a:lnTo>
                    <a:pt x="2110182" y="584"/>
                  </a:lnTo>
                  <a:lnTo>
                    <a:pt x="2247372" y="14414"/>
                  </a:lnTo>
                  <a:cubicBezTo>
                    <a:pt x="2570656" y="80567"/>
                    <a:pt x="2813842" y="366608"/>
                    <a:pt x="2813842" y="709448"/>
                  </a:cubicBezTo>
                  <a:cubicBezTo>
                    <a:pt x="2813842" y="1101265"/>
                    <a:pt x="2496211" y="1418896"/>
                    <a:pt x="2104393" y="1418896"/>
                  </a:cubicBezTo>
                  <a:lnTo>
                    <a:pt x="2044611" y="1412870"/>
                  </a:lnTo>
                  <a:lnTo>
                    <a:pt x="2000702" y="1414882"/>
                  </a:lnTo>
                  <a:cubicBezTo>
                    <a:pt x="1806196" y="1436272"/>
                    <a:pt x="1629339" y="1543057"/>
                    <a:pt x="1520116" y="1708876"/>
                  </a:cubicBezTo>
                  <a:cubicBezTo>
                    <a:pt x="1395290" y="1898384"/>
                    <a:pt x="1376186" y="2138609"/>
                    <a:pt x="1469491" y="2345464"/>
                  </a:cubicBezTo>
                  <a:lnTo>
                    <a:pt x="183360" y="2925592"/>
                  </a:lnTo>
                  <a:cubicBezTo>
                    <a:pt x="-108729" y="2278036"/>
                    <a:pt x="-48924" y="1526016"/>
                    <a:pt x="341842" y="932765"/>
                  </a:cubicBezTo>
                  <a:cubicBezTo>
                    <a:pt x="708185" y="376592"/>
                    <a:pt x="1317583" y="32573"/>
                    <a:pt x="1977571" y="2195"/>
                  </a:cubicBezTo>
                  <a:lnTo>
                    <a:pt x="2099639" y="4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1"/>
            </a:p>
          </p:txBody>
        </p:sp>
        <p:grpSp>
          <p:nvGrpSpPr>
            <p:cNvPr id="49" name="组 48"/>
            <p:cNvGrpSpPr/>
            <p:nvPr/>
          </p:nvGrpSpPr>
          <p:grpSpPr>
            <a:xfrm>
              <a:off x="2319158" y="1672537"/>
              <a:ext cx="1217832" cy="1217830"/>
              <a:chOff x="1903443" y="3661626"/>
              <a:chExt cx="914400" cy="914400"/>
            </a:xfrm>
          </p:grpSpPr>
          <p:sp>
            <p:nvSpPr>
              <p:cNvPr id="50" name="椭圆 49"/>
              <p:cNvSpPr/>
              <p:nvPr/>
            </p:nvSpPr>
            <p:spPr>
              <a:xfrm>
                <a:off x="1903443" y="3661626"/>
                <a:ext cx="914400" cy="9144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89000"/>
                    </a:schemeClr>
                  </a:gs>
                  <a:gs pos="23000">
                    <a:schemeClr val="accent1">
                      <a:lumMod val="89000"/>
                    </a:schemeClr>
                  </a:gs>
                  <a:gs pos="69000">
                    <a:schemeClr val="accent1">
                      <a:lumMod val="75000"/>
                    </a:schemeClr>
                  </a:gs>
                  <a:gs pos="97000">
                    <a:schemeClr val="accent1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800" b="1"/>
              </a:p>
            </p:txBody>
          </p:sp>
          <p:sp>
            <p:nvSpPr>
              <p:cNvPr id="51" name="椭圆 50"/>
              <p:cNvSpPr/>
              <p:nvPr/>
            </p:nvSpPr>
            <p:spPr>
              <a:xfrm>
                <a:off x="2026638" y="3789649"/>
                <a:ext cx="668010" cy="66801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35000">
                    <a:schemeClr val="accent4">
                      <a:lumMod val="0"/>
                      <a:lumOff val="100000"/>
                    </a:schemeClr>
                  </a:gs>
                  <a:gs pos="100000">
                    <a:schemeClr val="accent4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zh-CN" sz="2800" b="1"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rPr>
                  <a:t>01</a:t>
                </a:r>
                <a:endParaRPr kumimoji="1" lang="zh-CN" altLang="en-US" sz="2800" b="1" dirty="0">
                  <a:gradFill flip="none" rotWithShape="1">
                    <a:gsLst>
                      <a:gs pos="0">
                        <a:schemeClr val="accent1">
                          <a:lumMod val="89000"/>
                        </a:schemeClr>
                      </a:gs>
                      <a:gs pos="23000">
                        <a:schemeClr val="accent1">
                          <a:lumMod val="89000"/>
                        </a:schemeClr>
                      </a:gs>
                      <a:gs pos="69000">
                        <a:schemeClr val="accent1">
                          <a:lumMod val="75000"/>
                        </a:schemeClr>
                      </a:gs>
                      <a:gs pos="97000">
                        <a:schemeClr val="accent1">
                          <a:lumMod val="7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endParaRPr>
              </a:p>
            </p:txBody>
          </p:sp>
        </p:grpSp>
      </p:grpSp>
      <p:grpSp>
        <p:nvGrpSpPr>
          <p:cNvPr id="79" name="组 78"/>
          <p:cNvGrpSpPr/>
          <p:nvPr/>
        </p:nvGrpSpPr>
        <p:grpSpPr>
          <a:xfrm>
            <a:off x="819800" y="2864070"/>
            <a:ext cx="2925592" cy="2813842"/>
            <a:chOff x="819800" y="2864070"/>
            <a:chExt cx="2925592" cy="2813842"/>
          </a:xfrm>
        </p:grpSpPr>
        <p:sp>
          <p:nvSpPr>
            <p:cNvPr id="38" name="任意形状 37"/>
            <p:cNvSpPr/>
            <p:nvPr/>
          </p:nvSpPr>
          <p:spPr>
            <a:xfrm rot="16200000">
              <a:off x="875675" y="2808195"/>
              <a:ext cx="2813842" cy="2925592"/>
            </a:xfrm>
            <a:custGeom>
              <a:avLst/>
              <a:gdLst>
                <a:gd name="connsiteX0" fmla="*/ 2104393 w 2813842"/>
                <a:gd name="connsiteY0" fmla="*/ 0 h 2925592"/>
                <a:gd name="connsiteX1" fmla="*/ 2107984 w 2813842"/>
                <a:gd name="connsiteY1" fmla="*/ 362 h 2925592"/>
                <a:gd name="connsiteX2" fmla="*/ 2110186 w 2813842"/>
                <a:gd name="connsiteY2" fmla="*/ 331 h 2925592"/>
                <a:gd name="connsiteX3" fmla="*/ 2110182 w 2813842"/>
                <a:gd name="connsiteY3" fmla="*/ 584 h 2925592"/>
                <a:gd name="connsiteX4" fmla="*/ 2247372 w 2813842"/>
                <a:gd name="connsiteY4" fmla="*/ 14414 h 2925592"/>
                <a:gd name="connsiteX5" fmla="*/ 2813842 w 2813842"/>
                <a:gd name="connsiteY5" fmla="*/ 709448 h 2925592"/>
                <a:gd name="connsiteX6" fmla="*/ 2104393 w 2813842"/>
                <a:gd name="connsiteY6" fmla="*/ 1418896 h 2925592"/>
                <a:gd name="connsiteX7" fmla="*/ 2044611 w 2813842"/>
                <a:gd name="connsiteY7" fmla="*/ 1412870 h 2925592"/>
                <a:gd name="connsiteX8" fmla="*/ 2000702 w 2813842"/>
                <a:gd name="connsiteY8" fmla="*/ 1414882 h 2925592"/>
                <a:gd name="connsiteX9" fmla="*/ 1520116 w 2813842"/>
                <a:gd name="connsiteY9" fmla="*/ 1708876 h 2925592"/>
                <a:gd name="connsiteX10" fmla="*/ 1469491 w 2813842"/>
                <a:gd name="connsiteY10" fmla="*/ 2345464 h 2925592"/>
                <a:gd name="connsiteX11" fmla="*/ 183360 w 2813842"/>
                <a:gd name="connsiteY11" fmla="*/ 2925592 h 2925592"/>
                <a:gd name="connsiteX12" fmla="*/ 341842 w 2813842"/>
                <a:gd name="connsiteY12" fmla="*/ 932765 h 2925592"/>
                <a:gd name="connsiteX13" fmla="*/ 1977571 w 2813842"/>
                <a:gd name="connsiteY13" fmla="*/ 2195 h 2925592"/>
                <a:gd name="connsiteX14" fmla="*/ 2099639 w 2813842"/>
                <a:gd name="connsiteY14" fmla="*/ 479 h 292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13842" h="2925592">
                  <a:moveTo>
                    <a:pt x="2104393" y="0"/>
                  </a:moveTo>
                  <a:lnTo>
                    <a:pt x="2107984" y="362"/>
                  </a:lnTo>
                  <a:lnTo>
                    <a:pt x="2110186" y="331"/>
                  </a:lnTo>
                  <a:lnTo>
                    <a:pt x="2110182" y="584"/>
                  </a:lnTo>
                  <a:lnTo>
                    <a:pt x="2247372" y="14414"/>
                  </a:lnTo>
                  <a:cubicBezTo>
                    <a:pt x="2570656" y="80567"/>
                    <a:pt x="2813842" y="366608"/>
                    <a:pt x="2813842" y="709448"/>
                  </a:cubicBezTo>
                  <a:cubicBezTo>
                    <a:pt x="2813842" y="1101265"/>
                    <a:pt x="2496211" y="1418896"/>
                    <a:pt x="2104393" y="1418896"/>
                  </a:cubicBezTo>
                  <a:lnTo>
                    <a:pt x="2044611" y="1412870"/>
                  </a:lnTo>
                  <a:lnTo>
                    <a:pt x="2000702" y="1414882"/>
                  </a:lnTo>
                  <a:cubicBezTo>
                    <a:pt x="1806196" y="1436272"/>
                    <a:pt x="1629339" y="1543057"/>
                    <a:pt x="1520116" y="1708876"/>
                  </a:cubicBezTo>
                  <a:cubicBezTo>
                    <a:pt x="1395290" y="1898384"/>
                    <a:pt x="1376186" y="2138609"/>
                    <a:pt x="1469491" y="2345464"/>
                  </a:cubicBezTo>
                  <a:lnTo>
                    <a:pt x="183360" y="2925592"/>
                  </a:lnTo>
                  <a:cubicBezTo>
                    <a:pt x="-108729" y="2278036"/>
                    <a:pt x="-48924" y="1526016"/>
                    <a:pt x="341842" y="932765"/>
                  </a:cubicBezTo>
                  <a:cubicBezTo>
                    <a:pt x="708185" y="376592"/>
                    <a:pt x="1317583" y="32573"/>
                    <a:pt x="1977571" y="2195"/>
                  </a:cubicBezTo>
                  <a:lnTo>
                    <a:pt x="2099639" y="47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1"/>
            </a:p>
          </p:txBody>
        </p:sp>
        <p:grpSp>
          <p:nvGrpSpPr>
            <p:cNvPr id="60" name="组 59"/>
            <p:cNvGrpSpPr/>
            <p:nvPr/>
          </p:nvGrpSpPr>
          <p:grpSpPr>
            <a:xfrm>
              <a:off x="927496" y="3035546"/>
              <a:ext cx="1217832" cy="1217830"/>
              <a:chOff x="1903443" y="3661626"/>
              <a:chExt cx="914400" cy="914400"/>
            </a:xfrm>
          </p:grpSpPr>
          <p:sp>
            <p:nvSpPr>
              <p:cNvPr id="61" name="椭圆 60"/>
              <p:cNvSpPr/>
              <p:nvPr/>
            </p:nvSpPr>
            <p:spPr>
              <a:xfrm>
                <a:off x="1903443" y="3661626"/>
                <a:ext cx="914400" cy="914400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800" b="1"/>
              </a:p>
            </p:txBody>
          </p:sp>
          <p:sp>
            <p:nvSpPr>
              <p:cNvPr id="62" name="椭圆 61"/>
              <p:cNvSpPr/>
              <p:nvPr/>
            </p:nvSpPr>
            <p:spPr>
              <a:xfrm>
                <a:off x="2026638" y="3789649"/>
                <a:ext cx="668010" cy="66801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35000">
                    <a:schemeClr val="accent4">
                      <a:lumMod val="0"/>
                      <a:lumOff val="100000"/>
                    </a:schemeClr>
                  </a:gs>
                  <a:gs pos="100000">
                    <a:schemeClr val="accent4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zh-CN" sz="2800" b="1" dirty="0">
                    <a:solidFill>
                      <a:schemeClr val="accent2">
                        <a:lumMod val="50000"/>
                      </a:schemeClr>
                    </a:solidFill>
                  </a:rPr>
                  <a:t>04</a:t>
                </a:r>
                <a:endParaRPr kumimoji="1" lang="zh-CN" altLang="en-US" sz="28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81" name="组 80"/>
          <p:cNvGrpSpPr/>
          <p:nvPr/>
        </p:nvGrpSpPr>
        <p:grpSpPr>
          <a:xfrm>
            <a:off x="2126403" y="2754682"/>
            <a:ext cx="2802249" cy="2913539"/>
            <a:chOff x="2126403" y="2754682"/>
            <a:chExt cx="2802249" cy="2913539"/>
          </a:xfrm>
        </p:grpSpPr>
        <p:sp>
          <p:nvSpPr>
            <p:cNvPr id="40" name="任意形状 39"/>
            <p:cNvSpPr/>
            <p:nvPr/>
          </p:nvSpPr>
          <p:spPr>
            <a:xfrm rot="10800000">
              <a:off x="2126403" y="2754682"/>
              <a:ext cx="2802249" cy="2913539"/>
            </a:xfrm>
            <a:custGeom>
              <a:avLst/>
              <a:gdLst>
                <a:gd name="connsiteX0" fmla="*/ 2104393 w 2813842"/>
                <a:gd name="connsiteY0" fmla="*/ 0 h 2925592"/>
                <a:gd name="connsiteX1" fmla="*/ 2107984 w 2813842"/>
                <a:gd name="connsiteY1" fmla="*/ 362 h 2925592"/>
                <a:gd name="connsiteX2" fmla="*/ 2110186 w 2813842"/>
                <a:gd name="connsiteY2" fmla="*/ 331 h 2925592"/>
                <a:gd name="connsiteX3" fmla="*/ 2110182 w 2813842"/>
                <a:gd name="connsiteY3" fmla="*/ 584 h 2925592"/>
                <a:gd name="connsiteX4" fmla="*/ 2247372 w 2813842"/>
                <a:gd name="connsiteY4" fmla="*/ 14414 h 2925592"/>
                <a:gd name="connsiteX5" fmla="*/ 2813842 w 2813842"/>
                <a:gd name="connsiteY5" fmla="*/ 709448 h 2925592"/>
                <a:gd name="connsiteX6" fmla="*/ 2104393 w 2813842"/>
                <a:gd name="connsiteY6" fmla="*/ 1418896 h 2925592"/>
                <a:gd name="connsiteX7" fmla="*/ 2044611 w 2813842"/>
                <a:gd name="connsiteY7" fmla="*/ 1412870 h 2925592"/>
                <a:gd name="connsiteX8" fmla="*/ 2000702 w 2813842"/>
                <a:gd name="connsiteY8" fmla="*/ 1414882 h 2925592"/>
                <a:gd name="connsiteX9" fmla="*/ 1520116 w 2813842"/>
                <a:gd name="connsiteY9" fmla="*/ 1708876 h 2925592"/>
                <a:gd name="connsiteX10" fmla="*/ 1469491 w 2813842"/>
                <a:gd name="connsiteY10" fmla="*/ 2345464 h 2925592"/>
                <a:gd name="connsiteX11" fmla="*/ 183360 w 2813842"/>
                <a:gd name="connsiteY11" fmla="*/ 2925592 h 2925592"/>
                <a:gd name="connsiteX12" fmla="*/ 341842 w 2813842"/>
                <a:gd name="connsiteY12" fmla="*/ 932765 h 2925592"/>
                <a:gd name="connsiteX13" fmla="*/ 1977571 w 2813842"/>
                <a:gd name="connsiteY13" fmla="*/ 2195 h 2925592"/>
                <a:gd name="connsiteX14" fmla="*/ 2099639 w 2813842"/>
                <a:gd name="connsiteY14" fmla="*/ 479 h 292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13842" h="2925592">
                  <a:moveTo>
                    <a:pt x="2104393" y="0"/>
                  </a:moveTo>
                  <a:lnTo>
                    <a:pt x="2107984" y="362"/>
                  </a:lnTo>
                  <a:lnTo>
                    <a:pt x="2110186" y="331"/>
                  </a:lnTo>
                  <a:lnTo>
                    <a:pt x="2110182" y="584"/>
                  </a:lnTo>
                  <a:lnTo>
                    <a:pt x="2247372" y="14414"/>
                  </a:lnTo>
                  <a:cubicBezTo>
                    <a:pt x="2570656" y="80567"/>
                    <a:pt x="2813842" y="366608"/>
                    <a:pt x="2813842" y="709448"/>
                  </a:cubicBezTo>
                  <a:cubicBezTo>
                    <a:pt x="2813842" y="1101265"/>
                    <a:pt x="2496211" y="1418896"/>
                    <a:pt x="2104393" y="1418896"/>
                  </a:cubicBezTo>
                  <a:lnTo>
                    <a:pt x="2044611" y="1412870"/>
                  </a:lnTo>
                  <a:lnTo>
                    <a:pt x="2000702" y="1414882"/>
                  </a:lnTo>
                  <a:cubicBezTo>
                    <a:pt x="1806196" y="1436272"/>
                    <a:pt x="1629339" y="1543057"/>
                    <a:pt x="1520116" y="1708876"/>
                  </a:cubicBezTo>
                  <a:cubicBezTo>
                    <a:pt x="1395290" y="1898384"/>
                    <a:pt x="1376186" y="2138609"/>
                    <a:pt x="1469491" y="2345464"/>
                  </a:cubicBezTo>
                  <a:lnTo>
                    <a:pt x="183360" y="2925592"/>
                  </a:lnTo>
                  <a:cubicBezTo>
                    <a:pt x="-108729" y="2278036"/>
                    <a:pt x="-48924" y="1526016"/>
                    <a:pt x="341842" y="932765"/>
                  </a:cubicBezTo>
                  <a:cubicBezTo>
                    <a:pt x="708185" y="376592"/>
                    <a:pt x="1317583" y="32573"/>
                    <a:pt x="1977571" y="2195"/>
                  </a:cubicBezTo>
                  <a:lnTo>
                    <a:pt x="2099639" y="479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1"/>
            </a:p>
          </p:txBody>
        </p:sp>
        <p:grpSp>
          <p:nvGrpSpPr>
            <p:cNvPr id="55" name="组 54"/>
            <p:cNvGrpSpPr/>
            <p:nvPr/>
          </p:nvGrpSpPr>
          <p:grpSpPr>
            <a:xfrm>
              <a:off x="2260678" y="4350693"/>
              <a:ext cx="1217832" cy="1217830"/>
              <a:chOff x="1903443" y="3661626"/>
              <a:chExt cx="914400" cy="914400"/>
            </a:xfrm>
          </p:grpSpPr>
          <p:sp>
            <p:nvSpPr>
              <p:cNvPr id="56" name="椭圆 55"/>
              <p:cNvSpPr/>
              <p:nvPr/>
            </p:nvSpPr>
            <p:spPr>
              <a:xfrm>
                <a:off x="1903443" y="3661626"/>
                <a:ext cx="914400" cy="914400"/>
              </a:xfrm>
              <a:prstGeom prst="ellipse">
                <a:avLst/>
              </a:prstGeom>
              <a:solidFill>
                <a:schemeClr val="accent3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800" b="1"/>
              </a:p>
            </p:txBody>
          </p:sp>
          <p:sp>
            <p:nvSpPr>
              <p:cNvPr id="57" name="椭圆 56"/>
              <p:cNvSpPr/>
              <p:nvPr/>
            </p:nvSpPr>
            <p:spPr>
              <a:xfrm>
                <a:off x="2026638" y="3789649"/>
                <a:ext cx="668010" cy="66801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35000">
                    <a:schemeClr val="accent4">
                      <a:lumMod val="0"/>
                      <a:lumOff val="100000"/>
                    </a:schemeClr>
                  </a:gs>
                  <a:gs pos="100000">
                    <a:schemeClr val="accent4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zh-CN" sz="2800" b="1" dirty="0">
                    <a:solidFill>
                      <a:schemeClr val="accent3">
                        <a:lumMod val="25000"/>
                      </a:schemeClr>
                    </a:solidFill>
                  </a:rPr>
                  <a:t>03</a:t>
                </a:r>
                <a:endParaRPr kumimoji="1" lang="zh-CN" altLang="en-US" sz="2800" b="1" dirty="0">
                  <a:solidFill>
                    <a:schemeClr val="accent3">
                      <a:lumMod val="25000"/>
                    </a:schemeClr>
                  </a:solidFill>
                </a:endParaRPr>
              </a:p>
            </p:txBody>
          </p:sp>
        </p:grpSp>
      </p:grpSp>
      <p:grpSp>
        <p:nvGrpSpPr>
          <p:cNvPr id="69" name="组 68"/>
          <p:cNvGrpSpPr/>
          <p:nvPr/>
        </p:nvGrpSpPr>
        <p:grpSpPr>
          <a:xfrm>
            <a:off x="5873340" y="1039916"/>
            <a:ext cx="4477668" cy="980910"/>
            <a:chOff x="5873340" y="1340415"/>
            <a:chExt cx="4477668" cy="980910"/>
          </a:xfrm>
        </p:grpSpPr>
        <p:sp>
          <p:nvSpPr>
            <p:cNvPr id="63" name="矩形 62"/>
            <p:cNvSpPr/>
            <p:nvPr/>
          </p:nvSpPr>
          <p:spPr>
            <a:xfrm>
              <a:off x="6150552" y="1748861"/>
              <a:ext cx="4200456" cy="572464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64" name="矩形 63"/>
            <p:cNvSpPr/>
            <p:nvPr/>
          </p:nvSpPr>
          <p:spPr>
            <a:xfrm>
              <a:off x="6150552" y="1340415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accent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accent1"/>
                </a:solidFill>
                <a:ea typeface="微软雅黑" panose="020B0503020204020204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5873340" y="1432319"/>
              <a:ext cx="144208" cy="8890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zh-CN" altLang="en-US"/>
            </a:p>
          </p:txBody>
        </p:sp>
      </p:grpSp>
      <p:grpSp>
        <p:nvGrpSpPr>
          <p:cNvPr id="17" name="组 16"/>
          <p:cNvGrpSpPr/>
          <p:nvPr/>
        </p:nvGrpSpPr>
        <p:grpSpPr>
          <a:xfrm>
            <a:off x="5873340" y="2244592"/>
            <a:ext cx="4477668" cy="980910"/>
            <a:chOff x="5873340" y="2545091"/>
            <a:chExt cx="4477668" cy="980910"/>
          </a:xfrm>
        </p:grpSpPr>
        <p:sp>
          <p:nvSpPr>
            <p:cNvPr id="66" name="矩形 65"/>
            <p:cNvSpPr/>
            <p:nvPr/>
          </p:nvSpPr>
          <p:spPr>
            <a:xfrm>
              <a:off x="6150552" y="2953537"/>
              <a:ext cx="4200456" cy="572464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67" name="矩形 66"/>
            <p:cNvSpPr/>
            <p:nvPr/>
          </p:nvSpPr>
          <p:spPr>
            <a:xfrm>
              <a:off x="6150552" y="2545091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accent2">
                      <a:lumMod val="75000"/>
                    </a:schemeClr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accent2">
                    <a:lumMod val="75000"/>
                  </a:schemeClr>
                </a:solidFill>
                <a:ea typeface="微软雅黑" panose="020B0503020204020204" charset="-122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5873340" y="2636995"/>
              <a:ext cx="144208" cy="88900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zh-CN" altLang="en-US"/>
            </a:p>
          </p:txBody>
        </p:sp>
      </p:grpSp>
      <p:grpSp>
        <p:nvGrpSpPr>
          <p:cNvPr id="70" name="组 69"/>
          <p:cNvGrpSpPr/>
          <p:nvPr/>
        </p:nvGrpSpPr>
        <p:grpSpPr>
          <a:xfrm>
            <a:off x="5873340" y="3415248"/>
            <a:ext cx="4477668" cy="980910"/>
            <a:chOff x="5873340" y="1340415"/>
            <a:chExt cx="4477668" cy="980910"/>
          </a:xfrm>
        </p:grpSpPr>
        <p:sp>
          <p:nvSpPr>
            <p:cNvPr id="71" name="矩形 70"/>
            <p:cNvSpPr/>
            <p:nvPr/>
          </p:nvSpPr>
          <p:spPr>
            <a:xfrm>
              <a:off x="6150552" y="1748861"/>
              <a:ext cx="4200456" cy="572464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72" name="矩形 71"/>
            <p:cNvSpPr/>
            <p:nvPr/>
          </p:nvSpPr>
          <p:spPr>
            <a:xfrm>
              <a:off x="6150552" y="1340415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accent3">
                      <a:lumMod val="75000"/>
                    </a:schemeClr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accent3">
                    <a:lumMod val="75000"/>
                  </a:schemeClr>
                </a:solidFill>
                <a:ea typeface="微软雅黑" panose="020B0503020204020204" charset="-122"/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5873340" y="1432319"/>
              <a:ext cx="144208" cy="88900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zh-CN" altLang="en-US"/>
            </a:p>
          </p:txBody>
        </p:sp>
      </p:grpSp>
      <p:grpSp>
        <p:nvGrpSpPr>
          <p:cNvPr id="74" name="组 73"/>
          <p:cNvGrpSpPr/>
          <p:nvPr/>
        </p:nvGrpSpPr>
        <p:grpSpPr>
          <a:xfrm>
            <a:off x="5873340" y="4619924"/>
            <a:ext cx="4477668" cy="980910"/>
            <a:chOff x="5873340" y="2545091"/>
            <a:chExt cx="4477668" cy="980910"/>
          </a:xfrm>
        </p:grpSpPr>
        <p:sp>
          <p:nvSpPr>
            <p:cNvPr id="75" name="矩形 74"/>
            <p:cNvSpPr/>
            <p:nvPr/>
          </p:nvSpPr>
          <p:spPr>
            <a:xfrm>
              <a:off x="6150552" y="2953537"/>
              <a:ext cx="4200456" cy="572464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76" name="矩形 75"/>
            <p:cNvSpPr/>
            <p:nvPr/>
          </p:nvSpPr>
          <p:spPr>
            <a:xfrm>
              <a:off x="6150552" y="2545091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bg1">
                      <a:lumMod val="75000"/>
                    </a:schemeClr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bg1">
                    <a:lumMod val="75000"/>
                  </a:schemeClr>
                </a:solidFill>
                <a:ea typeface="微软雅黑" panose="020B0503020204020204" charset="-122"/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>
              <a:off x="5873340" y="2636995"/>
              <a:ext cx="144208" cy="88900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zh-CN" altLang="en-US"/>
            </a:p>
          </p:txBody>
        </p:sp>
      </p:grpSp>
      <p:sp>
        <p:nvSpPr>
          <p:cNvPr id="14" name="空心弧 13"/>
          <p:cNvSpPr/>
          <p:nvPr/>
        </p:nvSpPr>
        <p:spPr>
          <a:xfrm>
            <a:off x="927496" y="1627619"/>
            <a:ext cx="4001156" cy="4001156"/>
          </a:xfrm>
          <a:prstGeom prst="blockArc">
            <a:avLst>
              <a:gd name="adj1" fmla="val 19403255"/>
              <a:gd name="adj2" fmla="val 613448"/>
              <a:gd name="adj3" fmla="val 349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grpSp>
        <p:nvGrpSpPr>
          <p:cNvPr id="82" name="组 81"/>
          <p:cNvGrpSpPr/>
          <p:nvPr/>
        </p:nvGrpSpPr>
        <p:grpSpPr>
          <a:xfrm>
            <a:off x="3533323" y="3000284"/>
            <a:ext cx="1434663" cy="1434661"/>
            <a:chOff x="3533323" y="3000284"/>
            <a:chExt cx="1434663" cy="1434661"/>
          </a:xfrm>
        </p:grpSpPr>
        <p:sp>
          <p:nvSpPr>
            <p:cNvPr id="36" name="椭圆 35"/>
            <p:cNvSpPr/>
            <p:nvPr/>
          </p:nvSpPr>
          <p:spPr>
            <a:xfrm>
              <a:off x="3533323" y="3000284"/>
              <a:ext cx="1434663" cy="143466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1"/>
            </a:p>
          </p:txBody>
        </p:sp>
        <p:grpSp>
          <p:nvGrpSpPr>
            <p:cNvPr id="52" name="组 51"/>
            <p:cNvGrpSpPr/>
            <p:nvPr/>
          </p:nvGrpSpPr>
          <p:grpSpPr>
            <a:xfrm>
              <a:off x="3641738" y="3108699"/>
              <a:ext cx="1217832" cy="1217830"/>
              <a:chOff x="1903443" y="3661626"/>
              <a:chExt cx="914400" cy="914400"/>
            </a:xfrm>
          </p:grpSpPr>
          <p:sp>
            <p:nvSpPr>
              <p:cNvPr id="53" name="椭圆 52"/>
              <p:cNvSpPr/>
              <p:nvPr/>
            </p:nvSpPr>
            <p:spPr>
              <a:xfrm>
                <a:off x="1903443" y="3661626"/>
                <a:ext cx="914400" cy="9144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800" b="1"/>
              </a:p>
            </p:txBody>
          </p:sp>
          <p:sp>
            <p:nvSpPr>
              <p:cNvPr id="54" name="椭圆 53"/>
              <p:cNvSpPr/>
              <p:nvPr/>
            </p:nvSpPr>
            <p:spPr>
              <a:xfrm>
                <a:off x="2026638" y="3789649"/>
                <a:ext cx="668010" cy="66801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35000">
                    <a:schemeClr val="accent4">
                      <a:lumMod val="0"/>
                      <a:lumOff val="100000"/>
                    </a:schemeClr>
                  </a:gs>
                  <a:gs pos="100000">
                    <a:schemeClr val="accent4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zh-CN" sz="28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02</a:t>
                </a:r>
                <a:endParaRPr kumimoji="1" lang="zh-CN" alt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r>
              <a:rPr kumimoji="1" lang="zh-CN" altLang="en-US" dirty="0"/>
              <a:t> 选题背景</a:t>
            </a:r>
          </a:p>
        </p:txBody>
      </p:sp>
      <p:grpSp>
        <p:nvGrpSpPr>
          <p:cNvPr id="3" name="组 2"/>
          <p:cNvGrpSpPr/>
          <p:nvPr/>
        </p:nvGrpSpPr>
        <p:grpSpPr>
          <a:xfrm>
            <a:off x="650567" y="1458420"/>
            <a:ext cx="9316393" cy="1356402"/>
            <a:chOff x="851735" y="1403556"/>
            <a:chExt cx="9316393" cy="1356402"/>
          </a:xfrm>
        </p:grpSpPr>
        <p:sp>
          <p:nvSpPr>
            <p:cNvPr id="41" name="矩形 40"/>
            <p:cNvSpPr/>
            <p:nvPr/>
          </p:nvSpPr>
          <p:spPr>
            <a:xfrm>
              <a:off x="851735" y="1947428"/>
              <a:ext cx="9316393" cy="812530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</a:p>
          </p:txBody>
        </p:sp>
        <p:sp>
          <p:nvSpPr>
            <p:cNvPr id="42" name="矩形 41"/>
            <p:cNvSpPr/>
            <p:nvPr/>
          </p:nvSpPr>
          <p:spPr>
            <a:xfrm>
              <a:off x="924887" y="1403556"/>
              <a:ext cx="2031325" cy="4524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defTabSz="1219200">
                <a:lnSpc>
                  <a:spcPct val="130000"/>
                </a:lnSpc>
                <a:defRPr/>
              </a:pPr>
              <a:r>
                <a:rPr lang="zh-CN" altLang="en-US" b="1" kern="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b="1" kern="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4" name="组 3"/>
          <p:cNvGrpSpPr/>
          <p:nvPr/>
        </p:nvGrpSpPr>
        <p:grpSpPr>
          <a:xfrm>
            <a:off x="650567" y="3098849"/>
            <a:ext cx="9316393" cy="1356402"/>
            <a:chOff x="924887" y="3478396"/>
            <a:chExt cx="9316393" cy="1356402"/>
          </a:xfrm>
        </p:grpSpPr>
        <p:sp>
          <p:nvSpPr>
            <p:cNvPr id="43" name="矩形 42"/>
            <p:cNvSpPr/>
            <p:nvPr/>
          </p:nvSpPr>
          <p:spPr>
            <a:xfrm>
              <a:off x="924887" y="4022268"/>
              <a:ext cx="9316393" cy="812530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</a:p>
          </p:txBody>
        </p:sp>
        <p:sp>
          <p:nvSpPr>
            <p:cNvPr id="44" name="矩形 43"/>
            <p:cNvSpPr/>
            <p:nvPr/>
          </p:nvSpPr>
          <p:spPr>
            <a:xfrm>
              <a:off x="998039" y="3478396"/>
              <a:ext cx="2031325" cy="4524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none">
              <a:spAutoFit/>
            </a:bodyPr>
            <a:lstStyle/>
            <a:p>
              <a:pPr defTabSz="1219200">
                <a:lnSpc>
                  <a:spcPct val="130000"/>
                </a:lnSpc>
                <a:defRPr/>
              </a:pPr>
              <a:r>
                <a:rPr lang="zh-CN" altLang="en-US" b="1" kern="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b="1" kern="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45" name="组 44"/>
          <p:cNvGrpSpPr/>
          <p:nvPr/>
        </p:nvGrpSpPr>
        <p:grpSpPr>
          <a:xfrm>
            <a:off x="650567" y="4739278"/>
            <a:ext cx="9316393" cy="1356402"/>
            <a:chOff x="924887" y="3478396"/>
            <a:chExt cx="9316393" cy="1356402"/>
          </a:xfrm>
        </p:grpSpPr>
        <p:sp>
          <p:nvSpPr>
            <p:cNvPr id="46" name="矩形 45"/>
            <p:cNvSpPr/>
            <p:nvPr/>
          </p:nvSpPr>
          <p:spPr>
            <a:xfrm>
              <a:off x="924887" y="4022268"/>
              <a:ext cx="9316393" cy="812530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</a:p>
          </p:txBody>
        </p:sp>
        <p:sp>
          <p:nvSpPr>
            <p:cNvPr id="47" name="矩形 46"/>
            <p:cNvSpPr/>
            <p:nvPr/>
          </p:nvSpPr>
          <p:spPr>
            <a:xfrm>
              <a:off x="998039" y="3478396"/>
              <a:ext cx="2031325" cy="45243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 wrap="none">
              <a:spAutoFit/>
            </a:bodyPr>
            <a:lstStyle/>
            <a:p>
              <a:pPr defTabSz="1219200">
                <a:lnSpc>
                  <a:spcPct val="130000"/>
                </a:lnSpc>
                <a:defRPr/>
              </a:pPr>
              <a:r>
                <a:rPr lang="zh-CN" altLang="en-US" b="1" kern="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b="1" kern="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710042" y="1851645"/>
            <a:ext cx="2771914" cy="31547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19900" b="1" dirty="0">
                <a:solidFill>
                  <a:schemeClr val="accent1"/>
                </a:solidFill>
                <a:latin typeface="Calibri" panose="020F0502020204030204"/>
                <a:ea typeface="宋体" panose="02010600030101010101" pitchFamily="2" charset="-122"/>
              </a:rPr>
              <a:t>02</a:t>
            </a:r>
            <a:endParaRPr kumimoji="1" lang="zh-CN" altLang="en-US" sz="19900" b="1" dirty="0">
              <a:solidFill>
                <a:schemeClr val="accent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481956" y="2890391"/>
            <a:ext cx="3468468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zh-CN" altLang="en-US" sz="36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作品概述</a:t>
            </a:r>
            <a:endParaRPr lang="en-US" altLang="zh-CN" sz="36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INTRODUCTION</a:t>
            </a:r>
            <a:endParaRPr kumimoji="1"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02</a:t>
            </a:r>
            <a:r>
              <a:rPr kumimoji="1" lang="zh-CN" altLang="en-US" dirty="0"/>
              <a:t> 作品概述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9667" b="36045"/>
          <a:stretch>
            <a:fillRect/>
          </a:stretch>
        </p:blipFill>
        <p:spPr>
          <a:xfrm>
            <a:off x="290705" y="1207008"/>
            <a:ext cx="11604428" cy="288950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071436" y="1207008"/>
            <a:ext cx="3628579" cy="2889504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8" name="文本框 47"/>
          <p:cNvSpPr txBox="1"/>
          <p:nvPr/>
        </p:nvSpPr>
        <p:spPr>
          <a:xfrm>
            <a:off x="1680908" y="1328321"/>
            <a:ext cx="2409635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8000" b="1" dirty="0">
                <a:solidFill>
                  <a:schemeClr val="bg1"/>
                </a:solidFill>
                <a:latin typeface="Calibri" panose="020F0502020204030204"/>
                <a:ea typeface="宋体" panose="02010600030101010101" pitchFamily="2" charset="-122"/>
              </a:rPr>
              <a:t>TITLE</a:t>
            </a:r>
            <a:endParaRPr kumimoji="1" lang="zh-CN" altLang="en-US" sz="8000" b="1" dirty="0">
              <a:solidFill>
                <a:schemeClr val="bg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1357913" y="2773073"/>
            <a:ext cx="3055624" cy="812530"/>
          </a:xfrm>
          <a:prstGeom prst="rect">
            <a:avLst/>
          </a:prstGeom>
        </p:spPr>
        <p:txBody>
          <a:bodyPr wrap="square" numCol="1" spcCol="360000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点击此处添加文本内容，如关键词、部分简单介绍等。点击此处添加文本内容，如关键词、部分简单介绍等。</a:t>
            </a:r>
          </a:p>
        </p:txBody>
      </p:sp>
      <p:grpSp>
        <p:nvGrpSpPr>
          <p:cNvPr id="16" name="组 15"/>
          <p:cNvGrpSpPr/>
          <p:nvPr/>
        </p:nvGrpSpPr>
        <p:grpSpPr>
          <a:xfrm>
            <a:off x="1071436" y="4893157"/>
            <a:ext cx="4200456" cy="1224951"/>
            <a:chOff x="5058220" y="4765141"/>
            <a:chExt cx="4200456" cy="1224951"/>
          </a:xfrm>
        </p:grpSpPr>
        <p:sp>
          <p:nvSpPr>
            <p:cNvPr id="59" name="矩形 58"/>
            <p:cNvSpPr/>
            <p:nvPr/>
          </p:nvSpPr>
          <p:spPr>
            <a:xfrm>
              <a:off x="5058220" y="5177562"/>
              <a:ext cx="4200456" cy="812530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u="sng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更换图片方法：点击图片后右键，选择“更改图片”即可。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60" name="矩形 59"/>
            <p:cNvSpPr/>
            <p:nvPr/>
          </p:nvSpPr>
          <p:spPr>
            <a:xfrm>
              <a:off x="5445316" y="4765141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accent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accent1"/>
                </a:solidFill>
                <a:ea typeface="微软雅黑" panose="020B0503020204020204" charset="-122"/>
              </a:endParaRPr>
            </a:p>
          </p:txBody>
        </p:sp>
        <p:grpSp>
          <p:nvGrpSpPr>
            <p:cNvPr id="14" name="组 13"/>
            <p:cNvGrpSpPr/>
            <p:nvPr/>
          </p:nvGrpSpPr>
          <p:grpSpPr>
            <a:xfrm>
              <a:off x="5058220" y="4765141"/>
              <a:ext cx="387096" cy="387096"/>
              <a:chOff x="4851401" y="4754880"/>
              <a:chExt cx="459258" cy="459258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4851401" y="4754880"/>
                <a:ext cx="459258" cy="45925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3" name="L 形 12"/>
              <p:cNvSpPr/>
              <p:nvPr/>
            </p:nvSpPr>
            <p:spPr>
              <a:xfrm rot="18900000">
                <a:off x="4946022" y="4869972"/>
                <a:ext cx="270017" cy="155922"/>
              </a:xfrm>
              <a:prstGeom prst="corner">
                <a:avLst>
                  <a:gd name="adj1" fmla="val 15365"/>
                  <a:gd name="adj2" fmla="val 15714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</p:grpSp>
      <p:grpSp>
        <p:nvGrpSpPr>
          <p:cNvPr id="67" name="组 66"/>
          <p:cNvGrpSpPr/>
          <p:nvPr/>
        </p:nvGrpSpPr>
        <p:grpSpPr>
          <a:xfrm>
            <a:off x="7069993" y="4893157"/>
            <a:ext cx="4200456" cy="1224951"/>
            <a:chOff x="5058220" y="4765141"/>
            <a:chExt cx="4200456" cy="1224951"/>
          </a:xfrm>
        </p:grpSpPr>
        <p:sp>
          <p:nvSpPr>
            <p:cNvPr id="68" name="矩形 67"/>
            <p:cNvSpPr/>
            <p:nvPr/>
          </p:nvSpPr>
          <p:spPr>
            <a:xfrm>
              <a:off x="5058220" y="5177562"/>
              <a:ext cx="4200456" cy="812530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u="sng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更换图片方法：点击图片后右键，选择“更改图片”即可。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69" name="矩形 68"/>
            <p:cNvSpPr/>
            <p:nvPr/>
          </p:nvSpPr>
          <p:spPr>
            <a:xfrm>
              <a:off x="5445316" y="4765141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accent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accent1"/>
                </a:solidFill>
                <a:ea typeface="微软雅黑" panose="020B0503020204020204" charset="-122"/>
              </a:endParaRPr>
            </a:p>
          </p:txBody>
        </p:sp>
        <p:grpSp>
          <p:nvGrpSpPr>
            <p:cNvPr id="70" name="组 69"/>
            <p:cNvGrpSpPr/>
            <p:nvPr/>
          </p:nvGrpSpPr>
          <p:grpSpPr>
            <a:xfrm>
              <a:off x="5058220" y="4765141"/>
              <a:ext cx="387096" cy="387096"/>
              <a:chOff x="4851401" y="4754880"/>
              <a:chExt cx="459258" cy="459258"/>
            </a:xfrm>
          </p:grpSpPr>
          <p:sp>
            <p:nvSpPr>
              <p:cNvPr id="71" name="椭圆 70"/>
              <p:cNvSpPr/>
              <p:nvPr/>
            </p:nvSpPr>
            <p:spPr>
              <a:xfrm>
                <a:off x="4851401" y="4754880"/>
                <a:ext cx="459258" cy="45925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72" name="L 形 71"/>
              <p:cNvSpPr/>
              <p:nvPr/>
            </p:nvSpPr>
            <p:spPr>
              <a:xfrm rot="18900000">
                <a:off x="4946022" y="4869972"/>
                <a:ext cx="270017" cy="155922"/>
              </a:xfrm>
              <a:prstGeom prst="corner">
                <a:avLst>
                  <a:gd name="adj1" fmla="val 15365"/>
                  <a:gd name="adj2" fmla="val 15714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</p:grpSp>
      <p:cxnSp>
        <p:nvCxnSpPr>
          <p:cNvPr id="24" name="直线连接符 23"/>
          <p:cNvCxnSpPr/>
          <p:nvPr/>
        </p:nvCxnSpPr>
        <p:spPr>
          <a:xfrm>
            <a:off x="6092919" y="4523079"/>
            <a:ext cx="0" cy="158079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02</a:t>
            </a:r>
            <a:r>
              <a:rPr kumimoji="1" lang="zh-CN" altLang="en-US" dirty="0"/>
              <a:t> 作品概述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880" t="885" r="20871" b="1288"/>
          <a:stretch>
            <a:fillRect/>
          </a:stretch>
        </p:blipFill>
        <p:spPr>
          <a:xfrm rot="16200000" flipH="1">
            <a:off x="6115995" y="781998"/>
            <a:ext cx="6858001" cy="5294008"/>
          </a:xfrm>
          <a:prstGeom prst="flowChartManualInput">
            <a:avLst/>
          </a:prstGeom>
        </p:spPr>
      </p:pic>
      <p:grpSp>
        <p:nvGrpSpPr>
          <p:cNvPr id="17" name="组 16"/>
          <p:cNvGrpSpPr/>
          <p:nvPr/>
        </p:nvGrpSpPr>
        <p:grpSpPr>
          <a:xfrm>
            <a:off x="1162876" y="1162405"/>
            <a:ext cx="4200456" cy="1352967"/>
            <a:chOff x="1162876" y="1436725"/>
            <a:chExt cx="4200456" cy="1352967"/>
          </a:xfrm>
        </p:grpSpPr>
        <p:sp>
          <p:nvSpPr>
            <p:cNvPr id="5" name="矩形 4"/>
            <p:cNvSpPr/>
            <p:nvPr/>
          </p:nvSpPr>
          <p:spPr>
            <a:xfrm>
              <a:off x="1162876" y="1977162"/>
              <a:ext cx="4200456" cy="81253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更换图片方法：点击图片后右键，选择“更改图片”即可。标题数字等都可以通过点击和重新输入进行更改，顶部“开始”面板中可以对字体、字号、颜色、行距等进行修改。</a:t>
              </a:r>
            </a:p>
          </p:txBody>
        </p:sp>
        <p:grpSp>
          <p:nvGrpSpPr>
            <p:cNvPr id="10" name="组 9"/>
            <p:cNvGrpSpPr/>
            <p:nvPr/>
          </p:nvGrpSpPr>
          <p:grpSpPr>
            <a:xfrm>
              <a:off x="1162876" y="1436725"/>
              <a:ext cx="2213237" cy="412421"/>
              <a:chOff x="1162876" y="1436725"/>
              <a:chExt cx="2213237" cy="412421"/>
            </a:xfrm>
          </p:grpSpPr>
          <p:sp>
            <p:nvSpPr>
              <p:cNvPr id="6" name="矩形 5"/>
              <p:cNvSpPr/>
              <p:nvPr/>
            </p:nvSpPr>
            <p:spPr>
              <a:xfrm>
                <a:off x="1549972" y="1436725"/>
                <a:ext cx="1826141" cy="412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200">
                  <a:lnSpc>
                    <a:spcPct val="130000"/>
                  </a:lnSpc>
                  <a:defRPr/>
                </a:pPr>
                <a:r>
                  <a:rPr lang="zh-CN" altLang="en-US" sz="1600" b="1" kern="0" dirty="0">
                    <a:solidFill>
                      <a:schemeClr val="accent2">
                        <a:lumMod val="75000"/>
                      </a:schemeClr>
                    </a:solidFill>
                    <a:ea typeface="微软雅黑" panose="020B0503020204020204" charset="-122"/>
                  </a:rPr>
                  <a:t>点击此处添加标题</a:t>
                </a:r>
                <a:endParaRPr lang="en-US" altLang="zh-CN" sz="1600" b="1" kern="0" dirty="0">
                  <a:solidFill>
                    <a:schemeClr val="accent2">
                      <a:lumMod val="75000"/>
                    </a:schemeClr>
                  </a:solidFill>
                  <a:ea typeface="微软雅黑" panose="020B0503020204020204" charset="-122"/>
                </a:endParaRPr>
              </a:p>
            </p:txBody>
          </p:sp>
          <p:grpSp>
            <p:nvGrpSpPr>
              <p:cNvPr id="7" name="组 6"/>
              <p:cNvGrpSpPr/>
              <p:nvPr/>
            </p:nvGrpSpPr>
            <p:grpSpPr>
              <a:xfrm>
                <a:off x="1162876" y="1436725"/>
                <a:ext cx="387096" cy="387096"/>
                <a:chOff x="4851401" y="4754880"/>
                <a:chExt cx="459258" cy="459258"/>
              </a:xfrm>
            </p:grpSpPr>
            <p:sp>
              <p:nvSpPr>
                <p:cNvPr id="8" name="椭圆 7"/>
                <p:cNvSpPr/>
                <p:nvPr/>
              </p:nvSpPr>
              <p:spPr>
                <a:xfrm>
                  <a:off x="4851401" y="4754880"/>
                  <a:ext cx="459258" cy="459258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  <p:sp>
              <p:nvSpPr>
                <p:cNvPr id="9" name="L 形 8"/>
                <p:cNvSpPr/>
                <p:nvPr/>
              </p:nvSpPr>
              <p:spPr>
                <a:xfrm rot="18900000">
                  <a:off x="4946022" y="4869972"/>
                  <a:ext cx="270017" cy="155922"/>
                </a:xfrm>
                <a:prstGeom prst="corner">
                  <a:avLst>
                    <a:gd name="adj1" fmla="val 15365"/>
                    <a:gd name="adj2" fmla="val 15714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</p:grpSp>
        </p:grpSp>
      </p:grpSp>
      <p:grpSp>
        <p:nvGrpSpPr>
          <p:cNvPr id="18" name="组 17"/>
          <p:cNvGrpSpPr/>
          <p:nvPr/>
        </p:nvGrpSpPr>
        <p:grpSpPr>
          <a:xfrm>
            <a:off x="1162876" y="2890866"/>
            <a:ext cx="4200456" cy="1352967"/>
            <a:chOff x="1162876" y="3301233"/>
            <a:chExt cx="4200456" cy="1352967"/>
          </a:xfrm>
        </p:grpSpPr>
        <p:sp>
          <p:nvSpPr>
            <p:cNvPr id="11" name="矩形 10"/>
            <p:cNvSpPr/>
            <p:nvPr/>
          </p:nvSpPr>
          <p:spPr>
            <a:xfrm>
              <a:off x="1162876" y="3841670"/>
              <a:ext cx="4200456" cy="81253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更换图片方法：点击图片后右键，选择“更改图片”即可。标题数字等都可以通过点击和重新输入进行更改，顶部“开始”面板中可以对字体、字号、颜色、行距等进行修改。</a:t>
              </a:r>
            </a:p>
          </p:txBody>
        </p:sp>
        <p:grpSp>
          <p:nvGrpSpPr>
            <p:cNvPr id="12" name="组 11"/>
            <p:cNvGrpSpPr/>
            <p:nvPr/>
          </p:nvGrpSpPr>
          <p:grpSpPr>
            <a:xfrm>
              <a:off x="1162876" y="3301233"/>
              <a:ext cx="2213237" cy="412421"/>
              <a:chOff x="1162876" y="1436725"/>
              <a:chExt cx="2213237" cy="412421"/>
            </a:xfrm>
          </p:grpSpPr>
          <p:sp>
            <p:nvSpPr>
              <p:cNvPr id="13" name="矩形 12"/>
              <p:cNvSpPr/>
              <p:nvPr/>
            </p:nvSpPr>
            <p:spPr>
              <a:xfrm>
                <a:off x="1549972" y="1436725"/>
                <a:ext cx="1826141" cy="412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200">
                  <a:lnSpc>
                    <a:spcPct val="130000"/>
                  </a:lnSpc>
                  <a:defRPr/>
                </a:pPr>
                <a:r>
                  <a:rPr lang="zh-CN" altLang="en-US" sz="1600" b="1" kern="0" dirty="0">
                    <a:solidFill>
                      <a:schemeClr val="accent3">
                        <a:lumMod val="75000"/>
                      </a:schemeClr>
                    </a:solidFill>
                    <a:ea typeface="微软雅黑" panose="020B0503020204020204" charset="-122"/>
                  </a:rPr>
                  <a:t>点击此处添加标题</a:t>
                </a:r>
                <a:endParaRPr lang="en-US" altLang="zh-CN" sz="1600" b="1" kern="0" dirty="0">
                  <a:solidFill>
                    <a:schemeClr val="accent3">
                      <a:lumMod val="75000"/>
                    </a:schemeClr>
                  </a:solidFill>
                  <a:ea typeface="微软雅黑" panose="020B0503020204020204" charset="-122"/>
                </a:endParaRPr>
              </a:p>
            </p:txBody>
          </p:sp>
          <p:grpSp>
            <p:nvGrpSpPr>
              <p:cNvPr id="14" name="组 13"/>
              <p:cNvGrpSpPr/>
              <p:nvPr/>
            </p:nvGrpSpPr>
            <p:grpSpPr>
              <a:xfrm>
                <a:off x="1162876" y="1436725"/>
                <a:ext cx="387096" cy="387096"/>
                <a:chOff x="4851401" y="4754880"/>
                <a:chExt cx="459258" cy="459258"/>
              </a:xfrm>
            </p:grpSpPr>
            <p:sp>
              <p:nvSpPr>
                <p:cNvPr id="15" name="椭圆 14"/>
                <p:cNvSpPr/>
                <p:nvPr/>
              </p:nvSpPr>
              <p:spPr>
                <a:xfrm>
                  <a:off x="4851401" y="4754880"/>
                  <a:ext cx="459258" cy="459258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  <p:sp>
              <p:nvSpPr>
                <p:cNvPr id="16" name="L 形 15"/>
                <p:cNvSpPr/>
                <p:nvPr/>
              </p:nvSpPr>
              <p:spPr>
                <a:xfrm rot="18900000">
                  <a:off x="4946022" y="4869972"/>
                  <a:ext cx="270017" cy="155922"/>
                </a:xfrm>
                <a:prstGeom prst="corner">
                  <a:avLst>
                    <a:gd name="adj1" fmla="val 15365"/>
                    <a:gd name="adj2" fmla="val 15714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</p:grpSp>
        </p:grpSp>
      </p:grpSp>
      <p:grpSp>
        <p:nvGrpSpPr>
          <p:cNvPr id="19" name="组 18"/>
          <p:cNvGrpSpPr/>
          <p:nvPr/>
        </p:nvGrpSpPr>
        <p:grpSpPr>
          <a:xfrm>
            <a:off x="1162876" y="4652610"/>
            <a:ext cx="4200456" cy="1352967"/>
            <a:chOff x="1162876" y="3301233"/>
            <a:chExt cx="4200456" cy="1352967"/>
          </a:xfrm>
        </p:grpSpPr>
        <p:sp>
          <p:nvSpPr>
            <p:cNvPr id="20" name="矩形 19"/>
            <p:cNvSpPr/>
            <p:nvPr/>
          </p:nvSpPr>
          <p:spPr>
            <a:xfrm>
              <a:off x="1162876" y="3841670"/>
              <a:ext cx="4200456" cy="812530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更换图片方法：点击图片后右键，选择“更改图片”即可。标题数字等都可以通过点击和重新输入进行更改，顶部“开始”面板中可以对字体、字号、颜色、行距等进行修改。</a:t>
              </a:r>
            </a:p>
          </p:txBody>
        </p:sp>
        <p:grpSp>
          <p:nvGrpSpPr>
            <p:cNvPr id="21" name="组 20"/>
            <p:cNvGrpSpPr/>
            <p:nvPr/>
          </p:nvGrpSpPr>
          <p:grpSpPr>
            <a:xfrm>
              <a:off x="1162876" y="3301233"/>
              <a:ext cx="2213237" cy="412421"/>
              <a:chOff x="1162876" y="1436725"/>
              <a:chExt cx="2213237" cy="412421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1549972" y="1436725"/>
                <a:ext cx="1826141" cy="412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200">
                  <a:lnSpc>
                    <a:spcPct val="130000"/>
                  </a:lnSpc>
                  <a:defRPr/>
                </a:pPr>
                <a:r>
                  <a:rPr lang="zh-CN" altLang="en-US" sz="1600" b="1" kern="0" dirty="0">
                    <a:solidFill>
                      <a:schemeClr val="accent1"/>
                    </a:solidFill>
                    <a:ea typeface="微软雅黑" panose="020B0503020204020204" charset="-122"/>
                  </a:rPr>
                  <a:t>点击此处添加标题</a:t>
                </a:r>
                <a:endParaRPr lang="en-US" altLang="zh-CN" sz="1600" b="1" kern="0" dirty="0">
                  <a:solidFill>
                    <a:schemeClr val="accent1"/>
                  </a:solidFill>
                  <a:ea typeface="微软雅黑" panose="020B0503020204020204" charset="-122"/>
                </a:endParaRPr>
              </a:p>
            </p:txBody>
          </p:sp>
          <p:grpSp>
            <p:nvGrpSpPr>
              <p:cNvPr id="23" name="组 22"/>
              <p:cNvGrpSpPr/>
              <p:nvPr/>
            </p:nvGrpSpPr>
            <p:grpSpPr>
              <a:xfrm>
                <a:off x="1162876" y="1436725"/>
                <a:ext cx="387096" cy="387096"/>
                <a:chOff x="4851401" y="4754880"/>
                <a:chExt cx="459258" cy="459258"/>
              </a:xfrm>
            </p:grpSpPr>
            <p:sp>
              <p:nvSpPr>
                <p:cNvPr id="24" name="椭圆 23"/>
                <p:cNvSpPr/>
                <p:nvPr/>
              </p:nvSpPr>
              <p:spPr>
                <a:xfrm>
                  <a:off x="4851401" y="4754880"/>
                  <a:ext cx="459258" cy="459258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  <p:sp>
              <p:nvSpPr>
                <p:cNvPr id="25" name="L 形 24"/>
                <p:cNvSpPr/>
                <p:nvPr/>
              </p:nvSpPr>
              <p:spPr>
                <a:xfrm rot="18900000">
                  <a:off x="4946022" y="4869972"/>
                  <a:ext cx="270017" cy="155922"/>
                </a:xfrm>
                <a:prstGeom prst="corner">
                  <a:avLst>
                    <a:gd name="adj1" fmla="val 15365"/>
                    <a:gd name="adj2" fmla="val 15714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</p:grpSp>
        </p:grpSp>
      </p:grpSp>
      <p:pic>
        <p:nvPicPr>
          <p:cNvPr id="26" name="图片 25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805" y="6050153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自定义 90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5B32AB"/>
      </a:accent1>
      <a:accent2>
        <a:srgbClr val="D0E9CE"/>
      </a:accent2>
      <a:accent3>
        <a:srgbClr val="D2D2D2"/>
      </a:accent3>
      <a:accent4>
        <a:srgbClr val="F8F8F8"/>
      </a:accent4>
      <a:accent5>
        <a:srgbClr val="E4DBCD"/>
      </a:accent5>
      <a:accent6>
        <a:srgbClr val="515151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90">
    <a:dk1>
      <a:srgbClr val="000000"/>
    </a:dk1>
    <a:lt1>
      <a:srgbClr val="FFFFFF"/>
    </a:lt1>
    <a:dk2>
      <a:srgbClr val="000000"/>
    </a:dk2>
    <a:lt2>
      <a:srgbClr val="FFFDFD"/>
    </a:lt2>
    <a:accent1>
      <a:srgbClr val="5B32AB"/>
    </a:accent1>
    <a:accent2>
      <a:srgbClr val="D0E9CE"/>
    </a:accent2>
    <a:accent3>
      <a:srgbClr val="D2D2D2"/>
    </a:accent3>
    <a:accent4>
      <a:srgbClr val="F8F8F8"/>
    </a:accent4>
    <a:accent5>
      <a:srgbClr val="E4DBCD"/>
    </a:accent5>
    <a:accent6>
      <a:srgbClr val="515151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2768</Words>
  <Application>Microsoft Office PowerPoint</Application>
  <PresentationFormat>宽屏</PresentationFormat>
  <Paragraphs>182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0" baseType="lpstr">
      <vt:lpstr>微软雅黑</vt:lpstr>
      <vt:lpstr>Arial</vt:lpstr>
      <vt:lpstr>Calibri</vt:lpstr>
      <vt:lpstr>Century Gothic</vt:lpstr>
      <vt:lpstr>Segoe UI Light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OfficePLUS</dc:creator>
  <cp:lastModifiedBy>天 下</cp:lastModifiedBy>
  <cp:revision>162</cp:revision>
  <dcterms:created xsi:type="dcterms:W3CDTF">2015-08-18T02:51:00Z</dcterms:created>
  <dcterms:modified xsi:type="dcterms:W3CDTF">2021-01-05T22:33:49Z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