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6" r:id="rId5"/>
    <p:sldId id="262" r:id="rId6"/>
    <p:sldId id="261" r:id="rId7"/>
    <p:sldId id="267" r:id="rId8"/>
    <p:sldId id="263" r:id="rId9"/>
    <p:sldId id="264" r:id="rId10"/>
    <p:sldId id="265" r:id="rId11"/>
    <p:sldId id="270" r:id="rId12"/>
    <p:sldId id="268" r:id="rId13"/>
    <p:sldId id="269" r:id="rId14"/>
    <p:sldId id="271" r:id="rId15"/>
    <p:sldId id="25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>
        <p:scale>
          <a:sx n="66" d="100"/>
          <a:sy n="66" d="100"/>
        </p:scale>
        <p:origin x="86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A192A-E41A-45DF-8888-CC2695358B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02133-C419-4B69-B39D-EE4BBBB6D7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rgbClr val="2B2C30">
                  <a:alpha val="36000"/>
                </a:srgbClr>
              </a:gs>
              <a:gs pos="83000">
                <a:srgbClr val="2B2C30">
                  <a:alpha val="8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41"/>
          <p:cNvSpPr txBox="1">
            <a:spLocks noChangeArrowheads="1"/>
          </p:cNvSpPr>
          <p:nvPr/>
        </p:nvSpPr>
        <p:spPr bwMode="auto">
          <a:xfrm>
            <a:off x="4768151" y="5165790"/>
            <a:ext cx="2503294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市场管理：</a:t>
            </a: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xiazaii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37000" y="4165748"/>
            <a:ext cx="4094356" cy="338554"/>
            <a:chOff x="3937000" y="4209250"/>
            <a:chExt cx="4094356" cy="338554"/>
          </a:xfrm>
        </p:grpSpPr>
        <p:sp>
          <p:nvSpPr>
            <p:cNvPr id="9" name="文本框 24"/>
            <p:cNvSpPr txBox="1">
              <a:spLocks noChangeArrowheads="1"/>
            </p:cNvSpPr>
            <p:nvPr/>
          </p:nvSpPr>
          <p:spPr bwMode="auto">
            <a:xfrm>
              <a:off x="4427341" y="4209250"/>
              <a:ext cx="3184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内页所有素材可自由编辑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937000" y="4378527"/>
              <a:ext cx="317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713856" y="4378527"/>
              <a:ext cx="317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4673600" y="5059443"/>
            <a:ext cx="2552700" cy="8117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65610" y="2111290"/>
            <a:ext cx="7199086" cy="1174173"/>
            <a:chOff x="2565610" y="2140318"/>
            <a:chExt cx="7199086" cy="1174173"/>
          </a:xfrm>
        </p:grpSpPr>
        <p:sp>
          <p:nvSpPr>
            <p:cNvPr id="14" name="矩形: 圆角 13"/>
            <p:cNvSpPr/>
            <p:nvPr/>
          </p:nvSpPr>
          <p:spPr>
            <a:xfrm>
              <a:off x="2565610" y="2140318"/>
              <a:ext cx="7199086" cy="1112487"/>
            </a:xfrm>
            <a:prstGeom prst="roundRect">
              <a:avLst/>
            </a:prstGeom>
            <a:solidFill>
              <a:srgbClr val="F23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23"/>
            <p:cNvSpPr txBox="1">
              <a:spLocks noChangeArrowheads="1"/>
            </p:cNvSpPr>
            <p:nvPr/>
          </p:nvSpPr>
          <p:spPr bwMode="auto">
            <a:xfrm>
              <a:off x="3423766" y="2298828"/>
              <a:ext cx="54827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6000" kern="0">
                  <a:solidFill>
                    <a:schemeClr val="bg1"/>
                  </a:solidFill>
                  <a:latin typeface="造字工房俊雅（非商用）常规体" pitchFamily="50" charset="-122"/>
                  <a:ea typeface="造字工房俊雅（非商用）常规体" pitchFamily="50" charset="-122"/>
                </a:rPr>
                <a:t>毕  业  答  辩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4557486" y="2510971"/>
              <a:ext cx="0" cy="449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179667" y="2510971"/>
              <a:ext cx="0" cy="449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724952" y="2510971"/>
              <a:ext cx="0" cy="449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954668" y="3057250"/>
            <a:ext cx="312209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单击此处编辑内容，建议您在展示时采用微软雅黑字体，所有图形线条及其相应素材均可自由编辑、改色、替换。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63104" y="3057250"/>
            <a:ext cx="312209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单击此处编辑内容，建议您在展示时采用微软雅黑字体，所有图形线条及其相应素材均可自由编辑、改色、替换。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4668" y="4403515"/>
            <a:ext cx="312209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单击此处编辑内容，建议您在展示时采用微软雅黑字体，所有图形线条及其相应素材均可自由编辑、改色、替换。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63104" y="4403515"/>
            <a:ext cx="312209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单击此处编辑内容，建议您在展示时采用微软雅黑字体，所有图形线条及其相应素材均可自由编辑、改色、替换。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228316" y="4143632"/>
            <a:ext cx="357291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5961269" y="2406852"/>
            <a:ext cx="10426" cy="338434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530166" y="2677754"/>
            <a:ext cx="1326292" cy="1326292"/>
            <a:chOff x="4530166" y="2677754"/>
            <a:chExt cx="1326292" cy="1326292"/>
          </a:xfrm>
        </p:grpSpPr>
        <p:sp>
          <p:nvSpPr>
            <p:cNvPr id="11" name="圆角矩形 2"/>
            <p:cNvSpPr/>
            <p:nvPr/>
          </p:nvSpPr>
          <p:spPr>
            <a:xfrm>
              <a:off x="4530166" y="2677754"/>
              <a:ext cx="1326292" cy="1326292"/>
            </a:xfrm>
            <a:prstGeom prst="roundRect">
              <a:avLst>
                <a:gd name="adj" fmla="val 92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3"/>
            <p:cNvSpPr txBox="1"/>
            <p:nvPr/>
          </p:nvSpPr>
          <p:spPr>
            <a:xfrm>
              <a:off x="4766113" y="3472690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总结一</a:t>
              </a:r>
              <a:endParaRPr lang="en-US" sz="16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93"/>
            <p:cNvSpPr>
              <a:spLocks noEditPoints="1"/>
            </p:cNvSpPr>
            <p:nvPr/>
          </p:nvSpPr>
          <p:spPr bwMode="auto">
            <a:xfrm>
              <a:off x="5065683" y="2997765"/>
              <a:ext cx="255258" cy="343134"/>
            </a:xfrm>
            <a:custGeom>
              <a:avLst/>
              <a:gdLst>
                <a:gd name="T0" fmla="*/ 188 w 216"/>
                <a:gd name="T1" fmla="*/ 126 h 288"/>
                <a:gd name="T2" fmla="*/ 188 w 216"/>
                <a:gd name="T3" fmla="*/ 79 h 288"/>
                <a:gd name="T4" fmla="*/ 109 w 216"/>
                <a:gd name="T5" fmla="*/ 0 h 288"/>
                <a:gd name="T6" fmla="*/ 108 w 216"/>
                <a:gd name="T7" fmla="*/ 0 h 288"/>
                <a:gd name="T8" fmla="*/ 106 w 216"/>
                <a:gd name="T9" fmla="*/ 0 h 288"/>
                <a:gd name="T10" fmla="*/ 28 w 216"/>
                <a:gd name="T11" fmla="*/ 79 h 288"/>
                <a:gd name="T12" fmla="*/ 28 w 216"/>
                <a:gd name="T13" fmla="*/ 126 h 288"/>
                <a:gd name="T14" fmla="*/ 0 w 216"/>
                <a:gd name="T15" fmla="*/ 126 h 288"/>
                <a:gd name="T16" fmla="*/ 0 w 216"/>
                <a:gd name="T17" fmla="*/ 288 h 288"/>
                <a:gd name="T18" fmla="*/ 216 w 216"/>
                <a:gd name="T19" fmla="*/ 288 h 288"/>
                <a:gd name="T20" fmla="*/ 216 w 216"/>
                <a:gd name="T21" fmla="*/ 126 h 288"/>
                <a:gd name="T22" fmla="*/ 188 w 216"/>
                <a:gd name="T23" fmla="*/ 126 h 288"/>
                <a:gd name="T24" fmla="*/ 133 w 216"/>
                <a:gd name="T25" fmla="*/ 259 h 288"/>
                <a:gd name="T26" fmla="*/ 84 w 216"/>
                <a:gd name="T27" fmla="*/ 259 h 288"/>
                <a:gd name="T28" fmla="*/ 96 w 216"/>
                <a:gd name="T29" fmla="*/ 206 h 288"/>
                <a:gd name="T30" fmla="*/ 84 w 216"/>
                <a:gd name="T31" fmla="*/ 185 h 288"/>
                <a:gd name="T32" fmla="*/ 108 w 216"/>
                <a:gd name="T33" fmla="*/ 161 h 288"/>
                <a:gd name="T34" fmla="*/ 133 w 216"/>
                <a:gd name="T35" fmla="*/ 185 h 288"/>
                <a:gd name="T36" fmla="*/ 120 w 216"/>
                <a:gd name="T37" fmla="*/ 206 h 288"/>
                <a:gd name="T38" fmla="*/ 133 w 216"/>
                <a:gd name="T39" fmla="*/ 259 h 288"/>
                <a:gd name="T40" fmla="*/ 148 w 216"/>
                <a:gd name="T41" fmla="*/ 126 h 288"/>
                <a:gd name="T42" fmla="*/ 67 w 216"/>
                <a:gd name="T43" fmla="*/ 126 h 288"/>
                <a:gd name="T44" fmla="*/ 67 w 216"/>
                <a:gd name="T45" fmla="*/ 79 h 288"/>
                <a:gd name="T46" fmla="*/ 106 w 216"/>
                <a:gd name="T47" fmla="*/ 40 h 288"/>
                <a:gd name="T48" fmla="*/ 108 w 216"/>
                <a:gd name="T49" fmla="*/ 40 h 288"/>
                <a:gd name="T50" fmla="*/ 109 w 216"/>
                <a:gd name="T51" fmla="*/ 40 h 288"/>
                <a:gd name="T52" fmla="*/ 148 w 216"/>
                <a:gd name="T53" fmla="*/ 79 h 288"/>
                <a:gd name="T54" fmla="*/ 148 w 216"/>
                <a:gd name="T55" fmla="*/ 1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2405" y="2677753"/>
            <a:ext cx="1326292" cy="1326292"/>
            <a:chOff x="6092405" y="2677753"/>
            <a:chExt cx="1326292" cy="1326292"/>
          </a:xfrm>
        </p:grpSpPr>
        <p:sp>
          <p:nvSpPr>
            <p:cNvPr id="15" name="圆角矩形 3"/>
            <p:cNvSpPr/>
            <p:nvPr/>
          </p:nvSpPr>
          <p:spPr>
            <a:xfrm>
              <a:off x="6092405" y="2677753"/>
              <a:ext cx="1326292" cy="1326292"/>
            </a:xfrm>
            <a:prstGeom prst="roundRect">
              <a:avLst>
                <a:gd name="adj" fmla="val 92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6340742" y="3472689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总结二</a:t>
              </a:r>
              <a:endParaRPr lang="en-US" sz="16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94"/>
            <p:cNvSpPr>
              <a:spLocks noEditPoints="1"/>
            </p:cNvSpPr>
            <p:nvPr/>
          </p:nvSpPr>
          <p:spPr bwMode="auto">
            <a:xfrm>
              <a:off x="6633899" y="3004003"/>
              <a:ext cx="341043" cy="318027"/>
            </a:xfrm>
            <a:custGeom>
              <a:avLst/>
              <a:gdLst>
                <a:gd name="T0" fmla="*/ 215 w 288"/>
                <a:gd name="T1" fmla="*/ 0 h 269"/>
                <a:gd name="T2" fmla="*/ 213 w 288"/>
                <a:gd name="T3" fmla="*/ 0 h 269"/>
                <a:gd name="T4" fmla="*/ 212 w 288"/>
                <a:gd name="T5" fmla="*/ 0 h 269"/>
                <a:gd name="T6" fmla="*/ 139 w 288"/>
                <a:gd name="T7" fmla="*/ 73 h 269"/>
                <a:gd name="T8" fmla="*/ 139 w 288"/>
                <a:gd name="T9" fmla="*/ 117 h 269"/>
                <a:gd name="T10" fmla="*/ 0 w 288"/>
                <a:gd name="T11" fmla="*/ 117 h 269"/>
                <a:gd name="T12" fmla="*/ 0 w 288"/>
                <a:gd name="T13" fmla="*/ 269 h 269"/>
                <a:gd name="T14" fmla="*/ 202 w 288"/>
                <a:gd name="T15" fmla="*/ 269 h 269"/>
                <a:gd name="T16" fmla="*/ 202 w 288"/>
                <a:gd name="T17" fmla="*/ 117 h 269"/>
                <a:gd name="T18" fmla="*/ 175 w 288"/>
                <a:gd name="T19" fmla="*/ 117 h 269"/>
                <a:gd name="T20" fmla="*/ 175 w 288"/>
                <a:gd name="T21" fmla="*/ 73 h 269"/>
                <a:gd name="T22" fmla="*/ 212 w 288"/>
                <a:gd name="T23" fmla="*/ 36 h 269"/>
                <a:gd name="T24" fmla="*/ 214 w 288"/>
                <a:gd name="T25" fmla="*/ 36 h 269"/>
                <a:gd name="T26" fmla="*/ 215 w 288"/>
                <a:gd name="T27" fmla="*/ 36 h 269"/>
                <a:gd name="T28" fmla="*/ 251 w 288"/>
                <a:gd name="T29" fmla="*/ 73 h 269"/>
                <a:gd name="T30" fmla="*/ 251 w 288"/>
                <a:gd name="T31" fmla="*/ 91 h 269"/>
                <a:gd name="T32" fmla="*/ 264 w 288"/>
                <a:gd name="T33" fmla="*/ 91 h 269"/>
                <a:gd name="T34" fmla="*/ 264 w 288"/>
                <a:gd name="T35" fmla="*/ 95 h 269"/>
                <a:gd name="T36" fmla="*/ 251 w 288"/>
                <a:gd name="T37" fmla="*/ 107 h 269"/>
                <a:gd name="T38" fmla="*/ 251 w 288"/>
                <a:gd name="T39" fmla="*/ 117 h 269"/>
                <a:gd name="T40" fmla="*/ 288 w 288"/>
                <a:gd name="T41" fmla="*/ 117 h 269"/>
                <a:gd name="T42" fmla="*/ 288 w 288"/>
                <a:gd name="T43" fmla="*/ 73 h 269"/>
                <a:gd name="T44" fmla="*/ 215 w 288"/>
                <a:gd name="T45" fmla="*/ 0 h 269"/>
                <a:gd name="T46" fmla="*/ 124 w 288"/>
                <a:gd name="T47" fmla="*/ 241 h 269"/>
                <a:gd name="T48" fmla="*/ 78 w 288"/>
                <a:gd name="T49" fmla="*/ 241 h 269"/>
                <a:gd name="T50" fmla="*/ 89 w 288"/>
                <a:gd name="T51" fmla="*/ 192 h 269"/>
                <a:gd name="T52" fmla="*/ 78 w 288"/>
                <a:gd name="T53" fmla="*/ 172 h 269"/>
                <a:gd name="T54" fmla="*/ 101 w 288"/>
                <a:gd name="T55" fmla="*/ 149 h 269"/>
                <a:gd name="T56" fmla="*/ 124 w 288"/>
                <a:gd name="T57" fmla="*/ 172 h 269"/>
                <a:gd name="T58" fmla="*/ 112 w 288"/>
                <a:gd name="T59" fmla="*/ 192 h 269"/>
                <a:gd name="T60" fmla="*/ 124 w 288"/>
                <a:gd name="T61" fmla="*/ 24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30166" y="4252262"/>
            <a:ext cx="1326292" cy="1326292"/>
            <a:chOff x="4530166" y="4252262"/>
            <a:chExt cx="1326292" cy="1326292"/>
          </a:xfrm>
        </p:grpSpPr>
        <p:sp>
          <p:nvSpPr>
            <p:cNvPr id="19" name="圆角矩形 4"/>
            <p:cNvSpPr/>
            <p:nvPr/>
          </p:nvSpPr>
          <p:spPr>
            <a:xfrm>
              <a:off x="4530166" y="4252262"/>
              <a:ext cx="1326292" cy="1326292"/>
            </a:xfrm>
            <a:prstGeom prst="roundRect">
              <a:avLst>
                <a:gd name="adj" fmla="val 92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4766113" y="5056001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总结四</a:t>
              </a:r>
              <a:endParaRPr lang="en-US" sz="16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91"/>
            <p:cNvSpPr/>
            <p:nvPr/>
          </p:nvSpPr>
          <p:spPr bwMode="auto">
            <a:xfrm>
              <a:off x="5124903" y="4606330"/>
              <a:ext cx="171567" cy="341042"/>
            </a:xfrm>
            <a:custGeom>
              <a:avLst/>
              <a:gdLst>
                <a:gd name="T0" fmla="*/ 144 w 144"/>
                <a:gd name="T1" fmla="*/ 72 h 288"/>
                <a:gd name="T2" fmla="*/ 72 w 144"/>
                <a:gd name="T3" fmla="*/ 0 h 288"/>
                <a:gd name="T4" fmla="*/ 0 w 144"/>
                <a:gd name="T5" fmla="*/ 72 h 288"/>
                <a:gd name="T6" fmla="*/ 36 w 144"/>
                <a:gd name="T7" fmla="*/ 134 h 288"/>
                <a:gd name="T8" fmla="*/ 0 w 144"/>
                <a:gd name="T9" fmla="*/ 288 h 288"/>
                <a:gd name="T10" fmla="*/ 144 w 144"/>
                <a:gd name="T11" fmla="*/ 288 h 288"/>
                <a:gd name="T12" fmla="*/ 109 w 144"/>
                <a:gd name="T13" fmla="*/ 134 h 288"/>
                <a:gd name="T14" fmla="*/ 144 w 144"/>
                <a:gd name="T15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92405" y="4252262"/>
            <a:ext cx="1326292" cy="1326292"/>
            <a:chOff x="6092405" y="4252262"/>
            <a:chExt cx="1326292" cy="1326292"/>
          </a:xfrm>
        </p:grpSpPr>
        <p:sp>
          <p:nvSpPr>
            <p:cNvPr id="23" name="圆角矩形 5"/>
            <p:cNvSpPr/>
            <p:nvPr/>
          </p:nvSpPr>
          <p:spPr>
            <a:xfrm>
              <a:off x="6092405" y="4252262"/>
              <a:ext cx="1326292" cy="1326292"/>
            </a:xfrm>
            <a:prstGeom prst="roundRect">
              <a:avLst>
                <a:gd name="adj" fmla="val 92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6340742" y="5056001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总结三</a:t>
              </a:r>
              <a:endParaRPr lang="en-US" sz="16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12"/>
            <p:cNvSpPr>
              <a:spLocks noEditPoints="1"/>
            </p:cNvSpPr>
            <p:nvPr/>
          </p:nvSpPr>
          <p:spPr bwMode="auto">
            <a:xfrm>
              <a:off x="6585029" y="4624280"/>
              <a:ext cx="341043" cy="343135"/>
            </a:xfrm>
            <a:custGeom>
              <a:avLst/>
              <a:gdLst>
                <a:gd name="T0" fmla="*/ 179 w 288"/>
                <a:gd name="T1" fmla="*/ 120 h 288"/>
                <a:gd name="T2" fmla="*/ 183 w 288"/>
                <a:gd name="T3" fmla="*/ 92 h 288"/>
                <a:gd name="T4" fmla="*/ 92 w 288"/>
                <a:gd name="T5" fmla="*/ 0 h 288"/>
                <a:gd name="T6" fmla="*/ 0 w 288"/>
                <a:gd name="T7" fmla="*/ 92 h 288"/>
                <a:gd name="T8" fmla="*/ 92 w 288"/>
                <a:gd name="T9" fmla="*/ 183 h 288"/>
                <a:gd name="T10" fmla="*/ 121 w 288"/>
                <a:gd name="T11" fmla="*/ 178 h 288"/>
                <a:gd name="T12" fmla="*/ 142 w 288"/>
                <a:gd name="T13" fmla="*/ 199 h 288"/>
                <a:gd name="T14" fmla="*/ 186 w 288"/>
                <a:gd name="T15" fmla="*/ 199 h 288"/>
                <a:gd name="T16" fmla="*/ 186 w 288"/>
                <a:gd name="T17" fmla="*/ 244 h 288"/>
                <a:gd name="T18" fmla="*/ 186 w 288"/>
                <a:gd name="T19" fmla="*/ 244 h 288"/>
                <a:gd name="T20" fmla="*/ 230 w 288"/>
                <a:gd name="T21" fmla="*/ 244 h 288"/>
                <a:gd name="T22" fmla="*/ 230 w 288"/>
                <a:gd name="T23" fmla="*/ 288 h 288"/>
                <a:gd name="T24" fmla="*/ 230 w 288"/>
                <a:gd name="T25" fmla="*/ 288 h 288"/>
                <a:gd name="T26" fmla="*/ 288 w 288"/>
                <a:gd name="T27" fmla="*/ 288 h 288"/>
                <a:gd name="T28" fmla="*/ 288 w 288"/>
                <a:gd name="T29" fmla="*/ 288 h 288"/>
                <a:gd name="T30" fmla="*/ 288 w 288"/>
                <a:gd name="T31" fmla="*/ 288 h 288"/>
                <a:gd name="T32" fmla="*/ 288 w 288"/>
                <a:gd name="T33" fmla="*/ 230 h 288"/>
                <a:gd name="T34" fmla="*/ 179 w 288"/>
                <a:gd name="T35" fmla="*/ 120 h 288"/>
                <a:gd name="T36" fmla="*/ 73 w 288"/>
                <a:gd name="T37" fmla="*/ 103 h 288"/>
                <a:gd name="T38" fmla="*/ 42 w 288"/>
                <a:gd name="T39" fmla="*/ 72 h 288"/>
                <a:gd name="T40" fmla="*/ 73 w 288"/>
                <a:gd name="T41" fmla="*/ 41 h 288"/>
                <a:gd name="T42" fmla="*/ 104 w 288"/>
                <a:gd name="T43" fmla="*/ 72 h 288"/>
                <a:gd name="T44" fmla="*/ 73 w 288"/>
                <a:gd name="T45" fmla="*/ 10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2890"/>
          <a:stretch>
            <a:fillRect/>
          </a:stretch>
        </p:blipFill>
        <p:spPr>
          <a:xfrm>
            <a:off x="-1" y="1803197"/>
            <a:ext cx="7974517" cy="3770902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7974517" y="1803197"/>
            <a:ext cx="4217483" cy="3770902"/>
          </a:xfrm>
          <a:prstGeom prst="rect">
            <a:avLst/>
          </a:prstGeom>
          <a:solidFill>
            <a:srgbClr val="F238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en-US" sz="3190" kern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8433957" y="2989289"/>
            <a:ext cx="3298603" cy="241973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个性定制服务。一丝不苟的工作态度，定能使您的发展如虎添翼！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" name="Shape 4096"/>
          <p:cNvSpPr/>
          <p:nvPr/>
        </p:nvSpPr>
        <p:spPr>
          <a:xfrm>
            <a:off x="4115545" y="2126531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5" name="Shape 4113"/>
          <p:cNvSpPr/>
          <p:nvPr/>
        </p:nvSpPr>
        <p:spPr>
          <a:xfrm>
            <a:off x="1834971" y="2126531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6" name="Shape 4114"/>
          <p:cNvSpPr/>
          <p:nvPr/>
        </p:nvSpPr>
        <p:spPr>
          <a:xfrm>
            <a:off x="8618340" y="2126531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7" name="Shape 4115"/>
          <p:cNvSpPr/>
          <p:nvPr/>
        </p:nvSpPr>
        <p:spPr>
          <a:xfrm>
            <a:off x="6353370" y="2126531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2229903" y="2545577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GB" sz="2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TextBox 25"/>
          <p:cNvSpPr txBox="1"/>
          <p:nvPr/>
        </p:nvSpPr>
        <p:spPr>
          <a:xfrm>
            <a:off x="4510443" y="2545577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2</a:t>
            </a:r>
            <a:endParaRPr lang="en-GB" sz="2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10" name="TextBox 26"/>
          <p:cNvSpPr txBox="1"/>
          <p:nvPr/>
        </p:nvSpPr>
        <p:spPr>
          <a:xfrm>
            <a:off x="6740483" y="2545577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3</a:t>
            </a:r>
            <a:endParaRPr lang="en-GB" sz="2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9021024" y="2545577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GB" sz="2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11680" y="4163612"/>
            <a:ext cx="2338080" cy="903403"/>
            <a:chOff x="1284058" y="4491080"/>
            <a:chExt cx="2338080" cy="903403"/>
          </a:xfrm>
        </p:grpSpPr>
        <p:sp>
          <p:nvSpPr>
            <p:cNvPr id="13" name="TextBox 13@|17FFC:16777215|FBC:16777215|LFC:16777215|LBC:16777215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@|17FFC:16777215|FBC:16777215|LFC:16777215|LBC:16777215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92253" y="4163612"/>
            <a:ext cx="2338080" cy="903403"/>
            <a:chOff x="1284058" y="4491080"/>
            <a:chExt cx="2338080" cy="903403"/>
          </a:xfrm>
        </p:grpSpPr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22293" y="4163612"/>
            <a:ext cx="2338080" cy="903403"/>
            <a:chOff x="1284058" y="4491080"/>
            <a:chExt cx="2338080" cy="903403"/>
          </a:xfrm>
        </p:grpSpPr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02834" y="4163612"/>
            <a:ext cx="2338080" cy="903403"/>
            <a:chOff x="1284058" y="4491080"/>
            <a:chExt cx="2338080" cy="903403"/>
          </a:xfrm>
        </p:grpSpPr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grpSp>
        <p:nvGrpSpPr>
          <p:cNvPr id="4" name="Group 1"/>
          <p:cNvGrpSpPr/>
          <p:nvPr/>
        </p:nvGrpSpPr>
        <p:grpSpPr>
          <a:xfrm>
            <a:off x="5988543" y="1746552"/>
            <a:ext cx="225941" cy="4253265"/>
            <a:chOff x="6017571" y="1819122"/>
            <a:chExt cx="225941" cy="4253265"/>
          </a:xfrm>
          <a:solidFill>
            <a:srgbClr val="C1C7D0"/>
          </a:solidFill>
        </p:grpSpPr>
        <p:sp>
          <p:nvSpPr>
            <p:cNvPr id="5" name="Rectangle 2"/>
            <p:cNvSpPr/>
            <p:nvPr/>
          </p:nvSpPr>
          <p:spPr>
            <a:xfrm>
              <a:off x="6061444" y="1913637"/>
              <a:ext cx="138196" cy="4158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6017571" y="1819122"/>
              <a:ext cx="225941" cy="94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Notched Right Arrow 4"/>
          <p:cNvSpPr/>
          <p:nvPr/>
        </p:nvSpPr>
        <p:spPr>
          <a:xfrm rot="21267792">
            <a:off x="4875552" y="2049576"/>
            <a:ext cx="2712856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8" name="Notched Right Arrow 5"/>
          <p:cNvSpPr/>
          <p:nvPr/>
        </p:nvSpPr>
        <p:spPr>
          <a:xfrm flipH="1">
            <a:off x="4599926" y="2980925"/>
            <a:ext cx="2864979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9" name="Notched Right Arrow 6"/>
          <p:cNvSpPr/>
          <p:nvPr/>
        </p:nvSpPr>
        <p:spPr>
          <a:xfrm rot="21318852">
            <a:off x="4802591" y="3887701"/>
            <a:ext cx="2712856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10" name="Notched Right Arrow 7"/>
          <p:cNvSpPr/>
          <p:nvPr/>
        </p:nvSpPr>
        <p:spPr>
          <a:xfrm flipH="1">
            <a:off x="4545536" y="4798385"/>
            <a:ext cx="2973758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	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7859477" y="210621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7863558" y="239211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80720" y="384375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801" y="412965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035563" y="315777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039644" y="344367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056806" y="489531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060887" y="518121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550357" y="2145895"/>
            <a:ext cx="964118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5550357" y="4005293"/>
            <a:ext cx="964118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5550357" y="4934993"/>
            <a:ext cx="964118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5550357" y="3075594"/>
            <a:ext cx="964118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03" y="2033554"/>
            <a:ext cx="5594466" cy="3493615"/>
          </a:xfrm>
          <a:prstGeom prst="rect">
            <a:avLst/>
          </a:prstGeom>
        </p:spPr>
      </p:pic>
      <p:sp>
        <p:nvSpPr>
          <p:cNvPr id="5" name="Oval 47"/>
          <p:cNvSpPr/>
          <p:nvPr/>
        </p:nvSpPr>
        <p:spPr bwMode="auto">
          <a:xfrm>
            <a:off x="5078048" y="2955418"/>
            <a:ext cx="1642110" cy="1642109"/>
          </a:xfrm>
          <a:prstGeom prst="ellipse">
            <a:avLst/>
          </a:prstGeom>
          <a:solidFill>
            <a:srgbClr val="F238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reeform 122"/>
          <p:cNvSpPr/>
          <p:nvPr/>
        </p:nvSpPr>
        <p:spPr bwMode="auto">
          <a:xfrm>
            <a:off x="5615733" y="3508946"/>
            <a:ext cx="569945" cy="569945"/>
          </a:xfrm>
          <a:custGeom>
            <a:avLst/>
            <a:gdLst>
              <a:gd name="T0" fmla="*/ 268 w 290"/>
              <a:gd name="T1" fmla="*/ 181 h 290"/>
              <a:gd name="T2" fmla="*/ 217 w 290"/>
              <a:gd name="T3" fmla="*/ 186 h 290"/>
              <a:gd name="T4" fmla="*/ 159 w 290"/>
              <a:gd name="T5" fmla="*/ 127 h 290"/>
              <a:gd name="T6" fmla="*/ 287 w 290"/>
              <a:gd name="T7" fmla="*/ 50 h 290"/>
              <a:gd name="T8" fmla="*/ 265 w 290"/>
              <a:gd name="T9" fmla="*/ 28 h 290"/>
              <a:gd name="T10" fmla="*/ 101 w 290"/>
              <a:gd name="T11" fmla="*/ 70 h 290"/>
              <a:gd name="T12" fmla="*/ 41 w 290"/>
              <a:gd name="T13" fmla="*/ 9 h 290"/>
              <a:gd name="T14" fmla="*/ 9 w 290"/>
              <a:gd name="T15" fmla="*/ 9 h 290"/>
              <a:gd name="T16" fmla="*/ 9 w 290"/>
              <a:gd name="T17" fmla="*/ 41 h 290"/>
              <a:gd name="T18" fmla="*/ 70 w 290"/>
              <a:gd name="T19" fmla="*/ 101 h 290"/>
              <a:gd name="T20" fmla="*/ 28 w 290"/>
              <a:gd name="T21" fmla="*/ 265 h 290"/>
              <a:gd name="T22" fmla="*/ 50 w 290"/>
              <a:gd name="T23" fmla="*/ 287 h 290"/>
              <a:gd name="T24" fmla="*/ 127 w 290"/>
              <a:gd name="T25" fmla="*/ 159 h 290"/>
              <a:gd name="T26" fmla="*/ 185 w 290"/>
              <a:gd name="T27" fmla="*/ 217 h 290"/>
              <a:gd name="T28" fmla="*/ 181 w 290"/>
              <a:gd name="T29" fmla="*/ 269 h 290"/>
              <a:gd name="T30" fmla="*/ 203 w 290"/>
              <a:gd name="T31" fmla="*/ 290 h 290"/>
              <a:gd name="T32" fmla="*/ 234 w 290"/>
              <a:gd name="T33" fmla="*/ 234 h 290"/>
              <a:gd name="T34" fmla="*/ 290 w 290"/>
              <a:gd name="T35" fmla="*/ 203 h 290"/>
              <a:gd name="T36" fmla="*/ 268 w 290"/>
              <a:gd name="T37" fmla="*/ 18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7695" y="2955418"/>
            <a:ext cx="3556105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044470" y="2525816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4470" y="4172928"/>
            <a:ext cx="358546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rgbClr val="2B2C30">
                  <a:alpha val="36000"/>
                </a:srgbClr>
              </a:gs>
              <a:gs pos="83000">
                <a:srgbClr val="2B2C30">
                  <a:alpha val="8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41"/>
          <p:cNvSpPr txBox="1">
            <a:spLocks noChangeArrowheads="1"/>
          </p:cNvSpPr>
          <p:nvPr/>
        </p:nvSpPr>
        <p:spPr bwMode="auto">
          <a:xfrm>
            <a:off x="4768151" y="5156014"/>
            <a:ext cx="2503294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市场管理   </a:t>
            </a:r>
            <a:r>
              <a:rPr lang="en-US" altLang="zh-CN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37000" y="4165748"/>
            <a:ext cx="4094356" cy="338554"/>
            <a:chOff x="3937000" y="4209250"/>
            <a:chExt cx="4094356" cy="338554"/>
          </a:xfrm>
        </p:grpSpPr>
        <p:sp>
          <p:nvSpPr>
            <p:cNvPr id="9" name="文本框 24"/>
            <p:cNvSpPr txBox="1">
              <a:spLocks noChangeArrowheads="1"/>
            </p:cNvSpPr>
            <p:nvPr/>
          </p:nvSpPr>
          <p:spPr bwMode="auto">
            <a:xfrm>
              <a:off x="4427341" y="4209250"/>
              <a:ext cx="3184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内页所有素材可自由编辑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937000" y="4378527"/>
              <a:ext cx="317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713856" y="4378527"/>
              <a:ext cx="317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4673600" y="5059443"/>
            <a:ext cx="2552700" cy="8117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65610" y="2111290"/>
            <a:ext cx="7199086" cy="1174173"/>
            <a:chOff x="2565610" y="2140318"/>
            <a:chExt cx="7199086" cy="1174173"/>
          </a:xfrm>
        </p:grpSpPr>
        <p:sp>
          <p:nvSpPr>
            <p:cNvPr id="14" name="矩形: 圆角 13"/>
            <p:cNvSpPr/>
            <p:nvPr/>
          </p:nvSpPr>
          <p:spPr>
            <a:xfrm>
              <a:off x="2565610" y="2140318"/>
              <a:ext cx="7199086" cy="1112487"/>
            </a:xfrm>
            <a:prstGeom prst="roundRect">
              <a:avLst/>
            </a:prstGeom>
            <a:solidFill>
              <a:srgbClr val="F23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23"/>
            <p:cNvSpPr txBox="1">
              <a:spLocks noChangeArrowheads="1"/>
            </p:cNvSpPr>
            <p:nvPr/>
          </p:nvSpPr>
          <p:spPr bwMode="auto">
            <a:xfrm>
              <a:off x="3423766" y="2298828"/>
              <a:ext cx="54827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6000" kern="0">
                  <a:solidFill>
                    <a:schemeClr val="bg1"/>
                  </a:solidFill>
                  <a:latin typeface="造字工房俊雅（非商用）常规体" pitchFamily="50" charset="-122"/>
                  <a:ea typeface="造字工房俊雅（非商用）常规体" pitchFamily="50" charset="-122"/>
                </a:rPr>
                <a:t>谢  谢  欣  赏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4557486" y="2510971"/>
              <a:ext cx="0" cy="449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179667" y="2510971"/>
              <a:ext cx="0" cy="449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724952" y="2510971"/>
              <a:ext cx="0" cy="449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rgbClr val="2B2C30">
                  <a:alpha val="36000"/>
                </a:srgbClr>
              </a:gs>
              <a:gs pos="83000">
                <a:srgbClr val="2B2C30">
                  <a:alpha val="8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5748523" y="0"/>
            <a:ext cx="5432612" cy="6858000"/>
          </a:xfrm>
          <a:prstGeom prst="rect">
            <a:avLst/>
          </a:prstGeom>
          <a:solidFill>
            <a:srgbClr val="020001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>
          <a:xfrm>
            <a:off x="6200261" y="1411997"/>
            <a:ext cx="4157665" cy="671514"/>
          </a:xfrm>
          <a:custGeom>
            <a:avLst/>
            <a:gdLst>
              <a:gd name="connsiteX0" fmla="*/ 335757 w 4157665"/>
              <a:gd name="connsiteY0" fmla="*/ 0 h 671514"/>
              <a:gd name="connsiteX1" fmla="*/ 3821908 w 4157665"/>
              <a:gd name="connsiteY1" fmla="*/ 0 h 671514"/>
              <a:gd name="connsiteX2" fmla="*/ 4157665 w 4157665"/>
              <a:gd name="connsiteY2" fmla="*/ 335757 h 671514"/>
              <a:gd name="connsiteX3" fmla="*/ 3821908 w 4157665"/>
              <a:gd name="connsiteY3" fmla="*/ 671514 h 671514"/>
              <a:gd name="connsiteX4" fmla="*/ 3788548 w 4157665"/>
              <a:gd name="connsiteY4" fmla="*/ 668151 h 671514"/>
              <a:gd name="connsiteX5" fmla="*/ 369117 w 4157665"/>
              <a:gd name="connsiteY5" fmla="*/ 668151 h 671514"/>
              <a:gd name="connsiteX6" fmla="*/ 335757 w 4157665"/>
              <a:gd name="connsiteY6" fmla="*/ 671514 h 671514"/>
              <a:gd name="connsiteX7" fmla="*/ 0 w 4157665"/>
              <a:gd name="connsiteY7" fmla="*/ 335757 h 671514"/>
              <a:gd name="connsiteX8" fmla="*/ 335757 w 4157665"/>
              <a:gd name="connsiteY8" fmla="*/ 0 h 6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7665" h="671514">
                <a:moveTo>
                  <a:pt x="335757" y="0"/>
                </a:moveTo>
                <a:lnTo>
                  <a:pt x="3821908" y="0"/>
                </a:lnTo>
                <a:cubicBezTo>
                  <a:pt x="4007341" y="0"/>
                  <a:pt x="4157665" y="150324"/>
                  <a:pt x="4157665" y="335757"/>
                </a:cubicBezTo>
                <a:cubicBezTo>
                  <a:pt x="4157665" y="521190"/>
                  <a:pt x="4007341" y="671514"/>
                  <a:pt x="3821908" y="671514"/>
                </a:cubicBezTo>
                <a:lnTo>
                  <a:pt x="3788548" y="668151"/>
                </a:lnTo>
                <a:lnTo>
                  <a:pt x="369117" y="668151"/>
                </a:lnTo>
                <a:lnTo>
                  <a:pt x="335757" y="671514"/>
                </a:lnTo>
                <a:cubicBezTo>
                  <a:pt x="150324" y="671514"/>
                  <a:pt x="0" y="521190"/>
                  <a:pt x="0" y="335757"/>
                </a:cubicBezTo>
                <a:cubicBezTo>
                  <a:pt x="0" y="150324"/>
                  <a:pt x="150324" y="0"/>
                  <a:pt x="335757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6728899" y="1455366"/>
            <a:ext cx="347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23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 </a:t>
            </a:r>
            <a:r>
              <a:rPr lang="zh-CN" altLang="en-US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>
                <a:solidFill>
                  <a:srgbClr val="F23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>
              <a:solidFill>
                <a:srgbClr val="F238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出自【趣你的PPT】(微信:qunideppt)：最优质的PPT资源库"/>
          <p:cNvCxnSpPr/>
          <p:nvPr/>
        </p:nvCxnSpPr>
        <p:spPr>
          <a:xfrm flipH="1">
            <a:off x="7707594" y="1506545"/>
            <a:ext cx="171450" cy="482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出自【趣你的PPT】(微信:qunideppt)：最优质的PPT资源库"/>
          <p:cNvSpPr txBox="1"/>
          <p:nvPr/>
        </p:nvSpPr>
        <p:spPr>
          <a:xfrm>
            <a:off x="7467086" y="2690961"/>
            <a:ext cx="289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>
            <a:off x="6587212" y="2657474"/>
            <a:ext cx="528638" cy="528638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6530059" y="2690960"/>
            <a:ext cx="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i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出自【趣你的PPT】(微信:qunideppt)：最优质的PPT资源库"/>
          <p:cNvCxnSpPr/>
          <p:nvPr/>
        </p:nvCxnSpPr>
        <p:spPr>
          <a:xfrm flipH="1">
            <a:off x="7283727" y="2690960"/>
            <a:ext cx="171450" cy="482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出自【趣你的PPT】(微信:qunideppt)：最优质的PPT资源库"/>
          <p:cNvSpPr txBox="1"/>
          <p:nvPr/>
        </p:nvSpPr>
        <p:spPr>
          <a:xfrm>
            <a:off x="7467086" y="3470706"/>
            <a:ext cx="289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>
            <a:off x="6587212" y="3437219"/>
            <a:ext cx="528638" cy="528638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6530059" y="3470705"/>
            <a:ext cx="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i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出自【趣你的PPT】(微信:qunideppt)：最优质的PPT资源库"/>
          <p:cNvCxnSpPr/>
          <p:nvPr/>
        </p:nvCxnSpPr>
        <p:spPr>
          <a:xfrm flipH="1">
            <a:off x="7283727" y="3470705"/>
            <a:ext cx="171450" cy="482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出自【趣你的PPT】(微信:qunideppt)：最优质的PPT资源库"/>
          <p:cNvSpPr txBox="1"/>
          <p:nvPr/>
        </p:nvSpPr>
        <p:spPr>
          <a:xfrm>
            <a:off x="7467086" y="4250451"/>
            <a:ext cx="289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6587212" y="4216964"/>
            <a:ext cx="528638" cy="528638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6530059" y="4250450"/>
            <a:ext cx="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i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出自【趣你的PPT】(微信:qunideppt)：最优质的PPT资源库"/>
          <p:cNvCxnSpPr/>
          <p:nvPr/>
        </p:nvCxnSpPr>
        <p:spPr>
          <a:xfrm flipH="1">
            <a:off x="7283727" y="4250450"/>
            <a:ext cx="171450" cy="482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出自【趣你的PPT】(微信:qunideppt)：最优质的PPT资源库"/>
          <p:cNvSpPr txBox="1"/>
          <p:nvPr/>
        </p:nvSpPr>
        <p:spPr>
          <a:xfrm>
            <a:off x="7467086" y="5030197"/>
            <a:ext cx="289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出自【趣你的PPT】(微信:qunideppt)：最优质的PPT资源库"/>
          <p:cNvSpPr/>
          <p:nvPr/>
        </p:nvSpPr>
        <p:spPr>
          <a:xfrm>
            <a:off x="6587212" y="4996710"/>
            <a:ext cx="528638" cy="528638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6530059" y="5030196"/>
            <a:ext cx="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i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出自【趣你的PPT】(微信:qunideppt)：最优质的PPT资源库"/>
          <p:cNvCxnSpPr/>
          <p:nvPr/>
        </p:nvCxnSpPr>
        <p:spPr>
          <a:xfrm flipH="1">
            <a:off x="7283727" y="5030196"/>
            <a:ext cx="171450" cy="482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06" y="1534740"/>
            <a:ext cx="3953860" cy="4504110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956151" y="2863667"/>
            <a:ext cx="27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选题意义与目的</a:t>
            </a:r>
          </a:p>
        </p:txBody>
      </p:sp>
      <p:sp>
        <p:nvSpPr>
          <p:cNvPr id="48" name="矩形 47"/>
          <p:cNvSpPr/>
          <p:nvPr/>
        </p:nvSpPr>
        <p:spPr>
          <a:xfrm>
            <a:off x="1046419" y="3509870"/>
            <a:ext cx="4637069" cy="18959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H="1">
            <a:off x="6501899" y="2276474"/>
            <a:ext cx="0" cy="31959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3829">
            <a:off x="9886951" y="4620516"/>
            <a:ext cx="1609725" cy="6052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78328" y="4269326"/>
            <a:ext cx="3284821" cy="1396285"/>
            <a:chOff x="406306" y="2717043"/>
            <a:chExt cx="2500311" cy="1062812"/>
          </a:xfrm>
        </p:grpSpPr>
        <p:sp>
          <p:nvSpPr>
            <p:cNvPr id="5" name="矩形 4"/>
            <p:cNvSpPr/>
            <p:nvPr/>
          </p:nvSpPr>
          <p:spPr>
            <a:xfrm>
              <a:off x="406306" y="2717043"/>
              <a:ext cx="2500311" cy="360000"/>
            </a:xfrm>
            <a:prstGeom prst="rect">
              <a:avLst/>
            </a:prstGeom>
            <a:solidFill>
              <a:srgbClr val="F238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200" kern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06173" y="2787543"/>
              <a:ext cx="1370484" cy="234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1400" b="1" kern="0">
                  <a:solidFill>
                    <a:prstClr val="white"/>
                  </a:solidFill>
                  <a:ea typeface="微软雅黑" panose="020B0503020204020204" pitchFamily="34" charset="-122"/>
                </a:rPr>
                <a:t>请在此处添加小标题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6306" y="3077043"/>
              <a:ext cx="2500311" cy="7028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200">
                <a:solidFill>
                  <a:prstClr val="black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04390" y="4269326"/>
            <a:ext cx="3284821" cy="1396285"/>
            <a:chOff x="406306" y="2717043"/>
            <a:chExt cx="2500311" cy="1062812"/>
          </a:xfrm>
        </p:grpSpPr>
        <p:sp>
          <p:nvSpPr>
            <p:cNvPr id="9" name="矩形 8"/>
            <p:cNvSpPr/>
            <p:nvPr/>
          </p:nvSpPr>
          <p:spPr>
            <a:xfrm>
              <a:off x="406306" y="2717043"/>
              <a:ext cx="2500311" cy="360000"/>
            </a:xfrm>
            <a:prstGeom prst="rect">
              <a:avLst/>
            </a:prstGeom>
            <a:solidFill>
              <a:srgbClr val="F238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200" kern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06173" y="2787543"/>
              <a:ext cx="1370484" cy="234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1400" b="1" kern="0">
                  <a:solidFill>
                    <a:prstClr val="white"/>
                  </a:solidFill>
                  <a:ea typeface="微软雅黑" panose="020B0503020204020204" pitchFamily="34" charset="-122"/>
                </a:rPr>
                <a:t>请在此处添加小标题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6306" y="3077043"/>
              <a:ext cx="2500311" cy="7028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200">
                <a:solidFill>
                  <a:prstClr val="black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30452" y="4269326"/>
            <a:ext cx="3284821" cy="1396285"/>
            <a:chOff x="406306" y="2717043"/>
            <a:chExt cx="2500311" cy="1062812"/>
          </a:xfrm>
        </p:grpSpPr>
        <p:sp>
          <p:nvSpPr>
            <p:cNvPr id="13" name="矩形 12"/>
            <p:cNvSpPr/>
            <p:nvPr/>
          </p:nvSpPr>
          <p:spPr>
            <a:xfrm>
              <a:off x="406306" y="2717043"/>
              <a:ext cx="2500311" cy="360000"/>
            </a:xfrm>
            <a:prstGeom prst="rect">
              <a:avLst/>
            </a:prstGeom>
            <a:solidFill>
              <a:srgbClr val="F238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200" kern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06173" y="2787543"/>
              <a:ext cx="1370484" cy="234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1400" b="1" kern="0">
                  <a:solidFill>
                    <a:prstClr val="white"/>
                  </a:solidFill>
                  <a:ea typeface="微软雅黑" panose="020B0503020204020204" pitchFamily="34" charset="-122"/>
                </a:rPr>
                <a:t>请在此处添加小标题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6306" y="3077043"/>
              <a:ext cx="2500311" cy="7028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200">
                <a:solidFill>
                  <a:prstClr val="black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19" y="2002664"/>
            <a:ext cx="3286029" cy="21825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182" y="2002664"/>
            <a:ext cx="3286029" cy="21764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245" y="2002664"/>
            <a:ext cx="3279932" cy="21825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26" y="1030708"/>
            <a:ext cx="5366840" cy="4951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668" y="1297008"/>
            <a:ext cx="3194434" cy="24319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77292" y="3767467"/>
            <a:ext cx="5109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itle 13"/>
          <p:cNvSpPr txBox="1"/>
          <p:nvPr/>
        </p:nvSpPr>
        <p:spPr>
          <a:xfrm>
            <a:off x="6277292" y="2711089"/>
            <a:ext cx="4120587" cy="548679"/>
          </a:xfrm>
          <a:prstGeom prst="rect">
            <a:avLst/>
          </a:prstGeom>
        </p:spPr>
        <p:txBody>
          <a:bodyPr vert="horz" lIns="121682" tIns="60841" rIns="121682" bIns="6084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选题目的与意义</a:t>
            </a:r>
            <a:endParaRPr lang="en-US" sz="3600" b="1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5" y="2147643"/>
            <a:ext cx="2890288" cy="31829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73535" y="2515887"/>
            <a:ext cx="27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选题意义与目的</a:t>
            </a:r>
          </a:p>
        </p:txBody>
      </p:sp>
      <p:sp>
        <p:nvSpPr>
          <p:cNvPr id="6" name="矩形 5"/>
          <p:cNvSpPr/>
          <p:nvPr/>
        </p:nvSpPr>
        <p:spPr>
          <a:xfrm>
            <a:off x="6263803" y="3162090"/>
            <a:ext cx="4637069" cy="18959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395198" y="2515887"/>
            <a:ext cx="0" cy="25174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" name="Freeform 55"/>
          <p:cNvSpPr/>
          <p:nvPr/>
        </p:nvSpPr>
        <p:spPr>
          <a:xfrm rot="16200000">
            <a:off x="8962795" y="2449598"/>
            <a:ext cx="1560141" cy="1411556"/>
          </a:xfrm>
          <a:custGeom>
            <a:avLst/>
            <a:gdLst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52"/>
          <p:cNvSpPr/>
          <p:nvPr/>
        </p:nvSpPr>
        <p:spPr>
          <a:xfrm rot="16200000">
            <a:off x="6491921" y="2437315"/>
            <a:ext cx="1560141" cy="1411556"/>
          </a:xfrm>
          <a:custGeom>
            <a:avLst/>
            <a:gdLst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51"/>
          <p:cNvSpPr/>
          <p:nvPr/>
        </p:nvSpPr>
        <p:spPr>
          <a:xfrm rot="16200000">
            <a:off x="4015508" y="2437316"/>
            <a:ext cx="1560141" cy="1411556"/>
          </a:xfrm>
          <a:custGeom>
            <a:avLst/>
            <a:gdLst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50"/>
          <p:cNvSpPr/>
          <p:nvPr/>
        </p:nvSpPr>
        <p:spPr>
          <a:xfrm rot="16200000">
            <a:off x="1543923" y="2438327"/>
            <a:ext cx="1560141" cy="1402994"/>
          </a:xfrm>
          <a:custGeom>
            <a:avLst/>
            <a:gdLst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Straight Connector 29"/>
          <p:cNvCxnSpPr/>
          <p:nvPr/>
        </p:nvCxnSpPr>
        <p:spPr>
          <a:xfrm flipH="1">
            <a:off x="1305756" y="2997855"/>
            <a:ext cx="9321544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44"/>
          <p:cNvSpPr/>
          <p:nvPr/>
        </p:nvSpPr>
        <p:spPr>
          <a:xfrm rot="16200000">
            <a:off x="1548204" y="2351328"/>
            <a:ext cx="1560141" cy="1411556"/>
          </a:xfrm>
          <a:custGeom>
            <a:avLst/>
            <a:gdLst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53"/>
          <p:cNvSpPr/>
          <p:nvPr/>
        </p:nvSpPr>
        <p:spPr>
          <a:xfrm rot="16200000">
            <a:off x="4015508" y="2351329"/>
            <a:ext cx="1560141" cy="1411556"/>
          </a:xfrm>
          <a:custGeom>
            <a:avLst/>
            <a:gdLst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8"/>
          <p:cNvSpPr/>
          <p:nvPr/>
        </p:nvSpPr>
        <p:spPr>
          <a:xfrm rot="16200000">
            <a:off x="6491921" y="2351328"/>
            <a:ext cx="1560141" cy="1411556"/>
          </a:xfrm>
          <a:custGeom>
            <a:avLst/>
            <a:gdLst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71"/>
          <p:cNvSpPr/>
          <p:nvPr/>
        </p:nvSpPr>
        <p:spPr>
          <a:xfrm rot="16200000">
            <a:off x="8968337" y="2351328"/>
            <a:ext cx="1560141" cy="1411556"/>
          </a:xfrm>
          <a:custGeom>
            <a:avLst/>
            <a:gdLst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2057295" y="2727615"/>
            <a:ext cx="400751" cy="43088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spcBef>
                <a:spcPct val="20000"/>
              </a:spcBef>
              <a:defRPr/>
            </a:pPr>
            <a:r>
              <a:rPr lang="en-US" altLang="zh-CN" sz="28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4" name="Text Placeholder 3"/>
          <p:cNvSpPr txBox="1"/>
          <p:nvPr/>
        </p:nvSpPr>
        <p:spPr>
          <a:xfrm>
            <a:off x="4535990" y="2727615"/>
            <a:ext cx="400751" cy="43088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spcBef>
                <a:spcPct val="20000"/>
              </a:spcBef>
              <a:defRPr/>
            </a:pPr>
            <a:r>
              <a:rPr lang="en-US" altLang="zh-CN" sz="28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5" name="Text Placeholder 3"/>
          <p:cNvSpPr txBox="1"/>
          <p:nvPr/>
        </p:nvSpPr>
        <p:spPr>
          <a:xfrm>
            <a:off x="7014685" y="2727615"/>
            <a:ext cx="400751" cy="43088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spcBef>
                <a:spcPct val="20000"/>
              </a:spcBef>
              <a:defRPr/>
            </a:pPr>
            <a:r>
              <a:rPr lang="en-US" altLang="zh-CN" sz="28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9493381" y="2727615"/>
            <a:ext cx="400751" cy="43088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spcBef>
                <a:spcPct val="20000"/>
              </a:spcBef>
              <a:defRPr/>
            </a:pPr>
            <a:r>
              <a:rPr lang="en-US" altLang="zh-CN" sz="28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1109469" y="418901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659650" y="4538417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3588164" y="418901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4138345" y="4538417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102951" y="418901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653132" y="4538417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573825" y="418901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124006" y="4538417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886018" y="3786246"/>
            <a:ext cx="4673438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"/>
          <p:cNvSpPr/>
          <p:nvPr/>
        </p:nvSpPr>
        <p:spPr>
          <a:xfrm>
            <a:off x="1597857" y="2147049"/>
            <a:ext cx="3069899" cy="3069899"/>
          </a:xfrm>
          <a:prstGeom prst="ellipse">
            <a:avLst/>
          </a:prstGeom>
          <a:solidFill>
            <a:srgbClr val="E6E9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"/>
          <p:cNvSpPr/>
          <p:nvPr/>
        </p:nvSpPr>
        <p:spPr>
          <a:xfrm>
            <a:off x="1812480" y="2361672"/>
            <a:ext cx="2640654" cy="26406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69923" y="2677218"/>
            <a:ext cx="4898075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69924" y="3932162"/>
            <a:ext cx="4898075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2530334" y="3335306"/>
            <a:ext cx="1204944" cy="693384"/>
          </a:xfrm>
          <a:custGeom>
            <a:avLst/>
            <a:gdLst>
              <a:gd name="T0" fmla="*/ 790 w 1064"/>
              <a:gd name="T1" fmla="*/ 343 h 612"/>
              <a:gd name="T2" fmla="*/ 773 w 1064"/>
              <a:gd name="T3" fmla="*/ 340 h 612"/>
              <a:gd name="T4" fmla="*/ 511 w 1064"/>
              <a:gd name="T5" fmla="*/ 427 h 612"/>
              <a:gd name="T6" fmla="*/ 259 w 1064"/>
              <a:gd name="T7" fmla="*/ 344 h 612"/>
              <a:gd name="T8" fmla="*/ 242 w 1064"/>
              <a:gd name="T9" fmla="*/ 346 h 612"/>
              <a:gd name="T10" fmla="*/ 234 w 1064"/>
              <a:gd name="T11" fmla="*/ 362 h 612"/>
              <a:gd name="T12" fmla="*/ 234 w 1064"/>
              <a:gd name="T13" fmla="*/ 571 h 612"/>
              <a:gd name="T14" fmla="*/ 250 w 1064"/>
              <a:gd name="T15" fmla="*/ 590 h 612"/>
              <a:gd name="T16" fmla="*/ 516 w 1064"/>
              <a:gd name="T17" fmla="*/ 612 h 612"/>
              <a:gd name="T18" fmla="*/ 783 w 1064"/>
              <a:gd name="T19" fmla="*/ 590 h 612"/>
              <a:gd name="T20" fmla="*/ 798 w 1064"/>
              <a:gd name="T21" fmla="*/ 571 h 612"/>
              <a:gd name="T22" fmla="*/ 798 w 1064"/>
              <a:gd name="T23" fmla="*/ 358 h 612"/>
              <a:gd name="T24" fmla="*/ 790 w 1064"/>
              <a:gd name="T25" fmla="*/ 343 h 612"/>
              <a:gd name="T26" fmla="*/ 1061 w 1064"/>
              <a:gd name="T27" fmla="*/ 469 h 612"/>
              <a:gd name="T28" fmla="*/ 1046 w 1064"/>
              <a:gd name="T29" fmla="*/ 412 h 612"/>
              <a:gd name="T30" fmla="*/ 1044 w 1064"/>
              <a:gd name="T31" fmla="*/ 408 h 612"/>
              <a:gd name="T32" fmla="*/ 1049 w 1064"/>
              <a:gd name="T33" fmla="*/ 385 h 612"/>
              <a:gd name="T34" fmla="*/ 1014 w 1064"/>
              <a:gd name="T35" fmla="*/ 335 h 612"/>
              <a:gd name="T36" fmla="*/ 1014 w 1064"/>
              <a:gd name="T37" fmla="*/ 209 h 612"/>
              <a:gd name="T38" fmla="*/ 1017 w 1064"/>
              <a:gd name="T39" fmla="*/ 195 h 612"/>
              <a:gd name="T40" fmla="*/ 991 w 1064"/>
              <a:gd name="T41" fmla="*/ 159 h 612"/>
              <a:gd name="T42" fmla="*/ 517 w 1064"/>
              <a:gd name="T43" fmla="*/ 2 h 612"/>
              <a:gd name="T44" fmla="*/ 505 w 1064"/>
              <a:gd name="T45" fmla="*/ 0 h 612"/>
              <a:gd name="T46" fmla="*/ 493 w 1064"/>
              <a:gd name="T47" fmla="*/ 2 h 612"/>
              <a:gd name="T48" fmla="*/ 26 w 1064"/>
              <a:gd name="T49" fmla="*/ 157 h 612"/>
              <a:gd name="T50" fmla="*/ 0 w 1064"/>
              <a:gd name="T51" fmla="*/ 193 h 612"/>
              <a:gd name="T52" fmla="*/ 26 w 1064"/>
              <a:gd name="T53" fmla="*/ 229 h 612"/>
              <a:gd name="T54" fmla="*/ 500 w 1064"/>
              <a:gd name="T55" fmla="*/ 386 h 612"/>
              <a:gd name="T56" fmla="*/ 512 w 1064"/>
              <a:gd name="T57" fmla="*/ 388 h 612"/>
              <a:gd name="T58" fmla="*/ 524 w 1064"/>
              <a:gd name="T59" fmla="*/ 386 h 612"/>
              <a:gd name="T60" fmla="*/ 976 w 1064"/>
              <a:gd name="T61" fmla="*/ 236 h 612"/>
              <a:gd name="T62" fmla="*/ 976 w 1064"/>
              <a:gd name="T63" fmla="*/ 335 h 612"/>
              <a:gd name="T64" fmla="*/ 941 w 1064"/>
              <a:gd name="T65" fmla="*/ 385 h 612"/>
              <a:gd name="T66" fmla="*/ 947 w 1064"/>
              <a:gd name="T67" fmla="*/ 409 h 612"/>
              <a:gd name="T68" fmla="*/ 945 w 1064"/>
              <a:gd name="T69" fmla="*/ 412 h 612"/>
              <a:gd name="T70" fmla="*/ 929 w 1064"/>
              <a:gd name="T71" fmla="*/ 469 h 612"/>
              <a:gd name="T72" fmla="*/ 942 w 1064"/>
              <a:gd name="T73" fmla="*/ 492 h 612"/>
              <a:gd name="T74" fmla="*/ 948 w 1064"/>
              <a:gd name="T75" fmla="*/ 493 h 612"/>
              <a:gd name="T76" fmla="*/ 966 w 1064"/>
              <a:gd name="T77" fmla="*/ 479 h 612"/>
              <a:gd name="T78" fmla="*/ 976 w 1064"/>
              <a:gd name="T79" fmla="*/ 441 h 612"/>
              <a:gd name="T80" fmla="*/ 976 w 1064"/>
              <a:gd name="T81" fmla="*/ 474 h 612"/>
              <a:gd name="T82" fmla="*/ 995 w 1064"/>
              <a:gd name="T83" fmla="*/ 493 h 612"/>
              <a:gd name="T84" fmla="*/ 1014 w 1064"/>
              <a:gd name="T85" fmla="*/ 474 h 612"/>
              <a:gd name="T86" fmla="*/ 1014 w 1064"/>
              <a:gd name="T87" fmla="*/ 441 h 612"/>
              <a:gd name="T88" fmla="*/ 1025 w 1064"/>
              <a:gd name="T89" fmla="*/ 479 h 612"/>
              <a:gd name="T90" fmla="*/ 1043 w 1064"/>
              <a:gd name="T91" fmla="*/ 493 h 612"/>
              <a:gd name="T92" fmla="*/ 1048 w 1064"/>
              <a:gd name="T93" fmla="*/ 492 h 612"/>
              <a:gd name="T94" fmla="*/ 1061 w 1064"/>
              <a:gd name="T95" fmla="*/ 469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4" h="612">
                <a:moveTo>
                  <a:pt x="790" y="343"/>
                </a:moveTo>
                <a:cubicBezTo>
                  <a:pt x="785" y="339"/>
                  <a:pt x="779" y="338"/>
                  <a:pt x="773" y="340"/>
                </a:cubicBezTo>
                <a:lnTo>
                  <a:pt x="511" y="427"/>
                </a:lnTo>
                <a:lnTo>
                  <a:pt x="259" y="344"/>
                </a:lnTo>
                <a:cubicBezTo>
                  <a:pt x="254" y="342"/>
                  <a:pt x="247" y="343"/>
                  <a:pt x="242" y="346"/>
                </a:cubicBezTo>
                <a:cubicBezTo>
                  <a:pt x="237" y="350"/>
                  <a:pt x="234" y="356"/>
                  <a:pt x="234" y="362"/>
                </a:cubicBezTo>
                <a:lnTo>
                  <a:pt x="234" y="571"/>
                </a:lnTo>
                <a:cubicBezTo>
                  <a:pt x="234" y="580"/>
                  <a:pt x="241" y="588"/>
                  <a:pt x="250" y="590"/>
                </a:cubicBezTo>
                <a:cubicBezTo>
                  <a:pt x="324" y="604"/>
                  <a:pt x="418" y="612"/>
                  <a:pt x="516" y="612"/>
                </a:cubicBezTo>
                <a:cubicBezTo>
                  <a:pt x="614" y="612"/>
                  <a:pt x="709" y="604"/>
                  <a:pt x="783" y="590"/>
                </a:cubicBezTo>
                <a:cubicBezTo>
                  <a:pt x="792" y="588"/>
                  <a:pt x="798" y="580"/>
                  <a:pt x="798" y="571"/>
                </a:cubicBezTo>
                <a:lnTo>
                  <a:pt x="798" y="358"/>
                </a:lnTo>
                <a:cubicBezTo>
                  <a:pt x="798" y="352"/>
                  <a:pt x="795" y="346"/>
                  <a:pt x="790" y="343"/>
                </a:cubicBezTo>
                <a:close/>
                <a:moveTo>
                  <a:pt x="1061" y="469"/>
                </a:moveTo>
                <a:lnTo>
                  <a:pt x="1046" y="412"/>
                </a:lnTo>
                <a:cubicBezTo>
                  <a:pt x="1045" y="410"/>
                  <a:pt x="1044" y="409"/>
                  <a:pt x="1044" y="408"/>
                </a:cubicBezTo>
                <a:cubicBezTo>
                  <a:pt x="1047" y="401"/>
                  <a:pt x="1049" y="394"/>
                  <a:pt x="1049" y="385"/>
                </a:cubicBezTo>
                <a:cubicBezTo>
                  <a:pt x="1049" y="362"/>
                  <a:pt x="1035" y="343"/>
                  <a:pt x="1014" y="335"/>
                </a:cubicBezTo>
                <a:lnTo>
                  <a:pt x="1014" y="209"/>
                </a:lnTo>
                <a:cubicBezTo>
                  <a:pt x="1016" y="204"/>
                  <a:pt x="1017" y="200"/>
                  <a:pt x="1017" y="195"/>
                </a:cubicBezTo>
                <a:cubicBezTo>
                  <a:pt x="1017" y="179"/>
                  <a:pt x="1006" y="164"/>
                  <a:pt x="991" y="159"/>
                </a:cubicBezTo>
                <a:lnTo>
                  <a:pt x="517" y="2"/>
                </a:lnTo>
                <a:cubicBezTo>
                  <a:pt x="513" y="1"/>
                  <a:pt x="509" y="0"/>
                  <a:pt x="505" y="0"/>
                </a:cubicBezTo>
                <a:cubicBezTo>
                  <a:pt x="501" y="0"/>
                  <a:pt x="497" y="1"/>
                  <a:pt x="493" y="2"/>
                </a:cubicBezTo>
                <a:lnTo>
                  <a:pt x="26" y="157"/>
                </a:lnTo>
                <a:cubicBezTo>
                  <a:pt x="10" y="162"/>
                  <a:pt x="0" y="176"/>
                  <a:pt x="0" y="193"/>
                </a:cubicBezTo>
                <a:cubicBezTo>
                  <a:pt x="0" y="209"/>
                  <a:pt x="10" y="224"/>
                  <a:pt x="26" y="229"/>
                </a:cubicBezTo>
                <a:lnTo>
                  <a:pt x="500" y="386"/>
                </a:lnTo>
                <a:cubicBezTo>
                  <a:pt x="504" y="388"/>
                  <a:pt x="508" y="388"/>
                  <a:pt x="512" y="388"/>
                </a:cubicBezTo>
                <a:cubicBezTo>
                  <a:pt x="516" y="388"/>
                  <a:pt x="520" y="388"/>
                  <a:pt x="524" y="386"/>
                </a:cubicBezTo>
                <a:lnTo>
                  <a:pt x="976" y="236"/>
                </a:lnTo>
                <a:lnTo>
                  <a:pt x="976" y="335"/>
                </a:lnTo>
                <a:cubicBezTo>
                  <a:pt x="956" y="343"/>
                  <a:pt x="941" y="362"/>
                  <a:pt x="941" y="385"/>
                </a:cubicBezTo>
                <a:cubicBezTo>
                  <a:pt x="941" y="394"/>
                  <a:pt x="943" y="401"/>
                  <a:pt x="947" y="409"/>
                </a:cubicBezTo>
                <a:cubicBezTo>
                  <a:pt x="946" y="410"/>
                  <a:pt x="945" y="410"/>
                  <a:pt x="945" y="412"/>
                </a:cubicBezTo>
                <a:lnTo>
                  <a:pt x="929" y="469"/>
                </a:lnTo>
                <a:cubicBezTo>
                  <a:pt x="926" y="479"/>
                  <a:pt x="932" y="489"/>
                  <a:pt x="942" y="492"/>
                </a:cubicBezTo>
                <a:cubicBezTo>
                  <a:pt x="944" y="492"/>
                  <a:pt x="946" y="493"/>
                  <a:pt x="948" y="493"/>
                </a:cubicBezTo>
                <a:cubicBezTo>
                  <a:pt x="956" y="493"/>
                  <a:pt x="964" y="487"/>
                  <a:pt x="966" y="479"/>
                </a:cubicBezTo>
                <a:lnTo>
                  <a:pt x="976" y="441"/>
                </a:lnTo>
                <a:lnTo>
                  <a:pt x="976" y="474"/>
                </a:lnTo>
                <a:cubicBezTo>
                  <a:pt x="976" y="484"/>
                  <a:pt x="985" y="493"/>
                  <a:pt x="995" y="493"/>
                </a:cubicBezTo>
                <a:cubicBezTo>
                  <a:pt x="1006" y="493"/>
                  <a:pt x="1014" y="484"/>
                  <a:pt x="1014" y="474"/>
                </a:cubicBezTo>
                <a:lnTo>
                  <a:pt x="1014" y="441"/>
                </a:lnTo>
                <a:lnTo>
                  <a:pt x="1025" y="479"/>
                </a:lnTo>
                <a:cubicBezTo>
                  <a:pt x="1027" y="487"/>
                  <a:pt x="1035" y="493"/>
                  <a:pt x="1043" y="493"/>
                </a:cubicBezTo>
                <a:cubicBezTo>
                  <a:pt x="1045" y="493"/>
                  <a:pt x="1046" y="492"/>
                  <a:pt x="1048" y="492"/>
                </a:cubicBezTo>
                <a:cubicBezTo>
                  <a:pt x="1058" y="489"/>
                  <a:pt x="1064" y="479"/>
                  <a:pt x="1061" y="4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kumimoji="0" lang="zh-CN" altLang="en-US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4617462" y="188148"/>
            <a:ext cx="2957076" cy="530309"/>
          </a:xfrm>
          <a:prstGeom prst="roundRect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971014" y="222469"/>
            <a:ext cx="224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91347" y="4920733"/>
            <a:ext cx="2289988" cy="1099527"/>
            <a:chOff x="2342147" y="4720255"/>
            <a:chExt cx="2289988" cy="1099527"/>
          </a:xfrm>
        </p:grpSpPr>
        <p:sp>
          <p:nvSpPr>
            <p:cNvPr id="5" name="矩形 4"/>
            <p:cNvSpPr/>
            <p:nvPr/>
          </p:nvSpPr>
          <p:spPr>
            <a:xfrm>
              <a:off x="2342147" y="5081118"/>
              <a:ext cx="22899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</a:t>
              </a:r>
              <a:endParaRPr lang="zh-CN" altLang="en-US" sz="140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872386" y="4720255"/>
              <a:ext cx="1229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95327" y="4920733"/>
            <a:ext cx="2289988" cy="1099527"/>
            <a:chOff x="2342147" y="4720255"/>
            <a:chExt cx="2289988" cy="1099527"/>
          </a:xfrm>
        </p:grpSpPr>
        <p:sp>
          <p:nvSpPr>
            <p:cNvPr id="8" name="矩形 7"/>
            <p:cNvSpPr/>
            <p:nvPr/>
          </p:nvSpPr>
          <p:spPr>
            <a:xfrm>
              <a:off x="2342147" y="5081118"/>
              <a:ext cx="22899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</a:t>
              </a:r>
              <a:endParaRPr lang="zh-CN" altLang="en-US" sz="140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872386" y="4720255"/>
              <a:ext cx="1229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19815" y="4921738"/>
            <a:ext cx="2289988" cy="1099527"/>
            <a:chOff x="2342147" y="4720255"/>
            <a:chExt cx="2289988" cy="1099527"/>
          </a:xfrm>
        </p:grpSpPr>
        <p:sp>
          <p:nvSpPr>
            <p:cNvPr id="11" name="矩形 10"/>
            <p:cNvSpPr/>
            <p:nvPr/>
          </p:nvSpPr>
          <p:spPr>
            <a:xfrm>
              <a:off x="2342147" y="5081118"/>
              <a:ext cx="22899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</a:t>
              </a:r>
              <a:endParaRPr lang="zh-CN" altLang="en-US" sz="1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872386" y="4720255"/>
              <a:ext cx="1229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57012" y="1553163"/>
            <a:ext cx="2289988" cy="1099527"/>
            <a:chOff x="2342147" y="4720255"/>
            <a:chExt cx="2289988" cy="1099527"/>
          </a:xfrm>
        </p:grpSpPr>
        <p:sp>
          <p:nvSpPr>
            <p:cNvPr id="14" name="矩形 13"/>
            <p:cNvSpPr/>
            <p:nvPr/>
          </p:nvSpPr>
          <p:spPr>
            <a:xfrm>
              <a:off x="2342147" y="5081118"/>
              <a:ext cx="22899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</a:t>
              </a:r>
              <a:endParaRPr lang="zh-CN" altLang="en-US" sz="1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872386" y="4720255"/>
              <a:ext cx="1229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49791" y="1505643"/>
            <a:ext cx="2289988" cy="1099527"/>
            <a:chOff x="2342147" y="4720255"/>
            <a:chExt cx="2289988" cy="1099527"/>
          </a:xfrm>
        </p:grpSpPr>
        <p:sp>
          <p:nvSpPr>
            <p:cNvPr id="17" name="矩形 16"/>
            <p:cNvSpPr/>
            <p:nvPr/>
          </p:nvSpPr>
          <p:spPr>
            <a:xfrm>
              <a:off x="2342147" y="5081118"/>
              <a:ext cx="22899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</a:t>
              </a:r>
              <a:endParaRPr lang="zh-CN" altLang="en-US" sz="1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872386" y="4720255"/>
              <a:ext cx="1229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362284" y="2914211"/>
            <a:ext cx="2220667" cy="1914368"/>
            <a:chOff x="2413084" y="2713733"/>
            <a:chExt cx="2220667" cy="191436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0" name="等腰三角形 19"/>
            <p:cNvSpPr/>
            <p:nvPr/>
          </p:nvSpPr>
          <p:spPr>
            <a:xfrm>
              <a:off x="2413084" y="2713733"/>
              <a:ext cx="2220667" cy="191436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321421" y="3753376"/>
              <a:ext cx="404017" cy="4039"/>
              <a:chOff x="7754938" y="4291013"/>
              <a:chExt cx="158751" cy="1587"/>
            </a:xfrm>
            <a:grpFill/>
          </p:grpSpPr>
          <p:sp>
            <p:nvSpPr>
              <p:cNvPr id="22" name="Rectangle 99"/>
              <p:cNvSpPr>
                <a:spLocks noChangeArrowheads="1"/>
              </p:cNvSpPr>
              <p:nvPr/>
            </p:nvSpPr>
            <p:spPr bwMode="auto">
              <a:xfrm>
                <a:off x="7754938" y="4291013"/>
                <a:ext cx="1588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Rectangle 100"/>
              <p:cNvSpPr>
                <a:spLocks noChangeArrowheads="1"/>
              </p:cNvSpPr>
              <p:nvPr/>
            </p:nvSpPr>
            <p:spPr bwMode="auto">
              <a:xfrm>
                <a:off x="7912101" y="4291013"/>
                <a:ext cx="1588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4" name="等腰三角形 23"/>
          <p:cNvSpPr/>
          <p:nvPr/>
        </p:nvSpPr>
        <p:spPr>
          <a:xfrm rot="10800000">
            <a:off x="3736340" y="2914210"/>
            <a:ext cx="2220667" cy="1914368"/>
          </a:xfrm>
          <a:prstGeom prst="triangle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>
            <a:off x="5110396" y="2914211"/>
            <a:ext cx="2220667" cy="191436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等腰三角形 25"/>
          <p:cNvSpPr/>
          <p:nvPr/>
        </p:nvSpPr>
        <p:spPr>
          <a:xfrm rot="10800000">
            <a:off x="6484452" y="2914211"/>
            <a:ext cx="2220667" cy="1914368"/>
          </a:xfrm>
          <a:prstGeom prst="triangle">
            <a:avLst/>
          </a:prstGeom>
          <a:solidFill>
            <a:srgbClr val="F2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7858507" y="2914211"/>
            <a:ext cx="2220667" cy="191436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984278" y="3953853"/>
            <a:ext cx="104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意义一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819098" y="3953853"/>
            <a:ext cx="104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450054" y="3953853"/>
            <a:ext cx="104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意义五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325450" y="3391878"/>
            <a:ext cx="104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意义二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140302" y="3391878"/>
            <a:ext cx="104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意义四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Microsoft Office PowerPoint</Application>
  <PresentationFormat>宽屏</PresentationFormat>
  <Paragraphs>109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宋体</vt:lpstr>
      <vt:lpstr>微软雅黑</vt:lpstr>
      <vt:lpstr>造字工房俊雅（非商用）常规体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32</cp:revision>
  <dcterms:created xsi:type="dcterms:W3CDTF">2017-02-21T08:41:00Z</dcterms:created>
  <dcterms:modified xsi:type="dcterms:W3CDTF">2021-01-05T23:13:46Z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