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notesSlides/notesSlide19.xml" ContentType="application/vnd.openxmlformats-officedocument.presentationml.notesSlide+xml"/>
  <Override PartName="/ppt/tags/tag23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3" r:id="rId10"/>
    <p:sldId id="264" r:id="rId11"/>
    <p:sldId id="265" r:id="rId12"/>
    <p:sldId id="276" r:id="rId13"/>
    <p:sldId id="266" r:id="rId14"/>
    <p:sldId id="267" r:id="rId15"/>
    <p:sldId id="268" r:id="rId16"/>
    <p:sldId id="281" r:id="rId17"/>
    <p:sldId id="269" r:id="rId18"/>
    <p:sldId id="270" r:id="rId19"/>
    <p:sldId id="271" r:id="rId20"/>
    <p:sldId id="277" r:id="rId21"/>
    <p:sldId id="272" r:id="rId22"/>
    <p:sldId id="278" r:id="rId23"/>
    <p:sldId id="279" r:id="rId24"/>
    <p:sldId id="274" r:id="rId25"/>
  </p:sldIdLst>
  <p:sldSz cx="9144000" cy="52197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7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object 1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3EB-4E73-B46B-A8631F8CEF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object 2</c:v>
                </c:pt>
              </c:strCache>
            </c:strRef>
          </c:tx>
          <c:spPr>
            <a:ln w="63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3EB-4E73-B46B-A8631F8CEF2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object 3</c:v>
                </c:pt>
              </c:strCache>
            </c:strRef>
          </c:tx>
          <c:spPr>
            <a:ln w="12700" cap="rnd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EB-4E73-B46B-A8631F8CEF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35663567"/>
        <c:axId val="1335663151"/>
      </c:lineChart>
      <c:catAx>
        <c:axId val="1335663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pPr>
            <a:endParaRPr lang="zh-CN"/>
          </a:p>
        </c:txPr>
        <c:crossAx val="1335663151"/>
        <c:crosses val="autoZero"/>
        <c:auto val="1"/>
        <c:lblAlgn val="ctr"/>
        <c:lblOffset val="100"/>
        <c:noMultiLvlLbl val="0"/>
      </c:catAx>
      <c:valAx>
        <c:axId val="13356631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35663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BD2F3-FCB6-4665-B2F1-058CC5F0229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1143000"/>
            <a:ext cx="5407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07656-ABC4-4B92-927C-2C63A0D8AF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8975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1pPr>
    <a:lvl2pPr marL="344805" algn="l" defTabSz="688975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2pPr>
    <a:lvl3pPr marL="689610" algn="l" defTabSz="688975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3pPr>
    <a:lvl4pPr marL="1034415" algn="l" defTabSz="688975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4pPr>
    <a:lvl5pPr marL="1379220" algn="l" defTabSz="688975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5pPr>
    <a:lvl6pPr marL="1723390" algn="l" defTabSz="688975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6pPr>
    <a:lvl7pPr marL="2068195" algn="l" defTabSz="688975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7pPr>
    <a:lvl8pPr marL="2413000" algn="l" defTabSz="688975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8pPr>
    <a:lvl9pPr marL="2757805" algn="l" defTabSz="688975" rtl="0" eaLnBrk="1" latinLnBrk="0" hangingPunct="1">
      <a:defRPr sz="90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07656-ABC4-4B92-927C-2C63A0D8AF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07656-ABC4-4B92-927C-2C63A0D8AF3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07656-ABC4-4B92-927C-2C63A0D8AF3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07656-ABC4-4B92-927C-2C63A0D8AF3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07656-ABC4-4B92-927C-2C63A0D8AF3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07656-ABC4-4B92-927C-2C63A0D8AF3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07656-ABC4-4B92-927C-2C63A0D8AF3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07656-ABC4-4B92-927C-2C63A0D8AF3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07656-ABC4-4B92-927C-2C63A0D8AF3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07656-ABC4-4B92-927C-2C63A0D8AF3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07656-ABC4-4B92-927C-2C63A0D8AF3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07656-ABC4-4B92-927C-2C63A0D8AF3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07656-ABC4-4B92-927C-2C63A0D8AF3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07656-ABC4-4B92-927C-2C63A0D8AF3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07656-ABC4-4B92-927C-2C63A0D8AF3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07656-ABC4-4B92-927C-2C63A0D8AF3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07656-ABC4-4B92-927C-2C63A0D8AF3A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07656-ABC4-4B92-927C-2C63A0D8AF3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07656-ABC4-4B92-927C-2C63A0D8AF3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07656-ABC4-4B92-927C-2C63A0D8AF3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07656-ABC4-4B92-927C-2C63A0D8AF3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07656-ABC4-4B92-927C-2C63A0D8AF3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07656-ABC4-4B92-927C-2C63A0D8AF3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07656-ABC4-4B92-927C-2C63A0D8AF3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54243"/>
            <a:ext cx="6858000" cy="181722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41551"/>
            <a:ext cx="6858000" cy="126021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EC41-889F-41C9-ABBC-F90C2E53040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74BE5-6EC3-46CA-86FB-F434C1FC38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EC41-889F-41C9-ABBC-F90C2E53040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74BE5-6EC3-46CA-86FB-F434C1FC38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7901"/>
            <a:ext cx="1971675" cy="442345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7901"/>
            <a:ext cx="5800725" cy="442345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EC41-889F-41C9-ABBC-F90C2E53040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74BE5-6EC3-46CA-86FB-F434C1FC38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EC41-889F-41C9-ABBC-F90C2E53040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74BE5-6EC3-46CA-86FB-F434C1FC38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01301"/>
            <a:ext cx="7886700" cy="21712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93092"/>
            <a:ext cx="7886700" cy="114180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EC41-889F-41C9-ABBC-F90C2E53040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74BE5-6EC3-46CA-86FB-F434C1FC38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89503"/>
            <a:ext cx="3886200" cy="331185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89503"/>
            <a:ext cx="3886200" cy="331185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EC41-889F-41C9-ABBC-F90C2E53040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74BE5-6EC3-46CA-86FB-F434C1FC38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7901"/>
            <a:ext cx="7886700" cy="100890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79552"/>
            <a:ext cx="3868340" cy="6270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906640"/>
            <a:ext cx="3868340" cy="280438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79552"/>
            <a:ext cx="3887391" cy="6270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906640"/>
            <a:ext cx="3887391" cy="280438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EC41-889F-41C9-ABBC-F90C2E53040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74BE5-6EC3-46CA-86FB-F434C1FC38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EC41-889F-41C9-ABBC-F90C2E53040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74BE5-6EC3-46CA-86FB-F434C1FC38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EC41-889F-41C9-ABBC-F90C2E53040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74BE5-6EC3-46CA-86FB-F434C1FC38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7980"/>
            <a:ext cx="2949178" cy="121793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51541"/>
            <a:ext cx="4629150" cy="370937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65910"/>
            <a:ext cx="2949178" cy="290104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EC41-889F-41C9-ABBC-F90C2E53040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74BE5-6EC3-46CA-86FB-F434C1FC38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7980"/>
            <a:ext cx="2949178" cy="121793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51541"/>
            <a:ext cx="4629150" cy="370937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65910"/>
            <a:ext cx="2949178" cy="290104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EC41-889F-41C9-ABBC-F90C2E53040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74BE5-6EC3-46CA-86FB-F434C1FC38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7901"/>
            <a:ext cx="7886700" cy="1008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89503"/>
            <a:ext cx="7886700" cy="3311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837889"/>
            <a:ext cx="2057400" cy="277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AEC41-889F-41C9-ABBC-F90C2E53040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837889"/>
            <a:ext cx="3086100" cy="277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837889"/>
            <a:ext cx="2057400" cy="277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74BE5-6EC3-46CA-86FB-F434C1FC38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3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1" y="0"/>
            <a:ext cx="9131989" cy="52197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53296" y="647261"/>
            <a:ext cx="472251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75640">
              <a:defRPr/>
            </a:pPr>
            <a:r>
              <a:rPr lang="zh-CN" altLang="en-US" sz="2800" dirty="0">
                <a:solidFill>
                  <a:prstClr val="black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手 绘 毕 业 答 辩 </a:t>
            </a:r>
            <a:r>
              <a:rPr lang="en-US" altLang="zh-CN" sz="2800" dirty="0">
                <a:solidFill>
                  <a:prstClr val="black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P P T </a:t>
            </a:r>
            <a:r>
              <a:rPr lang="zh-CN" altLang="en-US" sz="2800" dirty="0">
                <a:solidFill>
                  <a:prstClr val="black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模 板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53296" y="1264766"/>
            <a:ext cx="5622398" cy="4770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75640">
              <a:lnSpc>
                <a:spcPct val="125000"/>
              </a:lnSpc>
              <a:defRPr/>
            </a:pPr>
            <a:r>
              <a:rPr lang="en-US" altLang="zh-CN" sz="1000" dirty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540309" y="4764608"/>
            <a:ext cx="787400" cy="27368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75640">
              <a:defRPr/>
            </a:pPr>
            <a:r>
              <a:rPr lang="zh-CN" altLang="en-US" sz="1185" dirty="0">
                <a:solidFill>
                  <a:prstClr val="white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演讲人：</a:t>
            </a:r>
          </a:p>
        </p:txBody>
      </p:sp>
      <p:sp>
        <p:nvSpPr>
          <p:cNvPr id="9" name="文本框 8"/>
          <p:cNvSpPr txBox="1"/>
          <p:nvPr/>
        </p:nvSpPr>
        <p:spPr>
          <a:xfrm rot="21035606">
            <a:off x="2243498" y="2190405"/>
            <a:ext cx="1422400" cy="7683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75640">
              <a:defRPr/>
            </a:pPr>
            <a:r>
              <a:rPr lang="en-US" altLang="zh-CN" sz="4400" i="1" dirty="0">
                <a:solidFill>
                  <a:prstClr val="black"/>
                </a:solidFill>
                <a:latin typeface="Century Gothic" panose="020B0502020202020204" pitchFamily="34" charset="0"/>
                <a:ea typeface="微软雅黑" panose="020B0503020204020204" charset="-122"/>
              </a:rPr>
              <a:t>2020</a:t>
            </a:r>
            <a:endParaRPr lang="zh-CN" altLang="en-US" sz="4400" i="1" dirty="0">
              <a:solidFill>
                <a:prstClr val="black"/>
              </a:solidFill>
              <a:latin typeface="Century Gothic" panose="020B0502020202020204" pitchFamily="34" charset="0"/>
              <a:ea typeface="微软雅黑" panose="020B0503020204020204" charset="-122"/>
            </a:endParaRPr>
          </a:p>
        </p:txBody>
      </p:sp>
      <p:sp>
        <p:nvSpPr>
          <p:cNvPr id="10" name="TextBox 26"/>
          <p:cNvSpPr txBox="1"/>
          <p:nvPr/>
        </p:nvSpPr>
        <p:spPr>
          <a:xfrm>
            <a:off x="4333973" y="4778682"/>
            <a:ext cx="3831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【</a:t>
            </a:r>
            <a:r>
              <a:rPr lang="zh-CN" altLang="en-US" sz="1000" dirty="0">
                <a:solidFill>
                  <a:schemeClr val="bg2">
                    <a:lumMod val="1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年终总结</a:t>
            </a:r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】【</a:t>
            </a:r>
            <a:r>
              <a:rPr lang="zh-CN" altLang="en-US" sz="1000" dirty="0">
                <a:solidFill>
                  <a:schemeClr val="bg2">
                    <a:lumMod val="1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新年计划</a:t>
            </a:r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】【</a:t>
            </a:r>
            <a:r>
              <a:rPr lang="zh-CN" altLang="en-US" sz="1000" dirty="0">
                <a:solidFill>
                  <a:schemeClr val="bg2">
                    <a:lumMod val="1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述职报告</a:t>
            </a:r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】【</a:t>
            </a:r>
            <a:r>
              <a:rPr lang="zh-CN" altLang="en-US" sz="1000" dirty="0">
                <a:solidFill>
                  <a:schemeClr val="bg2">
                    <a:lumMod val="1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工作汇报</a:t>
            </a:r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】</a:t>
            </a:r>
            <a:endParaRPr lang="zh-CN" altLang="en-US" sz="1000" dirty="0">
              <a:solidFill>
                <a:schemeClr val="bg2">
                  <a:lumMod val="10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pic>
        <p:nvPicPr>
          <p:cNvPr id="12" name="Fisher-Price - Shake My Sillies Ou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54006" y="-15574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49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4"/>
          <p:cNvSpPr>
            <a:spLocks noEditPoints="1"/>
          </p:cNvSpPr>
          <p:nvPr/>
        </p:nvSpPr>
        <p:spPr bwMode="auto">
          <a:xfrm>
            <a:off x="314739" y="207304"/>
            <a:ext cx="391317" cy="226566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矩形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00571" y="69450"/>
            <a:ext cx="1765778" cy="45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章节</a:t>
            </a:r>
            <a:r>
              <a:rPr lang="en-US" altLang="zh-CN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2    </a:t>
            </a:r>
            <a:r>
              <a:rPr lang="zh-CN" altLang="en-US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理论综述</a:t>
            </a:r>
            <a:r>
              <a:rPr lang="en-US" altLang="zh-CN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    </a:t>
            </a:r>
          </a:p>
        </p:txBody>
      </p:sp>
      <p:sp>
        <p:nvSpPr>
          <p:cNvPr id="4" name="椭圆 31"/>
          <p:cNvSpPr/>
          <p:nvPr/>
        </p:nvSpPr>
        <p:spPr>
          <a:xfrm>
            <a:off x="3479577" y="1516801"/>
            <a:ext cx="4235822" cy="2262758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2225" cap="rnd">
            <a:solidFill>
              <a:srgbClr val="262626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 spc="-300" dirty="0">
              <a:solidFill>
                <a:srgbClr val="392F2F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95" y="1312185"/>
            <a:ext cx="4054050" cy="4054050"/>
          </a:xfrm>
          <a:prstGeom prst="rect">
            <a:avLst/>
          </a:prstGeom>
        </p:spPr>
      </p:pic>
      <p:grpSp>
        <p:nvGrpSpPr>
          <p:cNvPr id="9" name="组合 7"/>
          <p:cNvGrpSpPr/>
          <p:nvPr/>
        </p:nvGrpSpPr>
        <p:grpSpPr bwMode="auto">
          <a:xfrm>
            <a:off x="4383061" y="2032498"/>
            <a:ext cx="2634646" cy="998325"/>
            <a:chOff x="2989865" y="607026"/>
            <a:chExt cx="2633526" cy="998468"/>
          </a:xfrm>
        </p:grpSpPr>
        <p:sp>
          <p:nvSpPr>
            <p:cNvPr id="10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633526" cy="23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600" dirty="0">
                  <a:solidFill>
                    <a:schemeClr val="bg2">
                      <a:lumMod val="2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+mn-ea"/>
                  <a:sym typeface="+mn-lt"/>
                </a:rPr>
                <a:t>。</a:t>
              </a:r>
              <a:endParaRPr lang="en-GB" altLang="zh-CN" sz="600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>
              <a:spLocks noChangeArrowheads="1"/>
            </p:cNvSpPr>
            <p:nvPr/>
          </p:nvSpPr>
          <p:spPr bwMode="auto">
            <a:xfrm>
              <a:off x="2990709" y="607026"/>
              <a:ext cx="1171618" cy="261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100" dirty="0">
                  <a:solidFill>
                    <a:schemeClr val="bg2">
                      <a:lumMod val="2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请替换文字内容</a:t>
              </a:r>
            </a:p>
          </p:txBody>
        </p:sp>
        <p:sp>
          <p:nvSpPr>
            <p:cNvPr id="12" name="文本框 66"/>
            <p:cNvSpPr txBox="1">
              <a:spLocks noChangeArrowheads="1"/>
            </p:cNvSpPr>
            <p:nvPr/>
          </p:nvSpPr>
          <p:spPr bwMode="auto">
            <a:xfrm>
              <a:off x="2989865" y="880115"/>
              <a:ext cx="2317277" cy="26164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100" dirty="0">
                  <a:solidFill>
                    <a:schemeClr val="bg2">
                      <a:lumMod val="2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PLEASE ADD YOUR TITLE HERE</a:t>
              </a:r>
              <a:endParaRPr lang="zh-CN" altLang="en-US" sz="1100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3" name="任意多边形 28"/>
            <p:cNvSpPr/>
            <p:nvPr/>
          </p:nvSpPr>
          <p:spPr>
            <a:xfrm>
              <a:off x="3078717" y="1286573"/>
              <a:ext cx="28719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384890" y="2731376"/>
            <a:ext cx="27115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4"/>
          <p:cNvSpPr>
            <a:spLocks noEditPoints="1"/>
          </p:cNvSpPr>
          <p:nvPr/>
        </p:nvSpPr>
        <p:spPr bwMode="auto">
          <a:xfrm>
            <a:off x="314739" y="207304"/>
            <a:ext cx="391317" cy="226566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矩形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00571" y="69450"/>
            <a:ext cx="1765778" cy="45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章节</a:t>
            </a:r>
            <a:r>
              <a:rPr lang="en-US" altLang="zh-CN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2    </a:t>
            </a:r>
            <a:r>
              <a:rPr lang="zh-CN" altLang="en-US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理论综述</a:t>
            </a:r>
            <a:r>
              <a:rPr lang="en-US" altLang="zh-CN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    </a:t>
            </a:r>
          </a:p>
        </p:txBody>
      </p:sp>
      <p:sp>
        <p:nvSpPr>
          <p:cNvPr id="4" name="Freeform 128"/>
          <p:cNvSpPr>
            <a:spLocks noEditPoints="1"/>
          </p:cNvSpPr>
          <p:nvPr/>
        </p:nvSpPr>
        <p:spPr bwMode="auto">
          <a:xfrm rot="3820281" flipH="1">
            <a:off x="1344211" y="1767502"/>
            <a:ext cx="977215" cy="463116"/>
          </a:xfrm>
          <a:custGeom>
            <a:avLst/>
            <a:gdLst/>
            <a:ahLst/>
            <a:cxnLst>
              <a:cxn ang="0">
                <a:pos x="7" y="475"/>
              </a:cxn>
              <a:cxn ang="0">
                <a:pos x="2824" y="83"/>
              </a:cxn>
              <a:cxn ang="0">
                <a:pos x="649" y="1056"/>
              </a:cxn>
              <a:cxn ang="0">
                <a:pos x="2076" y="27"/>
              </a:cxn>
              <a:cxn ang="0">
                <a:pos x="172" y="526"/>
              </a:cxn>
              <a:cxn ang="0">
                <a:pos x="1718" y="1039"/>
              </a:cxn>
              <a:cxn ang="0">
                <a:pos x="1774" y="1068"/>
              </a:cxn>
              <a:cxn ang="0">
                <a:pos x="1781" y="1032"/>
              </a:cxn>
              <a:cxn ang="0">
                <a:pos x="333" y="936"/>
              </a:cxn>
              <a:cxn ang="0">
                <a:pos x="392" y="925"/>
              </a:cxn>
              <a:cxn ang="0">
                <a:pos x="363" y="1000"/>
              </a:cxn>
              <a:cxn ang="0">
                <a:pos x="503" y="880"/>
              </a:cxn>
              <a:cxn ang="0">
                <a:pos x="1070" y="1002"/>
              </a:cxn>
              <a:cxn ang="0">
                <a:pos x="1231" y="969"/>
              </a:cxn>
              <a:cxn ang="0">
                <a:pos x="1562" y="1066"/>
              </a:cxn>
              <a:cxn ang="0">
                <a:pos x="2570" y="952"/>
              </a:cxn>
              <a:cxn ang="0">
                <a:pos x="2350" y="939"/>
              </a:cxn>
              <a:cxn ang="0">
                <a:pos x="2269" y="1060"/>
              </a:cxn>
              <a:cxn ang="0">
                <a:pos x="2003" y="943"/>
              </a:cxn>
              <a:cxn ang="0">
                <a:pos x="290" y="863"/>
              </a:cxn>
              <a:cxn ang="0">
                <a:pos x="2193" y="1080"/>
              </a:cxn>
              <a:cxn ang="0">
                <a:pos x="444" y="1031"/>
              </a:cxn>
              <a:cxn ang="0">
                <a:pos x="1999" y="1059"/>
              </a:cxn>
              <a:cxn ang="0">
                <a:pos x="2788" y="924"/>
              </a:cxn>
              <a:cxn ang="0">
                <a:pos x="1208" y="1000"/>
              </a:cxn>
              <a:cxn ang="0">
                <a:pos x="1020" y="1032"/>
              </a:cxn>
              <a:cxn ang="0">
                <a:pos x="1107" y="1032"/>
              </a:cxn>
              <a:cxn ang="0">
                <a:pos x="2071" y="1081"/>
              </a:cxn>
              <a:cxn ang="0">
                <a:pos x="1980" y="938"/>
              </a:cxn>
              <a:cxn ang="0">
                <a:pos x="46" y="415"/>
              </a:cxn>
              <a:cxn ang="0">
                <a:pos x="886" y="1049"/>
              </a:cxn>
              <a:cxn ang="0">
                <a:pos x="867" y="1023"/>
              </a:cxn>
              <a:cxn ang="0">
                <a:pos x="151" y="558"/>
              </a:cxn>
              <a:cxn ang="0">
                <a:pos x="28" y="478"/>
              </a:cxn>
              <a:cxn ang="0">
                <a:pos x="116" y="433"/>
              </a:cxn>
              <a:cxn ang="0">
                <a:pos x="1842" y="1067"/>
              </a:cxn>
              <a:cxn ang="0">
                <a:pos x="958" y="921"/>
              </a:cxn>
              <a:cxn ang="0">
                <a:pos x="50" y="891"/>
              </a:cxn>
              <a:cxn ang="0">
                <a:pos x="209" y="842"/>
              </a:cxn>
              <a:cxn ang="0">
                <a:pos x="595" y="904"/>
              </a:cxn>
              <a:cxn ang="0">
                <a:pos x="1419" y="903"/>
              </a:cxn>
              <a:cxn ang="0">
                <a:pos x="129" y="571"/>
              </a:cxn>
              <a:cxn ang="0">
                <a:pos x="668" y="1009"/>
              </a:cxn>
              <a:cxn ang="0">
                <a:pos x="54" y="727"/>
              </a:cxn>
              <a:cxn ang="0">
                <a:pos x="146" y="428"/>
              </a:cxn>
              <a:cxn ang="0">
                <a:pos x="40" y="824"/>
              </a:cxn>
              <a:cxn ang="0">
                <a:pos x="300" y="922"/>
              </a:cxn>
              <a:cxn ang="0">
                <a:pos x="234" y="807"/>
              </a:cxn>
              <a:cxn ang="0">
                <a:pos x="2516" y="34"/>
              </a:cxn>
              <a:cxn ang="0">
                <a:pos x="2397" y="1012"/>
              </a:cxn>
              <a:cxn ang="0">
                <a:pos x="2110" y="911"/>
              </a:cxn>
              <a:cxn ang="0">
                <a:pos x="179" y="845"/>
              </a:cxn>
              <a:cxn ang="0">
                <a:pos x="1700" y="907"/>
              </a:cxn>
              <a:cxn ang="0">
                <a:pos x="1617" y="931"/>
              </a:cxn>
              <a:cxn ang="0">
                <a:pos x="2731" y="1011"/>
              </a:cxn>
              <a:cxn ang="0">
                <a:pos x="1645" y="1053"/>
              </a:cxn>
              <a:cxn ang="0">
                <a:pos x="462" y="1005"/>
              </a:cxn>
              <a:cxn ang="0">
                <a:pos x="2332" y="969"/>
              </a:cxn>
              <a:cxn ang="0">
                <a:pos x="2433" y="946"/>
              </a:cxn>
              <a:cxn ang="0">
                <a:pos x="1077" y="998"/>
              </a:cxn>
              <a:cxn ang="0">
                <a:pos x="2776" y="941"/>
              </a:cxn>
              <a:cxn ang="0">
                <a:pos x="82" y="727"/>
              </a:cxn>
              <a:cxn ang="0">
                <a:pos x="1930" y="922"/>
              </a:cxn>
            </a:cxnLst>
            <a:rect l="0" t="0" r="r" b="b"/>
            <a:pathLst>
              <a:path w="2921" h="1098">
                <a:moveTo>
                  <a:pt x="633" y="1063"/>
                </a:moveTo>
                <a:lnTo>
                  <a:pt x="633" y="1063"/>
                </a:lnTo>
                <a:lnTo>
                  <a:pt x="629" y="1063"/>
                </a:lnTo>
                <a:lnTo>
                  <a:pt x="626" y="1063"/>
                </a:lnTo>
                <a:lnTo>
                  <a:pt x="625" y="1060"/>
                </a:lnTo>
                <a:lnTo>
                  <a:pt x="626" y="1054"/>
                </a:lnTo>
                <a:lnTo>
                  <a:pt x="626" y="1054"/>
                </a:lnTo>
                <a:lnTo>
                  <a:pt x="586" y="1053"/>
                </a:lnTo>
                <a:lnTo>
                  <a:pt x="542" y="1053"/>
                </a:lnTo>
                <a:lnTo>
                  <a:pt x="452" y="1052"/>
                </a:lnTo>
                <a:lnTo>
                  <a:pt x="406" y="1050"/>
                </a:lnTo>
                <a:lnTo>
                  <a:pt x="362" y="1046"/>
                </a:lnTo>
                <a:lnTo>
                  <a:pt x="320" y="1042"/>
                </a:lnTo>
                <a:lnTo>
                  <a:pt x="279" y="1035"/>
                </a:lnTo>
                <a:lnTo>
                  <a:pt x="279" y="1035"/>
                </a:lnTo>
                <a:lnTo>
                  <a:pt x="278" y="1035"/>
                </a:lnTo>
                <a:lnTo>
                  <a:pt x="275" y="1036"/>
                </a:lnTo>
                <a:lnTo>
                  <a:pt x="268" y="1042"/>
                </a:lnTo>
                <a:lnTo>
                  <a:pt x="265" y="1043"/>
                </a:lnTo>
                <a:lnTo>
                  <a:pt x="262" y="1043"/>
                </a:lnTo>
                <a:lnTo>
                  <a:pt x="260" y="1043"/>
                </a:lnTo>
                <a:lnTo>
                  <a:pt x="257" y="1039"/>
                </a:lnTo>
                <a:lnTo>
                  <a:pt x="257" y="1039"/>
                </a:lnTo>
                <a:lnTo>
                  <a:pt x="254" y="1036"/>
                </a:lnTo>
                <a:lnTo>
                  <a:pt x="250" y="1033"/>
                </a:lnTo>
                <a:lnTo>
                  <a:pt x="243" y="1032"/>
                </a:lnTo>
                <a:lnTo>
                  <a:pt x="237" y="1032"/>
                </a:lnTo>
                <a:lnTo>
                  <a:pt x="223" y="1033"/>
                </a:lnTo>
                <a:lnTo>
                  <a:pt x="210" y="1033"/>
                </a:lnTo>
                <a:lnTo>
                  <a:pt x="210" y="1033"/>
                </a:lnTo>
                <a:lnTo>
                  <a:pt x="181" y="1031"/>
                </a:lnTo>
                <a:lnTo>
                  <a:pt x="154" y="1025"/>
                </a:lnTo>
                <a:lnTo>
                  <a:pt x="130" y="1018"/>
                </a:lnTo>
                <a:lnTo>
                  <a:pt x="106" y="1008"/>
                </a:lnTo>
                <a:lnTo>
                  <a:pt x="85" y="998"/>
                </a:lnTo>
                <a:lnTo>
                  <a:pt x="64" y="987"/>
                </a:lnTo>
                <a:lnTo>
                  <a:pt x="45" y="974"/>
                </a:lnTo>
                <a:lnTo>
                  <a:pt x="26" y="962"/>
                </a:lnTo>
                <a:lnTo>
                  <a:pt x="26" y="962"/>
                </a:lnTo>
                <a:lnTo>
                  <a:pt x="18" y="934"/>
                </a:lnTo>
                <a:lnTo>
                  <a:pt x="11" y="904"/>
                </a:lnTo>
                <a:lnTo>
                  <a:pt x="7" y="875"/>
                </a:lnTo>
                <a:lnTo>
                  <a:pt x="4" y="845"/>
                </a:lnTo>
                <a:lnTo>
                  <a:pt x="2" y="814"/>
                </a:lnTo>
                <a:lnTo>
                  <a:pt x="4" y="785"/>
                </a:lnTo>
                <a:lnTo>
                  <a:pt x="7" y="755"/>
                </a:lnTo>
                <a:lnTo>
                  <a:pt x="11" y="727"/>
                </a:lnTo>
                <a:lnTo>
                  <a:pt x="11" y="727"/>
                </a:lnTo>
                <a:lnTo>
                  <a:pt x="7" y="629"/>
                </a:lnTo>
                <a:lnTo>
                  <a:pt x="5" y="578"/>
                </a:lnTo>
                <a:lnTo>
                  <a:pt x="5" y="526"/>
                </a:lnTo>
                <a:lnTo>
                  <a:pt x="7" y="475"/>
                </a:lnTo>
                <a:lnTo>
                  <a:pt x="8" y="423"/>
                </a:lnTo>
                <a:lnTo>
                  <a:pt x="11" y="374"/>
                </a:lnTo>
                <a:lnTo>
                  <a:pt x="16" y="326"/>
                </a:lnTo>
                <a:lnTo>
                  <a:pt x="16" y="326"/>
                </a:lnTo>
                <a:lnTo>
                  <a:pt x="14" y="331"/>
                </a:lnTo>
                <a:lnTo>
                  <a:pt x="11" y="335"/>
                </a:lnTo>
                <a:lnTo>
                  <a:pt x="7" y="339"/>
                </a:lnTo>
                <a:lnTo>
                  <a:pt x="4" y="341"/>
                </a:lnTo>
                <a:lnTo>
                  <a:pt x="0" y="341"/>
                </a:lnTo>
                <a:lnTo>
                  <a:pt x="0" y="341"/>
                </a:lnTo>
                <a:lnTo>
                  <a:pt x="40" y="273"/>
                </a:lnTo>
                <a:lnTo>
                  <a:pt x="82" y="208"/>
                </a:lnTo>
                <a:lnTo>
                  <a:pt x="104" y="178"/>
                </a:lnTo>
                <a:lnTo>
                  <a:pt x="126" y="147"/>
                </a:lnTo>
                <a:lnTo>
                  <a:pt x="148" y="117"/>
                </a:lnTo>
                <a:lnTo>
                  <a:pt x="172" y="89"/>
                </a:lnTo>
                <a:lnTo>
                  <a:pt x="172" y="89"/>
                </a:lnTo>
                <a:lnTo>
                  <a:pt x="178" y="74"/>
                </a:lnTo>
                <a:lnTo>
                  <a:pt x="185" y="61"/>
                </a:lnTo>
                <a:lnTo>
                  <a:pt x="195" y="51"/>
                </a:lnTo>
                <a:lnTo>
                  <a:pt x="205" y="41"/>
                </a:lnTo>
                <a:lnTo>
                  <a:pt x="217" y="34"/>
                </a:lnTo>
                <a:lnTo>
                  <a:pt x="231" y="29"/>
                </a:lnTo>
                <a:lnTo>
                  <a:pt x="245" y="23"/>
                </a:lnTo>
                <a:lnTo>
                  <a:pt x="262" y="19"/>
                </a:lnTo>
                <a:lnTo>
                  <a:pt x="262" y="19"/>
                </a:lnTo>
                <a:lnTo>
                  <a:pt x="281" y="13"/>
                </a:lnTo>
                <a:lnTo>
                  <a:pt x="299" y="10"/>
                </a:lnTo>
                <a:lnTo>
                  <a:pt x="340" y="5"/>
                </a:lnTo>
                <a:lnTo>
                  <a:pt x="383" y="2"/>
                </a:lnTo>
                <a:lnTo>
                  <a:pt x="428" y="0"/>
                </a:lnTo>
                <a:lnTo>
                  <a:pt x="475" y="0"/>
                </a:lnTo>
                <a:lnTo>
                  <a:pt x="519" y="3"/>
                </a:lnTo>
                <a:lnTo>
                  <a:pt x="608" y="9"/>
                </a:lnTo>
                <a:lnTo>
                  <a:pt x="608" y="9"/>
                </a:lnTo>
                <a:lnTo>
                  <a:pt x="715" y="6"/>
                </a:lnTo>
                <a:lnTo>
                  <a:pt x="819" y="6"/>
                </a:lnTo>
                <a:lnTo>
                  <a:pt x="1030" y="8"/>
                </a:lnTo>
                <a:lnTo>
                  <a:pt x="1134" y="8"/>
                </a:lnTo>
                <a:lnTo>
                  <a:pt x="1239" y="8"/>
                </a:lnTo>
                <a:lnTo>
                  <a:pt x="1346" y="5"/>
                </a:lnTo>
                <a:lnTo>
                  <a:pt x="1451" y="0"/>
                </a:lnTo>
                <a:lnTo>
                  <a:pt x="2653" y="23"/>
                </a:lnTo>
                <a:lnTo>
                  <a:pt x="2653" y="23"/>
                </a:lnTo>
                <a:lnTo>
                  <a:pt x="2681" y="24"/>
                </a:lnTo>
                <a:lnTo>
                  <a:pt x="2706" y="27"/>
                </a:lnTo>
                <a:lnTo>
                  <a:pt x="2730" y="33"/>
                </a:lnTo>
                <a:lnTo>
                  <a:pt x="2752" y="40"/>
                </a:lnTo>
                <a:lnTo>
                  <a:pt x="2772" y="48"/>
                </a:lnTo>
                <a:lnTo>
                  <a:pt x="2790" y="58"/>
                </a:lnTo>
                <a:lnTo>
                  <a:pt x="2809" y="69"/>
                </a:lnTo>
                <a:lnTo>
                  <a:pt x="2824" y="83"/>
                </a:lnTo>
                <a:lnTo>
                  <a:pt x="2838" y="97"/>
                </a:lnTo>
                <a:lnTo>
                  <a:pt x="2849" y="114"/>
                </a:lnTo>
                <a:lnTo>
                  <a:pt x="2861" y="131"/>
                </a:lnTo>
                <a:lnTo>
                  <a:pt x="2870" y="151"/>
                </a:lnTo>
                <a:lnTo>
                  <a:pt x="2879" y="171"/>
                </a:lnTo>
                <a:lnTo>
                  <a:pt x="2884" y="193"/>
                </a:lnTo>
                <a:lnTo>
                  <a:pt x="2890" y="215"/>
                </a:lnTo>
                <a:lnTo>
                  <a:pt x="2894" y="239"/>
                </a:lnTo>
                <a:lnTo>
                  <a:pt x="2894" y="239"/>
                </a:lnTo>
                <a:lnTo>
                  <a:pt x="2893" y="270"/>
                </a:lnTo>
                <a:lnTo>
                  <a:pt x="2893" y="301"/>
                </a:lnTo>
                <a:lnTo>
                  <a:pt x="2896" y="363"/>
                </a:lnTo>
                <a:lnTo>
                  <a:pt x="2901" y="423"/>
                </a:lnTo>
                <a:lnTo>
                  <a:pt x="2907" y="482"/>
                </a:lnTo>
                <a:lnTo>
                  <a:pt x="2907" y="482"/>
                </a:lnTo>
                <a:lnTo>
                  <a:pt x="2910" y="516"/>
                </a:lnTo>
                <a:lnTo>
                  <a:pt x="2911" y="551"/>
                </a:lnTo>
                <a:lnTo>
                  <a:pt x="2913" y="619"/>
                </a:lnTo>
                <a:lnTo>
                  <a:pt x="2914" y="688"/>
                </a:lnTo>
                <a:lnTo>
                  <a:pt x="2917" y="723"/>
                </a:lnTo>
                <a:lnTo>
                  <a:pt x="2921" y="758"/>
                </a:lnTo>
                <a:lnTo>
                  <a:pt x="2921" y="758"/>
                </a:lnTo>
                <a:lnTo>
                  <a:pt x="2900" y="800"/>
                </a:lnTo>
                <a:lnTo>
                  <a:pt x="2879" y="841"/>
                </a:lnTo>
                <a:lnTo>
                  <a:pt x="2855" y="882"/>
                </a:lnTo>
                <a:lnTo>
                  <a:pt x="2831" y="920"/>
                </a:lnTo>
                <a:lnTo>
                  <a:pt x="2804" y="956"/>
                </a:lnTo>
                <a:lnTo>
                  <a:pt x="2790" y="973"/>
                </a:lnTo>
                <a:lnTo>
                  <a:pt x="2775" y="990"/>
                </a:lnTo>
                <a:lnTo>
                  <a:pt x="2759" y="1005"/>
                </a:lnTo>
                <a:lnTo>
                  <a:pt x="2743" y="1021"/>
                </a:lnTo>
                <a:lnTo>
                  <a:pt x="2726" y="1036"/>
                </a:lnTo>
                <a:lnTo>
                  <a:pt x="2709" y="1050"/>
                </a:lnTo>
                <a:lnTo>
                  <a:pt x="2709" y="1050"/>
                </a:lnTo>
                <a:lnTo>
                  <a:pt x="2699" y="1056"/>
                </a:lnTo>
                <a:lnTo>
                  <a:pt x="2689" y="1061"/>
                </a:lnTo>
                <a:lnTo>
                  <a:pt x="2668" y="1070"/>
                </a:lnTo>
                <a:lnTo>
                  <a:pt x="2644" y="1077"/>
                </a:lnTo>
                <a:lnTo>
                  <a:pt x="2619" y="1081"/>
                </a:lnTo>
                <a:lnTo>
                  <a:pt x="2594" y="1085"/>
                </a:lnTo>
                <a:lnTo>
                  <a:pt x="2565" y="1087"/>
                </a:lnTo>
                <a:lnTo>
                  <a:pt x="2508" y="1090"/>
                </a:lnTo>
                <a:lnTo>
                  <a:pt x="2508" y="1090"/>
                </a:lnTo>
                <a:lnTo>
                  <a:pt x="2363" y="1092"/>
                </a:lnTo>
                <a:lnTo>
                  <a:pt x="2224" y="1095"/>
                </a:lnTo>
                <a:lnTo>
                  <a:pt x="1942" y="1098"/>
                </a:lnTo>
                <a:lnTo>
                  <a:pt x="1942" y="1098"/>
                </a:lnTo>
                <a:lnTo>
                  <a:pt x="1909" y="1098"/>
                </a:lnTo>
                <a:lnTo>
                  <a:pt x="1880" y="1098"/>
                </a:lnTo>
                <a:lnTo>
                  <a:pt x="1818" y="1095"/>
                </a:lnTo>
                <a:lnTo>
                  <a:pt x="649" y="1056"/>
                </a:lnTo>
                <a:lnTo>
                  <a:pt x="649" y="1056"/>
                </a:lnTo>
                <a:lnTo>
                  <a:pt x="645" y="1057"/>
                </a:lnTo>
                <a:lnTo>
                  <a:pt x="640" y="1059"/>
                </a:lnTo>
                <a:lnTo>
                  <a:pt x="633" y="1063"/>
                </a:lnTo>
                <a:lnTo>
                  <a:pt x="633" y="1063"/>
                </a:lnTo>
                <a:close/>
                <a:moveTo>
                  <a:pt x="2785" y="862"/>
                </a:moveTo>
                <a:lnTo>
                  <a:pt x="2785" y="862"/>
                </a:lnTo>
                <a:lnTo>
                  <a:pt x="2797" y="860"/>
                </a:lnTo>
                <a:lnTo>
                  <a:pt x="2809" y="858"/>
                </a:lnTo>
                <a:lnTo>
                  <a:pt x="2820" y="853"/>
                </a:lnTo>
                <a:lnTo>
                  <a:pt x="2830" y="849"/>
                </a:lnTo>
                <a:lnTo>
                  <a:pt x="2838" y="844"/>
                </a:lnTo>
                <a:lnTo>
                  <a:pt x="2848" y="838"/>
                </a:lnTo>
                <a:lnTo>
                  <a:pt x="2855" y="832"/>
                </a:lnTo>
                <a:lnTo>
                  <a:pt x="2862" y="824"/>
                </a:lnTo>
                <a:lnTo>
                  <a:pt x="2869" y="817"/>
                </a:lnTo>
                <a:lnTo>
                  <a:pt x="2875" y="808"/>
                </a:lnTo>
                <a:lnTo>
                  <a:pt x="2886" y="790"/>
                </a:lnTo>
                <a:lnTo>
                  <a:pt x="2893" y="769"/>
                </a:lnTo>
                <a:lnTo>
                  <a:pt x="2900" y="748"/>
                </a:lnTo>
                <a:lnTo>
                  <a:pt x="2900" y="748"/>
                </a:lnTo>
                <a:lnTo>
                  <a:pt x="2899" y="688"/>
                </a:lnTo>
                <a:lnTo>
                  <a:pt x="2897" y="629"/>
                </a:lnTo>
                <a:lnTo>
                  <a:pt x="2893" y="512"/>
                </a:lnTo>
                <a:lnTo>
                  <a:pt x="2884" y="395"/>
                </a:lnTo>
                <a:lnTo>
                  <a:pt x="2877" y="279"/>
                </a:lnTo>
                <a:lnTo>
                  <a:pt x="2877" y="279"/>
                </a:lnTo>
                <a:lnTo>
                  <a:pt x="2877" y="260"/>
                </a:lnTo>
                <a:lnTo>
                  <a:pt x="2877" y="244"/>
                </a:lnTo>
                <a:lnTo>
                  <a:pt x="2876" y="227"/>
                </a:lnTo>
                <a:lnTo>
                  <a:pt x="2873" y="211"/>
                </a:lnTo>
                <a:lnTo>
                  <a:pt x="2869" y="196"/>
                </a:lnTo>
                <a:lnTo>
                  <a:pt x="2865" y="182"/>
                </a:lnTo>
                <a:lnTo>
                  <a:pt x="2861" y="169"/>
                </a:lnTo>
                <a:lnTo>
                  <a:pt x="2854" y="155"/>
                </a:lnTo>
                <a:lnTo>
                  <a:pt x="2848" y="144"/>
                </a:lnTo>
                <a:lnTo>
                  <a:pt x="2840" y="133"/>
                </a:lnTo>
                <a:lnTo>
                  <a:pt x="2824" y="111"/>
                </a:lnTo>
                <a:lnTo>
                  <a:pt x="2806" y="92"/>
                </a:lnTo>
                <a:lnTo>
                  <a:pt x="2786" y="75"/>
                </a:lnTo>
                <a:lnTo>
                  <a:pt x="2786" y="75"/>
                </a:lnTo>
                <a:lnTo>
                  <a:pt x="2734" y="68"/>
                </a:lnTo>
                <a:lnTo>
                  <a:pt x="2682" y="62"/>
                </a:lnTo>
                <a:lnTo>
                  <a:pt x="2629" y="60"/>
                </a:lnTo>
                <a:lnTo>
                  <a:pt x="2574" y="55"/>
                </a:lnTo>
                <a:lnTo>
                  <a:pt x="2466" y="50"/>
                </a:lnTo>
                <a:lnTo>
                  <a:pt x="2412" y="45"/>
                </a:lnTo>
                <a:lnTo>
                  <a:pt x="2360" y="41"/>
                </a:lnTo>
                <a:lnTo>
                  <a:pt x="2360" y="41"/>
                </a:lnTo>
                <a:lnTo>
                  <a:pt x="2314" y="37"/>
                </a:lnTo>
                <a:lnTo>
                  <a:pt x="2268" y="34"/>
                </a:lnTo>
                <a:lnTo>
                  <a:pt x="2172" y="30"/>
                </a:lnTo>
                <a:lnTo>
                  <a:pt x="2076" y="27"/>
                </a:lnTo>
                <a:lnTo>
                  <a:pt x="1980" y="27"/>
                </a:lnTo>
                <a:lnTo>
                  <a:pt x="1786" y="27"/>
                </a:lnTo>
                <a:lnTo>
                  <a:pt x="1689" y="26"/>
                </a:lnTo>
                <a:lnTo>
                  <a:pt x="1593" y="22"/>
                </a:lnTo>
                <a:lnTo>
                  <a:pt x="1593" y="22"/>
                </a:lnTo>
                <a:lnTo>
                  <a:pt x="1550" y="20"/>
                </a:lnTo>
                <a:lnTo>
                  <a:pt x="1505" y="19"/>
                </a:lnTo>
                <a:lnTo>
                  <a:pt x="1416" y="19"/>
                </a:lnTo>
                <a:lnTo>
                  <a:pt x="1329" y="22"/>
                </a:lnTo>
                <a:lnTo>
                  <a:pt x="1243" y="24"/>
                </a:lnTo>
                <a:lnTo>
                  <a:pt x="1157" y="27"/>
                </a:lnTo>
                <a:lnTo>
                  <a:pt x="1070" y="30"/>
                </a:lnTo>
                <a:lnTo>
                  <a:pt x="986" y="30"/>
                </a:lnTo>
                <a:lnTo>
                  <a:pt x="942" y="29"/>
                </a:lnTo>
                <a:lnTo>
                  <a:pt x="900" y="27"/>
                </a:lnTo>
                <a:lnTo>
                  <a:pt x="900" y="27"/>
                </a:lnTo>
                <a:lnTo>
                  <a:pt x="848" y="26"/>
                </a:lnTo>
                <a:lnTo>
                  <a:pt x="796" y="24"/>
                </a:lnTo>
                <a:lnTo>
                  <a:pt x="694" y="26"/>
                </a:lnTo>
                <a:lnTo>
                  <a:pt x="642" y="27"/>
                </a:lnTo>
                <a:lnTo>
                  <a:pt x="590" y="27"/>
                </a:lnTo>
                <a:lnTo>
                  <a:pt x="536" y="26"/>
                </a:lnTo>
                <a:lnTo>
                  <a:pt x="483" y="22"/>
                </a:lnTo>
                <a:lnTo>
                  <a:pt x="483" y="22"/>
                </a:lnTo>
                <a:lnTo>
                  <a:pt x="487" y="24"/>
                </a:lnTo>
                <a:lnTo>
                  <a:pt x="493" y="27"/>
                </a:lnTo>
                <a:lnTo>
                  <a:pt x="493" y="27"/>
                </a:lnTo>
                <a:lnTo>
                  <a:pt x="489" y="29"/>
                </a:lnTo>
                <a:lnTo>
                  <a:pt x="484" y="27"/>
                </a:lnTo>
                <a:lnTo>
                  <a:pt x="477" y="26"/>
                </a:lnTo>
                <a:lnTo>
                  <a:pt x="477" y="26"/>
                </a:lnTo>
                <a:lnTo>
                  <a:pt x="448" y="24"/>
                </a:lnTo>
                <a:lnTo>
                  <a:pt x="418" y="26"/>
                </a:lnTo>
                <a:lnTo>
                  <a:pt x="359" y="29"/>
                </a:lnTo>
                <a:lnTo>
                  <a:pt x="302" y="33"/>
                </a:lnTo>
                <a:lnTo>
                  <a:pt x="248" y="38"/>
                </a:lnTo>
                <a:lnTo>
                  <a:pt x="248" y="38"/>
                </a:lnTo>
                <a:lnTo>
                  <a:pt x="240" y="44"/>
                </a:lnTo>
                <a:lnTo>
                  <a:pt x="231" y="50"/>
                </a:lnTo>
                <a:lnTo>
                  <a:pt x="217" y="64"/>
                </a:lnTo>
                <a:lnTo>
                  <a:pt x="193" y="90"/>
                </a:lnTo>
                <a:lnTo>
                  <a:pt x="193" y="90"/>
                </a:lnTo>
                <a:lnTo>
                  <a:pt x="188" y="106"/>
                </a:lnTo>
                <a:lnTo>
                  <a:pt x="185" y="123"/>
                </a:lnTo>
                <a:lnTo>
                  <a:pt x="181" y="138"/>
                </a:lnTo>
                <a:lnTo>
                  <a:pt x="175" y="155"/>
                </a:lnTo>
                <a:lnTo>
                  <a:pt x="175" y="155"/>
                </a:lnTo>
                <a:lnTo>
                  <a:pt x="171" y="275"/>
                </a:lnTo>
                <a:lnTo>
                  <a:pt x="170" y="336"/>
                </a:lnTo>
                <a:lnTo>
                  <a:pt x="170" y="400"/>
                </a:lnTo>
                <a:lnTo>
                  <a:pt x="171" y="463"/>
                </a:lnTo>
                <a:lnTo>
                  <a:pt x="172" y="526"/>
                </a:lnTo>
                <a:lnTo>
                  <a:pt x="177" y="588"/>
                </a:lnTo>
                <a:lnTo>
                  <a:pt x="182" y="648"/>
                </a:lnTo>
                <a:lnTo>
                  <a:pt x="182" y="648"/>
                </a:lnTo>
                <a:lnTo>
                  <a:pt x="189" y="676"/>
                </a:lnTo>
                <a:lnTo>
                  <a:pt x="198" y="705"/>
                </a:lnTo>
                <a:lnTo>
                  <a:pt x="208" y="731"/>
                </a:lnTo>
                <a:lnTo>
                  <a:pt x="219" y="755"/>
                </a:lnTo>
                <a:lnTo>
                  <a:pt x="231" y="779"/>
                </a:lnTo>
                <a:lnTo>
                  <a:pt x="245" y="799"/>
                </a:lnTo>
                <a:lnTo>
                  <a:pt x="254" y="808"/>
                </a:lnTo>
                <a:lnTo>
                  <a:pt x="262" y="817"/>
                </a:lnTo>
                <a:lnTo>
                  <a:pt x="271" y="824"/>
                </a:lnTo>
                <a:lnTo>
                  <a:pt x="281" y="831"/>
                </a:lnTo>
                <a:lnTo>
                  <a:pt x="281" y="831"/>
                </a:lnTo>
                <a:lnTo>
                  <a:pt x="302" y="837"/>
                </a:lnTo>
                <a:lnTo>
                  <a:pt x="321" y="841"/>
                </a:lnTo>
                <a:lnTo>
                  <a:pt x="363" y="846"/>
                </a:lnTo>
                <a:lnTo>
                  <a:pt x="408" y="849"/>
                </a:lnTo>
                <a:lnTo>
                  <a:pt x="453" y="851"/>
                </a:lnTo>
                <a:lnTo>
                  <a:pt x="498" y="851"/>
                </a:lnTo>
                <a:lnTo>
                  <a:pt x="543" y="849"/>
                </a:lnTo>
                <a:lnTo>
                  <a:pt x="632" y="848"/>
                </a:lnTo>
                <a:lnTo>
                  <a:pt x="632" y="848"/>
                </a:lnTo>
                <a:lnTo>
                  <a:pt x="791" y="849"/>
                </a:lnTo>
                <a:lnTo>
                  <a:pt x="948" y="852"/>
                </a:lnTo>
                <a:lnTo>
                  <a:pt x="1104" y="855"/>
                </a:lnTo>
                <a:lnTo>
                  <a:pt x="1259" y="859"/>
                </a:lnTo>
                <a:lnTo>
                  <a:pt x="1569" y="870"/>
                </a:lnTo>
                <a:lnTo>
                  <a:pt x="1883" y="883"/>
                </a:lnTo>
                <a:lnTo>
                  <a:pt x="1883" y="883"/>
                </a:lnTo>
                <a:lnTo>
                  <a:pt x="2019" y="889"/>
                </a:lnTo>
                <a:lnTo>
                  <a:pt x="2157" y="893"/>
                </a:lnTo>
                <a:lnTo>
                  <a:pt x="2296" y="896"/>
                </a:lnTo>
                <a:lnTo>
                  <a:pt x="2366" y="896"/>
                </a:lnTo>
                <a:lnTo>
                  <a:pt x="2436" y="894"/>
                </a:lnTo>
                <a:lnTo>
                  <a:pt x="2436" y="894"/>
                </a:lnTo>
                <a:lnTo>
                  <a:pt x="2516" y="893"/>
                </a:lnTo>
                <a:lnTo>
                  <a:pt x="2596" y="891"/>
                </a:lnTo>
                <a:lnTo>
                  <a:pt x="2637" y="890"/>
                </a:lnTo>
                <a:lnTo>
                  <a:pt x="2679" y="887"/>
                </a:lnTo>
                <a:lnTo>
                  <a:pt x="2720" y="883"/>
                </a:lnTo>
                <a:lnTo>
                  <a:pt x="2761" y="877"/>
                </a:lnTo>
                <a:lnTo>
                  <a:pt x="2761" y="877"/>
                </a:lnTo>
                <a:lnTo>
                  <a:pt x="2762" y="872"/>
                </a:lnTo>
                <a:lnTo>
                  <a:pt x="2765" y="868"/>
                </a:lnTo>
                <a:lnTo>
                  <a:pt x="2768" y="866"/>
                </a:lnTo>
                <a:lnTo>
                  <a:pt x="2771" y="863"/>
                </a:lnTo>
                <a:lnTo>
                  <a:pt x="2778" y="862"/>
                </a:lnTo>
                <a:lnTo>
                  <a:pt x="2785" y="862"/>
                </a:lnTo>
                <a:lnTo>
                  <a:pt x="2785" y="862"/>
                </a:lnTo>
                <a:close/>
                <a:moveTo>
                  <a:pt x="1718" y="1039"/>
                </a:moveTo>
                <a:lnTo>
                  <a:pt x="1718" y="1039"/>
                </a:lnTo>
                <a:lnTo>
                  <a:pt x="1727" y="1025"/>
                </a:lnTo>
                <a:lnTo>
                  <a:pt x="1734" y="1012"/>
                </a:lnTo>
                <a:lnTo>
                  <a:pt x="1748" y="983"/>
                </a:lnTo>
                <a:lnTo>
                  <a:pt x="1763" y="955"/>
                </a:lnTo>
                <a:lnTo>
                  <a:pt x="1772" y="942"/>
                </a:lnTo>
                <a:lnTo>
                  <a:pt x="1781" y="929"/>
                </a:lnTo>
                <a:lnTo>
                  <a:pt x="1749" y="998"/>
                </a:lnTo>
                <a:lnTo>
                  <a:pt x="1749" y="998"/>
                </a:lnTo>
                <a:lnTo>
                  <a:pt x="1798" y="945"/>
                </a:lnTo>
                <a:lnTo>
                  <a:pt x="1824" y="921"/>
                </a:lnTo>
                <a:lnTo>
                  <a:pt x="1850" y="897"/>
                </a:lnTo>
                <a:lnTo>
                  <a:pt x="1850" y="897"/>
                </a:lnTo>
                <a:lnTo>
                  <a:pt x="1842" y="896"/>
                </a:lnTo>
                <a:lnTo>
                  <a:pt x="1831" y="896"/>
                </a:lnTo>
                <a:lnTo>
                  <a:pt x="1809" y="896"/>
                </a:lnTo>
                <a:lnTo>
                  <a:pt x="1809" y="896"/>
                </a:lnTo>
                <a:lnTo>
                  <a:pt x="1807" y="896"/>
                </a:lnTo>
                <a:lnTo>
                  <a:pt x="1804" y="897"/>
                </a:lnTo>
                <a:lnTo>
                  <a:pt x="1801" y="901"/>
                </a:lnTo>
                <a:lnTo>
                  <a:pt x="1800" y="907"/>
                </a:lnTo>
                <a:lnTo>
                  <a:pt x="1798" y="910"/>
                </a:lnTo>
                <a:lnTo>
                  <a:pt x="1795" y="912"/>
                </a:lnTo>
                <a:lnTo>
                  <a:pt x="1795" y="912"/>
                </a:lnTo>
                <a:lnTo>
                  <a:pt x="1794" y="910"/>
                </a:lnTo>
                <a:lnTo>
                  <a:pt x="1794" y="907"/>
                </a:lnTo>
                <a:lnTo>
                  <a:pt x="1795" y="901"/>
                </a:lnTo>
                <a:lnTo>
                  <a:pt x="1798" y="897"/>
                </a:lnTo>
                <a:lnTo>
                  <a:pt x="1798" y="896"/>
                </a:lnTo>
                <a:lnTo>
                  <a:pt x="1797" y="894"/>
                </a:lnTo>
                <a:lnTo>
                  <a:pt x="1797" y="894"/>
                </a:lnTo>
                <a:lnTo>
                  <a:pt x="1791" y="893"/>
                </a:lnTo>
                <a:lnTo>
                  <a:pt x="1783" y="893"/>
                </a:lnTo>
                <a:lnTo>
                  <a:pt x="1770" y="894"/>
                </a:lnTo>
                <a:lnTo>
                  <a:pt x="1770" y="894"/>
                </a:lnTo>
                <a:lnTo>
                  <a:pt x="1773" y="898"/>
                </a:lnTo>
                <a:lnTo>
                  <a:pt x="1772" y="903"/>
                </a:lnTo>
                <a:lnTo>
                  <a:pt x="1770" y="907"/>
                </a:lnTo>
                <a:lnTo>
                  <a:pt x="1769" y="911"/>
                </a:lnTo>
                <a:lnTo>
                  <a:pt x="1769" y="911"/>
                </a:lnTo>
                <a:lnTo>
                  <a:pt x="1739" y="952"/>
                </a:lnTo>
                <a:lnTo>
                  <a:pt x="1710" y="991"/>
                </a:lnTo>
                <a:lnTo>
                  <a:pt x="1682" y="1032"/>
                </a:lnTo>
                <a:lnTo>
                  <a:pt x="1668" y="1053"/>
                </a:lnTo>
                <a:lnTo>
                  <a:pt x="1655" y="1074"/>
                </a:lnTo>
                <a:lnTo>
                  <a:pt x="1655" y="1074"/>
                </a:lnTo>
                <a:lnTo>
                  <a:pt x="1673" y="1077"/>
                </a:lnTo>
                <a:lnTo>
                  <a:pt x="1691" y="1078"/>
                </a:lnTo>
                <a:lnTo>
                  <a:pt x="1710" y="1078"/>
                </a:lnTo>
                <a:lnTo>
                  <a:pt x="1728" y="1078"/>
                </a:lnTo>
                <a:lnTo>
                  <a:pt x="1745" y="1077"/>
                </a:lnTo>
                <a:lnTo>
                  <a:pt x="1760" y="1074"/>
                </a:lnTo>
                <a:lnTo>
                  <a:pt x="1774" y="1068"/>
                </a:lnTo>
                <a:lnTo>
                  <a:pt x="1784" y="1063"/>
                </a:lnTo>
                <a:lnTo>
                  <a:pt x="1784" y="1063"/>
                </a:lnTo>
                <a:lnTo>
                  <a:pt x="1783" y="1060"/>
                </a:lnTo>
                <a:lnTo>
                  <a:pt x="1784" y="1057"/>
                </a:lnTo>
                <a:lnTo>
                  <a:pt x="1786" y="1056"/>
                </a:lnTo>
                <a:lnTo>
                  <a:pt x="1788" y="1054"/>
                </a:lnTo>
                <a:lnTo>
                  <a:pt x="1790" y="1053"/>
                </a:lnTo>
                <a:lnTo>
                  <a:pt x="1793" y="1053"/>
                </a:lnTo>
                <a:lnTo>
                  <a:pt x="1794" y="1054"/>
                </a:lnTo>
                <a:lnTo>
                  <a:pt x="1793" y="1057"/>
                </a:lnTo>
                <a:lnTo>
                  <a:pt x="1793" y="1057"/>
                </a:lnTo>
                <a:lnTo>
                  <a:pt x="1788" y="1064"/>
                </a:lnTo>
                <a:lnTo>
                  <a:pt x="1783" y="1070"/>
                </a:lnTo>
                <a:lnTo>
                  <a:pt x="1772" y="1080"/>
                </a:lnTo>
                <a:lnTo>
                  <a:pt x="1822" y="1080"/>
                </a:lnTo>
                <a:lnTo>
                  <a:pt x="1822" y="1080"/>
                </a:lnTo>
                <a:lnTo>
                  <a:pt x="1832" y="1061"/>
                </a:lnTo>
                <a:lnTo>
                  <a:pt x="1843" y="1045"/>
                </a:lnTo>
                <a:lnTo>
                  <a:pt x="1866" y="1011"/>
                </a:lnTo>
                <a:lnTo>
                  <a:pt x="1866" y="1011"/>
                </a:lnTo>
                <a:lnTo>
                  <a:pt x="1866" y="1011"/>
                </a:lnTo>
                <a:lnTo>
                  <a:pt x="1870" y="1008"/>
                </a:lnTo>
                <a:lnTo>
                  <a:pt x="1873" y="1004"/>
                </a:lnTo>
                <a:lnTo>
                  <a:pt x="1878" y="993"/>
                </a:lnTo>
                <a:lnTo>
                  <a:pt x="1874" y="993"/>
                </a:lnTo>
                <a:lnTo>
                  <a:pt x="1874" y="993"/>
                </a:lnTo>
                <a:lnTo>
                  <a:pt x="1888" y="976"/>
                </a:lnTo>
                <a:lnTo>
                  <a:pt x="1901" y="957"/>
                </a:lnTo>
                <a:lnTo>
                  <a:pt x="1912" y="939"/>
                </a:lnTo>
                <a:lnTo>
                  <a:pt x="1923" y="921"/>
                </a:lnTo>
                <a:lnTo>
                  <a:pt x="1791" y="1049"/>
                </a:lnTo>
                <a:lnTo>
                  <a:pt x="1791" y="1049"/>
                </a:lnTo>
                <a:lnTo>
                  <a:pt x="1824" y="1009"/>
                </a:lnTo>
                <a:lnTo>
                  <a:pt x="1857" y="972"/>
                </a:lnTo>
                <a:lnTo>
                  <a:pt x="1892" y="936"/>
                </a:lnTo>
                <a:lnTo>
                  <a:pt x="1929" y="901"/>
                </a:lnTo>
                <a:lnTo>
                  <a:pt x="1929" y="901"/>
                </a:lnTo>
                <a:lnTo>
                  <a:pt x="1918" y="898"/>
                </a:lnTo>
                <a:lnTo>
                  <a:pt x="1905" y="898"/>
                </a:lnTo>
                <a:lnTo>
                  <a:pt x="1878" y="898"/>
                </a:lnTo>
                <a:lnTo>
                  <a:pt x="1878" y="898"/>
                </a:lnTo>
                <a:lnTo>
                  <a:pt x="1866" y="921"/>
                </a:lnTo>
                <a:lnTo>
                  <a:pt x="1853" y="943"/>
                </a:lnTo>
                <a:lnTo>
                  <a:pt x="1825" y="987"/>
                </a:lnTo>
                <a:lnTo>
                  <a:pt x="1825" y="987"/>
                </a:lnTo>
                <a:lnTo>
                  <a:pt x="1821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00" y="1011"/>
                </a:lnTo>
                <a:lnTo>
                  <a:pt x="1788" y="1023"/>
                </a:lnTo>
                <a:lnTo>
                  <a:pt x="1781" y="1032"/>
                </a:lnTo>
                <a:lnTo>
                  <a:pt x="1781" y="1032"/>
                </a:lnTo>
                <a:lnTo>
                  <a:pt x="1793" y="1014"/>
                </a:lnTo>
                <a:lnTo>
                  <a:pt x="1804" y="997"/>
                </a:lnTo>
                <a:lnTo>
                  <a:pt x="1817" y="980"/>
                </a:lnTo>
                <a:lnTo>
                  <a:pt x="1831" y="966"/>
                </a:lnTo>
                <a:lnTo>
                  <a:pt x="1829" y="962"/>
                </a:lnTo>
                <a:lnTo>
                  <a:pt x="1829" y="962"/>
                </a:lnTo>
                <a:lnTo>
                  <a:pt x="1838" y="949"/>
                </a:lnTo>
                <a:lnTo>
                  <a:pt x="1846" y="936"/>
                </a:lnTo>
                <a:lnTo>
                  <a:pt x="1854" y="922"/>
                </a:lnTo>
                <a:lnTo>
                  <a:pt x="1863" y="908"/>
                </a:lnTo>
                <a:lnTo>
                  <a:pt x="1863" y="908"/>
                </a:lnTo>
                <a:lnTo>
                  <a:pt x="1864" y="904"/>
                </a:lnTo>
                <a:lnTo>
                  <a:pt x="1863" y="903"/>
                </a:lnTo>
                <a:lnTo>
                  <a:pt x="1860" y="903"/>
                </a:lnTo>
                <a:lnTo>
                  <a:pt x="1856" y="905"/>
                </a:lnTo>
                <a:lnTo>
                  <a:pt x="1856" y="905"/>
                </a:lnTo>
                <a:lnTo>
                  <a:pt x="1818" y="941"/>
                </a:lnTo>
                <a:lnTo>
                  <a:pt x="1780" y="977"/>
                </a:lnTo>
                <a:lnTo>
                  <a:pt x="1745" y="1014"/>
                </a:lnTo>
                <a:lnTo>
                  <a:pt x="1711" y="1053"/>
                </a:lnTo>
                <a:lnTo>
                  <a:pt x="1711" y="1053"/>
                </a:lnTo>
                <a:lnTo>
                  <a:pt x="1711" y="1049"/>
                </a:lnTo>
                <a:lnTo>
                  <a:pt x="1711" y="1042"/>
                </a:lnTo>
                <a:lnTo>
                  <a:pt x="1711" y="1040"/>
                </a:lnTo>
                <a:lnTo>
                  <a:pt x="1713" y="1038"/>
                </a:lnTo>
                <a:lnTo>
                  <a:pt x="1714" y="1038"/>
                </a:lnTo>
                <a:lnTo>
                  <a:pt x="1718" y="1039"/>
                </a:lnTo>
                <a:lnTo>
                  <a:pt x="1718" y="1039"/>
                </a:lnTo>
                <a:close/>
                <a:moveTo>
                  <a:pt x="231" y="993"/>
                </a:moveTo>
                <a:lnTo>
                  <a:pt x="231" y="993"/>
                </a:lnTo>
                <a:lnTo>
                  <a:pt x="236" y="990"/>
                </a:lnTo>
                <a:lnTo>
                  <a:pt x="240" y="986"/>
                </a:lnTo>
                <a:lnTo>
                  <a:pt x="248" y="974"/>
                </a:lnTo>
                <a:lnTo>
                  <a:pt x="257" y="964"/>
                </a:lnTo>
                <a:lnTo>
                  <a:pt x="261" y="959"/>
                </a:lnTo>
                <a:lnTo>
                  <a:pt x="267" y="955"/>
                </a:lnTo>
                <a:lnTo>
                  <a:pt x="267" y="955"/>
                </a:lnTo>
                <a:lnTo>
                  <a:pt x="260" y="967"/>
                </a:lnTo>
                <a:lnTo>
                  <a:pt x="254" y="977"/>
                </a:lnTo>
                <a:lnTo>
                  <a:pt x="248" y="988"/>
                </a:lnTo>
                <a:lnTo>
                  <a:pt x="244" y="994"/>
                </a:lnTo>
                <a:lnTo>
                  <a:pt x="237" y="1000"/>
                </a:lnTo>
                <a:lnTo>
                  <a:pt x="237" y="1000"/>
                </a:lnTo>
                <a:lnTo>
                  <a:pt x="245" y="1001"/>
                </a:lnTo>
                <a:lnTo>
                  <a:pt x="255" y="1002"/>
                </a:lnTo>
                <a:lnTo>
                  <a:pt x="275" y="1005"/>
                </a:lnTo>
                <a:lnTo>
                  <a:pt x="275" y="1005"/>
                </a:lnTo>
                <a:lnTo>
                  <a:pt x="286" y="984"/>
                </a:lnTo>
                <a:lnTo>
                  <a:pt x="300" y="966"/>
                </a:lnTo>
                <a:lnTo>
                  <a:pt x="316" y="950"/>
                </a:lnTo>
                <a:lnTo>
                  <a:pt x="333" y="936"/>
                </a:lnTo>
                <a:lnTo>
                  <a:pt x="320" y="941"/>
                </a:lnTo>
                <a:lnTo>
                  <a:pt x="317" y="942"/>
                </a:lnTo>
                <a:lnTo>
                  <a:pt x="316" y="946"/>
                </a:lnTo>
                <a:lnTo>
                  <a:pt x="317" y="942"/>
                </a:lnTo>
                <a:lnTo>
                  <a:pt x="320" y="941"/>
                </a:lnTo>
                <a:lnTo>
                  <a:pt x="320" y="941"/>
                </a:lnTo>
                <a:lnTo>
                  <a:pt x="323" y="934"/>
                </a:lnTo>
                <a:lnTo>
                  <a:pt x="327" y="927"/>
                </a:lnTo>
                <a:lnTo>
                  <a:pt x="335" y="915"/>
                </a:lnTo>
                <a:lnTo>
                  <a:pt x="344" y="903"/>
                </a:lnTo>
                <a:lnTo>
                  <a:pt x="348" y="896"/>
                </a:lnTo>
                <a:lnTo>
                  <a:pt x="351" y="889"/>
                </a:lnTo>
                <a:lnTo>
                  <a:pt x="271" y="962"/>
                </a:lnTo>
                <a:lnTo>
                  <a:pt x="271" y="962"/>
                </a:lnTo>
                <a:lnTo>
                  <a:pt x="279" y="948"/>
                </a:lnTo>
                <a:lnTo>
                  <a:pt x="289" y="935"/>
                </a:lnTo>
                <a:lnTo>
                  <a:pt x="300" y="922"/>
                </a:lnTo>
                <a:lnTo>
                  <a:pt x="312" y="910"/>
                </a:lnTo>
                <a:lnTo>
                  <a:pt x="323" y="900"/>
                </a:lnTo>
                <a:lnTo>
                  <a:pt x="335" y="889"/>
                </a:lnTo>
                <a:lnTo>
                  <a:pt x="362" y="870"/>
                </a:lnTo>
                <a:lnTo>
                  <a:pt x="362" y="870"/>
                </a:lnTo>
                <a:lnTo>
                  <a:pt x="365" y="869"/>
                </a:lnTo>
                <a:lnTo>
                  <a:pt x="369" y="870"/>
                </a:lnTo>
                <a:lnTo>
                  <a:pt x="371" y="872"/>
                </a:lnTo>
                <a:lnTo>
                  <a:pt x="371" y="877"/>
                </a:lnTo>
                <a:lnTo>
                  <a:pt x="371" y="877"/>
                </a:lnTo>
                <a:lnTo>
                  <a:pt x="363" y="893"/>
                </a:lnTo>
                <a:lnTo>
                  <a:pt x="354" y="907"/>
                </a:lnTo>
                <a:lnTo>
                  <a:pt x="344" y="920"/>
                </a:lnTo>
                <a:lnTo>
                  <a:pt x="333" y="929"/>
                </a:lnTo>
                <a:lnTo>
                  <a:pt x="337" y="929"/>
                </a:lnTo>
                <a:lnTo>
                  <a:pt x="292" y="1001"/>
                </a:lnTo>
                <a:lnTo>
                  <a:pt x="292" y="1001"/>
                </a:lnTo>
                <a:lnTo>
                  <a:pt x="290" y="1005"/>
                </a:lnTo>
                <a:lnTo>
                  <a:pt x="290" y="1009"/>
                </a:lnTo>
                <a:lnTo>
                  <a:pt x="292" y="1009"/>
                </a:lnTo>
                <a:lnTo>
                  <a:pt x="293" y="1009"/>
                </a:lnTo>
                <a:lnTo>
                  <a:pt x="296" y="1005"/>
                </a:lnTo>
                <a:lnTo>
                  <a:pt x="296" y="1005"/>
                </a:lnTo>
                <a:lnTo>
                  <a:pt x="297" y="1002"/>
                </a:lnTo>
                <a:lnTo>
                  <a:pt x="299" y="1001"/>
                </a:lnTo>
                <a:lnTo>
                  <a:pt x="300" y="1001"/>
                </a:lnTo>
                <a:lnTo>
                  <a:pt x="302" y="1002"/>
                </a:lnTo>
                <a:lnTo>
                  <a:pt x="303" y="1005"/>
                </a:lnTo>
                <a:lnTo>
                  <a:pt x="303" y="1009"/>
                </a:lnTo>
                <a:lnTo>
                  <a:pt x="303" y="1009"/>
                </a:lnTo>
                <a:lnTo>
                  <a:pt x="309" y="1012"/>
                </a:lnTo>
                <a:lnTo>
                  <a:pt x="314" y="1014"/>
                </a:lnTo>
                <a:lnTo>
                  <a:pt x="320" y="1015"/>
                </a:lnTo>
                <a:lnTo>
                  <a:pt x="327" y="1015"/>
                </a:lnTo>
                <a:lnTo>
                  <a:pt x="392" y="925"/>
                </a:lnTo>
                <a:lnTo>
                  <a:pt x="392" y="925"/>
                </a:lnTo>
                <a:lnTo>
                  <a:pt x="375" y="939"/>
                </a:lnTo>
                <a:lnTo>
                  <a:pt x="358" y="956"/>
                </a:lnTo>
                <a:lnTo>
                  <a:pt x="342" y="972"/>
                </a:lnTo>
                <a:lnTo>
                  <a:pt x="326" y="988"/>
                </a:lnTo>
                <a:lnTo>
                  <a:pt x="324" y="983"/>
                </a:lnTo>
                <a:lnTo>
                  <a:pt x="307" y="998"/>
                </a:lnTo>
                <a:lnTo>
                  <a:pt x="307" y="998"/>
                </a:lnTo>
                <a:lnTo>
                  <a:pt x="307" y="994"/>
                </a:lnTo>
                <a:lnTo>
                  <a:pt x="309" y="991"/>
                </a:lnTo>
                <a:lnTo>
                  <a:pt x="312" y="988"/>
                </a:lnTo>
                <a:lnTo>
                  <a:pt x="313" y="983"/>
                </a:lnTo>
                <a:lnTo>
                  <a:pt x="313" y="983"/>
                </a:lnTo>
                <a:lnTo>
                  <a:pt x="314" y="983"/>
                </a:lnTo>
                <a:lnTo>
                  <a:pt x="317" y="980"/>
                </a:lnTo>
                <a:lnTo>
                  <a:pt x="324" y="974"/>
                </a:lnTo>
                <a:lnTo>
                  <a:pt x="327" y="972"/>
                </a:lnTo>
                <a:lnTo>
                  <a:pt x="328" y="972"/>
                </a:lnTo>
                <a:lnTo>
                  <a:pt x="327" y="976"/>
                </a:lnTo>
                <a:lnTo>
                  <a:pt x="324" y="983"/>
                </a:lnTo>
                <a:lnTo>
                  <a:pt x="324" y="983"/>
                </a:lnTo>
                <a:lnTo>
                  <a:pt x="328" y="980"/>
                </a:lnTo>
                <a:lnTo>
                  <a:pt x="333" y="976"/>
                </a:lnTo>
                <a:lnTo>
                  <a:pt x="338" y="967"/>
                </a:lnTo>
                <a:lnTo>
                  <a:pt x="338" y="964"/>
                </a:lnTo>
                <a:lnTo>
                  <a:pt x="338" y="964"/>
                </a:lnTo>
                <a:lnTo>
                  <a:pt x="340" y="960"/>
                </a:lnTo>
                <a:lnTo>
                  <a:pt x="340" y="960"/>
                </a:lnTo>
                <a:lnTo>
                  <a:pt x="362" y="936"/>
                </a:lnTo>
                <a:lnTo>
                  <a:pt x="386" y="914"/>
                </a:lnTo>
                <a:lnTo>
                  <a:pt x="411" y="893"/>
                </a:lnTo>
                <a:lnTo>
                  <a:pt x="439" y="875"/>
                </a:lnTo>
                <a:lnTo>
                  <a:pt x="439" y="875"/>
                </a:lnTo>
                <a:lnTo>
                  <a:pt x="437" y="882"/>
                </a:lnTo>
                <a:lnTo>
                  <a:pt x="432" y="890"/>
                </a:lnTo>
                <a:lnTo>
                  <a:pt x="421" y="907"/>
                </a:lnTo>
                <a:lnTo>
                  <a:pt x="407" y="922"/>
                </a:lnTo>
                <a:lnTo>
                  <a:pt x="394" y="935"/>
                </a:lnTo>
                <a:lnTo>
                  <a:pt x="394" y="935"/>
                </a:lnTo>
                <a:lnTo>
                  <a:pt x="396" y="939"/>
                </a:lnTo>
                <a:lnTo>
                  <a:pt x="396" y="942"/>
                </a:lnTo>
                <a:lnTo>
                  <a:pt x="392" y="949"/>
                </a:lnTo>
                <a:lnTo>
                  <a:pt x="392" y="949"/>
                </a:lnTo>
                <a:lnTo>
                  <a:pt x="379" y="964"/>
                </a:lnTo>
                <a:lnTo>
                  <a:pt x="366" y="981"/>
                </a:lnTo>
                <a:lnTo>
                  <a:pt x="354" y="1000"/>
                </a:lnTo>
                <a:lnTo>
                  <a:pt x="342" y="1019"/>
                </a:lnTo>
                <a:lnTo>
                  <a:pt x="342" y="1019"/>
                </a:lnTo>
                <a:lnTo>
                  <a:pt x="349" y="1015"/>
                </a:lnTo>
                <a:lnTo>
                  <a:pt x="355" y="1011"/>
                </a:lnTo>
                <a:lnTo>
                  <a:pt x="359" y="1005"/>
                </a:lnTo>
                <a:lnTo>
                  <a:pt x="363" y="1000"/>
                </a:lnTo>
                <a:lnTo>
                  <a:pt x="372" y="988"/>
                </a:lnTo>
                <a:lnTo>
                  <a:pt x="376" y="984"/>
                </a:lnTo>
                <a:lnTo>
                  <a:pt x="383" y="979"/>
                </a:lnTo>
                <a:lnTo>
                  <a:pt x="383" y="979"/>
                </a:lnTo>
                <a:lnTo>
                  <a:pt x="383" y="981"/>
                </a:lnTo>
                <a:lnTo>
                  <a:pt x="382" y="986"/>
                </a:lnTo>
                <a:lnTo>
                  <a:pt x="378" y="991"/>
                </a:lnTo>
                <a:lnTo>
                  <a:pt x="373" y="997"/>
                </a:lnTo>
                <a:lnTo>
                  <a:pt x="372" y="1001"/>
                </a:lnTo>
                <a:lnTo>
                  <a:pt x="372" y="1005"/>
                </a:lnTo>
                <a:lnTo>
                  <a:pt x="372" y="1005"/>
                </a:lnTo>
                <a:lnTo>
                  <a:pt x="371" y="1007"/>
                </a:lnTo>
                <a:lnTo>
                  <a:pt x="368" y="1008"/>
                </a:lnTo>
                <a:lnTo>
                  <a:pt x="362" y="1014"/>
                </a:lnTo>
                <a:lnTo>
                  <a:pt x="361" y="1015"/>
                </a:lnTo>
                <a:lnTo>
                  <a:pt x="361" y="1018"/>
                </a:lnTo>
                <a:lnTo>
                  <a:pt x="362" y="1019"/>
                </a:lnTo>
                <a:lnTo>
                  <a:pt x="366" y="1022"/>
                </a:lnTo>
                <a:lnTo>
                  <a:pt x="366" y="1022"/>
                </a:lnTo>
                <a:lnTo>
                  <a:pt x="380" y="1025"/>
                </a:lnTo>
                <a:lnTo>
                  <a:pt x="394" y="1026"/>
                </a:lnTo>
                <a:lnTo>
                  <a:pt x="421" y="1029"/>
                </a:lnTo>
                <a:lnTo>
                  <a:pt x="421" y="1029"/>
                </a:lnTo>
                <a:lnTo>
                  <a:pt x="424" y="1018"/>
                </a:lnTo>
                <a:lnTo>
                  <a:pt x="430" y="1007"/>
                </a:lnTo>
                <a:lnTo>
                  <a:pt x="437" y="997"/>
                </a:lnTo>
                <a:lnTo>
                  <a:pt x="444" y="987"/>
                </a:lnTo>
                <a:lnTo>
                  <a:pt x="459" y="970"/>
                </a:lnTo>
                <a:lnTo>
                  <a:pt x="465" y="963"/>
                </a:lnTo>
                <a:lnTo>
                  <a:pt x="466" y="957"/>
                </a:lnTo>
                <a:lnTo>
                  <a:pt x="466" y="957"/>
                </a:lnTo>
                <a:lnTo>
                  <a:pt x="479" y="939"/>
                </a:lnTo>
                <a:lnTo>
                  <a:pt x="493" y="921"/>
                </a:lnTo>
                <a:lnTo>
                  <a:pt x="507" y="903"/>
                </a:lnTo>
                <a:lnTo>
                  <a:pt x="514" y="893"/>
                </a:lnTo>
                <a:lnTo>
                  <a:pt x="519" y="880"/>
                </a:lnTo>
                <a:lnTo>
                  <a:pt x="519" y="880"/>
                </a:lnTo>
                <a:lnTo>
                  <a:pt x="500" y="893"/>
                </a:lnTo>
                <a:lnTo>
                  <a:pt x="482" y="905"/>
                </a:lnTo>
                <a:lnTo>
                  <a:pt x="463" y="918"/>
                </a:lnTo>
                <a:lnTo>
                  <a:pt x="446" y="932"/>
                </a:lnTo>
                <a:lnTo>
                  <a:pt x="414" y="960"/>
                </a:lnTo>
                <a:lnTo>
                  <a:pt x="385" y="988"/>
                </a:lnTo>
                <a:lnTo>
                  <a:pt x="385" y="988"/>
                </a:lnTo>
                <a:lnTo>
                  <a:pt x="396" y="972"/>
                </a:lnTo>
                <a:lnTo>
                  <a:pt x="407" y="956"/>
                </a:lnTo>
                <a:lnTo>
                  <a:pt x="420" y="942"/>
                </a:lnTo>
                <a:lnTo>
                  <a:pt x="435" y="928"/>
                </a:lnTo>
                <a:lnTo>
                  <a:pt x="451" y="915"/>
                </a:lnTo>
                <a:lnTo>
                  <a:pt x="467" y="903"/>
                </a:lnTo>
                <a:lnTo>
                  <a:pt x="503" y="880"/>
                </a:lnTo>
                <a:lnTo>
                  <a:pt x="503" y="880"/>
                </a:lnTo>
                <a:lnTo>
                  <a:pt x="480" y="875"/>
                </a:lnTo>
                <a:lnTo>
                  <a:pt x="458" y="870"/>
                </a:lnTo>
                <a:lnTo>
                  <a:pt x="434" y="868"/>
                </a:lnTo>
                <a:lnTo>
                  <a:pt x="408" y="868"/>
                </a:lnTo>
                <a:lnTo>
                  <a:pt x="359" y="865"/>
                </a:lnTo>
                <a:lnTo>
                  <a:pt x="335" y="862"/>
                </a:lnTo>
                <a:lnTo>
                  <a:pt x="313" y="859"/>
                </a:lnTo>
                <a:lnTo>
                  <a:pt x="313" y="859"/>
                </a:lnTo>
                <a:lnTo>
                  <a:pt x="307" y="872"/>
                </a:lnTo>
                <a:lnTo>
                  <a:pt x="297" y="887"/>
                </a:lnTo>
                <a:lnTo>
                  <a:pt x="278" y="914"/>
                </a:lnTo>
                <a:lnTo>
                  <a:pt x="278" y="914"/>
                </a:lnTo>
                <a:lnTo>
                  <a:pt x="252" y="952"/>
                </a:lnTo>
                <a:lnTo>
                  <a:pt x="240" y="973"/>
                </a:lnTo>
                <a:lnTo>
                  <a:pt x="234" y="983"/>
                </a:lnTo>
                <a:lnTo>
                  <a:pt x="231" y="993"/>
                </a:lnTo>
                <a:lnTo>
                  <a:pt x="231" y="993"/>
                </a:lnTo>
                <a:close/>
                <a:moveTo>
                  <a:pt x="992" y="986"/>
                </a:moveTo>
                <a:lnTo>
                  <a:pt x="992" y="986"/>
                </a:lnTo>
                <a:lnTo>
                  <a:pt x="1021" y="956"/>
                </a:lnTo>
                <a:lnTo>
                  <a:pt x="1037" y="942"/>
                </a:lnTo>
                <a:lnTo>
                  <a:pt x="1053" y="928"/>
                </a:lnTo>
                <a:lnTo>
                  <a:pt x="1070" y="914"/>
                </a:lnTo>
                <a:lnTo>
                  <a:pt x="1089" y="901"/>
                </a:lnTo>
                <a:lnTo>
                  <a:pt x="1110" y="890"/>
                </a:lnTo>
                <a:lnTo>
                  <a:pt x="1131" y="879"/>
                </a:lnTo>
                <a:lnTo>
                  <a:pt x="1131" y="879"/>
                </a:lnTo>
                <a:lnTo>
                  <a:pt x="1129" y="890"/>
                </a:lnTo>
                <a:lnTo>
                  <a:pt x="1127" y="901"/>
                </a:lnTo>
                <a:lnTo>
                  <a:pt x="1122" y="911"/>
                </a:lnTo>
                <a:lnTo>
                  <a:pt x="1115" y="921"/>
                </a:lnTo>
                <a:lnTo>
                  <a:pt x="1108" y="931"/>
                </a:lnTo>
                <a:lnTo>
                  <a:pt x="1101" y="938"/>
                </a:lnTo>
                <a:lnTo>
                  <a:pt x="1090" y="950"/>
                </a:lnTo>
                <a:lnTo>
                  <a:pt x="1093" y="949"/>
                </a:lnTo>
                <a:lnTo>
                  <a:pt x="1090" y="950"/>
                </a:lnTo>
                <a:lnTo>
                  <a:pt x="1090" y="950"/>
                </a:lnTo>
                <a:lnTo>
                  <a:pt x="1075" y="973"/>
                </a:lnTo>
                <a:lnTo>
                  <a:pt x="1056" y="998"/>
                </a:lnTo>
                <a:lnTo>
                  <a:pt x="1039" y="1022"/>
                </a:lnTo>
                <a:lnTo>
                  <a:pt x="1024" y="1046"/>
                </a:lnTo>
                <a:lnTo>
                  <a:pt x="1024" y="1046"/>
                </a:lnTo>
                <a:lnTo>
                  <a:pt x="1032" y="1045"/>
                </a:lnTo>
                <a:lnTo>
                  <a:pt x="1037" y="1043"/>
                </a:lnTo>
                <a:lnTo>
                  <a:pt x="1037" y="1042"/>
                </a:lnTo>
                <a:lnTo>
                  <a:pt x="1035" y="1042"/>
                </a:lnTo>
                <a:lnTo>
                  <a:pt x="1030" y="1043"/>
                </a:lnTo>
                <a:lnTo>
                  <a:pt x="1030" y="1043"/>
                </a:lnTo>
                <a:lnTo>
                  <a:pt x="1042" y="1032"/>
                </a:lnTo>
                <a:lnTo>
                  <a:pt x="1053" y="1019"/>
                </a:lnTo>
                <a:lnTo>
                  <a:pt x="1065" y="1007"/>
                </a:lnTo>
                <a:lnTo>
                  <a:pt x="1070" y="1002"/>
                </a:lnTo>
                <a:lnTo>
                  <a:pt x="1077" y="998"/>
                </a:lnTo>
                <a:lnTo>
                  <a:pt x="1082" y="994"/>
                </a:lnTo>
                <a:lnTo>
                  <a:pt x="1083" y="991"/>
                </a:lnTo>
                <a:lnTo>
                  <a:pt x="1083" y="991"/>
                </a:lnTo>
                <a:lnTo>
                  <a:pt x="1084" y="988"/>
                </a:lnTo>
                <a:lnTo>
                  <a:pt x="1084" y="986"/>
                </a:lnTo>
                <a:lnTo>
                  <a:pt x="1084" y="986"/>
                </a:lnTo>
                <a:lnTo>
                  <a:pt x="1094" y="974"/>
                </a:lnTo>
                <a:lnTo>
                  <a:pt x="1104" y="964"/>
                </a:lnTo>
                <a:lnTo>
                  <a:pt x="1125" y="943"/>
                </a:lnTo>
                <a:lnTo>
                  <a:pt x="1125" y="943"/>
                </a:lnTo>
                <a:lnTo>
                  <a:pt x="1143" y="927"/>
                </a:lnTo>
                <a:lnTo>
                  <a:pt x="1164" y="908"/>
                </a:lnTo>
                <a:lnTo>
                  <a:pt x="1176" y="900"/>
                </a:lnTo>
                <a:lnTo>
                  <a:pt x="1187" y="891"/>
                </a:lnTo>
                <a:lnTo>
                  <a:pt x="1200" y="886"/>
                </a:lnTo>
                <a:lnTo>
                  <a:pt x="1212" y="879"/>
                </a:lnTo>
                <a:lnTo>
                  <a:pt x="1212" y="879"/>
                </a:lnTo>
                <a:lnTo>
                  <a:pt x="1209" y="887"/>
                </a:lnTo>
                <a:lnTo>
                  <a:pt x="1205" y="896"/>
                </a:lnTo>
                <a:lnTo>
                  <a:pt x="1193" y="911"/>
                </a:lnTo>
                <a:lnTo>
                  <a:pt x="1181" y="924"/>
                </a:lnTo>
                <a:lnTo>
                  <a:pt x="1177" y="927"/>
                </a:lnTo>
                <a:lnTo>
                  <a:pt x="1174" y="927"/>
                </a:lnTo>
                <a:lnTo>
                  <a:pt x="1174" y="927"/>
                </a:lnTo>
                <a:lnTo>
                  <a:pt x="1173" y="927"/>
                </a:lnTo>
                <a:lnTo>
                  <a:pt x="1170" y="927"/>
                </a:lnTo>
                <a:lnTo>
                  <a:pt x="1167" y="929"/>
                </a:lnTo>
                <a:lnTo>
                  <a:pt x="1166" y="934"/>
                </a:lnTo>
                <a:lnTo>
                  <a:pt x="1166" y="938"/>
                </a:lnTo>
                <a:lnTo>
                  <a:pt x="1172" y="939"/>
                </a:lnTo>
                <a:lnTo>
                  <a:pt x="1172" y="939"/>
                </a:lnTo>
                <a:lnTo>
                  <a:pt x="1143" y="972"/>
                </a:lnTo>
                <a:lnTo>
                  <a:pt x="1131" y="988"/>
                </a:lnTo>
                <a:lnTo>
                  <a:pt x="1120" y="1007"/>
                </a:lnTo>
                <a:lnTo>
                  <a:pt x="1186" y="942"/>
                </a:lnTo>
                <a:lnTo>
                  <a:pt x="1186" y="942"/>
                </a:lnTo>
                <a:lnTo>
                  <a:pt x="1204" y="925"/>
                </a:lnTo>
                <a:lnTo>
                  <a:pt x="1225" y="907"/>
                </a:lnTo>
                <a:lnTo>
                  <a:pt x="1247" y="891"/>
                </a:lnTo>
                <a:lnTo>
                  <a:pt x="1259" y="886"/>
                </a:lnTo>
                <a:lnTo>
                  <a:pt x="1270" y="880"/>
                </a:lnTo>
                <a:lnTo>
                  <a:pt x="1270" y="880"/>
                </a:lnTo>
                <a:lnTo>
                  <a:pt x="1274" y="882"/>
                </a:lnTo>
                <a:lnTo>
                  <a:pt x="1278" y="883"/>
                </a:lnTo>
                <a:lnTo>
                  <a:pt x="1281" y="886"/>
                </a:lnTo>
                <a:lnTo>
                  <a:pt x="1281" y="887"/>
                </a:lnTo>
                <a:lnTo>
                  <a:pt x="1281" y="889"/>
                </a:lnTo>
                <a:lnTo>
                  <a:pt x="1198" y="1004"/>
                </a:lnTo>
                <a:lnTo>
                  <a:pt x="1198" y="1004"/>
                </a:lnTo>
                <a:lnTo>
                  <a:pt x="1214" y="986"/>
                </a:lnTo>
                <a:lnTo>
                  <a:pt x="1231" y="969"/>
                </a:lnTo>
                <a:lnTo>
                  <a:pt x="1247" y="953"/>
                </a:lnTo>
                <a:lnTo>
                  <a:pt x="1264" y="938"/>
                </a:lnTo>
                <a:lnTo>
                  <a:pt x="1283" y="922"/>
                </a:lnTo>
                <a:lnTo>
                  <a:pt x="1301" y="908"/>
                </a:lnTo>
                <a:lnTo>
                  <a:pt x="1319" y="896"/>
                </a:lnTo>
                <a:lnTo>
                  <a:pt x="1339" y="883"/>
                </a:lnTo>
                <a:lnTo>
                  <a:pt x="1339" y="883"/>
                </a:lnTo>
                <a:lnTo>
                  <a:pt x="1342" y="883"/>
                </a:lnTo>
                <a:lnTo>
                  <a:pt x="1343" y="883"/>
                </a:lnTo>
                <a:lnTo>
                  <a:pt x="1344" y="884"/>
                </a:lnTo>
                <a:lnTo>
                  <a:pt x="1346" y="887"/>
                </a:lnTo>
                <a:lnTo>
                  <a:pt x="1347" y="893"/>
                </a:lnTo>
                <a:lnTo>
                  <a:pt x="1347" y="896"/>
                </a:lnTo>
                <a:lnTo>
                  <a:pt x="1285" y="991"/>
                </a:lnTo>
                <a:lnTo>
                  <a:pt x="1285" y="991"/>
                </a:lnTo>
                <a:lnTo>
                  <a:pt x="1315" y="963"/>
                </a:lnTo>
                <a:lnTo>
                  <a:pt x="1344" y="935"/>
                </a:lnTo>
                <a:lnTo>
                  <a:pt x="1377" y="907"/>
                </a:lnTo>
                <a:lnTo>
                  <a:pt x="1394" y="894"/>
                </a:lnTo>
                <a:lnTo>
                  <a:pt x="1410" y="882"/>
                </a:lnTo>
                <a:lnTo>
                  <a:pt x="1410" y="882"/>
                </a:lnTo>
                <a:lnTo>
                  <a:pt x="1367" y="879"/>
                </a:lnTo>
                <a:lnTo>
                  <a:pt x="1323" y="877"/>
                </a:lnTo>
                <a:lnTo>
                  <a:pt x="1235" y="877"/>
                </a:lnTo>
                <a:lnTo>
                  <a:pt x="1149" y="877"/>
                </a:lnTo>
                <a:lnTo>
                  <a:pt x="1107" y="877"/>
                </a:lnTo>
                <a:lnTo>
                  <a:pt x="1065" y="877"/>
                </a:lnTo>
                <a:lnTo>
                  <a:pt x="1065" y="877"/>
                </a:lnTo>
                <a:lnTo>
                  <a:pt x="1059" y="889"/>
                </a:lnTo>
                <a:lnTo>
                  <a:pt x="1052" y="900"/>
                </a:lnTo>
                <a:lnTo>
                  <a:pt x="1035" y="922"/>
                </a:lnTo>
                <a:lnTo>
                  <a:pt x="1032" y="925"/>
                </a:lnTo>
                <a:lnTo>
                  <a:pt x="1032" y="925"/>
                </a:lnTo>
                <a:lnTo>
                  <a:pt x="1024" y="941"/>
                </a:lnTo>
                <a:lnTo>
                  <a:pt x="1013" y="956"/>
                </a:lnTo>
                <a:lnTo>
                  <a:pt x="992" y="986"/>
                </a:lnTo>
                <a:lnTo>
                  <a:pt x="992" y="986"/>
                </a:lnTo>
                <a:close/>
                <a:moveTo>
                  <a:pt x="1617" y="898"/>
                </a:moveTo>
                <a:lnTo>
                  <a:pt x="1617" y="898"/>
                </a:lnTo>
                <a:lnTo>
                  <a:pt x="1593" y="917"/>
                </a:lnTo>
                <a:lnTo>
                  <a:pt x="1571" y="935"/>
                </a:lnTo>
                <a:lnTo>
                  <a:pt x="1548" y="953"/>
                </a:lnTo>
                <a:lnTo>
                  <a:pt x="1527" y="974"/>
                </a:lnTo>
                <a:lnTo>
                  <a:pt x="1507" y="994"/>
                </a:lnTo>
                <a:lnTo>
                  <a:pt x="1488" y="1016"/>
                </a:lnTo>
                <a:lnTo>
                  <a:pt x="1469" y="1039"/>
                </a:lnTo>
                <a:lnTo>
                  <a:pt x="1451" y="1063"/>
                </a:lnTo>
                <a:lnTo>
                  <a:pt x="1451" y="1063"/>
                </a:lnTo>
                <a:lnTo>
                  <a:pt x="1509" y="1066"/>
                </a:lnTo>
                <a:lnTo>
                  <a:pt x="1535" y="1067"/>
                </a:lnTo>
                <a:lnTo>
                  <a:pt x="1562" y="1066"/>
                </a:lnTo>
                <a:lnTo>
                  <a:pt x="1562" y="1066"/>
                </a:lnTo>
                <a:lnTo>
                  <a:pt x="1594" y="1026"/>
                </a:lnTo>
                <a:lnTo>
                  <a:pt x="1628" y="987"/>
                </a:lnTo>
                <a:lnTo>
                  <a:pt x="1645" y="967"/>
                </a:lnTo>
                <a:lnTo>
                  <a:pt x="1661" y="946"/>
                </a:lnTo>
                <a:lnTo>
                  <a:pt x="1675" y="925"/>
                </a:lnTo>
                <a:lnTo>
                  <a:pt x="1687" y="904"/>
                </a:lnTo>
                <a:lnTo>
                  <a:pt x="1687" y="904"/>
                </a:lnTo>
                <a:lnTo>
                  <a:pt x="1663" y="920"/>
                </a:lnTo>
                <a:lnTo>
                  <a:pt x="1639" y="936"/>
                </a:lnTo>
                <a:lnTo>
                  <a:pt x="1616" y="953"/>
                </a:lnTo>
                <a:lnTo>
                  <a:pt x="1594" y="973"/>
                </a:lnTo>
                <a:lnTo>
                  <a:pt x="1572" y="993"/>
                </a:lnTo>
                <a:lnTo>
                  <a:pt x="1552" y="1012"/>
                </a:lnTo>
                <a:lnTo>
                  <a:pt x="1533" y="1033"/>
                </a:lnTo>
                <a:lnTo>
                  <a:pt x="1513" y="1054"/>
                </a:lnTo>
                <a:lnTo>
                  <a:pt x="1513" y="1054"/>
                </a:lnTo>
                <a:lnTo>
                  <a:pt x="1541" y="1015"/>
                </a:lnTo>
                <a:lnTo>
                  <a:pt x="1571" y="974"/>
                </a:lnTo>
                <a:lnTo>
                  <a:pt x="1602" y="934"/>
                </a:lnTo>
                <a:lnTo>
                  <a:pt x="1632" y="891"/>
                </a:lnTo>
                <a:lnTo>
                  <a:pt x="1632" y="891"/>
                </a:lnTo>
                <a:lnTo>
                  <a:pt x="1617" y="898"/>
                </a:lnTo>
                <a:lnTo>
                  <a:pt x="1617" y="898"/>
                </a:lnTo>
                <a:close/>
                <a:moveTo>
                  <a:pt x="2529" y="905"/>
                </a:moveTo>
                <a:lnTo>
                  <a:pt x="2529" y="905"/>
                </a:lnTo>
                <a:lnTo>
                  <a:pt x="2512" y="918"/>
                </a:lnTo>
                <a:lnTo>
                  <a:pt x="2495" y="931"/>
                </a:lnTo>
                <a:lnTo>
                  <a:pt x="2480" y="945"/>
                </a:lnTo>
                <a:lnTo>
                  <a:pt x="2464" y="959"/>
                </a:lnTo>
                <a:lnTo>
                  <a:pt x="2436" y="988"/>
                </a:lnTo>
                <a:lnTo>
                  <a:pt x="2422" y="1001"/>
                </a:lnTo>
                <a:lnTo>
                  <a:pt x="2407" y="1014"/>
                </a:lnTo>
                <a:lnTo>
                  <a:pt x="2407" y="1014"/>
                </a:lnTo>
                <a:lnTo>
                  <a:pt x="2393" y="1028"/>
                </a:lnTo>
                <a:lnTo>
                  <a:pt x="2380" y="1045"/>
                </a:lnTo>
                <a:lnTo>
                  <a:pt x="2369" y="1061"/>
                </a:lnTo>
                <a:lnTo>
                  <a:pt x="2356" y="1077"/>
                </a:lnTo>
                <a:lnTo>
                  <a:pt x="2356" y="1077"/>
                </a:lnTo>
                <a:lnTo>
                  <a:pt x="2388" y="1077"/>
                </a:lnTo>
                <a:lnTo>
                  <a:pt x="2419" y="1077"/>
                </a:lnTo>
                <a:lnTo>
                  <a:pt x="2480" y="1074"/>
                </a:lnTo>
                <a:lnTo>
                  <a:pt x="2480" y="1074"/>
                </a:lnTo>
                <a:lnTo>
                  <a:pt x="2498" y="1046"/>
                </a:lnTo>
                <a:lnTo>
                  <a:pt x="2518" y="1019"/>
                </a:lnTo>
                <a:lnTo>
                  <a:pt x="2557" y="966"/>
                </a:lnTo>
                <a:lnTo>
                  <a:pt x="2560" y="964"/>
                </a:lnTo>
                <a:lnTo>
                  <a:pt x="2563" y="962"/>
                </a:lnTo>
                <a:lnTo>
                  <a:pt x="2564" y="960"/>
                </a:lnTo>
                <a:lnTo>
                  <a:pt x="2567" y="957"/>
                </a:lnTo>
                <a:lnTo>
                  <a:pt x="2567" y="957"/>
                </a:lnTo>
                <a:lnTo>
                  <a:pt x="2568" y="953"/>
                </a:lnTo>
                <a:lnTo>
                  <a:pt x="2570" y="952"/>
                </a:lnTo>
                <a:lnTo>
                  <a:pt x="2571" y="952"/>
                </a:lnTo>
                <a:lnTo>
                  <a:pt x="2571" y="952"/>
                </a:lnTo>
                <a:lnTo>
                  <a:pt x="2573" y="948"/>
                </a:lnTo>
                <a:lnTo>
                  <a:pt x="2573" y="948"/>
                </a:lnTo>
                <a:lnTo>
                  <a:pt x="2575" y="942"/>
                </a:lnTo>
                <a:lnTo>
                  <a:pt x="2581" y="938"/>
                </a:lnTo>
                <a:lnTo>
                  <a:pt x="2585" y="935"/>
                </a:lnTo>
                <a:lnTo>
                  <a:pt x="2591" y="932"/>
                </a:lnTo>
                <a:lnTo>
                  <a:pt x="2591" y="932"/>
                </a:lnTo>
                <a:lnTo>
                  <a:pt x="2591" y="931"/>
                </a:lnTo>
                <a:lnTo>
                  <a:pt x="2591" y="928"/>
                </a:lnTo>
                <a:lnTo>
                  <a:pt x="2592" y="924"/>
                </a:lnTo>
                <a:lnTo>
                  <a:pt x="2592" y="920"/>
                </a:lnTo>
                <a:lnTo>
                  <a:pt x="2591" y="920"/>
                </a:lnTo>
                <a:lnTo>
                  <a:pt x="2589" y="921"/>
                </a:lnTo>
                <a:lnTo>
                  <a:pt x="2589" y="921"/>
                </a:lnTo>
                <a:lnTo>
                  <a:pt x="2554" y="949"/>
                </a:lnTo>
                <a:lnTo>
                  <a:pt x="2519" y="979"/>
                </a:lnTo>
                <a:lnTo>
                  <a:pt x="2487" y="1011"/>
                </a:lnTo>
                <a:lnTo>
                  <a:pt x="2456" y="1043"/>
                </a:lnTo>
                <a:lnTo>
                  <a:pt x="2456" y="1043"/>
                </a:lnTo>
                <a:lnTo>
                  <a:pt x="2450" y="1052"/>
                </a:lnTo>
                <a:lnTo>
                  <a:pt x="2445" y="1060"/>
                </a:lnTo>
                <a:lnTo>
                  <a:pt x="2440" y="1064"/>
                </a:lnTo>
                <a:lnTo>
                  <a:pt x="2436" y="1067"/>
                </a:lnTo>
                <a:lnTo>
                  <a:pt x="2431" y="1068"/>
                </a:lnTo>
                <a:lnTo>
                  <a:pt x="2424" y="1068"/>
                </a:lnTo>
                <a:lnTo>
                  <a:pt x="2424" y="1068"/>
                </a:lnTo>
                <a:lnTo>
                  <a:pt x="2443" y="1035"/>
                </a:lnTo>
                <a:lnTo>
                  <a:pt x="2464" y="1002"/>
                </a:lnTo>
                <a:lnTo>
                  <a:pt x="2487" y="972"/>
                </a:lnTo>
                <a:lnTo>
                  <a:pt x="2508" y="942"/>
                </a:lnTo>
                <a:lnTo>
                  <a:pt x="2508" y="942"/>
                </a:lnTo>
                <a:lnTo>
                  <a:pt x="2509" y="938"/>
                </a:lnTo>
                <a:lnTo>
                  <a:pt x="2512" y="934"/>
                </a:lnTo>
                <a:lnTo>
                  <a:pt x="2519" y="927"/>
                </a:lnTo>
                <a:lnTo>
                  <a:pt x="2522" y="924"/>
                </a:lnTo>
                <a:lnTo>
                  <a:pt x="2526" y="920"/>
                </a:lnTo>
                <a:lnTo>
                  <a:pt x="2528" y="912"/>
                </a:lnTo>
                <a:lnTo>
                  <a:pt x="2529" y="905"/>
                </a:lnTo>
                <a:lnTo>
                  <a:pt x="2529" y="905"/>
                </a:lnTo>
                <a:close/>
                <a:moveTo>
                  <a:pt x="2329" y="969"/>
                </a:moveTo>
                <a:lnTo>
                  <a:pt x="2332" y="964"/>
                </a:lnTo>
                <a:lnTo>
                  <a:pt x="2334" y="962"/>
                </a:lnTo>
                <a:lnTo>
                  <a:pt x="2336" y="957"/>
                </a:lnTo>
                <a:lnTo>
                  <a:pt x="2336" y="957"/>
                </a:lnTo>
                <a:lnTo>
                  <a:pt x="2338" y="953"/>
                </a:lnTo>
                <a:lnTo>
                  <a:pt x="2339" y="952"/>
                </a:lnTo>
                <a:lnTo>
                  <a:pt x="2341" y="950"/>
                </a:lnTo>
                <a:lnTo>
                  <a:pt x="2341" y="950"/>
                </a:lnTo>
                <a:lnTo>
                  <a:pt x="2345" y="945"/>
                </a:lnTo>
                <a:lnTo>
                  <a:pt x="2350" y="939"/>
                </a:lnTo>
                <a:lnTo>
                  <a:pt x="2352" y="936"/>
                </a:lnTo>
                <a:lnTo>
                  <a:pt x="2353" y="932"/>
                </a:lnTo>
                <a:lnTo>
                  <a:pt x="2355" y="929"/>
                </a:lnTo>
                <a:lnTo>
                  <a:pt x="2353" y="927"/>
                </a:lnTo>
                <a:lnTo>
                  <a:pt x="2353" y="927"/>
                </a:lnTo>
                <a:lnTo>
                  <a:pt x="2314" y="962"/>
                </a:lnTo>
                <a:lnTo>
                  <a:pt x="2277" y="1000"/>
                </a:lnTo>
                <a:lnTo>
                  <a:pt x="2242" y="1039"/>
                </a:lnTo>
                <a:lnTo>
                  <a:pt x="2209" y="1081"/>
                </a:lnTo>
                <a:lnTo>
                  <a:pt x="2343" y="1077"/>
                </a:lnTo>
                <a:lnTo>
                  <a:pt x="2343" y="1077"/>
                </a:lnTo>
                <a:lnTo>
                  <a:pt x="2358" y="1050"/>
                </a:lnTo>
                <a:lnTo>
                  <a:pt x="2372" y="1026"/>
                </a:lnTo>
                <a:lnTo>
                  <a:pt x="2387" y="1004"/>
                </a:lnTo>
                <a:lnTo>
                  <a:pt x="2402" y="984"/>
                </a:lnTo>
                <a:lnTo>
                  <a:pt x="2405" y="984"/>
                </a:lnTo>
                <a:lnTo>
                  <a:pt x="2418" y="969"/>
                </a:lnTo>
                <a:lnTo>
                  <a:pt x="2418" y="969"/>
                </a:lnTo>
                <a:lnTo>
                  <a:pt x="2418" y="964"/>
                </a:lnTo>
                <a:lnTo>
                  <a:pt x="2418" y="964"/>
                </a:lnTo>
                <a:lnTo>
                  <a:pt x="2425" y="956"/>
                </a:lnTo>
                <a:lnTo>
                  <a:pt x="2429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33" y="950"/>
                </a:lnTo>
                <a:lnTo>
                  <a:pt x="2432" y="952"/>
                </a:lnTo>
                <a:lnTo>
                  <a:pt x="2431" y="955"/>
                </a:lnTo>
                <a:lnTo>
                  <a:pt x="2429" y="957"/>
                </a:lnTo>
                <a:lnTo>
                  <a:pt x="2429" y="957"/>
                </a:lnTo>
                <a:lnTo>
                  <a:pt x="2432" y="957"/>
                </a:lnTo>
                <a:lnTo>
                  <a:pt x="2435" y="956"/>
                </a:lnTo>
                <a:lnTo>
                  <a:pt x="2436" y="953"/>
                </a:lnTo>
                <a:lnTo>
                  <a:pt x="2438" y="950"/>
                </a:lnTo>
                <a:lnTo>
                  <a:pt x="2438" y="950"/>
                </a:lnTo>
                <a:lnTo>
                  <a:pt x="2439" y="943"/>
                </a:lnTo>
                <a:lnTo>
                  <a:pt x="2442" y="936"/>
                </a:lnTo>
                <a:lnTo>
                  <a:pt x="2446" y="929"/>
                </a:lnTo>
                <a:lnTo>
                  <a:pt x="2449" y="921"/>
                </a:lnTo>
                <a:lnTo>
                  <a:pt x="2449" y="921"/>
                </a:lnTo>
                <a:lnTo>
                  <a:pt x="2402" y="956"/>
                </a:lnTo>
                <a:lnTo>
                  <a:pt x="2356" y="993"/>
                </a:lnTo>
                <a:lnTo>
                  <a:pt x="2334" y="1011"/>
                </a:lnTo>
                <a:lnTo>
                  <a:pt x="2311" y="1031"/>
                </a:lnTo>
                <a:lnTo>
                  <a:pt x="2291" y="1052"/>
                </a:lnTo>
                <a:lnTo>
                  <a:pt x="2272" y="1073"/>
                </a:lnTo>
                <a:lnTo>
                  <a:pt x="2272" y="1073"/>
                </a:lnTo>
                <a:lnTo>
                  <a:pt x="2270" y="1074"/>
                </a:lnTo>
                <a:lnTo>
                  <a:pt x="2270" y="1073"/>
                </a:lnTo>
                <a:lnTo>
                  <a:pt x="2269" y="1068"/>
                </a:lnTo>
                <a:lnTo>
                  <a:pt x="2268" y="1064"/>
                </a:lnTo>
                <a:lnTo>
                  <a:pt x="2269" y="1060"/>
                </a:lnTo>
                <a:lnTo>
                  <a:pt x="2269" y="1060"/>
                </a:lnTo>
                <a:lnTo>
                  <a:pt x="2282" y="1036"/>
                </a:lnTo>
                <a:lnTo>
                  <a:pt x="2296" y="1014"/>
                </a:lnTo>
                <a:lnTo>
                  <a:pt x="2327" y="970"/>
                </a:lnTo>
                <a:lnTo>
                  <a:pt x="2329" y="969"/>
                </a:lnTo>
                <a:close/>
                <a:moveTo>
                  <a:pt x="1899" y="1078"/>
                </a:moveTo>
                <a:lnTo>
                  <a:pt x="1899" y="1078"/>
                </a:lnTo>
                <a:lnTo>
                  <a:pt x="1904" y="1078"/>
                </a:lnTo>
                <a:lnTo>
                  <a:pt x="1908" y="1075"/>
                </a:lnTo>
                <a:lnTo>
                  <a:pt x="1911" y="1074"/>
                </a:lnTo>
                <a:lnTo>
                  <a:pt x="1912" y="1071"/>
                </a:lnTo>
                <a:lnTo>
                  <a:pt x="1916" y="1066"/>
                </a:lnTo>
                <a:lnTo>
                  <a:pt x="1918" y="1064"/>
                </a:lnTo>
                <a:lnTo>
                  <a:pt x="1919" y="1064"/>
                </a:lnTo>
                <a:lnTo>
                  <a:pt x="1919" y="1064"/>
                </a:lnTo>
                <a:lnTo>
                  <a:pt x="1922" y="1066"/>
                </a:lnTo>
                <a:lnTo>
                  <a:pt x="1923" y="1067"/>
                </a:lnTo>
                <a:lnTo>
                  <a:pt x="1923" y="1068"/>
                </a:lnTo>
                <a:lnTo>
                  <a:pt x="1922" y="1071"/>
                </a:lnTo>
                <a:lnTo>
                  <a:pt x="1912" y="1080"/>
                </a:lnTo>
                <a:lnTo>
                  <a:pt x="1912" y="1080"/>
                </a:lnTo>
                <a:lnTo>
                  <a:pt x="1919" y="1078"/>
                </a:lnTo>
                <a:lnTo>
                  <a:pt x="1926" y="1080"/>
                </a:lnTo>
                <a:lnTo>
                  <a:pt x="1942" y="1081"/>
                </a:lnTo>
                <a:lnTo>
                  <a:pt x="1954" y="1081"/>
                </a:lnTo>
                <a:lnTo>
                  <a:pt x="1960" y="1080"/>
                </a:lnTo>
                <a:lnTo>
                  <a:pt x="1963" y="1078"/>
                </a:lnTo>
                <a:lnTo>
                  <a:pt x="1963" y="1078"/>
                </a:lnTo>
                <a:lnTo>
                  <a:pt x="2032" y="994"/>
                </a:lnTo>
                <a:lnTo>
                  <a:pt x="2067" y="953"/>
                </a:lnTo>
                <a:lnTo>
                  <a:pt x="2099" y="910"/>
                </a:lnTo>
                <a:lnTo>
                  <a:pt x="2099" y="910"/>
                </a:lnTo>
                <a:lnTo>
                  <a:pt x="2084" y="915"/>
                </a:lnTo>
                <a:lnTo>
                  <a:pt x="2076" y="918"/>
                </a:lnTo>
                <a:lnTo>
                  <a:pt x="2071" y="922"/>
                </a:lnTo>
                <a:lnTo>
                  <a:pt x="1923" y="1057"/>
                </a:lnTo>
                <a:lnTo>
                  <a:pt x="1923" y="1057"/>
                </a:lnTo>
                <a:lnTo>
                  <a:pt x="1958" y="1018"/>
                </a:lnTo>
                <a:lnTo>
                  <a:pt x="1995" y="979"/>
                </a:lnTo>
                <a:lnTo>
                  <a:pt x="2034" y="942"/>
                </a:lnTo>
                <a:lnTo>
                  <a:pt x="2055" y="925"/>
                </a:lnTo>
                <a:lnTo>
                  <a:pt x="2075" y="908"/>
                </a:lnTo>
                <a:lnTo>
                  <a:pt x="2075" y="908"/>
                </a:lnTo>
                <a:lnTo>
                  <a:pt x="2064" y="905"/>
                </a:lnTo>
                <a:lnTo>
                  <a:pt x="2053" y="904"/>
                </a:lnTo>
                <a:lnTo>
                  <a:pt x="2029" y="905"/>
                </a:lnTo>
                <a:lnTo>
                  <a:pt x="2029" y="905"/>
                </a:lnTo>
                <a:lnTo>
                  <a:pt x="2023" y="915"/>
                </a:lnTo>
                <a:lnTo>
                  <a:pt x="2016" y="924"/>
                </a:lnTo>
                <a:lnTo>
                  <a:pt x="2010" y="932"/>
                </a:lnTo>
                <a:lnTo>
                  <a:pt x="2005" y="941"/>
                </a:lnTo>
                <a:lnTo>
                  <a:pt x="2003" y="943"/>
                </a:lnTo>
                <a:lnTo>
                  <a:pt x="2003" y="943"/>
                </a:lnTo>
                <a:lnTo>
                  <a:pt x="1978" y="977"/>
                </a:lnTo>
                <a:lnTo>
                  <a:pt x="1951" y="1009"/>
                </a:lnTo>
                <a:lnTo>
                  <a:pt x="1925" y="1043"/>
                </a:lnTo>
                <a:lnTo>
                  <a:pt x="1899" y="1078"/>
                </a:lnTo>
                <a:lnTo>
                  <a:pt x="1899" y="1078"/>
                </a:lnTo>
                <a:close/>
                <a:moveTo>
                  <a:pt x="248" y="839"/>
                </a:moveTo>
                <a:lnTo>
                  <a:pt x="248" y="839"/>
                </a:lnTo>
                <a:lnTo>
                  <a:pt x="243" y="858"/>
                </a:lnTo>
                <a:lnTo>
                  <a:pt x="234" y="877"/>
                </a:lnTo>
                <a:lnTo>
                  <a:pt x="224" y="894"/>
                </a:lnTo>
                <a:lnTo>
                  <a:pt x="213" y="912"/>
                </a:lnTo>
                <a:lnTo>
                  <a:pt x="191" y="945"/>
                </a:lnTo>
                <a:lnTo>
                  <a:pt x="168" y="977"/>
                </a:lnTo>
                <a:lnTo>
                  <a:pt x="168" y="977"/>
                </a:lnTo>
                <a:lnTo>
                  <a:pt x="177" y="970"/>
                </a:lnTo>
                <a:lnTo>
                  <a:pt x="184" y="963"/>
                </a:lnTo>
                <a:lnTo>
                  <a:pt x="189" y="956"/>
                </a:lnTo>
                <a:lnTo>
                  <a:pt x="198" y="949"/>
                </a:lnTo>
                <a:lnTo>
                  <a:pt x="203" y="943"/>
                </a:lnTo>
                <a:lnTo>
                  <a:pt x="203" y="943"/>
                </a:lnTo>
                <a:lnTo>
                  <a:pt x="203" y="945"/>
                </a:lnTo>
                <a:lnTo>
                  <a:pt x="203" y="948"/>
                </a:lnTo>
                <a:lnTo>
                  <a:pt x="200" y="949"/>
                </a:lnTo>
                <a:lnTo>
                  <a:pt x="198" y="949"/>
                </a:lnTo>
                <a:lnTo>
                  <a:pt x="198" y="949"/>
                </a:lnTo>
                <a:lnTo>
                  <a:pt x="196" y="955"/>
                </a:lnTo>
                <a:lnTo>
                  <a:pt x="193" y="960"/>
                </a:lnTo>
                <a:lnTo>
                  <a:pt x="188" y="970"/>
                </a:lnTo>
                <a:lnTo>
                  <a:pt x="170" y="987"/>
                </a:lnTo>
                <a:lnTo>
                  <a:pt x="170" y="987"/>
                </a:lnTo>
                <a:lnTo>
                  <a:pt x="181" y="991"/>
                </a:lnTo>
                <a:lnTo>
                  <a:pt x="193" y="995"/>
                </a:lnTo>
                <a:lnTo>
                  <a:pt x="202" y="995"/>
                </a:lnTo>
                <a:lnTo>
                  <a:pt x="206" y="995"/>
                </a:lnTo>
                <a:lnTo>
                  <a:pt x="208" y="994"/>
                </a:lnTo>
                <a:lnTo>
                  <a:pt x="208" y="994"/>
                </a:lnTo>
                <a:lnTo>
                  <a:pt x="229" y="963"/>
                </a:lnTo>
                <a:lnTo>
                  <a:pt x="250" y="932"/>
                </a:lnTo>
                <a:lnTo>
                  <a:pt x="293" y="875"/>
                </a:lnTo>
                <a:lnTo>
                  <a:pt x="293" y="875"/>
                </a:lnTo>
                <a:lnTo>
                  <a:pt x="271" y="891"/>
                </a:lnTo>
                <a:lnTo>
                  <a:pt x="250" y="910"/>
                </a:lnTo>
                <a:lnTo>
                  <a:pt x="229" y="929"/>
                </a:lnTo>
                <a:lnTo>
                  <a:pt x="209" y="948"/>
                </a:lnTo>
                <a:lnTo>
                  <a:pt x="209" y="948"/>
                </a:lnTo>
                <a:lnTo>
                  <a:pt x="219" y="935"/>
                </a:lnTo>
                <a:lnTo>
                  <a:pt x="229" y="921"/>
                </a:lnTo>
                <a:lnTo>
                  <a:pt x="238" y="908"/>
                </a:lnTo>
                <a:lnTo>
                  <a:pt x="251" y="896"/>
                </a:lnTo>
                <a:lnTo>
                  <a:pt x="262" y="884"/>
                </a:lnTo>
                <a:lnTo>
                  <a:pt x="276" y="873"/>
                </a:lnTo>
                <a:lnTo>
                  <a:pt x="290" y="863"/>
                </a:lnTo>
                <a:lnTo>
                  <a:pt x="304" y="853"/>
                </a:lnTo>
                <a:lnTo>
                  <a:pt x="304" y="853"/>
                </a:lnTo>
                <a:lnTo>
                  <a:pt x="267" y="842"/>
                </a:lnTo>
                <a:lnTo>
                  <a:pt x="248" y="837"/>
                </a:lnTo>
                <a:lnTo>
                  <a:pt x="240" y="832"/>
                </a:lnTo>
                <a:lnTo>
                  <a:pt x="233" y="827"/>
                </a:lnTo>
                <a:lnTo>
                  <a:pt x="233" y="827"/>
                </a:lnTo>
                <a:lnTo>
                  <a:pt x="230" y="832"/>
                </a:lnTo>
                <a:lnTo>
                  <a:pt x="226" y="838"/>
                </a:lnTo>
                <a:lnTo>
                  <a:pt x="216" y="848"/>
                </a:lnTo>
                <a:lnTo>
                  <a:pt x="205" y="858"/>
                </a:lnTo>
                <a:lnTo>
                  <a:pt x="200" y="862"/>
                </a:lnTo>
                <a:lnTo>
                  <a:pt x="196" y="868"/>
                </a:lnTo>
                <a:lnTo>
                  <a:pt x="200" y="869"/>
                </a:lnTo>
                <a:lnTo>
                  <a:pt x="200" y="869"/>
                </a:lnTo>
                <a:lnTo>
                  <a:pt x="200" y="872"/>
                </a:lnTo>
                <a:lnTo>
                  <a:pt x="199" y="875"/>
                </a:lnTo>
                <a:lnTo>
                  <a:pt x="140" y="960"/>
                </a:lnTo>
                <a:lnTo>
                  <a:pt x="140" y="960"/>
                </a:lnTo>
                <a:lnTo>
                  <a:pt x="146" y="959"/>
                </a:lnTo>
                <a:lnTo>
                  <a:pt x="150" y="956"/>
                </a:lnTo>
                <a:lnTo>
                  <a:pt x="160" y="949"/>
                </a:lnTo>
                <a:lnTo>
                  <a:pt x="164" y="946"/>
                </a:lnTo>
                <a:lnTo>
                  <a:pt x="168" y="945"/>
                </a:lnTo>
                <a:lnTo>
                  <a:pt x="172" y="945"/>
                </a:lnTo>
                <a:lnTo>
                  <a:pt x="175" y="946"/>
                </a:lnTo>
                <a:lnTo>
                  <a:pt x="175" y="946"/>
                </a:lnTo>
                <a:lnTo>
                  <a:pt x="195" y="922"/>
                </a:lnTo>
                <a:lnTo>
                  <a:pt x="215" y="896"/>
                </a:lnTo>
                <a:lnTo>
                  <a:pt x="231" y="868"/>
                </a:lnTo>
                <a:lnTo>
                  <a:pt x="248" y="839"/>
                </a:lnTo>
                <a:lnTo>
                  <a:pt x="248" y="839"/>
                </a:lnTo>
                <a:close/>
                <a:moveTo>
                  <a:pt x="2275" y="962"/>
                </a:moveTo>
                <a:lnTo>
                  <a:pt x="2276" y="960"/>
                </a:lnTo>
                <a:lnTo>
                  <a:pt x="2276" y="960"/>
                </a:lnTo>
                <a:lnTo>
                  <a:pt x="2283" y="950"/>
                </a:lnTo>
                <a:lnTo>
                  <a:pt x="2289" y="939"/>
                </a:lnTo>
                <a:lnTo>
                  <a:pt x="2293" y="929"/>
                </a:lnTo>
                <a:lnTo>
                  <a:pt x="2297" y="917"/>
                </a:lnTo>
                <a:lnTo>
                  <a:pt x="2297" y="917"/>
                </a:lnTo>
                <a:lnTo>
                  <a:pt x="2289" y="921"/>
                </a:lnTo>
                <a:lnTo>
                  <a:pt x="2282" y="925"/>
                </a:lnTo>
                <a:lnTo>
                  <a:pt x="2282" y="925"/>
                </a:lnTo>
                <a:lnTo>
                  <a:pt x="2241" y="960"/>
                </a:lnTo>
                <a:lnTo>
                  <a:pt x="2200" y="998"/>
                </a:lnTo>
                <a:lnTo>
                  <a:pt x="2162" y="1038"/>
                </a:lnTo>
                <a:lnTo>
                  <a:pt x="2124" y="1080"/>
                </a:lnTo>
                <a:lnTo>
                  <a:pt x="2124" y="1080"/>
                </a:lnTo>
                <a:lnTo>
                  <a:pt x="2144" y="1081"/>
                </a:lnTo>
                <a:lnTo>
                  <a:pt x="2161" y="1081"/>
                </a:lnTo>
                <a:lnTo>
                  <a:pt x="2178" y="1080"/>
                </a:lnTo>
                <a:lnTo>
                  <a:pt x="2193" y="1080"/>
                </a:lnTo>
                <a:lnTo>
                  <a:pt x="2193" y="1080"/>
                </a:lnTo>
                <a:lnTo>
                  <a:pt x="2210" y="1054"/>
                </a:lnTo>
                <a:lnTo>
                  <a:pt x="2227" y="1029"/>
                </a:lnTo>
                <a:lnTo>
                  <a:pt x="2244" y="1005"/>
                </a:lnTo>
                <a:lnTo>
                  <a:pt x="2263" y="981"/>
                </a:lnTo>
                <a:lnTo>
                  <a:pt x="2263" y="977"/>
                </a:lnTo>
                <a:lnTo>
                  <a:pt x="2275" y="962"/>
                </a:lnTo>
                <a:close/>
                <a:moveTo>
                  <a:pt x="444" y="1031"/>
                </a:moveTo>
                <a:lnTo>
                  <a:pt x="489" y="1033"/>
                </a:lnTo>
                <a:lnTo>
                  <a:pt x="489" y="1033"/>
                </a:lnTo>
                <a:lnTo>
                  <a:pt x="501" y="1011"/>
                </a:lnTo>
                <a:lnTo>
                  <a:pt x="515" y="990"/>
                </a:lnTo>
                <a:lnTo>
                  <a:pt x="546" y="950"/>
                </a:lnTo>
                <a:lnTo>
                  <a:pt x="546" y="950"/>
                </a:lnTo>
                <a:lnTo>
                  <a:pt x="546" y="949"/>
                </a:lnTo>
                <a:lnTo>
                  <a:pt x="590" y="893"/>
                </a:lnTo>
                <a:lnTo>
                  <a:pt x="590" y="893"/>
                </a:lnTo>
                <a:lnTo>
                  <a:pt x="573" y="903"/>
                </a:lnTo>
                <a:lnTo>
                  <a:pt x="556" y="915"/>
                </a:lnTo>
                <a:lnTo>
                  <a:pt x="539" y="931"/>
                </a:lnTo>
                <a:lnTo>
                  <a:pt x="522" y="946"/>
                </a:lnTo>
                <a:lnTo>
                  <a:pt x="522" y="946"/>
                </a:lnTo>
                <a:lnTo>
                  <a:pt x="501" y="966"/>
                </a:lnTo>
                <a:lnTo>
                  <a:pt x="491" y="974"/>
                </a:lnTo>
                <a:lnTo>
                  <a:pt x="490" y="974"/>
                </a:lnTo>
                <a:lnTo>
                  <a:pt x="490" y="974"/>
                </a:lnTo>
                <a:lnTo>
                  <a:pt x="494" y="970"/>
                </a:lnTo>
                <a:lnTo>
                  <a:pt x="487" y="966"/>
                </a:lnTo>
                <a:lnTo>
                  <a:pt x="487" y="966"/>
                </a:lnTo>
                <a:lnTo>
                  <a:pt x="505" y="946"/>
                </a:lnTo>
                <a:lnTo>
                  <a:pt x="525" y="928"/>
                </a:lnTo>
                <a:lnTo>
                  <a:pt x="566" y="891"/>
                </a:lnTo>
                <a:lnTo>
                  <a:pt x="531" y="886"/>
                </a:lnTo>
                <a:lnTo>
                  <a:pt x="531" y="886"/>
                </a:lnTo>
                <a:lnTo>
                  <a:pt x="511" y="918"/>
                </a:lnTo>
                <a:lnTo>
                  <a:pt x="489" y="948"/>
                </a:lnTo>
                <a:lnTo>
                  <a:pt x="466" y="977"/>
                </a:lnTo>
                <a:lnTo>
                  <a:pt x="444" y="1008"/>
                </a:lnTo>
                <a:lnTo>
                  <a:pt x="444" y="1008"/>
                </a:lnTo>
                <a:lnTo>
                  <a:pt x="442" y="1011"/>
                </a:lnTo>
                <a:lnTo>
                  <a:pt x="444" y="1011"/>
                </a:lnTo>
                <a:lnTo>
                  <a:pt x="448" y="1009"/>
                </a:lnTo>
                <a:lnTo>
                  <a:pt x="452" y="1008"/>
                </a:lnTo>
                <a:lnTo>
                  <a:pt x="458" y="1007"/>
                </a:lnTo>
                <a:lnTo>
                  <a:pt x="458" y="1007"/>
                </a:lnTo>
                <a:lnTo>
                  <a:pt x="452" y="1012"/>
                </a:lnTo>
                <a:lnTo>
                  <a:pt x="446" y="1018"/>
                </a:lnTo>
                <a:lnTo>
                  <a:pt x="445" y="1021"/>
                </a:lnTo>
                <a:lnTo>
                  <a:pt x="444" y="1023"/>
                </a:lnTo>
                <a:lnTo>
                  <a:pt x="442" y="1026"/>
                </a:lnTo>
                <a:lnTo>
                  <a:pt x="444" y="1031"/>
                </a:lnTo>
                <a:lnTo>
                  <a:pt x="444" y="1031"/>
                </a:lnTo>
                <a:close/>
                <a:moveTo>
                  <a:pt x="1486" y="903"/>
                </a:moveTo>
                <a:lnTo>
                  <a:pt x="1486" y="903"/>
                </a:lnTo>
                <a:lnTo>
                  <a:pt x="1438" y="936"/>
                </a:lnTo>
                <a:lnTo>
                  <a:pt x="1416" y="953"/>
                </a:lnTo>
                <a:lnTo>
                  <a:pt x="1395" y="972"/>
                </a:lnTo>
                <a:lnTo>
                  <a:pt x="1374" y="991"/>
                </a:lnTo>
                <a:lnTo>
                  <a:pt x="1354" y="1012"/>
                </a:lnTo>
                <a:lnTo>
                  <a:pt x="1335" y="1035"/>
                </a:lnTo>
                <a:lnTo>
                  <a:pt x="1318" y="1059"/>
                </a:lnTo>
                <a:lnTo>
                  <a:pt x="1318" y="1059"/>
                </a:lnTo>
                <a:lnTo>
                  <a:pt x="1335" y="1061"/>
                </a:lnTo>
                <a:lnTo>
                  <a:pt x="1350" y="1063"/>
                </a:lnTo>
                <a:lnTo>
                  <a:pt x="1364" y="1063"/>
                </a:lnTo>
                <a:lnTo>
                  <a:pt x="1368" y="1061"/>
                </a:lnTo>
                <a:lnTo>
                  <a:pt x="1372" y="1059"/>
                </a:lnTo>
                <a:lnTo>
                  <a:pt x="1372" y="1059"/>
                </a:lnTo>
                <a:lnTo>
                  <a:pt x="1387" y="1039"/>
                </a:lnTo>
                <a:lnTo>
                  <a:pt x="1401" y="1019"/>
                </a:lnTo>
                <a:lnTo>
                  <a:pt x="1433" y="980"/>
                </a:lnTo>
                <a:lnTo>
                  <a:pt x="1464" y="942"/>
                </a:lnTo>
                <a:lnTo>
                  <a:pt x="1478" y="922"/>
                </a:lnTo>
                <a:lnTo>
                  <a:pt x="1490" y="903"/>
                </a:lnTo>
                <a:lnTo>
                  <a:pt x="1490" y="903"/>
                </a:lnTo>
                <a:lnTo>
                  <a:pt x="1488" y="903"/>
                </a:lnTo>
                <a:lnTo>
                  <a:pt x="1486" y="903"/>
                </a:lnTo>
                <a:lnTo>
                  <a:pt x="1486" y="903"/>
                </a:lnTo>
                <a:close/>
                <a:moveTo>
                  <a:pt x="505" y="866"/>
                </a:moveTo>
                <a:lnTo>
                  <a:pt x="505" y="866"/>
                </a:lnTo>
                <a:lnTo>
                  <a:pt x="529" y="872"/>
                </a:lnTo>
                <a:lnTo>
                  <a:pt x="556" y="876"/>
                </a:lnTo>
                <a:lnTo>
                  <a:pt x="609" y="882"/>
                </a:lnTo>
                <a:lnTo>
                  <a:pt x="664" y="884"/>
                </a:lnTo>
                <a:lnTo>
                  <a:pt x="722" y="884"/>
                </a:lnTo>
                <a:lnTo>
                  <a:pt x="779" y="883"/>
                </a:lnTo>
                <a:lnTo>
                  <a:pt x="837" y="879"/>
                </a:lnTo>
                <a:lnTo>
                  <a:pt x="893" y="875"/>
                </a:lnTo>
                <a:lnTo>
                  <a:pt x="948" y="869"/>
                </a:lnTo>
                <a:lnTo>
                  <a:pt x="948" y="869"/>
                </a:lnTo>
                <a:lnTo>
                  <a:pt x="869" y="866"/>
                </a:lnTo>
                <a:lnTo>
                  <a:pt x="792" y="863"/>
                </a:lnTo>
                <a:lnTo>
                  <a:pt x="713" y="860"/>
                </a:lnTo>
                <a:lnTo>
                  <a:pt x="674" y="860"/>
                </a:lnTo>
                <a:lnTo>
                  <a:pt x="633" y="862"/>
                </a:lnTo>
                <a:lnTo>
                  <a:pt x="633" y="862"/>
                </a:lnTo>
                <a:lnTo>
                  <a:pt x="570" y="863"/>
                </a:lnTo>
                <a:lnTo>
                  <a:pt x="538" y="865"/>
                </a:lnTo>
                <a:lnTo>
                  <a:pt x="505" y="866"/>
                </a:lnTo>
                <a:lnTo>
                  <a:pt x="505" y="866"/>
                </a:lnTo>
                <a:close/>
                <a:moveTo>
                  <a:pt x="2050" y="1008"/>
                </a:moveTo>
                <a:lnTo>
                  <a:pt x="2050" y="1008"/>
                </a:lnTo>
                <a:lnTo>
                  <a:pt x="2016" y="1042"/>
                </a:lnTo>
                <a:lnTo>
                  <a:pt x="1999" y="1059"/>
                </a:lnTo>
                <a:lnTo>
                  <a:pt x="1984" y="1077"/>
                </a:lnTo>
                <a:lnTo>
                  <a:pt x="1984" y="1077"/>
                </a:lnTo>
                <a:lnTo>
                  <a:pt x="1991" y="1080"/>
                </a:lnTo>
                <a:lnTo>
                  <a:pt x="1998" y="1081"/>
                </a:lnTo>
                <a:lnTo>
                  <a:pt x="2005" y="1081"/>
                </a:lnTo>
                <a:lnTo>
                  <a:pt x="2012" y="1081"/>
                </a:lnTo>
                <a:lnTo>
                  <a:pt x="2027" y="1080"/>
                </a:lnTo>
                <a:lnTo>
                  <a:pt x="2034" y="1080"/>
                </a:lnTo>
                <a:lnTo>
                  <a:pt x="2041" y="1081"/>
                </a:lnTo>
                <a:lnTo>
                  <a:pt x="2041" y="1081"/>
                </a:lnTo>
                <a:lnTo>
                  <a:pt x="2071" y="1040"/>
                </a:lnTo>
                <a:lnTo>
                  <a:pt x="2102" y="1001"/>
                </a:lnTo>
                <a:lnTo>
                  <a:pt x="2166" y="918"/>
                </a:lnTo>
                <a:lnTo>
                  <a:pt x="2166" y="918"/>
                </a:lnTo>
                <a:lnTo>
                  <a:pt x="2166" y="917"/>
                </a:lnTo>
                <a:lnTo>
                  <a:pt x="2165" y="912"/>
                </a:lnTo>
                <a:lnTo>
                  <a:pt x="2162" y="910"/>
                </a:lnTo>
                <a:lnTo>
                  <a:pt x="2161" y="910"/>
                </a:lnTo>
                <a:lnTo>
                  <a:pt x="2159" y="910"/>
                </a:lnTo>
                <a:lnTo>
                  <a:pt x="2159" y="910"/>
                </a:lnTo>
                <a:lnTo>
                  <a:pt x="2130" y="935"/>
                </a:lnTo>
                <a:lnTo>
                  <a:pt x="2102" y="959"/>
                </a:lnTo>
                <a:lnTo>
                  <a:pt x="2075" y="984"/>
                </a:lnTo>
                <a:lnTo>
                  <a:pt x="2050" y="1008"/>
                </a:lnTo>
                <a:lnTo>
                  <a:pt x="2050" y="1008"/>
                </a:lnTo>
                <a:close/>
                <a:moveTo>
                  <a:pt x="1558" y="893"/>
                </a:moveTo>
                <a:lnTo>
                  <a:pt x="1558" y="893"/>
                </a:lnTo>
                <a:lnTo>
                  <a:pt x="1533" y="911"/>
                </a:lnTo>
                <a:lnTo>
                  <a:pt x="1507" y="929"/>
                </a:lnTo>
                <a:lnTo>
                  <a:pt x="1485" y="949"/>
                </a:lnTo>
                <a:lnTo>
                  <a:pt x="1462" y="970"/>
                </a:lnTo>
                <a:lnTo>
                  <a:pt x="1443" y="991"/>
                </a:lnTo>
                <a:lnTo>
                  <a:pt x="1423" y="1014"/>
                </a:lnTo>
                <a:lnTo>
                  <a:pt x="1405" y="1038"/>
                </a:lnTo>
                <a:lnTo>
                  <a:pt x="1388" y="1061"/>
                </a:lnTo>
                <a:lnTo>
                  <a:pt x="1388" y="1061"/>
                </a:lnTo>
                <a:lnTo>
                  <a:pt x="1416" y="1063"/>
                </a:lnTo>
                <a:lnTo>
                  <a:pt x="1430" y="1064"/>
                </a:lnTo>
                <a:lnTo>
                  <a:pt x="1436" y="1063"/>
                </a:lnTo>
                <a:lnTo>
                  <a:pt x="1438" y="1061"/>
                </a:lnTo>
                <a:lnTo>
                  <a:pt x="1513" y="962"/>
                </a:lnTo>
                <a:lnTo>
                  <a:pt x="1513" y="962"/>
                </a:lnTo>
                <a:lnTo>
                  <a:pt x="1535" y="931"/>
                </a:lnTo>
                <a:lnTo>
                  <a:pt x="1548" y="914"/>
                </a:lnTo>
                <a:lnTo>
                  <a:pt x="1552" y="904"/>
                </a:lnTo>
                <a:lnTo>
                  <a:pt x="1558" y="893"/>
                </a:lnTo>
                <a:lnTo>
                  <a:pt x="1558" y="893"/>
                </a:lnTo>
                <a:close/>
                <a:moveTo>
                  <a:pt x="2788" y="931"/>
                </a:moveTo>
                <a:lnTo>
                  <a:pt x="2788" y="931"/>
                </a:lnTo>
                <a:lnTo>
                  <a:pt x="2786" y="929"/>
                </a:lnTo>
                <a:lnTo>
                  <a:pt x="2786" y="927"/>
                </a:lnTo>
                <a:lnTo>
                  <a:pt x="2788" y="924"/>
                </a:lnTo>
                <a:lnTo>
                  <a:pt x="2790" y="922"/>
                </a:lnTo>
                <a:lnTo>
                  <a:pt x="2796" y="921"/>
                </a:lnTo>
                <a:lnTo>
                  <a:pt x="2796" y="921"/>
                </a:lnTo>
                <a:lnTo>
                  <a:pt x="2796" y="915"/>
                </a:lnTo>
                <a:lnTo>
                  <a:pt x="2799" y="911"/>
                </a:lnTo>
                <a:lnTo>
                  <a:pt x="2806" y="903"/>
                </a:lnTo>
                <a:lnTo>
                  <a:pt x="2814" y="893"/>
                </a:lnTo>
                <a:lnTo>
                  <a:pt x="2818" y="886"/>
                </a:lnTo>
                <a:lnTo>
                  <a:pt x="2821" y="879"/>
                </a:lnTo>
                <a:lnTo>
                  <a:pt x="2821" y="879"/>
                </a:lnTo>
                <a:lnTo>
                  <a:pt x="2793" y="898"/>
                </a:lnTo>
                <a:lnTo>
                  <a:pt x="2765" y="918"/>
                </a:lnTo>
                <a:lnTo>
                  <a:pt x="2740" y="939"/>
                </a:lnTo>
                <a:lnTo>
                  <a:pt x="2714" y="962"/>
                </a:lnTo>
                <a:lnTo>
                  <a:pt x="2692" y="984"/>
                </a:lnTo>
                <a:lnTo>
                  <a:pt x="2669" y="1009"/>
                </a:lnTo>
                <a:lnTo>
                  <a:pt x="2648" y="1035"/>
                </a:lnTo>
                <a:lnTo>
                  <a:pt x="2629" y="1060"/>
                </a:lnTo>
                <a:lnTo>
                  <a:pt x="2629" y="1060"/>
                </a:lnTo>
                <a:lnTo>
                  <a:pt x="2647" y="1057"/>
                </a:lnTo>
                <a:lnTo>
                  <a:pt x="2662" y="1053"/>
                </a:lnTo>
                <a:lnTo>
                  <a:pt x="2677" y="1047"/>
                </a:lnTo>
                <a:lnTo>
                  <a:pt x="2689" y="1043"/>
                </a:lnTo>
                <a:lnTo>
                  <a:pt x="2776" y="941"/>
                </a:lnTo>
                <a:lnTo>
                  <a:pt x="2776" y="941"/>
                </a:lnTo>
                <a:lnTo>
                  <a:pt x="2780" y="939"/>
                </a:lnTo>
                <a:lnTo>
                  <a:pt x="2785" y="938"/>
                </a:lnTo>
                <a:lnTo>
                  <a:pt x="2788" y="935"/>
                </a:lnTo>
                <a:lnTo>
                  <a:pt x="2788" y="931"/>
                </a:lnTo>
                <a:lnTo>
                  <a:pt x="2788" y="931"/>
                </a:lnTo>
                <a:close/>
                <a:moveTo>
                  <a:pt x="1167" y="1049"/>
                </a:moveTo>
                <a:lnTo>
                  <a:pt x="1167" y="1049"/>
                </a:lnTo>
                <a:lnTo>
                  <a:pt x="1181" y="1053"/>
                </a:lnTo>
                <a:lnTo>
                  <a:pt x="1197" y="1056"/>
                </a:lnTo>
                <a:lnTo>
                  <a:pt x="1211" y="1057"/>
                </a:lnTo>
                <a:lnTo>
                  <a:pt x="1223" y="1057"/>
                </a:lnTo>
                <a:lnTo>
                  <a:pt x="1223" y="1057"/>
                </a:lnTo>
                <a:lnTo>
                  <a:pt x="1249" y="1021"/>
                </a:lnTo>
                <a:lnTo>
                  <a:pt x="1274" y="986"/>
                </a:lnTo>
                <a:lnTo>
                  <a:pt x="1323" y="915"/>
                </a:lnTo>
                <a:lnTo>
                  <a:pt x="1323" y="915"/>
                </a:lnTo>
                <a:lnTo>
                  <a:pt x="1329" y="907"/>
                </a:lnTo>
                <a:lnTo>
                  <a:pt x="1330" y="903"/>
                </a:lnTo>
                <a:lnTo>
                  <a:pt x="1332" y="897"/>
                </a:lnTo>
                <a:lnTo>
                  <a:pt x="1332" y="897"/>
                </a:lnTo>
                <a:lnTo>
                  <a:pt x="1315" y="908"/>
                </a:lnTo>
                <a:lnTo>
                  <a:pt x="1298" y="921"/>
                </a:lnTo>
                <a:lnTo>
                  <a:pt x="1283" y="934"/>
                </a:lnTo>
                <a:lnTo>
                  <a:pt x="1267" y="948"/>
                </a:lnTo>
                <a:lnTo>
                  <a:pt x="1239" y="976"/>
                </a:lnTo>
                <a:lnTo>
                  <a:pt x="1211" y="1007"/>
                </a:lnTo>
                <a:lnTo>
                  <a:pt x="1208" y="1000"/>
                </a:lnTo>
                <a:lnTo>
                  <a:pt x="1208" y="1000"/>
                </a:lnTo>
                <a:lnTo>
                  <a:pt x="1198" y="1011"/>
                </a:lnTo>
                <a:lnTo>
                  <a:pt x="1188" y="1023"/>
                </a:lnTo>
                <a:lnTo>
                  <a:pt x="1179" y="1036"/>
                </a:lnTo>
                <a:lnTo>
                  <a:pt x="1167" y="1049"/>
                </a:lnTo>
                <a:lnTo>
                  <a:pt x="1167" y="1049"/>
                </a:lnTo>
                <a:close/>
                <a:moveTo>
                  <a:pt x="1263" y="1026"/>
                </a:moveTo>
                <a:lnTo>
                  <a:pt x="1263" y="1026"/>
                </a:lnTo>
                <a:lnTo>
                  <a:pt x="1259" y="1032"/>
                </a:lnTo>
                <a:lnTo>
                  <a:pt x="1253" y="1040"/>
                </a:lnTo>
                <a:lnTo>
                  <a:pt x="1250" y="1050"/>
                </a:lnTo>
                <a:lnTo>
                  <a:pt x="1250" y="1054"/>
                </a:lnTo>
                <a:lnTo>
                  <a:pt x="1250" y="1060"/>
                </a:lnTo>
                <a:lnTo>
                  <a:pt x="1250" y="1060"/>
                </a:lnTo>
                <a:lnTo>
                  <a:pt x="1266" y="1059"/>
                </a:lnTo>
                <a:lnTo>
                  <a:pt x="1281" y="1060"/>
                </a:lnTo>
                <a:lnTo>
                  <a:pt x="1304" y="1061"/>
                </a:lnTo>
                <a:lnTo>
                  <a:pt x="1304" y="1061"/>
                </a:lnTo>
                <a:lnTo>
                  <a:pt x="1313" y="1040"/>
                </a:lnTo>
                <a:lnTo>
                  <a:pt x="1326" y="1021"/>
                </a:lnTo>
                <a:lnTo>
                  <a:pt x="1351" y="980"/>
                </a:lnTo>
                <a:lnTo>
                  <a:pt x="1377" y="943"/>
                </a:lnTo>
                <a:lnTo>
                  <a:pt x="1403" y="910"/>
                </a:lnTo>
                <a:lnTo>
                  <a:pt x="1403" y="910"/>
                </a:lnTo>
                <a:lnTo>
                  <a:pt x="1405" y="907"/>
                </a:lnTo>
                <a:lnTo>
                  <a:pt x="1405" y="904"/>
                </a:lnTo>
                <a:lnTo>
                  <a:pt x="1403" y="898"/>
                </a:lnTo>
                <a:lnTo>
                  <a:pt x="1403" y="898"/>
                </a:lnTo>
                <a:lnTo>
                  <a:pt x="1367" y="929"/>
                </a:lnTo>
                <a:lnTo>
                  <a:pt x="1330" y="962"/>
                </a:lnTo>
                <a:lnTo>
                  <a:pt x="1294" y="994"/>
                </a:lnTo>
                <a:lnTo>
                  <a:pt x="1263" y="1026"/>
                </a:lnTo>
                <a:lnTo>
                  <a:pt x="1263" y="1026"/>
                </a:lnTo>
                <a:close/>
                <a:moveTo>
                  <a:pt x="1104" y="904"/>
                </a:moveTo>
                <a:lnTo>
                  <a:pt x="1104" y="904"/>
                </a:lnTo>
                <a:lnTo>
                  <a:pt x="1082" y="920"/>
                </a:lnTo>
                <a:lnTo>
                  <a:pt x="1062" y="936"/>
                </a:lnTo>
                <a:lnTo>
                  <a:pt x="1041" y="953"/>
                </a:lnTo>
                <a:lnTo>
                  <a:pt x="1021" y="970"/>
                </a:lnTo>
                <a:lnTo>
                  <a:pt x="1003" y="988"/>
                </a:lnTo>
                <a:lnTo>
                  <a:pt x="985" y="1007"/>
                </a:lnTo>
                <a:lnTo>
                  <a:pt x="966" y="1026"/>
                </a:lnTo>
                <a:lnTo>
                  <a:pt x="949" y="1046"/>
                </a:lnTo>
                <a:lnTo>
                  <a:pt x="949" y="1046"/>
                </a:lnTo>
                <a:lnTo>
                  <a:pt x="964" y="1047"/>
                </a:lnTo>
                <a:lnTo>
                  <a:pt x="978" y="1047"/>
                </a:lnTo>
                <a:lnTo>
                  <a:pt x="1010" y="1047"/>
                </a:lnTo>
                <a:lnTo>
                  <a:pt x="1010" y="1047"/>
                </a:lnTo>
                <a:lnTo>
                  <a:pt x="1011" y="1046"/>
                </a:lnTo>
                <a:lnTo>
                  <a:pt x="1014" y="1045"/>
                </a:lnTo>
                <a:lnTo>
                  <a:pt x="1017" y="1039"/>
                </a:lnTo>
                <a:lnTo>
                  <a:pt x="1020" y="1032"/>
                </a:lnTo>
                <a:lnTo>
                  <a:pt x="1024" y="1026"/>
                </a:lnTo>
                <a:lnTo>
                  <a:pt x="1024" y="1026"/>
                </a:lnTo>
                <a:lnTo>
                  <a:pt x="1069" y="964"/>
                </a:lnTo>
                <a:lnTo>
                  <a:pt x="1091" y="934"/>
                </a:lnTo>
                <a:lnTo>
                  <a:pt x="1110" y="903"/>
                </a:lnTo>
                <a:lnTo>
                  <a:pt x="1110" y="903"/>
                </a:lnTo>
                <a:lnTo>
                  <a:pt x="1105" y="903"/>
                </a:lnTo>
                <a:lnTo>
                  <a:pt x="1104" y="904"/>
                </a:lnTo>
                <a:lnTo>
                  <a:pt x="1104" y="904"/>
                </a:lnTo>
                <a:close/>
                <a:moveTo>
                  <a:pt x="1107" y="1032"/>
                </a:moveTo>
                <a:lnTo>
                  <a:pt x="1107" y="1032"/>
                </a:lnTo>
                <a:lnTo>
                  <a:pt x="1103" y="1033"/>
                </a:lnTo>
                <a:lnTo>
                  <a:pt x="1101" y="1035"/>
                </a:lnTo>
                <a:lnTo>
                  <a:pt x="1100" y="1038"/>
                </a:lnTo>
                <a:lnTo>
                  <a:pt x="1098" y="1042"/>
                </a:lnTo>
                <a:lnTo>
                  <a:pt x="1098" y="1042"/>
                </a:lnTo>
                <a:lnTo>
                  <a:pt x="1098" y="1046"/>
                </a:lnTo>
                <a:lnTo>
                  <a:pt x="1098" y="1049"/>
                </a:lnTo>
                <a:lnTo>
                  <a:pt x="1101" y="1052"/>
                </a:lnTo>
                <a:lnTo>
                  <a:pt x="1104" y="1053"/>
                </a:lnTo>
                <a:lnTo>
                  <a:pt x="1111" y="1056"/>
                </a:lnTo>
                <a:lnTo>
                  <a:pt x="1121" y="1057"/>
                </a:lnTo>
                <a:lnTo>
                  <a:pt x="1129" y="1057"/>
                </a:lnTo>
                <a:lnTo>
                  <a:pt x="1138" y="1056"/>
                </a:lnTo>
                <a:lnTo>
                  <a:pt x="1145" y="1053"/>
                </a:lnTo>
                <a:lnTo>
                  <a:pt x="1149" y="1052"/>
                </a:lnTo>
                <a:lnTo>
                  <a:pt x="1261" y="898"/>
                </a:lnTo>
                <a:lnTo>
                  <a:pt x="1261" y="898"/>
                </a:lnTo>
                <a:lnTo>
                  <a:pt x="1257" y="898"/>
                </a:lnTo>
                <a:lnTo>
                  <a:pt x="1256" y="897"/>
                </a:lnTo>
                <a:lnTo>
                  <a:pt x="1254" y="896"/>
                </a:lnTo>
                <a:lnTo>
                  <a:pt x="1256" y="894"/>
                </a:lnTo>
                <a:lnTo>
                  <a:pt x="1233" y="908"/>
                </a:lnTo>
                <a:lnTo>
                  <a:pt x="1238" y="908"/>
                </a:lnTo>
                <a:lnTo>
                  <a:pt x="1240" y="905"/>
                </a:lnTo>
                <a:lnTo>
                  <a:pt x="1238" y="908"/>
                </a:lnTo>
                <a:lnTo>
                  <a:pt x="1238" y="908"/>
                </a:lnTo>
                <a:lnTo>
                  <a:pt x="1222" y="921"/>
                </a:lnTo>
                <a:lnTo>
                  <a:pt x="1208" y="934"/>
                </a:lnTo>
                <a:lnTo>
                  <a:pt x="1180" y="962"/>
                </a:lnTo>
                <a:lnTo>
                  <a:pt x="1152" y="990"/>
                </a:lnTo>
                <a:lnTo>
                  <a:pt x="1136" y="1002"/>
                </a:lnTo>
                <a:lnTo>
                  <a:pt x="1122" y="1014"/>
                </a:lnTo>
                <a:lnTo>
                  <a:pt x="1122" y="1014"/>
                </a:lnTo>
                <a:lnTo>
                  <a:pt x="1118" y="1015"/>
                </a:lnTo>
                <a:lnTo>
                  <a:pt x="1114" y="1015"/>
                </a:lnTo>
                <a:lnTo>
                  <a:pt x="1114" y="1015"/>
                </a:lnTo>
                <a:lnTo>
                  <a:pt x="1115" y="1021"/>
                </a:lnTo>
                <a:lnTo>
                  <a:pt x="1115" y="1026"/>
                </a:lnTo>
                <a:lnTo>
                  <a:pt x="1112" y="1031"/>
                </a:lnTo>
                <a:lnTo>
                  <a:pt x="1107" y="1032"/>
                </a:lnTo>
                <a:lnTo>
                  <a:pt x="1107" y="1032"/>
                </a:lnTo>
                <a:close/>
                <a:moveTo>
                  <a:pt x="663" y="1039"/>
                </a:moveTo>
                <a:lnTo>
                  <a:pt x="663" y="1039"/>
                </a:lnTo>
                <a:lnTo>
                  <a:pt x="695" y="1042"/>
                </a:lnTo>
                <a:lnTo>
                  <a:pt x="711" y="1042"/>
                </a:lnTo>
                <a:lnTo>
                  <a:pt x="725" y="1042"/>
                </a:lnTo>
                <a:lnTo>
                  <a:pt x="725" y="1042"/>
                </a:lnTo>
                <a:lnTo>
                  <a:pt x="747" y="1005"/>
                </a:lnTo>
                <a:lnTo>
                  <a:pt x="770" y="970"/>
                </a:lnTo>
                <a:lnTo>
                  <a:pt x="792" y="938"/>
                </a:lnTo>
                <a:lnTo>
                  <a:pt x="816" y="910"/>
                </a:lnTo>
                <a:lnTo>
                  <a:pt x="816" y="910"/>
                </a:lnTo>
                <a:lnTo>
                  <a:pt x="817" y="907"/>
                </a:lnTo>
                <a:lnTo>
                  <a:pt x="817" y="904"/>
                </a:lnTo>
                <a:lnTo>
                  <a:pt x="817" y="898"/>
                </a:lnTo>
                <a:lnTo>
                  <a:pt x="817" y="898"/>
                </a:lnTo>
                <a:lnTo>
                  <a:pt x="799" y="910"/>
                </a:lnTo>
                <a:lnTo>
                  <a:pt x="782" y="922"/>
                </a:lnTo>
                <a:lnTo>
                  <a:pt x="765" y="935"/>
                </a:lnTo>
                <a:lnTo>
                  <a:pt x="750" y="949"/>
                </a:lnTo>
                <a:lnTo>
                  <a:pt x="720" y="979"/>
                </a:lnTo>
                <a:lnTo>
                  <a:pt x="691" y="1008"/>
                </a:lnTo>
                <a:lnTo>
                  <a:pt x="688" y="1007"/>
                </a:lnTo>
                <a:lnTo>
                  <a:pt x="688" y="1007"/>
                </a:lnTo>
                <a:lnTo>
                  <a:pt x="682" y="1009"/>
                </a:lnTo>
                <a:lnTo>
                  <a:pt x="678" y="1012"/>
                </a:lnTo>
                <a:lnTo>
                  <a:pt x="674" y="1016"/>
                </a:lnTo>
                <a:lnTo>
                  <a:pt x="671" y="1021"/>
                </a:lnTo>
                <a:lnTo>
                  <a:pt x="667" y="1031"/>
                </a:lnTo>
                <a:lnTo>
                  <a:pt x="663" y="1039"/>
                </a:lnTo>
                <a:lnTo>
                  <a:pt x="663" y="1039"/>
                </a:lnTo>
                <a:close/>
                <a:moveTo>
                  <a:pt x="2196" y="964"/>
                </a:moveTo>
                <a:lnTo>
                  <a:pt x="2196" y="964"/>
                </a:lnTo>
                <a:lnTo>
                  <a:pt x="2200" y="957"/>
                </a:lnTo>
                <a:lnTo>
                  <a:pt x="2203" y="953"/>
                </a:lnTo>
                <a:lnTo>
                  <a:pt x="2210" y="945"/>
                </a:lnTo>
                <a:lnTo>
                  <a:pt x="2217" y="936"/>
                </a:lnTo>
                <a:lnTo>
                  <a:pt x="2220" y="931"/>
                </a:lnTo>
                <a:lnTo>
                  <a:pt x="2221" y="922"/>
                </a:lnTo>
                <a:lnTo>
                  <a:pt x="2221" y="922"/>
                </a:lnTo>
                <a:lnTo>
                  <a:pt x="2200" y="939"/>
                </a:lnTo>
                <a:lnTo>
                  <a:pt x="2179" y="956"/>
                </a:lnTo>
                <a:lnTo>
                  <a:pt x="2159" y="973"/>
                </a:lnTo>
                <a:lnTo>
                  <a:pt x="2140" y="991"/>
                </a:lnTo>
                <a:lnTo>
                  <a:pt x="2102" y="1028"/>
                </a:lnTo>
                <a:lnTo>
                  <a:pt x="2068" y="1067"/>
                </a:lnTo>
                <a:lnTo>
                  <a:pt x="2068" y="1067"/>
                </a:lnTo>
                <a:lnTo>
                  <a:pt x="2065" y="1073"/>
                </a:lnTo>
                <a:lnTo>
                  <a:pt x="2064" y="1077"/>
                </a:lnTo>
                <a:lnTo>
                  <a:pt x="2064" y="1078"/>
                </a:lnTo>
                <a:lnTo>
                  <a:pt x="2065" y="1080"/>
                </a:lnTo>
                <a:lnTo>
                  <a:pt x="2068" y="1081"/>
                </a:lnTo>
                <a:lnTo>
                  <a:pt x="2071" y="1081"/>
                </a:lnTo>
                <a:lnTo>
                  <a:pt x="2071" y="1081"/>
                </a:lnTo>
                <a:lnTo>
                  <a:pt x="2093" y="1080"/>
                </a:lnTo>
                <a:lnTo>
                  <a:pt x="2103" y="1080"/>
                </a:lnTo>
                <a:lnTo>
                  <a:pt x="2113" y="1080"/>
                </a:lnTo>
                <a:lnTo>
                  <a:pt x="2193" y="969"/>
                </a:lnTo>
                <a:lnTo>
                  <a:pt x="2196" y="964"/>
                </a:lnTo>
                <a:close/>
                <a:moveTo>
                  <a:pt x="1741" y="910"/>
                </a:moveTo>
                <a:lnTo>
                  <a:pt x="1741" y="910"/>
                </a:lnTo>
                <a:lnTo>
                  <a:pt x="1720" y="927"/>
                </a:lnTo>
                <a:lnTo>
                  <a:pt x="1698" y="945"/>
                </a:lnTo>
                <a:lnTo>
                  <a:pt x="1679" y="964"/>
                </a:lnTo>
                <a:lnTo>
                  <a:pt x="1661" y="984"/>
                </a:lnTo>
                <a:lnTo>
                  <a:pt x="1624" y="1026"/>
                </a:lnTo>
                <a:lnTo>
                  <a:pt x="1589" y="1068"/>
                </a:lnTo>
                <a:lnTo>
                  <a:pt x="1589" y="1068"/>
                </a:lnTo>
                <a:lnTo>
                  <a:pt x="1596" y="1073"/>
                </a:lnTo>
                <a:lnTo>
                  <a:pt x="1604" y="1074"/>
                </a:lnTo>
                <a:lnTo>
                  <a:pt x="1611" y="1074"/>
                </a:lnTo>
                <a:lnTo>
                  <a:pt x="1616" y="1071"/>
                </a:lnTo>
                <a:lnTo>
                  <a:pt x="1616" y="1071"/>
                </a:lnTo>
                <a:lnTo>
                  <a:pt x="1655" y="1032"/>
                </a:lnTo>
                <a:lnTo>
                  <a:pt x="1693" y="991"/>
                </a:lnTo>
                <a:lnTo>
                  <a:pt x="1711" y="970"/>
                </a:lnTo>
                <a:lnTo>
                  <a:pt x="1728" y="949"/>
                </a:lnTo>
                <a:lnTo>
                  <a:pt x="1743" y="927"/>
                </a:lnTo>
                <a:lnTo>
                  <a:pt x="1759" y="904"/>
                </a:lnTo>
                <a:lnTo>
                  <a:pt x="1759" y="904"/>
                </a:lnTo>
                <a:lnTo>
                  <a:pt x="1749" y="905"/>
                </a:lnTo>
                <a:lnTo>
                  <a:pt x="1741" y="910"/>
                </a:lnTo>
                <a:lnTo>
                  <a:pt x="1741" y="910"/>
                </a:lnTo>
                <a:close/>
                <a:moveTo>
                  <a:pt x="1836" y="1078"/>
                </a:moveTo>
                <a:lnTo>
                  <a:pt x="1836" y="1078"/>
                </a:lnTo>
                <a:lnTo>
                  <a:pt x="1852" y="1081"/>
                </a:lnTo>
                <a:lnTo>
                  <a:pt x="1870" y="1084"/>
                </a:lnTo>
                <a:lnTo>
                  <a:pt x="1878" y="1083"/>
                </a:lnTo>
                <a:lnTo>
                  <a:pt x="1887" y="1081"/>
                </a:lnTo>
                <a:lnTo>
                  <a:pt x="1892" y="1078"/>
                </a:lnTo>
                <a:lnTo>
                  <a:pt x="1898" y="1074"/>
                </a:lnTo>
                <a:lnTo>
                  <a:pt x="1898" y="1074"/>
                </a:lnTo>
                <a:lnTo>
                  <a:pt x="1908" y="1059"/>
                </a:lnTo>
                <a:lnTo>
                  <a:pt x="1912" y="1052"/>
                </a:lnTo>
                <a:lnTo>
                  <a:pt x="1915" y="1043"/>
                </a:lnTo>
                <a:lnTo>
                  <a:pt x="1915" y="1043"/>
                </a:lnTo>
                <a:lnTo>
                  <a:pt x="1915" y="1042"/>
                </a:lnTo>
                <a:lnTo>
                  <a:pt x="1916" y="1038"/>
                </a:lnTo>
                <a:lnTo>
                  <a:pt x="1923" y="1028"/>
                </a:lnTo>
                <a:lnTo>
                  <a:pt x="1942" y="1007"/>
                </a:lnTo>
                <a:lnTo>
                  <a:pt x="1942" y="1007"/>
                </a:lnTo>
                <a:lnTo>
                  <a:pt x="1943" y="1007"/>
                </a:lnTo>
                <a:lnTo>
                  <a:pt x="2015" y="908"/>
                </a:lnTo>
                <a:lnTo>
                  <a:pt x="2015" y="908"/>
                </a:lnTo>
                <a:lnTo>
                  <a:pt x="1980" y="938"/>
                </a:lnTo>
                <a:lnTo>
                  <a:pt x="1946" y="967"/>
                </a:lnTo>
                <a:lnTo>
                  <a:pt x="1913" y="1000"/>
                </a:lnTo>
                <a:lnTo>
                  <a:pt x="1881" y="1032"/>
                </a:lnTo>
                <a:lnTo>
                  <a:pt x="1880" y="1026"/>
                </a:lnTo>
                <a:lnTo>
                  <a:pt x="1880" y="1026"/>
                </a:lnTo>
                <a:lnTo>
                  <a:pt x="1874" y="1032"/>
                </a:lnTo>
                <a:lnTo>
                  <a:pt x="1869" y="1038"/>
                </a:lnTo>
                <a:lnTo>
                  <a:pt x="1860" y="1052"/>
                </a:lnTo>
                <a:lnTo>
                  <a:pt x="1849" y="1066"/>
                </a:lnTo>
                <a:lnTo>
                  <a:pt x="1843" y="1073"/>
                </a:lnTo>
                <a:lnTo>
                  <a:pt x="1836" y="1078"/>
                </a:lnTo>
                <a:lnTo>
                  <a:pt x="1836" y="1078"/>
                </a:lnTo>
                <a:close/>
                <a:moveTo>
                  <a:pt x="2650" y="918"/>
                </a:moveTo>
                <a:lnTo>
                  <a:pt x="2650" y="918"/>
                </a:lnTo>
                <a:lnTo>
                  <a:pt x="2608" y="952"/>
                </a:lnTo>
                <a:lnTo>
                  <a:pt x="2588" y="970"/>
                </a:lnTo>
                <a:lnTo>
                  <a:pt x="2568" y="988"/>
                </a:lnTo>
                <a:lnTo>
                  <a:pt x="2549" y="1008"/>
                </a:lnTo>
                <a:lnTo>
                  <a:pt x="2530" y="1028"/>
                </a:lnTo>
                <a:lnTo>
                  <a:pt x="2512" y="1049"/>
                </a:lnTo>
                <a:lnTo>
                  <a:pt x="2495" y="1071"/>
                </a:lnTo>
                <a:lnTo>
                  <a:pt x="2495" y="1071"/>
                </a:lnTo>
                <a:lnTo>
                  <a:pt x="2509" y="1071"/>
                </a:lnTo>
                <a:lnTo>
                  <a:pt x="2525" y="1073"/>
                </a:lnTo>
                <a:lnTo>
                  <a:pt x="2533" y="1073"/>
                </a:lnTo>
                <a:lnTo>
                  <a:pt x="2540" y="1071"/>
                </a:lnTo>
                <a:lnTo>
                  <a:pt x="2544" y="1070"/>
                </a:lnTo>
                <a:lnTo>
                  <a:pt x="2549" y="1067"/>
                </a:lnTo>
                <a:lnTo>
                  <a:pt x="2549" y="1067"/>
                </a:lnTo>
                <a:lnTo>
                  <a:pt x="2570" y="1033"/>
                </a:lnTo>
                <a:lnTo>
                  <a:pt x="2592" y="1001"/>
                </a:lnTo>
                <a:lnTo>
                  <a:pt x="2603" y="986"/>
                </a:lnTo>
                <a:lnTo>
                  <a:pt x="2616" y="972"/>
                </a:lnTo>
                <a:lnTo>
                  <a:pt x="2629" y="957"/>
                </a:lnTo>
                <a:lnTo>
                  <a:pt x="2643" y="945"/>
                </a:lnTo>
                <a:lnTo>
                  <a:pt x="2643" y="945"/>
                </a:lnTo>
                <a:lnTo>
                  <a:pt x="2644" y="943"/>
                </a:lnTo>
                <a:lnTo>
                  <a:pt x="2641" y="946"/>
                </a:lnTo>
                <a:lnTo>
                  <a:pt x="2639" y="948"/>
                </a:lnTo>
                <a:lnTo>
                  <a:pt x="2640" y="945"/>
                </a:lnTo>
                <a:lnTo>
                  <a:pt x="2640" y="945"/>
                </a:lnTo>
                <a:lnTo>
                  <a:pt x="2644" y="939"/>
                </a:lnTo>
                <a:lnTo>
                  <a:pt x="2648" y="931"/>
                </a:lnTo>
                <a:lnTo>
                  <a:pt x="2650" y="924"/>
                </a:lnTo>
                <a:lnTo>
                  <a:pt x="2654" y="917"/>
                </a:lnTo>
                <a:lnTo>
                  <a:pt x="2654" y="917"/>
                </a:lnTo>
                <a:lnTo>
                  <a:pt x="2650" y="918"/>
                </a:lnTo>
                <a:lnTo>
                  <a:pt x="2650" y="918"/>
                </a:lnTo>
                <a:close/>
                <a:moveTo>
                  <a:pt x="23" y="461"/>
                </a:moveTo>
                <a:lnTo>
                  <a:pt x="23" y="461"/>
                </a:lnTo>
                <a:lnTo>
                  <a:pt x="35" y="439"/>
                </a:lnTo>
                <a:lnTo>
                  <a:pt x="46" y="415"/>
                </a:lnTo>
                <a:lnTo>
                  <a:pt x="71" y="370"/>
                </a:lnTo>
                <a:lnTo>
                  <a:pt x="71" y="370"/>
                </a:lnTo>
                <a:lnTo>
                  <a:pt x="61" y="380"/>
                </a:lnTo>
                <a:lnTo>
                  <a:pt x="53" y="391"/>
                </a:lnTo>
                <a:lnTo>
                  <a:pt x="45" y="401"/>
                </a:lnTo>
                <a:lnTo>
                  <a:pt x="35" y="409"/>
                </a:lnTo>
                <a:lnTo>
                  <a:pt x="35" y="409"/>
                </a:lnTo>
                <a:lnTo>
                  <a:pt x="39" y="394"/>
                </a:lnTo>
                <a:lnTo>
                  <a:pt x="45" y="378"/>
                </a:lnTo>
                <a:lnTo>
                  <a:pt x="57" y="349"/>
                </a:lnTo>
                <a:lnTo>
                  <a:pt x="73" y="319"/>
                </a:lnTo>
                <a:lnTo>
                  <a:pt x="87" y="293"/>
                </a:lnTo>
                <a:lnTo>
                  <a:pt x="52" y="339"/>
                </a:lnTo>
                <a:lnTo>
                  <a:pt x="52" y="339"/>
                </a:lnTo>
                <a:lnTo>
                  <a:pt x="49" y="342"/>
                </a:lnTo>
                <a:lnTo>
                  <a:pt x="47" y="343"/>
                </a:lnTo>
                <a:lnTo>
                  <a:pt x="46" y="341"/>
                </a:lnTo>
                <a:lnTo>
                  <a:pt x="45" y="339"/>
                </a:lnTo>
                <a:lnTo>
                  <a:pt x="45" y="332"/>
                </a:lnTo>
                <a:lnTo>
                  <a:pt x="46" y="326"/>
                </a:lnTo>
                <a:lnTo>
                  <a:pt x="46" y="326"/>
                </a:lnTo>
                <a:lnTo>
                  <a:pt x="68" y="290"/>
                </a:lnTo>
                <a:lnTo>
                  <a:pt x="89" y="252"/>
                </a:lnTo>
                <a:lnTo>
                  <a:pt x="111" y="214"/>
                </a:lnTo>
                <a:lnTo>
                  <a:pt x="132" y="178"/>
                </a:lnTo>
                <a:lnTo>
                  <a:pt x="122" y="185"/>
                </a:lnTo>
                <a:lnTo>
                  <a:pt x="122" y="185"/>
                </a:lnTo>
                <a:lnTo>
                  <a:pt x="99" y="208"/>
                </a:lnTo>
                <a:lnTo>
                  <a:pt x="78" y="235"/>
                </a:lnTo>
                <a:lnTo>
                  <a:pt x="68" y="251"/>
                </a:lnTo>
                <a:lnTo>
                  <a:pt x="60" y="266"/>
                </a:lnTo>
                <a:lnTo>
                  <a:pt x="52" y="282"/>
                </a:lnTo>
                <a:lnTo>
                  <a:pt x="43" y="298"/>
                </a:lnTo>
                <a:lnTo>
                  <a:pt x="37" y="315"/>
                </a:lnTo>
                <a:lnTo>
                  <a:pt x="32" y="334"/>
                </a:lnTo>
                <a:lnTo>
                  <a:pt x="26" y="353"/>
                </a:lnTo>
                <a:lnTo>
                  <a:pt x="23" y="373"/>
                </a:lnTo>
                <a:lnTo>
                  <a:pt x="21" y="394"/>
                </a:lnTo>
                <a:lnTo>
                  <a:pt x="21" y="415"/>
                </a:lnTo>
                <a:lnTo>
                  <a:pt x="21" y="438"/>
                </a:lnTo>
                <a:lnTo>
                  <a:pt x="23" y="461"/>
                </a:lnTo>
                <a:lnTo>
                  <a:pt x="23" y="461"/>
                </a:lnTo>
                <a:close/>
                <a:moveTo>
                  <a:pt x="926" y="1002"/>
                </a:moveTo>
                <a:lnTo>
                  <a:pt x="926" y="1002"/>
                </a:lnTo>
                <a:lnTo>
                  <a:pt x="919" y="1005"/>
                </a:lnTo>
                <a:lnTo>
                  <a:pt x="913" y="1008"/>
                </a:lnTo>
                <a:lnTo>
                  <a:pt x="906" y="1012"/>
                </a:lnTo>
                <a:lnTo>
                  <a:pt x="900" y="1018"/>
                </a:lnTo>
                <a:lnTo>
                  <a:pt x="895" y="1025"/>
                </a:lnTo>
                <a:lnTo>
                  <a:pt x="890" y="1032"/>
                </a:lnTo>
                <a:lnTo>
                  <a:pt x="888" y="1040"/>
                </a:lnTo>
                <a:lnTo>
                  <a:pt x="886" y="1049"/>
                </a:lnTo>
                <a:lnTo>
                  <a:pt x="886" y="1049"/>
                </a:lnTo>
                <a:lnTo>
                  <a:pt x="909" y="1050"/>
                </a:lnTo>
                <a:lnTo>
                  <a:pt x="923" y="1050"/>
                </a:lnTo>
                <a:lnTo>
                  <a:pt x="928" y="1050"/>
                </a:lnTo>
                <a:lnTo>
                  <a:pt x="931" y="1049"/>
                </a:lnTo>
                <a:lnTo>
                  <a:pt x="931" y="1049"/>
                </a:lnTo>
                <a:lnTo>
                  <a:pt x="935" y="1046"/>
                </a:lnTo>
                <a:lnTo>
                  <a:pt x="940" y="1040"/>
                </a:lnTo>
                <a:lnTo>
                  <a:pt x="949" y="1028"/>
                </a:lnTo>
                <a:lnTo>
                  <a:pt x="965" y="1004"/>
                </a:lnTo>
                <a:lnTo>
                  <a:pt x="965" y="1004"/>
                </a:lnTo>
                <a:lnTo>
                  <a:pt x="985" y="977"/>
                </a:lnTo>
                <a:lnTo>
                  <a:pt x="1006" y="949"/>
                </a:lnTo>
                <a:lnTo>
                  <a:pt x="1024" y="920"/>
                </a:lnTo>
                <a:lnTo>
                  <a:pt x="1041" y="891"/>
                </a:lnTo>
                <a:lnTo>
                  <a:pt x="1041" y="891"/>
                </a:lnTo>
                <a:lnTo>
                  <a:pt x="1010" y="917"/>
                </a:lnTo>
                <a:lnTo>
                  <a:pt x="980" y="942"/>
                </a:lnTo>
                <a:lnTo>
                  <a:pt x="952" y="972"/>
                </a:lnTo>
                <a:lnTo>
                  <a:pt x="926" y="1002"/>
                </a:lnTo>
                <a:lnTo>
                  <a:pt x="926" y="1002"/>
                </a:lnTo>
                <a:close/>
                <a:moveTo>
                  <a:pt x="948" y="901"/>
                </a:moveTo>
                <a:lnTo>
                  <a:pt x="948" y="901"/>
                </a:lnTo>
                <a:lnTo>
                  <a:pt x="930" y="914"/>
                </a:lnTo>
                <a:lnTo>
                  <a:pt x="913" y="929"/>
                </a:lnTo>
                <a:lnTo>
                  <a:pt x="879" y="960"/>
                </a:lnTo>
                <a:lnTo>
                  <a:pt x="845" y="991"/>
                </a:lnTo>
                <a:lnTo>
                  <a:pt x="829" y="1005"/>
                </a:lnTo>
                <a:lnTo>
                  <a:pt x="810" y="1021"/>
                </a:lnTo>
                <a:lnTo>
                  <a:pt x="810" y="1021"/>
                </a:lnTo>
                <a:lnTo>
                  <a:pt x="810" y="1023"/>
                </a:lnTo>
                <a:lnTo>
                  <a:pt x="810" y="1026"/>
                </a:lnTo>
                <a:lnTo>
                  <a:pt x="808" y="1031"/>
                </a:lnTo>
                <a:lnTo>
                  <a:pt x="803" y="1033"/>
                </a:lnTo>
                <a:lnTo>
                  <a:pt x="798" y="1035"/>
                </a:lnTo>
                <a:lnTo>
                  <a:pt x="798" y="1035"/>
                </a:lnTo>
                <a:lnTo>
                  <a:pt x="795" y="1036"/>
                </a:lnTo>
                <a:lnTo>
                  <a:pt x="793" y="1038"/>
                </a:lnTo>
                <a:lnTo>
                  <a:pt x="793" y="1040"/>
                </a:lnTo>
                <a:lnTo>
                  <a:pt x="793" y="1040"/>
                </a:lnTo>
                <a:lnTo>
                  <a:pt x="795" y="1042"/>
                </a:lnTo>
                <a:lnTo>
                  <a:pt x="796" y="1040"/>
                </a:lnTo>
                <a:lnTo>
                  <a:pt x="798" y="1039"/>
                </a:lnTo>
                <a:lnTo>
                  <a:pt x="798" y="1039"/>
                </a:lnTo>
                <a:lnTo>
                  <a:pt x="802" y="1042"/>
                </a:lnTo>
                <a:lnTo>
                  <a:pt x="809" y="1043"/>
                </a:lnTo>
                <a:lnTo>
                  <a:pt x="816" y="1045"/>
                </a:lnTo>
                <a:lnTo>
                  <a:pt x="824" y="1045"/>
                </a:lnTo>
                <a:lnTo>
                  <a:pt x="840" y="1043"/>
                </a:lnTo>
                <a:lnTo>
                  <a:pt x="855" y="1043"/>
                </a:lnTo>
                <a:lnTo>
                  <a:pt x="855" y="1043"/>
                </a:lnTo>
                <a:lnTo>
                  <a:pt x="867" y="1023"/>
                </a:lnTo>
                <a:lnTo>
                  <a:pt x="879" y="1005"/>
                </a:lnTo>
                <a:lnTo>
                  <a:pt x="906" y="967"/>
                </a:lnTo>
                <a:lnTo>
                  <a:pt x="933" y="931"/>
                </a:lnTo>
                <a:lnTo>
                  <a:pt x="959" y="898"/>
                </a:lnTo>
                <a:lnTo>
                  <a:pt x="959" y="898"/>
                </a:lnTo>
                <a:lnTo>
                  <a:pt x="954" y="898"/>
                </a:lnTo>
                <a:lnTo>
                  <a:pt x="948" y="901"/>
                </a:lnTo>
                <a:lnTo>
                  <a:pt x="948" y="901"/>
                </a:lnTo>
                <a:close/>
                <a:moveTo>
                  <a:pt x="2724" y="912"/>
                </a:moveTo>
                <a:lnTo>
                  <a:pt x="2724" y="912"/>
                </a:lnTo>
                <a:lnTo>
                  <a:pt x="2702" y="929"/>
                </a:lnTo>
                <a:lnTo>
                  <a:pt x="2679" y="946"/>
                </a:lnTo>
                <a:lnTo>
                  <a:pt x="2658" y="964"/>
                </a:lnTo>
                <a:lnTo>
                  <a:pt x="2639" y="983"/>
                </a:lnTo>
                <a:lnTo>
                  <a:pt x="2619" y="1002"/>
                </a:lnTo>
                <a:lnTo>
                  <a:pt x="2599" y="1023"/>
                </a:lnTo>
                <a:lnTo>
                  <a:pt x="2581" y="1046"/>
                </a:lnTo>
                <a:lnTo>
                  <a:pt x="2564" y="1068"/>
                </a:lnTo>
                <a:lnTo>
                  <a:pt x="2564" y="1068"/>
                </a:lnTo>
                <a:lnTo>
                  <a:pt x="2578" y="1068"/>
                </a:lnTo>
                <a:lnTo>
                  <a:pt x="2591" y="1070"/>
                </a:lnTo>
                <a:lnTo>
                  <a:pt x="2602" y="1068"/>
                </a:lnTo>
                <a:lnTo>
                  <a:pt x="2606" y="1067"/>
                </a:lnTo>
                <a:lnTo>
                  <a:pt x="2609" y="1064"/>
                </a:lnTo>
                <a:lnTo>
                  <a:pt x="2692" y="962"/>
                </a:lnTo>
                <a:lnTo>
                  <a:pt x="2692" y="962"/>
                </a:lnTo>
                <a:lnTo>
                  <a:pt x="2698" y="959"/>
                </a:lnTo>
                <a:lnTo>
                  <a:pt x="2703" y="953"/>
                </a:lnTo>
                <a:lnTo>
                  <a:pt x="2709" y="948"/>
                </a:lnTo>
                <a:lnTo>
                  <a:pt x="2714" y="941"/>
                </a:lnTo>
                <a:lnTo>
                  <a:pt x="2720" y="932"/>
                </a:lnTo>
                <a:lnTo>
                  <a:pt x="2724" y="924"/>
                </a:lnTo>
                <a:lnTo>
                  <a:pt x="2729" y="915"/>
                </a:lnTo>
                <a:lnTo>
                  <a:pt x="2730" y="907"/>
                </a:lnTo>
                <a:lnTo>
                  <a:pt x="2730" y="907"/>
                </a:lnTo>
                <a:lnTo>
                  <a:pt x="2724" y="912"/>
                </a:lnTo>
                <a:lnTo>
                  <a:pt x="2724" y="912"/>
                </a:lnTo>
                <a:close/>
                <a:moveTo>
                  <a:pt x="81" y="737"/>
                </a:moveTo>
                <a:lnTo>
                  <a:pt x="81" y="737"/>
                </a:lnTo>
                <a:lnTo>
                  <a:pt x="75" y="747"/>
                </a:lnTo>
                <a:lnTo>
                  <a:pt x="71" y="757"/>
                </a:lnTo>
                <a:lnTo>
                  <a:pt x="71" y="757"/>
                </a:lnTo>
                <a:lnTo>
                  <a:pt x="92" y="730"/>
                </a:lnTo>
                <a:lnTo>
                  <a:pt x="113" y="703"/>
                </a:lnTo>
                <a:lnTo>
                  <a:pt x="136" y="679"/>
                </a:lnTo>
                <a:lnTo>
                  <a:pt x="161" y="657"/>
                </a:lnTo>
                <a:lnTo>
                  <a:pt x="161" y="657"/>
                </a:lnTo>
                <a:lnTo>
                  <a:pt x="160" y="601"/>
                </a:lnTo>
                <a:lnTo>
                  <a:pt x="158" y="574"/>
                </a:lnTo>
                <a:lnTo>
                  <a:pt x="156" y="549"/>
                </a:lnTo>
                <a:lnTo>
                  <a:pt x="156" y="549"/>
                </a:lnTo>
                <a:lnTo>
                  <a:pt x="151" y="558"/>
                </a:lnTo>
                <a:lnTo>
                  <a:pt x="144" y="570"/>
                </a:lnTo>
                <a:lnTo>
                  <a:pt x="137" y="577"/>
                </a:lnTo>
                <a:lnTo>
                  <a:pt x="136" y="578"/>
                </a:lnTo>
                <a:lnTo>
                  <a:pt x="134" y="577"/>
                </a:lnTo>
                <a:lnTo>
                  <a:pt x="134" y="577"/>
                </a:lnTo>
                <a:lnTo>
                  <a:pt x="132" y="577"/>
                </a:lnTo>
                <a:lnTo>
                  <a:pt x="130" y="578"/>
                </a:lnTo>
                <a:lnTo>
                  <a:pt x="129" y="581"/>
                </a:lnTo>
                <a:lnTo>
                  <a:pt x="130" y="584"/>
                </a:lnTo>
                <a:lnTo>
                  <a:pt x="130" y="589"/>
                </a:lnTo>
                <a:lnTo>
                  <a:pt x="130" y="589"/>
                </a:lnTo>
                <a:lnTo>
                  <a:pt x="101" y="636"/>
                </a:lnTo>
                <a:lnTo>
                  <a:pt x="87" y="661"/>
                </a:lnTo>
                <a:lnTo>
                  <a:pt x="73" y="686"/>
                </a:lnTo>
                <a:lnTo>
                  <a:pt x="73" y="686"/>
                </a:lnTo>
                <a:lnTo>
                  <a:pt x="87" y="668"/>
                </a:lnTo>
                <a:lnTo>
                  <a:pt x="101" y="653"/>
                </a:lnTo>
                <a:lnTo>
                  <a:pt x="130" y="622"/>
                </a:lnTo>
                <a:lnTo>
                  <a:pt x="130" y="622"/>
                </a:lnTo>
                <a:lnTo>
                  <a:pt x="136" y="616"/>
                </a:lnTo>
                <a:lnTo>
                  <a:pt x="141" y="612"/>
                </a:lnTo>
                <a:lnTo>
                  <a:pt x="146" y="610"/>
                </a:lnTo>
                <a:lnTo>
                  <a:pt x="148" y="610"/>
                </a:lnTo>
                <a:lnTo>
                  <a:pt x="151" y="610"/>
                </a:lnTo>
                <a:lnTo>
                  <a:pt x="156" y="613"/>
                </a:lnTo>
                <a:lnTo>
                  <a:pt x="112" y="683"/>
                </a:lnTo>
                <a:lnTo>
                  <a:pt x="112" y="683"/>
                </a:lnTo>
                <a:lnTo>
                  <a:pt x="111" y="682"/>
                </a:lnTo>
                <a:lnTo>
                  <a:pt x="112" y="679"/>
                </a:lnTo>
                <a:lnTo>
                  <a:pt x="113" y="675"/>
                </a:lnTo>
                <a:lnTo>
                  <a:pt x="113" y="672"/>
                </a:lnTo>
                <a:lnTo>
                  <a:pt x="94" y="706"/>
                </a:lnTo>
                <a:lnTo>
                  <a:pt x="94" y="707"/>
                </a:lnTo>
                <a:lnTo>
                  <a:pt x="92" y="712"/>
                </a:lnTo>
                <a:lnTo>
                  <a:pt x="89" y="713"/>
                </a:lnTo>
                <a:lnTo>
                  <a:pt x="89" y="713"/>
                </a:lnTo>
                <a:lnTo>
                  <a:pt x="84" y="717"/>
                </a:lnTo>
                <a:lnTo>
                  <a:pt x="82" y="720"/>
                </a:lnTo>
                <a:lnTo>
                  <a:pt x="84" y="723"/>
                </a:lnTo>
                <a:lnTo>
                  <a:pt x="85" y="723"/>
                </a:lnTo>
                <a:lnTo>
                  <a:pt x="85" y="723"/>
                </a:lnTo>
                <a:lnTo>
                  <a:pt x="82" y="727"/>
                </a:lnTo>
                <a:lnTo>
                  <a:pt x="81" y="733"/>
                </a:lnTo>
                <a:lnTo>
                  <a:pt x="81" y="733"/>
                </a:lnTo>
                <a:lnTo>
                  <a:pt x="81" y="737"/>
                </a:lnTo>
                <a:lnTo>
                  <a:pt x="81" y="737"/>
                </a:lnTo>
                <a:close/>
                <a:moveTo>
                  <a:pt x="147" y="324"/>
                </a:moveTo>
                <a:lnTo>
                  <a:pt x="60" y="433"/>
                </a:lnTo>
                <a:lnTo>
                  <a:pt x="60" y="433"/>
                </a:lnTo>
                <a:lnTo>
                  <a:pt x="42" y="454"/>
                </a:lnTo>
                <a:lnTo>
                  <a:pt x="35" y="467"/>
                </a:lnTo>
                <a:lnTo>
                  <a:pt x="28" y="478"/>
                </a:lnTo>
                <a:lnTo>
                  <a:pt x="22" y="492"/>
                </a:lnTo>
                <a:lnTo>
                  <a:pt x="19" y="506"/>
                </a:lnTo>
                <a:lnTo>
                  <a:pt x="19" y="515"/>
                </a:lnTo>
                <a:lnTo>
                  <a:pt x="19" y="523"/>
                </a:lnTo>
                <a:lnTo>
                  <a:pt x="21" y="532"/>
                </a:lnTo>
                <a:lnTo>
                  <a:pt x="23" y="540"/>
                </a:lnTo>
                <a:lnTo>
                  <a:pt x="125" y="370"/>
                </a:lnTo>
                <a:lnTo>
                  <a:pt x="125" y="370"/>
                </a:lnTo>
                <a:lnTo>
                  <a:pt x="130" y="360"/>
                </a:lnTo>
                <a:lnTo>
                  <a:pt x="139" y="349"/>
                </a:lnTo>
                <a:lnTo>
                  <a:pt x="143" y="342"/>
                </a:lnTo>
                <a:lnTo>
                  <a:pt x="146" y="336"/>
                </a:lnTo>
                <a:lnTo>
                  <a:pt x="148" y="331"/>
                </a:lnTo>
                <a:lnTo>
                  <a:pt x="147" y="324"/>
                </a:lnTo>
                <a:lnTo>
                  <a:pt x="147" y="324"/>
                </a:lnTo>
                <a:close/>
                <a:moveTo>
                  <a:pt x="883" y="898"/>
                </a:moveTo>
                <a:lnTo>
                  <a:pt x="883" y="898"/>
                </a:lnTo>
                <a:lnTo>
                  <a:pt x="844" y="929"/>
                </a:lnTo>
                <a:lnTo>
                  <a:pt x="824" y="946"/>
                </a:lnTo>
                <a:lnTo>
                  <a:pt x="805" y="963"/>
                </a:lnTo>
                <a:lnTo>
                  <a:pt x="788" y="981"/>
                </a:lnTo>
                <a:lnTo>
                  <a:pt x="771" y="1001"/>
                </a:lnTo>
                <a:lnTo>
                  <a:pt x="756" y="1021"/>
                </a:lnTo>
                <a:lnTo>
                  <a:pt x="742" y="1043"/>
                </a:lnTo>
                <a:lnTo>
                  <a:pt x="775" y="1045"/>
                </a:lnTo>
                <a:lnTo>
                  <a:pt x="775" y="1045"/>
                </a:lnTo>
                <a:lnTo>
                  <a:pt x="782" y="1033"/>
                </a:lnTo>
                <a:lnTo>
                  <a:pt x="789" y="1022"/>
                </a:lnTo>
                <a:lnTo>
                  <a:pt x="799" y="1011"/>
                </a:lnTo>
                <a:lnTo>
                  <a:pt x="809" y="1002"/>
                </a:lnTo>
                <a:lnTo>
                  <a:pt x="809" y="1000"/>
                </a:lnTo>
                <a:lnTo>
                  <a:pt x="809" y="1000"/>
                </a:lnTo>
                <a:lnTo>
                  <a:pt x="829" y="976"/>
                </a:lnTo>
                <a:lnTo>
                  <a:pt x="850" y="952"/>
                </a:lnTo>
                <a:lnTo>
                  <a:pt x="868" y="925"/>
                </a:lnTo>
                <a:lnTo>
                  <a:pt x="883" y="898"/>
                </a:lnTo>
                <a:lnTo>
                  <a:pt x="883" y="898"/>
                </a:lnTo>
                <a:close/>
                <a:moveTo>
                  <a:pt x="25" y="554"/>
                </a:moveTo>
                <a:lnTo>
                  <a:pt x="25" y="554"/>
                </a:lnTo>
                <a:lnTo>
                  <a:pt x="23" y="558"/>
                </a:lnTo>
                <a:lnTo>
                  <a:pt x="22" y="564"/>
                </a:lnTo>
                <a:lnTo>
                  <a:pt x="22" y="577"/>
                </a:lnTo>
                <a:lnTo>
                  <a:pt x="22" y="603"/>
                </a:lnTo>
                <a:lnTo>
                  <a:pt x="22" y="603"/>
                </a:lnTo>
                <a:lnTo>
                  <a:pt x="39" y="579"/>
                </a:lnTo>
                <a:lnTo>
                  <a:pt x="56" y="554"/>
                </a:lnTo>
                <a:lnTo>
                  <a:pt x="88" y="502"/>
                </a:lnTo>
                <a:lnTo>
                  <a:pt x="119" y="449"/>
                </a:lnTo>
                <a:lnTo>
                  <a:pt x="151" y="398"/>
                </a:lnTo>
                <a:lnTo>
                  <a:pt x="151" y="398"/>
                </a:lnTo>
                <a:lnTo>
                  <a:pt x="133" y="415"/>
                </a:lnTo>
                <a:lnTo>
                  <a:pt x="116" y="433"/>
                </a:lnTo>
                <a:lnTo>
                  <a:pt x="99" y="452"/>
                </a:lnTo>
                <a:lnTo>
                  <a:pt x="82" y="471"/>
                </a:lnTo>
                <a:lnTo>
                  <a:pt x="67" y="491"/>
                </a:lnTo>
                <a:lnTo>
                  <a:pt x="53" y="512"/>
                </a:lnTo>
                <a:lnTo>
                  <a:pt x="39" y="533"/>
                </a:lnTo>
                <a:lnTo>
                  <a:pt x="25" y="554"/>
                </a:lnTo>
                <a:lnTo>
                  <a:pt x="25" y="554"/>
                </a:lnTo>
                <a:close/>
                <a:moveTo>
                  <a:pt x="527" y="1033"/>
                </a:moveTo>
                <a:lnTo>
                  <a:pt x="527" y="1033"/>
                </a:lnTo>
                <a:lnTo>
                  <a:pt x="549" y="1038"/>
                </a:lnTo>
                <a:lnTo>
                  <a:pt x="560" y="1038"/>
                </a:lnTo>
                <a:lnTo>
                  <a:pt x="564" y="1038"/>
                </a:lnTo>
                <a:lnTo>
                  <a:pt x="566" y="1035"/>
                </a:lnTo>
                <a:lnTo>
                  <a:pt x="566" y="1035"/>
                </a:lnTo>
                <a:lnTo>
                  <a:pt x="576" y="1022"/>
                </a:lnTo>
                <a:lnTo>
                  <a:pt x="584" y="1009"/>
                </a:lnTo>
                <a:lnTo>
                  <a:pt x="605" y="987"/>
                </a:lnTo>
                <a:lnTo>
                  <a:pt x="626" y="964"/>
                </a:lnTo>
                <a:lnTo>
                  <a:pt x="636" y="952"/>
                </a:lnTo>
                <a:lnTo>
                  <a:pt x="645" y="939"/>
                </a:lnTo>
                <a:lnTo>
                  <a:pt x="645" y="939"/>
                </a:lnTo>
                <a:lnTo>
                  <a:pt x="652" y="929"/>
                </a:lnTo>
                <a:lnTo>
                  <a:pt x="659" y="922"/>
                </a:lnTo>
                <a:lnTo>
                  <a:pt x="666" y="915"/>
                </a:lnTo>
                <a:lnTo>
                  <a:pt x="668" y="911"/>
                </a:lnTo>
                <a:lnTo>
                  <a:pt x="670" y="904"/>
                </a:lnTo>
                <a:lnTo>
                  <a:pt x="670" y="904"/>
                </a:lnTo>
                <a:lnTo>
                  <a:pt x="654" y="914"/>
                </a:lnTo>
                <a:lnTo>
                  <a:pt x="639" y="925"/>
                </a:lnTo>
                <a:lnTo>
                  <a:pt x="609" y="948"/>
                </a:lnTo>
                <a:lnTo>
                  <a:pt x="581" y="973"/>
                </a:lnTo>
                <a:lnTo>
                  <a:pt x="555" y="998"/>
                </a:lnTo>
                <a:lnTo>
                  <a:pt x="555" y="998"/>
                </a:lnTo>
                <a:lnTo>
                  <a:pt x="550" y="998"/>
                </a:lnTo>
                <a:lnTo>
                  <a:pt x="546" y="1001"/>
                </a:lnTo>
                <a:lnTo>
                  <a:pt x="543" y="1005"/>
                </a:lnTo>
                <a:lnTo>
                  <a:pt x="539" y="1011"/>
                </a:lnTo>
                <a:lnTo>
                  <a:pt x="527" y="1033"/>
                </a:lnTo>
                <a:lnTo>
                  <a:pt x="527" y="1033"/>
                </a:lnTo>
                <a:close/>
                <a:moveTo>
                  <a:pt x="1916" y="949"/>
                </a:moveTo>
                <a:lnTo>
                  <a:pt x="1916" y="949"/>
                </a:lnTo>
                <a:lnTo>
                  <a:pt x="1915" y="955"/>
                </a:lnTo>
                <a:lnTo>
                  <a:pt x="1913" y="959"/>
                </a:lnTo>
                <a:lnTo>
                  <a:pt x="1906" y="969"/>
                </a:lnTo>
                <a:lnTo>
                  <a:pt x="1906" y="969"/>
                </a:lnTo>
                <a:lnTo>
                  <a:pt x="1888" y="993"/>
                </a:lnTo>
                <a:lnTo>
                  <a:pt x="1870" y="1016"/>
                </a:lnTo>
                <a:lnTo>
                  <a:pt x="1852" y="1043"/>
                </a:lnTo>
                <a:lnTo>
                  <a:pt x="1835" y="1071"/>
                </a:lnTo>
                <a:lnTo>
                  <a:pt x="1835" y="1071"/>
                </a:lnTo>
                <a:lnTo>
                  <a:pt x="1839" y="1070"/>
                </a:lnTo>
                <a:lnTo>
                  <a:pt x="1842" y="1067"/>
                </a:lnTo>
                <a:lnTo>
                  <a:pt x="1843" y="1063"/>
                </a:lnTo>
                <a:lnTo>
                  <a:pt x="1843" y="1063"/>
                </a:lnTo>
                <a:lnTo>
                  <a:pt x="1861" y="1040"/>
                </a:lnTo>
                <a:lnTo>
                  <a:pt x="1880" y="1019"/>
                </a:lnTo>
                <a:lnTo>
                  <a:pt x="1919" y="979"/>
                </a:lnTo>
                <a:lnTo>
                  <a:pt x="1961" y="941"/>
                </a:lnTo>
                <a:lnTo>
                  <a:pt x="2002" y="903"/>
                </a:lnTo>
                <a:lnTo>
                  <a:pt x="1951" y="903"/>
                </a:lnTo>
                <a:lnTo>
                  <a:pt x="1951" y="903"/>
                </a:lnTo>
                <a:lnTo>
                  <a:pt x="1943" y="915"/>
                </a:lnTo>
                <a:lnTo>
                  <a:pt x="1932" y="927"/>
                </a:lnTo>
                <a:lnTo>
                  <a:pt x="1920" y="938"/>
                </a:lnTo>
                <a:lnTo>
                  <a:pt x="1909" y="949"/>
                </a:lnTo>
                <a:lnTo>
                  <a:pt x="1916" y="949"/>
                </a:lnTo>
                <a:close/>
                <a:moveTo>
                  <a:pt x="144" y="488"/>
                </a:moveTo>
                <a:lnTo>
                  <a:pt x="144" y="488"/>
                </a:lnTo>
                <a:lnTo>
                  <a:pt x="129" y="504"/>
                </a:lnTo>
                <a:lnTo>
                  <a:pt x="113" y="519"/>
                </a:lnTo>
                <a:lnTo>
                  <a:pt x="85" y="550"/>
                </a:lnTo>
                <a:lnTo>
                  <a:pt x="59" y="584"/>
                </a:lnTo>
                <a:lnTo>
                  <a:pt x="33" y="619"/>
                </a:lnTo>
                <a:lnTo>
                  <a:pt x="33" y="619"/>
                </a:lnTo>
                <a:lnTo>
                  <a:pt x="29" y="626"/>
                </a:lnTo>
                <a:lnTo>
                  <a:pt x="26" y="631"/>
                </a:lnTo>
                <a:lnTo>
                  <a:pt x="23" y="645"/>
                </a:lnTo>
                <a:lnTo>
                  <a:pt x="22" y="662"/>
                </a:lnTo>
                <a:lnTo>
                  <a:pt x="18" y="681"/>
                </a:lnTo>
                <a:lnTo>
                  <a:pt x="18" y="681"/>
                </a:lnTo>
                <a:lnTo>
                  <a:pt x="64" y="620"/>
                </a:lnTo>
                <a:lnTo>
                  <a:pt x="85" y="589"/>
                </a:lnTo>
                <a:lnTo>
                  <a:pt x="94" y="574"/>
                </a:lnTo>
                <a:lnTo>
                  <a:pt x="102" y="557"/>
                </a:lnTo>
                <a:lnTo>
                  <a:pt x="102" y="557"/>
                </a:lnTo>
                <a:lnTo>
                  <a:pt x="125" y="523"/>
                </a:lnTo>
                <a:lnTo>
                  <a:pt x="134" y="506"/>
                </a:lnTo>
                <a:lnTo>
                  <a:pt x="144" y="488"/>
                </a:lnTo>
                <a:lnTo>
                  <a:pt x="144" y="488"/>
                </a:lnTo>
                <a:close/>
                <a:moveTo>
                  <a:pt x="871" y="1045"/>
                </a:moveTo>
                <a:lnTo>
                  <a:pt x="871" y="1045"/>
                </a:lnTo>
                <a:lnTo>
                  <a:pt x="909" y="1001"/>
                </a:lnTo>
                <a:lnTo>
                  <a:pt x="948" y="959"/>
                </a:lnTo>
                <a:lnTo>
                  <a:pt x="990" y="918"/>
                </a:lnTo>
                <a:lnTo>
                  <a:pt x="1032" y="880"/>
                </a:lnTo>
                <a:lnTo>
                  <a:pt x="1032" y="880"/>
                </a:lnTo>
                <a:lnTo>
                  <a:pt x="1023" y="877"/>
                </a:lnTo>
                <a:lnTo>
                  <a:pt x="1010" y="876"/>
                </a:lnTo>
                <a:lnTo>
                  <a:pt x="1004" y="876"/>
                </a:lnTo>
                <a:lnTo>
                  <a:pt x="999" y="877"/>
                </a:lnTo>
                <a:lnTo>
                  <a:pt x="994" y="879"/>
                </a:lnTo>
                <a:lnTo>
                  <a:pt x="990" y="882"/>
                </a:lnTo>
                <a:lnTo>
                  <a:pt x="990" y="882"/>
                </a:lnTo>
                <a:lnTo>
                  <a:pt x="958" y="921"/>
                </a:lnTo>
                <a:lnTo>
                  <a:pt x="927" y="960"/>
                </a:lnTo>
                <a:lnTo>
                  <a:pt x="897" y="1002"/>
                </a:lnTo>
                <a:lnTo>
                  <a:pt x="883" y="1023"/>
                </a:lnTo>
                <a:lnTo>
                  <a:pt x="871" y="1045"/>
                </a:lnTo>
                <a:lnTo>
                  <a:pt x="871" y="1045"/>
                </a:lnTo>
                <a:close/>
                <a:moveTo>
                  <a:pt x="638" y="1032"/>
                </a:moveTo>
                <a:lnTo>
                  <a:pt x="638" y="1032"/>
                </a:lnTo>
                <a:lnTo>
                  <a:pt x="643" y="1031"/>
                </a:lnTo>
                <a:lnTo>
                  <a:pt x="647" y="1026"/>
                </a:lnTo>
                <a:lnTo>
                  <a:pt x="654" y="1016"/>
                </a:lnTo>
                <a:lnTo>
                  <a:pt x="661" y="1007"/>
                </a:lnTo>
                <a:lnTo>
                  <a:pt x="670" y="995"/>
                </a:lnTo>
                <a:lnTo>
                  <a:pt x="670" y="993"/>
                </a:lnTo>
                <a:lnTo>
                  <a:pt x="670" y="993"/>
                </a:lnTo>
                <a:lnTo>
                  <a:pt x="675" y="983"/>
                </a:lnTo>
                <a:lnTo>
                  <a:pt x="678" y="979"/>
                </a:lnTo>
                <a:lnTo>
                  <a:pt x="682" y="976"/>
                </a:lnTo>
                <a:lnTo>
                  <a:pt x="685" y="973"/>
                </a:lnTo>
                <a:lnTo>
                  <a:pt x="685" y="973"/>
                </a:lnTo>
                <a:lnTo>
                  <a:pt x="690" y="966"/>
                </a:lnTo>
                <a:lnTo>
                  <a:pt x="695" y="959"/>
                </a:lnTo>
                <a:lnTo>
                  <a:pt x="706" y="946"/>
                </a:lnTo>
                <a:lnTo>
                  <a:pt x="718" y="932"/>
                </a:lnTo>
                <a:lnTo>
                  <a:pt x="722" y="924"/>
                </a:lnTo>
                <a:lnTo>
                  <a:pt x="725" y="915"/>
                </a:lnTo>
                <a:lnTo>
                  <a:pt x="725" y="915"/>
                </a:lnTo>
                <a:lnTo>
                  <a:pt x="698" y="934"/>
                </a:lnTo>
                <a:lnTo>
                  <a:pt x="673" y="953"/>
                </a:lnTo>
                <a:lnTo>
                  <a:pt x="650" y="976"/>
                </a:lnTo>
                <a:lnTo>
                  <a:pt x="629" y="998"/>
                </a:lnTo>
                <a:lnTo>
                  <a:pt x="629" y="998"/>
                </a:lnTo>
                <a:lnTo>
                  <a:pt x="628" y="1000"/>
                </a:lnTo>
                <a:lnTo>
                  <a:pt x="628" y="998"/>
                </a:lnTo>
                <a:lnTo>
                  <a:pt x="629" y="994"/>
                </a:lnTo>
                <a:lnTo>
                  <a:pt x="629" y="993"/>
                </a:lnTo>
                <a:lnTo>
                  <a:pt x="629" y="991"/>
                </a:lnTo>
                <a:lnTo>
                  <a:pt x="626" y="991"/>
                </a:lnTo>
                <a:lnTo>
                  <a:pt x="623" y="995"/>
                </a:lnTo>
                <a:lnTo>
                  <a:pt x="623" y="995"/>
                </a:lnTo>
                <a:lnTo>
                  <a:pt x="616" y="1005"/>
                </a:lnTo>
                <a:lnTo>
                  <a:pt x="611" y="1015"/>
                </a:lnTo>
                <a:lnTo>
                  <a:pt x="604" y="1025"/>
                </a:lnTo>
                <a:lnTo>
                  <a:pt x="597" y="1033"/>
                </a:lnTo>
                <a:lnTo>
                  <a:pt x="597" y="1033"/>
                </a:lnTo>
                <a:lnTo>
                  <a:pt x="602" y="1036"/>
                </a:lnTo>
                <a:lnTo>
                  <a:pt x="607" y="1038"/>
                </a:lnTo>
                <a:lnTo>
                  <a:pt x="616" y="1038"/>
                </a:lnTo>
                <a:lnTo>
                  <a:pt x="628" y="1036"/>
                </a:lnTo>
                <a:lnTo>
                  <a:pt x="638" y="1032"/>
                </a:lnTo>
                <a:lnTo>
                  <a:pt x="638" y="1032"/>
                </a:lnTo>
                <a:close/>
                <a:moveTo>
                  <a:pt x="50" y="891"/>
                </a:moveTo>
                <a:lnTo>
                  <a:pt x="50" y="891"/>
                </a:lnTo>
                <a:lnTo>
                  <a:pt x="53" y="893"/>
                </a:lnTo>
                <a:lnTo>
                  <a:pt x="53" y="894"/>
                </a:lnTo>
                <a:lnTo>
                  <a:pt x="54" y="896"/>
                </a:lnTo>
                <a:lnTo>
                  <a:pt x="53" y="897"/>
                </a:lnTo>
                <a:lnTo>
                  <a:pt x="50" y="898"/>
                </a:lnTo>
                <a:lnTo>
                  <a:pt x="46" y="898"/>
                </a:lnTo>
                <a:lnTo>
                  <a:pt x="54" y="908"/>
                </a:lnTo>
                <a:lnTo>
                  <a:pt x="94" y="849"/>
                </a:lnTo>
                <a:lnTo>
                  <a:pt x="94" y="849"/>
                </a:lnTo>
                <a:lnTo>
                  <a:pt x="123" y="806"/>
                </a:lnTo>
                <a:lnTo>
                  <a:pt x="139" y="782"/>
                </a:lnTo>
                <a:lnTo>
                  <a:pt x="144" y="771"/>
                </a:lnTo>
                <a:lnTo>
                  <a:pt x="150" y="759"/>
                </a:lnTo>
                <a:lnTo>
                  <a:pt x="150" y="759"/>
                </a:lnTo>
                <a:lnTo>
                  <a:pt x="122" y="783"/>
                </a:lnTo>
                <a:lnTo>
                  <a:pt x="95" y="807"/>
                </a:lnTo>
                <a:lnTo>
                  <a:pt x="70" y="834"/>
                </a:lnTo>
                <a:lnTo>
                  <a:pt x="49" y="860"/>
                </a:lnTo>
                <a:lnTo>
                  <a:pt x="49" y="860"/>
                </a:lnTo>
                <a:lnTo>
                  <a:pt x="50" y="860"/>
                </a:lnTo>
                <a:lnTo>
                  <a:pt x="50" y="863"/>
                </a:lnTo>
                <a:lnTo>
                  <a:pt x="47" y="872"/>
                </a:lnTo>
                <a:lnTo>
                  <a:pt x="45" y="880"/>
                </a:lnTo>
                <a:lnTo>
                  <a:pt x="45" y="886"/>
                </a:lnTo>
                <a:lnTo>
                  <a:pt x="46" y="889"/>
                </a:lnTo>
                <a:lnTo>
                  <a:pt x="46" y="889"/>
                </a:lnTo>
                <a:lnTo>
                  <a:pt x="50" y="891"/>
                </a:lnTo>
                <a:lnTo>
                  <a:pt x="50" y="891"/>
                </a:lnTo>
                <a:close/>
                <a:moveTo>
                  <a:pt x="101" y="943"/>
                </a:moveTo>
                <a:lnTo>
                  <a:pt x="101" y="943"/>
                </a:lnTo>
                <a:lnTo>
                  <a:pt x="104" y="952"/>
                </a:lnTo>
                <a:lnTo>
                  <a:pt x="105" y="957"/>
                </a:lnTo>
                <a:lnTo>
                  <a:pt x="109" y="963"/>
                </a:lnTo>
                <a:lnTo>
                  <a:pt x="116" y="969"/>
                </a:lnTo>
                <a:lnTo>
                  <a:pt x="116" y="969"/>
                </a:lnTo>
                <a:lnTo>
                  <a:pt x="119" y="969"/>
                </a:lnTo>
                <a:lnTo>
                  <a:pt x="123" y="969"/>
                </a:lnTo>
                <a:lnTo>
                  <a:pt x="126" y="966"/>
                </a:lnTo>
                <a:lnTo>
                  <a:pt x="129" y="963"/>
                </a:lnTo>
                <a:lnTo>
                  <a:pt x="129" y="963"/>
                </a:lnTo>
                <a:lnTo>
                  <a:pt x="167" y="904"/>
                </a:lnTo>
                <a:lnTo>
                  <a:pt x="185" y="875"/>
                </a:lnTo>
                <a:lnTo>
                  <a:pt x="206" y="846"/>
                </a:lnTo>
                <a:lnTo>
                  <a:pt x="206" y="846"/>
                </a:lnTo>
                <a:lnTo>
                  <a:pt x="209" y="846"/>
                </a:lnTo>
                <a:lnTo>
                  <a:pt x="212" y="846"/>
                </a:lnTo>
                <a:lnTo>
                  <a:pt x="215" y="845"/>
                </a:lnTo>
                <a:lnTo>
                  <a:pt x="216" y="842"/>
                </a:lnTo>
                <a:lnTo>
                  <a:pt x="216" y="842"/>
                </a:lnTo>
                <a:lnTo>
                  <a:pt x="212" y="844"/>
                </a:lnTo>
                <a:lnTo>
                  <a:pt x="209" y="844"/>
                </a:lnTo>
                <a:lnTo>
                  <a:pt x="209" y="842"/>
                </a:lnTo>
                <a:lnTo>
                  <a:pt x="212" y="839"/>
                </a:lnTo>
                <a:lnTo>
                  <a:pt x="212" y="839"/>
                </a:lnTo>
                <a:lnTo>
                  <a:pt x="213" y="838"/>
                </a:lnTo>
                <a:lnTo>
                  <a:pt x="215" y="835"/>
                </a:lnTo>
                <a:lnTo>
                  <a:pt x="215" y="828"/>
                </a:lnTo>
                <a:lnTo>
                  <a:pt x="215" y="828"/>
                </a:lnTo>
                <a:lnTo>
                  <a:pt x="184" y="855"/>
                </a:lnTo>
                <a:lnTo>
                  <a:pt x="154" y="883"/>
                </a:lnTo>
                <a:lnTo>
                  <a:pt x="126" y="912"/>
                </a:lnTo>
                <a:lnTo>
                  <a:pt x="101" y="943"/>
                </a:lnTo>
                <a:lnTo>
                  <a:pt x="101" y="943"/>
                </a:lnTo>
                <a:close/>
                <a:moveTo>
                  <a:pt x="2304" y="1023"/>
                </a:moveTo>
                <a:lnTo>
                  <a:pt x="2446" y="908"/>
                </a:lnTo>
                <a:lnTo>
                  <a:pt x="2446" y="908"/>
                </a:lnTo>
                <a:lnTo>
                  <a:pt x="2410" y="910"/>
                </a:lnTo>
                <a:lnTo>
                  <a:pt x="2393" y="911"/>
                </a:lnTo>
                <a:lnTo>
                  <a:pt x="2377" y="910"/>
                </a:lnTo>
                <a:lnTo>
                  <a:pt x="2377" y="910"/>
                </a:lnTo>
                <a:lnTo>
                  <a:pt x="2360" y="939"/>
                </a:lnTo>
                <a:lnTo>
                  <a:pt x="2342" y="967"/>
                </a:lnTo>
                <a:lnTo>
                  <a:pt x="2304" y="1023"/>
                </a:lnTo>
                <a:lnTo>
                  <a:pt x="2304" y="1023"/>
                </a:lnTo>
                <a:close/>
                <a:moveTo>
                  <a:pt x="583" y="924"/>
                </a:moveTo>
                <a:lnTo>
                  <a:pt x="583" y="924"/>
                </a:lnTo>
                <a:lnTo>
                  <a:pt x="580" y="928"/>
                </a:lnTo>
                <a:lnTo>
                  <a:pt x="576" y="929"/>
                </a:lnTo>
                <a:lnTo>
                  <a:pt x="573" y="928"/>
                </a:lnTo>
                <a:lnTo>
                  <a:pt x="570" y="927"/>
                </a:lnTo>
                <a:lnTo>
                  <a:pt x="570" y="927"/>
                </a:lnTo>
                <a:lnTo>
                  <a:pt x="566" y="934"/>
                </a:lnTo>
                <a:lnTo>
                  <a:pt x="564" y="938"/>
                </a:lnTo>
                <a:lnTo>
                  <a:pt x="566" y="941"/>
                </a:lnTo>
                <a:lnTo>
                  <a:pt x="569" y="939"/>
                </a:lnTo>
                <a:lnTo>
                  <a:pt x="569" y="939"/>
                </a:lnTo>
                <a:lnTo>
                  <a:pt x="536" y="983"/>
                </a:lnTo>
                <a:lnTo>
                  <a:pt x="519" y="1005"/>
                </a:lnTo>
                <a:lnTo>
                  <a:pt x="505" y="1029"/>
                </a:lnTo>
                <a:lnTo>
                  <a:pt x="505" y="1029"/>
                </a:lnTo>
                <a:lnTo>
                  <a:pt x="508" y="1029"/>
                </a:lnTo>
                <a:lnTo>
                  <a:pt x="512" y="1029"/>
                </a:lnTo>
                <a:lnTo>
                  <a:pt x="515" y="1026"/>
                </a:lnTo>
                <a:lnTo>
                  <a:pt x="515" y="1025"/>
                </a:lnTo>
                <a:lnTo>
                  <a:pt x="515" y="1022"/>
                </a:lnTo>
                <a:lnTo>
                  <a:pt x="515" y="1022"/>
                </a:lnTo>
                <a:lnTo>
                  <a:pt x="548" y="990"/>
                </a:lnTo>
                <a:lnTo>
                  <a:pt x="581" y="959"/>
                </a:lnTo>
                <a:lnTo>
                  <a:pt x="616" y="928"/>
                </a:lnTo>
                <a:lnTo>
                  <a:pt x="635" y="914"/>
                </a:lnTo>
                <a:lnTo>
                  <a:pt x="653" y="901"/>
                </a:lnTo>
                <a:lnTo>
                  <a:pt x="600" y="898"/>
                </a:lnTo>
                <a:lnTo>
                  <a:pt x="600" y="898"/>
                </a:lnTo>
                <a:lnTo>
                  <a:pt x="595" y="904"/>
                </a:lnTo>
                <a:lnTo>
                  <a:pt x="591" y="911"/>
                </a:lnTo>
                <a:lnTo>
                  <a:pt x="586" y="917"/>
                </a:lnTo>
                <a:lnTo>
                  <a:pt x="583" y="924"/>
                </a:lnTo>
                <a:lnTo>
                  <a:pt x="583" y="924"/>
                </a:lnTo>
                <a:close/>
                <a:moveTo>
                  <a:pt x="140" y="863"/>
                </a:moveTo>
                <a:lnTo>
                  <a:pt x="144" y="862"/>
                </a:lnTo>
                <a:lnTo>
                  <a:pt x="144" y="862"/>
                </a:lnTo>
                <a:lnTo>
                  <a:pt x="151" y="855"/>
                </a:lnTo>
                <a:lnTo>
                  <a:pt x="153" y="853"/>
                </a:lnTo>
                <a:lnTo>
                  <a:pt x="151" y="853"/>
                </a:lnTo>
                <a:lnTo>
                  <a:pt x="144" y="856"/>
                </a:lnTo>
                <a:lnTo>
                  <a:pt x="144" y="856"/>
                </a:lnTo>
                <a:lnTo>
                  <a:pt x="153" y="841"/>
                </a:lnTo>
                <a:lnTo>
                  <a:pt x="164" y="827"/>
                </a:lnTo>
                <a:lnTo>
                  <a:pt x="175" y="811"/>
                </a:lnTo>
                <a:lnTo>
                  <a:pt x="179" y="804"/>
                </a:lnTo>
                <a:lnTo>
                  <a:pt x="184" y="796"/>
                </a:lnTo>
                <a:lnTo>
                  <a:pt x="184" y="796"/>
                </a:lnTo>
                <a:lnTo>
                  <a:pt x="156" y="824"/>
                </a:lnTo>
                <a:lnTo>
                  <a:pt x="129" y="852"/>
                </a:lnTo>
                <a:lnTo>
                  <a:pt x="80" y="908"/>
                </a:lnTo>
                <a:lnTo>
                  <a:pt x="80" y="908"/>
                </a:lnTo>
                <a:lnTo>
                  <a:pt x="71" y="915"/>
                </a:lnTo>
                <a:lnTo>
                  <a:pt x="70" y="915"/>
                </a:lnTo>
                <a:lnTo>
                  <a:pt x="71" y="914"/>
                </a:lnTo>
                <a:lnTo>
                  <a:pt x="71" y="914"/>
                </a:lnTo>
                <a:lnTo>
                  <a:pt x="66" y="918"/>
                </a:lnTo>
                <a:lnTo>
                  <a:pt x="64" y="922"/>
                </a:lnTo>
                <a:lnTo>
                  <a:pt x="64" y="927"/>
                </a:lnTo>
                <a:lnTo>
                  <a:pt x="66" y="931"/>
                </a:lnTo>
                <a:lnTo>
                  <a:pt x="68" y="935"/>
                </a:lnTo>
                <a:lnTo>
                  <a:pt x="73" y="939"/>
                </a:lnTo>
                <a:lnTo>
                  <a:pt x="84" y="948"/>
                </a:lnTo>
                <a:lnTo>
                  <a:pt x="137" y="865"/>
                </a:lnTo>
                <a:lnTo>
                  <a:pt x="140" y="863"/>
                </a:lnTo>
                <a:close/>
                <a:moveTo>
                  <a:pt x="1419" y="903"/>
                </a:moveTo>
                <a:lnTo>
                  <a:pt x="1354" y="997"/>
                </a:lnTo>
                <a:lnTo>
                  <a:pt x="1354" y="997"/>
                </a:lnTo>
                <a:lnTo>
                  <a:pt x="1387" y="967"/>
                </a:lnTo>
                <a:lnTo>
                  <a:pt x="1420" y="938"/>
                </a:lnTo>
                <a:lnTo>
                  <a:pt x="1438" y="922"/>
                </a:lnTo>
                <a:lnTo>
                  <a:pt x="1455" y="910"/>
                </a:lnTo>
                <a:lnTo>
                  <a:pt x="1475" y="897"/>
                </a:lnTo>
                <a:lnTo>
                  <a:pt x="1495" y="884"/>
                </a:lnTo>
                <a:lnTo>
                  <a:pt x="1495" y="884"/>
                </a:lnTo>
                <a:lnTo>
                  <a:pt x="1479" y="887"/>
                </a:lnTo>
                <a:lnTo>
                  <a:pt x="1461" y="886"/>
                </a:lnTo>
                <a:lnTo>
                  <a:pt x="1444" y="886"/>
                </a:lnTo>
                <a:lnTo>
                  <a:pt x="1429" y="883"/>
                </a:lnTo>
                <a:lnTo>
                  <a:pt x="1429" y="883"/>
                </a:lnTo>
                <a:lnTo>
                  <a:pt x="1424" y="894"/>
                </a:lnTo>
                <a:lnTo>
                  <a:pt x="1419" y="903"/>
                </a:lnTo>
                <a:lnTo>
                  <a:pt x="1419" y="903"/>
                </a:lnTo>
                <a:close/>
                <a:moveTo>
                  <a:pt x="1075" y="1008"/>
                </a:moveTo>
                <a:lnTo>
                  <a:pt x="1075" y="1008"/>
                </a:lnTo>
                <a:lnTo>
                  <a:pt x="1075" y="1007"/>
                </a:lnTo>
                <a:lnTo>
                  <a:pt x="1076" y="1005"/>
                </a:lnTo>
                <a:lnTo>
                  <a:pt x="1079" y="1001"/>
                </a:lnTo>
                <a:lnTo>
                  <a:pt x="1080" y="1000"/>
                </a:lnTo>
                <a:lnTo>
                  <a:pt x="1079" y="998"/>
                </a:lnTo>
                <a:lnTo>
                  <a:pt x="1077" y="998"/>
                </a:lnTo>
                <a:lnTo>
                  <a:pt x="1077" y="998"/>
                </a:lnTo>
                <a:lnTo>
                  <a:pt x="1068" y="1008"/>
                </a:lnTo>
                <a:lnTo>
                  <a:pt x="1058" y="1021"/>
                </a:lnTo>
                <a:lnTo>
                  <a:pt x="1049" y="1033"/>
                </a:lnTo>
                <a:lnTo>
                  <a:pt x="1046" y="1040"/>
                </a:lnTo>
                <a:lnTo>
                  <a:pt x="1044" y="1047"/>
                </a:lnTo>
                <a:lnTo>
                  <a:pt x="1044" y="1047"/>
                </a:lnTo>
                <a:lnTo>
                  <a:pt x="1053" y="1050"/>
                </a:lnTo>
                <a:lnTo>
                  <a:pt x="1063" y="1050"/>
                </a:lnTo>
                <a:lnTo>
                  <a:pt x="1069" y="1050"/>
                </a:lnTo>
                <a:lnTo>
                  <a:pt x="1075" y="1047"/>
                </a:lnTo>
                <a:lnTo>
                  <a:pt x="1079" y="1045"/>
                </a:lnTo>
                <a:lnTo>
                  <a:pt x="1083" y="1039"/>
                </a:lnTo>
                <a:lnTo>
                  <a:pt x="1083" y="1039"/>
                </a:lnTo>
                <a:lnTo>
                  <a:pt x="1103" y="1008"/>
                </a:lnTo>
                <a:lnTo>
                  <a:pt x="1125" y="979"/>
                </a:lnTo>
                <a:lnTo>
                  <a:pt x="1169" y="920"/>
                </a:lnTo>
                <a:lnTo>
                  <a:pt x="1169" y="920"/>
                </a:lnTo>
                <a:lnTo>
                  <a:pt x="1148" y="936"/>
                </a:lnTo>
                <a:lnTo>
                  <a:pt x="1128" y="955"/>
                </a:lnTo>
                <a:lnTo>
                  <a:pt x="1110" y="974"/>
                </a:lnTo>
                <a:lnTo>
                  <a:pt x="1091" y="994"/>
                </a:lnTo>
                <a:lnTo>
                  <a:pt x="1091" y="994"/>
                </a:lnTo>
                <a:lnTo>
                  <a:pt x="1089" y="995"/>
                </a:lnTo>
                <a:lnTo>
                  <a:pt x="1086" y="995"/>
                </a:lnTo>
                <a:lnTo>
                  <a:pt x="1086" y="995"/>
                </a:lnTo>
                <a:lnTo>
                  <a:pt x="1084" y="1000"/>
                </a:lnTo>
                <a:lnTo>
                  <a:pt x="1082" y="1004"/>
                </a:lnTo>
                <a:lnTo>
                  <a:pt x="1075" y="1008"/>
                </a:lnTo>
                <a:lnTo>
                  <a:pt x="1073" y="1011"/>
                </a:lnTo>
                <a:lnTo>
                  <a:pt x="1075" y="1008"/>
                </a:lnTo>
                <a:close/>
                <a:moveTo>
                  <a:pt x="25" y="699"/>
                </a:moveTo>
                <a:lnTo>
                  <a:pt x="25" y="699"/>
                </a:lnTo>
                <a:lnTo>
                  <a:pt x="23" y="705"/>
                </a:lnTo>
                <a:lnTo>
                  <a:pt x="22" y="709"/>
                </a:lnTo>
                <a:lnTo>
                  <a:pt x="23" y="720"/>
                </a:lnTo>
                <a:lnTo>
                  <a:pt x="25" y="731"/>
                </a:lnTo>
                <a:lnTo>
                  <a:pt x="26" y="742"/>
                </a:lnTo>
                <a:lnTo>
                  <a:pt x="26" y="742"/>
                </a:lnTo>
                <a:lnTo>
                  <a:pt x="75" y="655"/>
                </a:lnTo>
                <a:lnTo>
                  <a:pt x="101" y="613"/>
                </a:lnTo>
                <a:lnTo>
                  <a:pt x="129" y="571"/>
                </a:lnTo>
                <a:lnTo>
                  <a:pt x="129" y="571"/>
                </a:lnTo>
                <a:lnTo>
                  <a:pt x="101" y="601"/>
                </a:lnTo>
                <a:lnTo>
                  <a:pt x="74" y="631"/>
                </a:lnTo>
                <a:lnTo>
                  <a:pt x="49" y="664"/>
                </a:lnTo>
                <a:lnTo>
                  <a:pt x="25" y="699"/>
                </a:lnTo>
                <a:lnTo>
                  <a:pt x="25" y="699"/>
                </a:lnTo>
                <a:close/>
                <a:moveTo>
                  <a:pt x="67" y="821"/>
                </a:moveTo>
                <a:lnTo>
                  <a:pt x="119" y="769"/>
                </a:lnTo>
                <a:lnTo>
                  <a:pt x="119" y="769"/>
                </a:lnTo>
                <a:lnTo>
                  <a:pt x="129" y="761"/>
                </a:lnTo>
                <a:lnTo>
                  <a:pt x="141" y="752"/>
                </a:lnTo>
                <a:lnTo>
                  <a:pt x="153" y="745"/>
                </a:lnTo>
                <a:lnTo>
                  <a:pt x="165" y="741"/>
                </a:lnTo>
                <a:lnTo>
                  <a:pt x="161" y="683"/>
                </a:lnTo>
                <a:lnTo>
                  <a:pt x="148" y="697"/>
                </a:lnTo>
                <a:lnTo>
                  <a:pt x="148" y="697"/>
                </a:lnTo>
                <a:lnTo>
                  <a:pt x="146" y="697"/>
                </a:lnTo>
                <a:lnTo>
                  <a:pt x="141" y="699"/>
                </a:lnTo>
                <a:lnTo>
                  <a:pt x="139" y="703"/>
                </a:lnTo>
                <a:lnTo>
                  <a:pt x="136" y="707"/>
                </a:lnTo>
                <a:lnTo>
                  <a:pt x="134" y="710"/>
                </a:lnTo>
                <a:lnTo>
                  <a:pt x="134" y="713"/>
                </a:lnTo>
                <a:lnTo>
                  <a:pt x="136" y="714"/>
                </a:lnTo>
                <a:lnTo>
                  <a:pt x="139" y="713"/>
                </a:lnTo>
                <a:lnTo>
                  <a:pt x="139" y="713"/>
                </a:lnTo>
                <a:lnTo>
                  <a:pt x="120" y="740"/>
                </a:lnTo>
                <a:lnTo>
                  <a:pt x="102" y="768"/>
                </a:lnTo>
                <a:lnTo>
                  <a:pt x="84" y="794"/>
                </a:lnTo>
                <a:lnTo>
                  <a:pt x="67" y="821"/>
                </a:lnTo>
                <a:lnTo>
                  <a:pt x="67" y="821"/>
                </a:lnTo>
                <a:close/>
                <a:moveTo>
                  <a:pt x="801" y="896"/>
                </a:moveTo>
                <a:lnTo>
                  <a:pt x="801" y="896"/>
                </a:lnTo>
                <a:lnTo>
                  <a:pt x="785" y="897"/>
                </a:lnTo>
                <a:lnTo>
                  <a:pt x="772" y="898"/>
                </a:lnTo>
                <a:lnTo>
                  <a:pt x="758" y="898"/>
                </a:lnTo>
                <a:lnTo>
                  <a:pt x="747" y="900"/>
                </a:lnTo>
                <a:lnTo>
                  <a:pt x="747" y="900"/>
                </a:lnTo>
                <a:lnTo>
                  <a:pt x="742" y="911"/>
                </a:lnTo>
                <a:lnTo>
                  <a:pt x="736" y="922"/>
                </a:lnTo>
                <a:lnTo>
                  <a:pt x="729" y="932"/>
                </a:lnTo>
                <a:lnTo>
                  <a:pt x="720" y="942"/>
                </a:lnTo>
                <a:lnTo>
                  <a:pt x="712" y="950"/>
                </a:lnTo>
                <a:lnTo>
                  <a:pt x="704" y="959"/>
                </a:lnTo>
                <a:lnTo>
                  <a:pt x="685" y="973"/>
                </a:lnTo>
                <a:lnTo>
                  <a:pt x="682" y="976"/>
                </a:lnTo>
                <a:lnTo>
                  <a:pt x="677" y="988"/>
                </a:lnTo>
                <a:lnTo>
                  <a:pt x="677" y="988"/>
                </a:lnTo>
                <a:lnTo>
                  <a:pt x="684" y="984"/>
                </a:lnTo>
                <a:lnTo>
                  <a:pt x="687" y="983"/>
                </a:lnTo>
                <a:lnTo>
                  <a:pt x="685" y="986"/>
                </a:lnTo>
                <a:lnTo>
                  <a:pt x="685" y="986"/>
                </a:lnTo>
                <a:lnTo>
                  <a:pt x="674" y="1001"/>
                </a:lnTo>
                <a:lnTo>
                  <a:pt x="668" y="1009"/>
                </a:lnTo>
                <a:lnTo>
                  <a:pt x="664" y="1019"/>
                </a:lnTo>
                <a:lnTo>
                  <a:pt x="664" y="1019"/>
                </a:lnTo>
                <a:lnTo>
                  <a:pt x="697" y="987"/>
                </a:lnTo>
                <a:lnTo>
                  <a:pt x="729" y="955"/>
                </a:lnTo>
                <a:lnTo>
                  <a:pt x="764" y="924"/>
                </a:lnTo>
                <a:lnTo>
                  <a:pt x="801" y="896"/>
                </a:lnTo>
                <a:lnTo>
                  <a:pt x="801" y="896"/>
                </a:lnTo>
                <a:close/>
                <a:moveTo>
                  <a:pt x="40" y="959"/>
                </a:moveTo>
                <a:lnTo>
                  <a:pt x="40" y="959"/>
                </a:lnTo>
                <a:lnTo>
                  <a:pt x="81" y="980"/>
                </a:lnTo>
                <a:lnTo>
                  <a:pt x="101" y="990"/>
                </a:lnTo>
                <a:lnTo>
                  <a:pt x="122" y="1000"/>
                </a:lnTo>
                <a:lnTo>
                  <a:pt x="146" y="1007"/>
                </a:lnTo>
                <a:lnTo>
                  <a:pt x="170" y="1012"/>
                </a:lnTo>
                <a:lnTo>
                  <a:pt x="196" y="1016"/>
                </a:lnTo>
                <a:lnTo>
                  <a:pt x="224" y="1016"/>
                </a:lnTo>
                <a:lnTo>
                  <a:pt x="224" y="1016"/>
                </a:lnTo>
                <a:lnTo>
                  <a:pt x="199" y="1014"/>
                </a:lnTo>
                <a:lnTo>
                  <a:pt x="174" y="1008"/>
                </a:lnTo>
                <a:lnTo>
                  <a:pt x="151" y="1001"/>
                </a:lnTo>
                <a:lnTo>
                  <a:pt x="129" y="993"/>
                </a:lnTo>
                <a:lnTo>
                  <a:pt x="108" y="983"/>
                </a:lnTo>
                <a:lnTo>
                  <a:pt x="88" y="973"/>
                </a:lnTo>
                <a:lnTo>
                  <a:pt x="50" y="949"/>
                </a:lnTo>
                <a:lnTo>
                  <a:pt x="50" y="949"/>
                </a:lnTo>
                <a:lnTo>
                  <a:pt x="37" y="920"/>
                </a:lnTo>
                <a:lnTo>
                  <a:pt x="29" y="903"/>
                </a:lnTo>
                <a:lnTo>
                  <a:pt x="25" y="897"/>
                </a:lnTo>
                <a:lnTo>
                  <a:pt x="21" y="893"/>
                </a:lnTo>
                <a:lnTo>
                  <a:pt x="21" y="893"/>
                </a:lnTo>
                <a:lnTo>
                  <a:pt x="25" y="911"/>
                </a:lnTo>
                <a:lnTo>
                  <a:pt x="29" y="928"/>
                </a:lnTo>
                <a:lnTo>
                  <a:pt x="35" y="945"/>
                </a:lnTo>
                <a:lnTo>
                  <a:pt x="40" y="959"/>
                </a:lnTo>
                <a:lnTo>
                  <a:pt x="40" y="959"/>
                </a:lnTo>
                <a:close/>
                <a:moveTo>
                  <a:pt x="26" y="783"/>
                </a:moveTo>
                <a:lnTo>
                  <a:pt x="26" y="783"/>
                </a:lnTo>
                <a:lnTo>
                  <a:pt x="25" y="789"/>
                </a:lnTo>
                <a:lnTo>
                  <a:pt x="25" y="796"/>
                </a:lnTo>
                <a:lnTo>
                  <a:pt x="26" y="801"/>
                </a:lnTo>
                <a:lnTo>
                  <a:pt x="28" y="804"/>
                </a:lnTo>
                <a:lnTo>
                  <a:pt x="32" y="807"/>
                </a:lnTo>
                <a:lnTo>
                  <a:pt x="32" y="807"/>
                </a:lnTo>
                <a:lnTo>
                  <a:pt x="52" y="766"/>
                </a:lnTo>
                <a:lnTo>
                  <a:pt x="73" y="726"/>
                </a:lnTo>
                <a:lnTo>
                  <a:pt x="95" y="688"/>
                </a:lnTo>
                <a:lnTo>
                  <a:pt x="119" y="651"/>
                </a:lnTo>
                <a:lnTo>
                  <a:pt x="119" y="651"/>
                </a:lnTo>
                <a:lnTo>
                  <a:pt x="92" y="681"/>
                </a:lnTo>
                <a:lnTo>
                  <a:pt x="78" y="695"/>
                </a:lnTo>
                <a:lnTo>
                  <a:pt x="66" y="710"/>
                </a:lnTo>
                <a:lnTo>
                  <a:pt x="54" y="727"/>
                </a:lnTo>
                <a:lnTo>
                  <a:pt x="43" y="744"/>
                </a:lnTo>
                <a:lnTo>
                  <a:pt x="33" y="764"/>
                </a:lnTo>
                <a:lnTo>
                  <a:pt x="26" y="783"/>
                </a:lnTo>
                <a:lnTo>
                  <a:pt x="26" y="783"/>
                </a:lnTo>
                <a:close/>
                <a:moveTo>
                  <a:pt x="59" y="418"/>
                </a:moveTo>
                <a:lnTo>
                  <a:pt x="59" y="418"/>
                </a:lnTo>
                <a:lnTo>
                  <a:pt x="81" y="390"/>
                </a:lnTo>
                <a:lnTo>
                  <a:pt x="94" y="376"/>
                </a:lnTo>
                <a:lnTo>
                  <a:pt x="105" y="362"/>
                </a:lnTo>
                <a:lnTo>
                  <a:pt x="105" y="362"/>
                </a:lnTo>
                <a:lnTo>
                  <a:pt x="112" y="352"/>
                </a:lnTo>
                <a:lnTo>
                  <a:pt x="120" y="342"/>
                </a:lnTo>
                <a:lnTo>
                  <a:pt x="137" y="324"/>
                </a:lnTo>
                <a:lnTo>
                  <a:pt x="144" y="312"/>
                </a:lnTo>
                <a:lnTo>
                  <a:pt x="150" y="300"/>
                </a:lnTo>
                <a:lnTo>
                  <a:pt x="151" y="293"/>
                </a:lnTo>
                <a:lnTo>
                  <a:pt x="153" y="286"/>
                </a:lnTo>
                <a:lnTo>
                  <a:pt x="153" y="276"/>
                </a:lnTo>
                <a:lnTo>
                  <a:pt x="153" y="266"/>
                </a:lnTo>
                <a:lnTo>
                  <a:pt x="153" y="266"/>
                </a:lnTo>
                <a:lnTo>
                  <a:pt x="148" y="275"/>
                </a:lnTo>
                <a:lnTo>
                  <a:pt x="143" y="282"/>
                </a:lnTo>
                <a:lnTo>
                  <a:pt x="132" y="293"/>
                </a:lnTo>
                <a:lnTo>
                  <a:pt x="122" y="305"/>
                </a:lnTo>
                <a:lnTo>
                  <a:pt x="118" y="312"/>
                </a:lnTo>
                <a:lnTo>
                  <a:pt x="113" y="319"/>
                </a:lnTo>
                <a:lnTo>
                  <a:pt x="113" y="319"/>
                </a:lnTo>
                <a:lnTo>
                  <a:pt x="101" y="345"/>
                </a:lnTo>
                <a:lnTo>
                  <a:pt x="85" y="369"/>
                </a:lnTo>
                <a:lnTo>
                  <a:pt x="71" y="393"/>
                </a:lnTo>
                <a:lnTo>
                  <a:pt x="59" y="418"/>
                </a:lnTo>
                <a:lnTo>
                  <a:pt x="59" y="418"/>
                </a:lnTo>
                <a:close/>
                <a:moveTo>
                  <a:pt x="129" y="439"/>
                </a:moveTo>
                <a:lnTo>
                  <a:pt x="137" y="442"/>
                </a:lnTo>
                <a:lnTo>
                  <a:pt x="70" y="553"/>
                </a:lnTo>
                <a:lnTo>
                  <a:pt x="70" y="553"/>
                </a:lnTo>
                <a:lnTo>
                  <a:pt x="82" y="536"/>
                </a:lnTo>
                <a:lnTo>
                  <a:pt x="97" y="520"/>
                </a:lnTo>
                <a:lnTo>
                  <a:pt x="129" y="488"/>
                </a:lnTo>
                <a:lnTo>
                  <a:pt x="129" y="488"/>
                </a:lnTo>
                <a:lnTo>
                  <a:pt x="136" y="484"/>
                </a:lnTo>
                <a:lnTo>
                  <a:pt x="143" y="478"/>
                </a:lnTo>
                <a:lnTo>
                  <a:pt x="150" y="471"/>
                </a:lnTo>
                <a:lnTo>
                  <a:pt x="154" y="461"/>
                </a:lnTo>
                <a:lnTo>
                  <a:pt x="157" y="452"/>
                </a:lnTo>
                <a:lnTo>
                  <a:pt x="158" y="440"/>
                </a:lnTo>
                <a:lnTo>
                  <a:pt x="157" y="429"/>
                </a:lnTo>
                <a:lnTo>
                  <a:pt x="154" y="418"/>
                </a:lnTo>
                <a:lnTo>
                  <a:pt x="154" y="418"/>
                </a:lnTo>
                <a:lnTo>
                  <a:pt x="151" y="422"/>
                </a:lnTo>
                <a:lnTo>
                  <a:pt x="148" y="425"/>
                </a:lnTo>
                <a:lnTo>
                  <a:pt x="146" y="428"/>
                </a:lnTo>
                <a:lnTo>
                  <a:pt x="143" y="429"/>
                </a:lnTo>
                <a:lnTo>
                  <a:pt x="136" y="432"/>
                </a:lnTo>
                <a:lnTo>
                  <a:pt x="132" y="435"/>
                </a:lnTo>
                <a:lnTo>
                  <a:pt x="129" y="439"/>
                </a:lnTo>
                <a:lnTo>
                  <a:pt x="129" y="439"/>
                </a:lnTo>
                <a:close/>
                <a:moveTo>
                  <a:pt x="146" y="215"/>
                </a:moveTo>
                <a:lnTo>
                  <a:pt x="146" y="215"/>
                </a:lnTo>
                <a:lnTo>
                  <a:pt x="134" y="231"/>
                </a:lnTo>
                <a:lnTo>
                  <a:pt x="125" y="248"/>
                </a:lnTo>
                <a:lnTo>
                  <a:pt x="105" y="282"/>
                </a:lnTo>
                <a:lnTo>
                  <a:pt x="88" y="317"/>
                </a:lnTo>
                <a:lnTo>
                  <a:pt x="71" y="352"/>
                </a:lnTo>
                <a:lnTo>
                  <a:pt x="71" y="352"/>
                </a:lnTo>
                <a:lnTo>
                  <a:pt x="89" y="326"/>
                </a:lnTo>
                <a:lnTo>
                  <a:pt x="108" y="301"/>
                </a:lnTo>
                <a:lnTo>
                  <a:pt x="129" y="276"/>
                </a:lnTo>
                <a:lnTo>
                  <a:pt x="140" y="263"/>
                </a:lnTo>
                <a:lnTo>
                  <a:pt x="151" y="252"/>
                </a:lnTo>
                <a:lnTo>
                  <a:pt x="151" y="252"/>
                </a:lnTo>
                <a:lnTo>
                  <a:pt x="153" y="249"/>
                </a:lnTo>
                <a:lnTo>
                  <a:pt x="154" y="246"/>
                </a:lnTo>
                <a:lnTo>
                  <a:pt x="153" y="235"/>
                </a:lnTo>
                <a:lnTo>
                  <a:pt x="151" y="211"/>
                </a:lnTo>
                <a:lnTo>
                  <a:pt x="151" y="211"/>
                </a:lnTo>
                <a:lnTo>
                  <a:pt x="146" y="215"/>
                </a:lnTo>
                <a:lnTo>
                  <a:pt x="146" y="215"/>
                </a:lnTo>
                <a:close/>
                <a:moveTo>
                  <a:pt x="75" y="900"/>
                </a:moveTo>
                <a:lnTo>
                  <a:pt x="75" y="900"/>
                </a:lnTo>
                <a:lnTo>
                  <a:pt x="97" y="872"/>
                </a:lnTo>
                <a:lnTo>
                  <a:pt x="120" y="845"/>
                </a:lnTo>
                <a:lnTo>
                  <a:pt x="146" y="818"/>
                </a:lnTo>
                <a:lnTo>
                  <a:pt x="171" y="794"/>
                </a:lnTo>
                <a:lnTo>
                  <a:pt x="171" y="794"/>
                </a:lnTo>
                <a:lnTo>
                  <a:pt x="175" y="790"/>
                </a:lnTo>
                <a:lnTo>
                  <a:pt x="177" y="785"/>
                </a:lnTo>
                <a:lnTo>
                  <a:pt x="177" y="780"/>
                </a:lnTo>
                <a:lnTo>
                  <a:pt x="175" y="775"/>
                </a:lnTo>
                <a:lnTo>
                  <a:pt x="171" y="766"/>
                </a:lnTo>
                <a:lnTo>
                  <a:pt x="167" y="758"/>
                </a:lnTo>
                <a:lnTo>
                  <a:pt x="167" y="758"/>
                </a:lnTo>
                <a:lnTo>
                  <a:pt x="161" y="769"/>
                </a:lnTo>
                <a:lnTo>
                  <a:pt x="154" y="779"/>
                </a:lnTo>
                <a:lnTo>
                  <a:pt x="139" y="800"/>
                </a:lnTo>
                <a:lnTo>
                  <a:pt x="136" y="803"/>
                </a:lnTo>
                <a:lnTo>
                  <a:pt x="134" y="808"/>
                </a:lnTo>
                <a:lnTo>
                  <a:pt x="134" y="808"/>
                </a:lnTo>
                <a:lnTo>
                  <a:pt x="104" y="853"/>
                </a:lnTo>
                <a:lnTo>
                  <a:pt x="88" y="876"/>
                </a:lnTo>
                <a:lnTo>
                  <a:pt x="75" y="900"/>
                </a:lnTo>
                <a:lnTo>
                  <a:pt x="75" y="900"/>
                </a:lnTo>
                <a:close/>
                <a:moveTo>
                  <a:pt x="40" y="824"/>
                </a:moveTo>
                <a:lnTo>
                  <a:pt x="40" y="824"/>
                </a:lnTo>
                <a:lnTo>
                  <a:pt x="32" y="821"/>
                </a:lnTo>
                <a:lnTo>
                  <a:pt x="29" y="820"/>
                </a:lnTo>
                <a:lnTo>
                  <a:pt x="28" y="821"/>
                </a:lnTo>
                <a:lnTo>
                  <a:pt x="28" y="823"/>
                </a:lnTo>
                <a:lnTo>
                  <a:pt x="28" y="827"/>
                </a:lnTo>
                <a:lnTo>
                  <a:pt x="28" y="827"/>
                </a:lnTo>
                <a:lnTo>
                  <a:pt x="29" y="832"/>
                </a:lnTo>
                <a:lnTo>
                  <a:pt x="30" y="841"/>
                </a:lnTo>
                <a:lnTo>
                  <a:pt x="30" y="855"/>
                </a:lnTo>
                <a:lnTo>
                  <a:pt x="30" y="855"/>
                </a:lnTo>
                <a:lnTo>
                  <a:pt x="57" y="814"/>
                </a:lnTo>
                <a:lnTo>
                  <a:pt x="85" y="773"/>
                </a:lnTo>
                <a:lnTo>
                  <a:pt x="112" y="733"/>
                </a:lnTo>
                <a:lnTo>
                  <a:pt x="139" y="693"/>
                </a:lnTo>
                <a:lnTo>
                  <a:pt x="139" y="693"/>
                </a:lnTo>
                <a:lnTo>
                  <a:pt x="112" y="723"/>
                </a:lnTo>
                <a:lnTo>
                  <a:pt x="85" y="754"/>
                </a:lnTo>
                <a:lnTo>
                  <a:pt x="73" y="771"/>
                </a:lnTo>
                <a:lnTo>
                  <a:pt x="61" y="787"/>
                </a:lnTo>
                <a:lnTo>
                  <a:pt x="50" y="804"/>
                </a:lnTo>
                <a:lnTo>
                  <a:pt x="40" y="824"/>
                </a:lnTo>
                <a:lnTo>
                  <a:pt x="40" y="824"/>
                </a:lnTo>
                <a:close/>
                <a:moveTo>
                  <a:pt x="2481" y="1001"/>
                </a:moveTo>
                <a:lnTo>
                  <a:pt x="2481" y="1001"/>
                </a:lnTo>
                <a:lnTo>
                  <a:pt x="2532" y="955"/>
                </a:lnTo>
                <a:lnTo>
                  <a:pt x="2560" y="931"/>
                </a:lnTo>
                <a:lnTo>
                  <a:pt x="2587" y="908"/>
                </a:lnTo>
                <a:lnTo>
                  <a:pt x="2587" y="908"/>
                </a:lnTo>
                <a:lnTo>
                  <a:pt x="2580" y="910"/>
                </a:lnTo>
                <a:lnTo>
                  <a:pt x="2574" y="910"/>
                </a:lnTo>
                <a:lnTo>
                  <a:pt x="2560" y="908"/>
                </a:lnTo>
                <a:lnTo>
                  <a:pt x="2550" y="908"/>
                </a:lnTo>
                <a:lnTo>
                  <a:pt x="2546" y="910"/>
                </a:lnTo>
                <a:lnTo>
                  <a:pt x="2543" y="911"/>
                </a:lnTo>
                <a:lnTo>
                  <a:pt x="2481" y="1001"/>
                </a:lnTo>
                <a:close/>
                <a:moveTo>
                  <a:pt x="333" y="936"/>
                </a:moveTo>
                <a:lnTo>
                  <a:pt x="333" y="929"/>
                </a:lnTo>
                <a:lnTo>
                  <a:pt x="333" y="929"/>
                </a:lnTo>
                <a:lnTo>
                  <a:pt x="344" y="920"/>
                </a:lnTo>
                <a:lnTo>
                  <a:pt x="354" y="907"/>
                </a:lnTo>
                <a:lnTo>
                  <a:pt x="363" y="893"/>
                </a:lnTo>
                <a:lnTo>
                  <a:pt x="371" y="877"/>
                </a:lnTo>
                <a:lnTo>
                  <a:pt x="371" y="877"/>
                </a:lnTo>
                <a:lnTo>
                  <a:pt x="371" y="872"/>
                </a:lnTo>
                <a:lnTo>
                  <a:pt x="369" y="870"/>
                </a:lnTo>
                <a:lnTo>
                  <a:pt x="365" y="869"/>
                </a:lnTo>
                <a:lnTo>
                  <a:pt x="362" y="870"/>
                </a:lnTo>
                <a:lnTo>
                  <a:pt x="362" y="870"/>
                </a:lnTo>
                <a:lnTo>
                  <a:pt x="335" y="889"/>
                </a:lnTo>
                <a:lnTo>
                  <a:pt x="323" y="900"/>
                </a:lnTo>
                <a:lnTo>
                  <a:pt x="312" y="910"/>
                </a:lnTo>
                <a:lnTo>
                  <a:pt x="300" y="922"/>
                </a:lnTo>
                <a:lnTo>
                  <a:pt x="289" y="935"/>
                </a:lnTo>
                <a:lnTo>
                  <a:pt x="279" y="948"/>
                </a:lnTo>
                <a:lnTo>
                  <a:pt x="271" y="962"/>
                </a:lnTo>
                <a:lnTo>
                  <a:pt x="351" y="889"/>
                </a:lnTo>
                <a:lnTo>
                  <a:pt x="351" y="889"/>
                </a:lnTo>
                <a:lnTo>
                  <a:pt x="348" y="896"/>
                </a:lnTo>
                <a:lnTo>
                  <a:pt x="344" y="903"/>
                </a:lnTo>
                <a:lnTo>
                  <a:pt x="335" y="915"/>
                </a:lnTo>
                <a:lnTo>
                  <a:pt x="327" y="927"/>
                </a:lnTo>
                <a:lnTo>
                  <a:pt x="323" y="934"/>
                </a:lnTo>
                <a:lnTo>
                  <a:pt x="320" y="941"/>
                </a:lnTo>
                <a:lnTo>
                  <a:pt x="333" y="936"/>
                </a:lnTo>
                <a:close/>
                <a:moveTo>
                  <a:pt x="1122" y="1014"/>
                </a:moveTo>
                <a:lnTo>
                  <a:pt x="1122" y="1014"/>
                </a:lnTo>
                <a:lnTo>
                  <a:pt x="1136" y="1002"/>
                </a:lnTo>
                <a:lnTo>
                  <a:pt x="1152" y="990"/>
                </a:lnTo>
                <a:lnTo>
                  <a:pt x="1180" y="962"/>
                </a:lnTo>
                <a:lnTo>
                  <a:pt x="1208" y="934"/>
                </a:lnTo>
                <a:lnTo>
                  <a:pt x="1222" y="921"/>
                </a:lnTo>
                <a:lnTo>
                  <a:pt x="1238" y="908"/>
                </a:lnTo>
                <a:lnTo>
                  <a:pt x="1233" y="908"/>
                </a:lnTo>
                <a:lnTo>
                  <a:pt x="1256" y="894"/>
                </a:lnTo>
                <a:lnTo>
                  <a:pt x="1256" y="894"/>
                </a:lnTo>
                <a:lnTo>
                  <a:pt x="1260" y="889"/>
                </a:lnTo>
                <a:lnTo>
                  <a:pt x="1263" y="887"/>
                </a:lnTo>
                <a:lnTo>
                  <a:pt x="1266" y="887"/>
                </a:lnTo>
                <a:lnTo>
                  <a:pt x="1266" y="887"/>
                </a:lnTo>
                <a:lnTo>
                  <a:pt x="1266" y="884"/>
                </a:lnTo>
                <a:lnTo>
                  <a:pt x="1267" y="883"/>
                </a:lnTo>
                <a:lnTo>
                  <a:pt x="1270" y="880"/>
                </a:lnTo>
                <a:lnTo>
                  <a:pt x="1270" y="880"/>
                </a:lnTo>
                <a:lnTo>
                  <a:pt x="1259" y="886"/>
                </a:lnTo>
                <a:lnTo>
                  <a:pt x="1247" y="891"/>
                </a:lnTo>
                <a:lnTo>
                  <a:pt x="1225" y="907"/>
                </a:lnTo>
                <a:lnTo>
                  <a:pt x="1204" y="925"/>
                </a:lnTo>
                <a:lnTo>
                  <a:pt x="1186" y="942"/>
                </a:lnTo>
                <a:lnTo>
                  <a:pt x="1120" y="1007"/>
                </a:lnTo>
                <a:lnTo>
                  <a:pt x="1117" y="1009"/>
                </a:lnTo>
                <a:lnTo>
                  <a:pt x="1114" y="1015"/>
                </a:lnTo>
                <a:lnTo>
                  <a:pt x="1114" y="1015"/>
                </a:lnTo>
                <a:lnTo>
                  <a:pt x="1118" y="1015"/>
                </a:lnTo>
                <a:lnTo>
                  <a:pt x="1122" y="1014"/>
                </a:lnTo>
                <a:lnTo>
                  <a:pt x="1122" y="1014"/>
                </a:lnTo>
                <a:close/>
                <a:moveTo>
                  <a:pt x="200" y="776"/>
                </a:moveTo>
                <a:lnTo>
                  <a:pt x="200" y="776"/>
                </a:lnTo>
                <a:lnTo>
                  <a:pt x="200" y="783"/>
                </a:lnTo>
                <a:lnTo>
                  <a:pt x="203" y="789"/>
                </a:lnTo>
                <a:lnTo>
                  <a:pt x="208" y="793"/>
                </a:lnTo>
                <a:lnTo>
                  <a:pt x="212" y="797"/>
                </a:lnTo>
                <a:lnTo>
                  <a:pt x="223" y="803"/>
                </a:lnTo>
                <a:lnTo>
                  <a:pt x="234" y="807"/>
                </a:lnTo>
                <a:lnTo>
                  <a:pt x="234" y="807"/>
                </a:lnTo>
                <a:lnTo>
                  <a:pt x="224" y="794"/>
                </a:lnTo>
                <a:lnTo>
                  <a:pt x="216" y="780"/>
                </a:lnTo>
                <a:lnTo>
                  <a:pt x="209" y="765"/>
                </a:lnTo>
                <a:lnTo>
                  <a:pt x="202" y="748"/>
                </a:lnTo>
                <a:lnTo>
                  <a:pt x="189" y="716"/>
                </a:lnTo>
                <a:lnTo>
                  <a:pt x="178" y="681"/>
                </a:lnTo>
                <a:lnTo>
                  <a:pt x="178" y="681"/>
                </a:lnTo>
                <a:lnTo>
                  <a:pt x="178" y="706"/>
                </a:lnTo>
                <a:lnTo>
                  <a:pt x="181" y="730"/>
                </a:lnTo>
                <a:lnTo>
                  <a:pt x="184" y="752"/>
                </a:lnTo>
                <a:lnTo>
                  <a:pt x="191" y="772"/>
                </a:lnTo>
                <a:lnTo>
                  <a:pt x="191" y="772"/>
                </a:lnTo>
                <a:lnTo>
                  <a:pt x="192" y="775"/>
                </a:lnTo>
                <a:lnTo>
                  <a:pt x="196" y="775"/>
                </a:lnTo>
                <a:lnTo>
                  <a:pt x="199" y="775"/>
                </a:lnTo>
                <a:lnTo>
                  <a:pt x="200" y="776"/>
                </a:lnTo>
                <a:lnTo>
                  <a:pt x="200" y="776"/>
                </a:lnTo>
                <a:close/>
                <a:moveTo>
                  <a:pt x="907" y="887"/>
                </a:moveTo>
                <a:lnTo>
                  <a:pt x="861" y="960"/>
                </a:lnTo>
                <a:lnTo>
                  <a:pt x="861" y="960"/>
                </a:lnTo>
                <a:lnTo>
                  <a:pt x="883" y="939"/>
                </a:lnTo>
                <a:lnTo>
                  <a:pt x="907" y="920"/>
                </a:lnTo>
                <a:lnTo>
                  <a:pt x="931" y="900"/>
                </a:lnTo>
                <a:lnTo>
                  <a:pt x="958" y="882"/>
                </a:lnTo>
                <a:lnTo>
                  <a:pt x="958" y="882"/>
                </a:lnTo>
                <a:lnTo>
                  <a:pt x="935" y="884"/>
                </a:lnTo>
                <a:lnTo>
                  <a:pt x="926" y="884"/>
                </a:lnTo>
                <a:lnTo>
                  <a:pt x="916" y="884"/>
                </a:lnTo>
                <a:lnTo>
                  <a:pt x="916" y="884"/>
                </a:lnTo>
                <a:lnTo>
                  <a:pt x="907" y="887"/>
                </a:lnTo>
                <a:lnTo>
                  <a:pt x="907" y="887"/>
                </a:lnTo>
                <a:close/>
                <a:moveTo>
                  <a:pt x="2720" y="903"/>
                </a:moveTo>
                <a:lnTo>
                  <a:pt x="2720" y="903"/>
                </a:lnTo>
                <a:lnTo>
                  <a:pt x="2709" y="901"/>
                </a:lnTo>
                <a:lnTo>
                  <a:pt x="2699" y="901"/>
                </a:lnTo>
                <a:lnTo>
                  <a:pt x="2675" y="903"/>
                </a:lnTo>
                <a:lnTo>
                  <a:pt x="2675" y="903"/>
                </a:lnTo>
                <a:lnTo>
                  <a:pt x="2664" y="922"/>
                </a:lnTo>
                <a:lnTo>
                  <a:pt x="2653" y="942"/>
                </a:lnTo>
                <a:lnTo>
                  <a:pt x="2627" y="980"/>
                </a:lnTo>
                <a:lnTo>
                  <a:pt x="2627" y="980"/>
                </a:lnTo>
                <a:lnTo>
                  <a:pt x="2671" y="941"/>
                </a:lnTo>
                <a:lnTo>
                  <a:pt x="2695" y="921"/>
                </a:lnTo>
                <a:lnTo>
                  <a:pt x="2720" y="903"/>
                </a:lnTo>
                <a:lnTo>
                  <a:pt x="2720" y="903"/>
                </a:lnTo>
                <a:close/>
                <a:moveTo>
                  <a:pt x="2737" y="51"/>
                </a:moveTo>
                <a:lnTo>
                  <a:pt x="2744" y="47"/>
                </a:lnTo>
                <a:lnTo>
                  <a:pt x="2744" y="47"/>
                </a:lnTo>
                <a:lnTo>
                  <a:pt x="2712" y="44"/>
                </a:lnTo>
                <a:lnTo>
                  <a:pt x="2675" y="41"/>
                </a:lnTo>
                <a:lnTo>
                  <a:pt x="2591" y="36"/>
                </a:lnTo>
                <a:lnTo>
                  <a:pt x="2516" y="34"/>
                </a:lnTo>
                <a:lnTo>
                  <a:pt x="2491" y="34"/>
                </a:lnTo>
                <a:lnTo>
                  <a:pt x="2477" y="36"/>
                </a:lnTo>
                <a:lnTo>
                  <a:pt x="2737" y="51"/>
                </a:lnTo>
                <a:close/>
                <a:moveTo>
                  <a:pt x="725" y="898"/>
                </a:moveTo>
                <a:lnTo>
                  <a:pt x="725" y="898"/>
                </a:lnTo>
                <a:lnTo>
                  <a:pt x="711" y="898"/>
                </a:lnTo>
                <a:lnTo>
                  <a:pt x="705" y="898"/>
                </a:lnTo>
                <a:lnTo>
                  <a:pt x="698" y="900"/>
                </a:lnTo>
                <a:lnTo>
                  <a:pt x="698" y="900"/>
                </a:lnTo>
                <a:lnTo>
                  <a:pt x="697" y="904"/>
                </a:lnTo>
                <a:lnTo>
                  <a:pt x="697" y="905"/>
                </a:lnTo>
                <a:lnTo>
                  <a:pt x="695" y="905"/>
                </a:lnTo>
                <a:lnTo>
                  <a:pt x="694" y="903"/>
                </a:lnTo>
                <a:lnTo>
                  <a:pt x="694" y="900"/>
                </a:lnTo>
                <a:lnTo>
                  <a:pt x="694" y="900"/>
                </a:lnTo>
                <a:lnTo>
                  <a:pt x="684" y="907"/>
                </a:lnTo>
                <a:lnTo>
                  <a:pt x="678" y="914"/>
                </a:lnTo>
                <a:lnTo>
                  <a:pt x="666" y="932"/>
                </a:lnTo>
                <a:lnTo>
                  <a:pt x="666" y="932"/>
                </a:lnTo>
                <a:lnTo>
                  <a:pt x="660" y="938"/>
                </a:lnTo>
                <a:lnTo>
                  <a:pt x="654" y="942"/>
                </a:lnTo>
                <a:lnTo>
                  <a:pt x="649" y="942"/>
                </a:lnTo>
                <a:lnTo>
                  <a:pt x="647" y="941"/>
                </a:lnTo>
                <a:lnTo>
                  <a:pt x="645" y="939"/>
                </a:lnTo>
                <a:lnTo>
                  <a:pt x="645" y="939"/>
                </a:lnTo>
                <a:lnTo>
                  <a:pt x="646" y="945"/>
                </a:lnTo>
                <a:lnTo>
                  <a:pt x="646" y="948"/>
                </a:lnTo>
                <a:lnTo>
                  <a:pt x="646" y="950"/>
                </a:lnTo>
                <a:lnTo>
                  <a:pt x="646" y="950"/>
                </a:lnTo>
                <a:lnTo>
                  <a:pt x="642" y="957"/>
                </a:lnTo>
                <a:lnTo>
                  <a:pt x="638" y="964"/>
                </a:lnTo>
                <a:lnTo>
                  <a:pt x="628" y="977"/>
                </a:lnTo>
                <a:lnTo>
                  <a:pt x="616" y="991"/>
                </a:lnTo>
                <a:lnTo>
                  <a:pt x="608" y="1004"/>
                </a:lnTo>
                <a:lnTo>
                  <a:pt x="608" y="1004"/>
                </a:lnTo>
                <a:lnTo>
                  <a:pt x="635" y="976"/>
                </a:lnTo>
                <a:lnTo>
                  <a:pt x="663" y="949"/>
                </a:lnTo>
                <a:lnTo>
                  <a:pt x="694" y="922"/>
                </a:lnTo>
                <a:lnTo>
                  <a:pt x="725" y="898"/>
                </a:lnTo>
                <a:lnTo>
                  <a:pt x="725" y="898"/>
                </a:lnTo>
                <a:close/>
                <a:moveTo>
                  <a:pt x="2397" y="1012"/>
                </a:moveTo>
                <a:lnTo>
                  <a:pt x="2397" y="1012"/>
                </a:lnTo>
                <a:lnTo>
                  <a:pt x="2449" y="962"/>
                </a:lnTo>
                <a:lnTo>
                  <a:pt x="2476" y="936"/>
                </a:lnTo>
                <a:lnTo>
                  <a:pt x="2502" y="912"/>
                </a:lnTo>
                <a:lnTo>
                  <a:pt x="2502" y="912"/>
                </a:lnTo>
                <a:lnTo>
                  <a:pt x="2494" y="910"/>
                </a:lnTo>
                <a:lnTo>
                  <a:pt x="2485" y="908"/>
                </a:lnTo>
                <a:lnTo>
                  <a:pt x="2477" y="908"/>
                </a:lnTo>
                <a:lnTo>
                  <a:pt x="2474" y="908"/>
                </a:lnTo>
                <a:lnTo>
                  <a:pt x="2471" y="911"/>
                </a:lnTo>
                <a:lnTo>
                  <a:pt x="2397" y="1012"/>
                </a:lnTo>
                <a:close/>
                <a:moveTo>
                  <a:pt x="2128" y="981"/>
                </a:moveTo>
                <a:lnTo>
                  <a:pt x="2128" y="981"/>
                </a:lnTo>
                <a:lnTo>
                  <a:pt x="2133" y="983"/>
                </a:lnTo>
                <a:lnTo>
                  <a:pt x="2133" y="983"/>
                </a:lnTo>
                <a:lnTo>
                  <a:pt x="2173" y="948"/>
                </a:lnTo>
                <a:lnTo>
                  <a:pt x="2195" y="929"/>
                </a:lnTo>
                <a:lnTo>
                  <a:pt x="2218" y="914"/>
                </a:lnTo>
                <a:lnTo>
                  <a:pt x="2179" y="911"/>
                </a:lnTo>
                <a:lnTo>
                  <a:pt x="2140" y="969"/>
                </a:lnTo>
                <a:lnTo>
                  <a:pt x="2137" y="972"/>
                </a:lnTo>
                <a:lnTo>
                  <a:pt x="2140" y="969"/>
                </a:lnTo>
                <a:lnTo>
                  <a:pt x="2140" y="969"/>
                </a:lnTo>
                <a:lnTo>
                  <a:pt x="2141" y="963"/>
                </a:lnTo>
                <a:lnTo>
                  <a:pt x="2144" y="959"/>
                </a:lnTo>
                <a:lnTo>
                  <a:pt x="2147" y="955"/>
                </a:lnTo>
                <a:lnTo>
                  <a:pt x="2148" y="949"/>
                </a:lnTo>
                <a:lnTo>
                  <a:pt x="2148" y="949"/>
                </a:lnTo>
                <a:lnTo>
                  <a:pt x="2141" y="955"/>
                </a:lnTo>
                <a:lnTo>
                  <a:pt x="2137" y="963"/>
                </a:lnTo>
                <a:lnTo>
                  <a:pt x="2128" y="979"/>
                </a:lnTo>
                <a:lnTo>
                  <a:pt x="2128" y="979"/>
                </a:lnTo>
                <a:lnTo>
                  <a:pt x="2131" y="979"/>
                </a:lnTo>
                <a:lnTo>
                  <a:pt x="2131" y="980"/>
                </a:lnTo>
                <a:lnTo>
                  <a:pt x="2131" y="981"/>
                </a:lnTo>
                <a:lnTo>
                  <a:pt x="2128" y="981"/>
                </a:lnTo>
                <a:lnTo>
                  <a:pt x="2128" y="981"/>
                </a:lnTo>
                <a:close/>
                <a:moveTo>
                  <a:pt x="2352" y="912"/>
                </a:moveTo>
                <a:lnTo>
                  <a:pt x="2313" y="911"/>
                </a:lnTo>
                <a:lnTo>
                  <a:pt x="2313" y="911"/>
                </a:lnTo>
                <a:lnTo>
                  <a:pt x="2306" y="931"/>
                </a:lnTo>
                <a:lnTo>
                  <a:pt x="2294" y="949"/>
                </a:lnTo>
                <a:lnTo>
                  <a:pt x="2284" y="967"/>
                </a:lnTo>
                <a:lnTo>
                  <a:pt x="2275" y="984"/>
                </a:lnTo>
                <a:lnTo>
                  <a:pt x="2352" y="912"/>
                </a:lnTo>
                <a:close/>
                <a:moveTo>
                  <a:pt x="2279" y="914"/>
                </a:moveTo>
                <a:lnTo>
                  <a:pt x="2279" y="914"/>
                </a:lnTo>
                <a:lnTo>
                  <a:pt x="2269" y="911"/>
                </a:lnTo>
                <a:lnTo>
                  <a:pt x="2258" y="911"/>
                </a:lnTo>
                <a:lnTo>
                  <a:pt x="2249" y="912"/>
                </a:lnTo>
                <a:lnTo>
                  <a:pt x="2247" y="914"/>
                </a:lnTo>
                <a:lnTo>
                  <a:pt x="2244" y="915"/>
                </a:lnTo>
                <a:lnTo>
                  <a:pt x="2244" y="915"/>
                </a:lnTo>
                <a:lnTo>
                  <a:pt x="2237" y="928"/>
                </a:lnTo>
                <a:lnTo>
                  <a:pt x="2228" y="941"/>
                </a:lnTo>
                <a:lnTo>
                  <a:pt x="2218" y="952"/>
                </a:lnTo>
                <a:lnTo>
                  <a:pt x="2209" y="962"/>
                </a:lnTo>
                <a:lnTo>
                  <a:pt x="2195" y="987"/>
                </a:lnTo>
                <a:lnTo>
                  <a:pt x="2279" y="914"/>
                </a:lnTo>
                <a:close/>
                <a:moveTo>
                  <a:pt x="2051" y="993"/>
                </a:moveTo>
                <a:lnTo>
                  <a:pt x="2141" y="912"/>
                </a:lnTo>
                <a:lnTo>
                  <a:pt x="2110" y="911"/>
                </a:lnTo>
                <a:lnTo>
                  <a:pt x="2110" y="911"/>
                </a:lnTo>
                <a:lnTo>
                  <a:pt x="2096" y="932"/>
                </a:lnTo>
                <a:lnTo>
                  <a:pt x="2081" y="952"/>
                </a:lnTo>
                <a:lnTo>
                  <a:pt x="2065" y="972"/>
                </a:lnTo>
                <a:lnTo>
                  <a:pt x="2051" y="993"/>
                </a:lnTo>
                <a:lnTo>
                  <a:pt x="2051" y="993"/>
                </a:lnTo>
                <a:close/>
                <a:moveTo>
                  <a:pt x="1571" y="891"/>
                </a:moveTo>
                <a:lnTo>
                  <a:pt x="1571" y="891"/>
                </a:lnTo>
                <a:lnTo>
                  <a:pt x="1568" y="901"/>
                </a:lnTo>
                <a:lnTo>
                  <a:pt x="1564" y="910"/>
                </a:lnTo>
                <a:lnTo>
                  <a:pt x="1559" y="918"/>
                </a:lnTo>
                <a:lnTo>
                  <a:pt x="1554" y="927"/>
                </a:lnTo>
                <a:lnTo>
                  <a:pt x="1548" y="934"/>
                </a:lnTo>
                <a:lnTo>
                  <a:pt x="1542" y="939"/>
                </a:lnTo>
                <a:lnTo>
                  <a:pt x="1535" y="945"/>
                </a:lnTo>
                <a:lnTo>
                  <a:pt x="1528" y="948"/>
                </a:lnTo>
                <a:lnTo>
                  <a:pt x="1528" y="948"/>
                </a:lnTo>
                <a:lnTo>
                  <a:pt x="1527" y="949"/>
                </a:lnTo>
                <a:lnTo>
                  <a:pt x="1527" y="948"/>
                </a:lnTo>
                <a:lnTo>
                  <a:pt x="1530" y="946"/>
                </a:lnTo>
                <a:lnTo>
                  <a:pt x="1533" y="945"/>
                </a:lnTo>
                <a:lnTo>
                  <a:pt x="1534" y="945"/>
                </a:lnTo>
                <a:lnTo>
                  <a:pt x="1535" y="946"/>
                </a:lnTo>
                <a:lnTo>
                  <a:pt x="1537" y="949"/>
                </a:lnTo>
                <a:lnTo>
                  <a:pt x="1537" y="949"/>
                </a:lnTo>
                <a:lnTo>
                  <a:pt x="1554" y="935"/>
                </a:lnTo>
                <a:lnTo>
                  <a:pt x="1573" y="918"/>
                </a:lnTo>
                <a:lnTo>
                  <a:pt x="1596" y="901"/>
                </a:lnTo>
                <a:lnTo>
                  <a:pt x="1607" y="893"/>
                </a:lnTo>
                <a:lnTo>
                  <a:pt x="1618" y="887"/>
                </a:lnTo>
                <a:lnTo>
                  <a:pt x="1568" y="890"/>
                </a:lnTo>
                <a:lnTo>
                  <a:pt x="1571" y="891"/>
                </a:lnTo>
                <a:close/>
                <a:moveTo>
                  <a:pt x="98" y="438"/>
                </a:moveTo>
                <a:lnTo>
                  <a:pt x="98" y="438"/>
                </a:lnTo>
                <a:lnTo>
                  <a:pt x="125" y="408"/>
                </a:lnTo>
                <a:lnTo>
                  <a:pt x="139" y="393"/>
                </a:lnTo>
                <a:lnTo>
                  <a:pt x="154" y="378"/>
                </a:lnTo>
                <a:lnTo>
                  <a:pt x="154" y="378"/>
                </a:lnTo>
                <a:lnTo>
                  <a:pt x="156" y="376"/>
                </a:lnTo>
                <a:lnTo>
                  <a:pt x="157" y="371"/>
                </a:lnTo>
                <a:lnTo>
                  <a:pt x="157" y="362"/>
                </a:lnTo>
                <a:lnTo>
                  <a:pt x="153" y="338"/>
                </a:lnTo>
                <a:lnTo>
                  <a:pt x="153" y="338"/>
                </a:lnTo>
                <a:lnTo>
                  <a:pt x="150" y="346"/>
                </a:lnTo>
                <a:lnTo>
                  <a:pt x="146" y="353"/>
                </a:lnTo>
                <a:lnTo>
                  <a:pt x="139" y="366"/>
                </a:lnTo>
                <a:lnTo>
                  <a:pt x="139" y="366"/>
                </a:lnTo>
                <a:lnTo>
                  <a:pt x="136" y="367"/>
                </a:lnTo>
                <a:lnTo>
                  <a:pt x="98" y="438"/>
                </a:lnTo>
                <a:close/>
                <a:moveTo>
                  <a:pt x="146" y="876"/>
                </a:moveTo>
                <a:lnTo>
                  <a:pt x="146" y="876"/>
                </a:lnTo>
                <a:lnTo>
                  <a:pt x="163" y="860"/>
                </a:lnTo>
                <a:lnTo>
                  <a:pt x="179" y="845"/>
                </a:lnTo>
                <a:lnTo>
                  <a:pt x="213" y="817"/>
                </a:lnTo>
                <a:lnTo>
                  <a:pt x="213" y="817"/>
                </a:lnTo>
                <a:lnTo>
                  <a:pt x="209" y="813"/>
                </a:lnTo>
                <a:lnTo>
                  <a:pt x="203" y="810"/>
                </a:lnTo>
                <a:lnTo>
                  <a:pt x="199" y="807"/>
                </a:lnTo>
                <a:lnTo>
                  <a:pt x="195" y="804"/>
                </a:lnTo>
                <a:lnTo>
                  <a:pt x="195" y="804"/>
                </a:lnTo>
                <a:lnTo>
                  <a:pt x="179" y="820"/>
                </a:lnTo>
                <a:lnTo>
                  <a:pt x="168" y="837"/>
                </a:lnTo>
                <a:lnTo>
                  <a:pt x="157" y="855"/>
                </a:lnTo>
                <a:lnTo>
                  <a:pt x="146" y="876"/>
                </a:lnTo>
                <a:lnTo>
                  <a:pt x="146" y="876"/>
                </a:lnTo>
                <a:close/>
                <a:moveTo>
                  <a:pt x="874" y="889"/>
                </a:moveTo>
                <a:lnTo>
                  <a:pt x="874" y="889"/>
                </a:lnTo>
                <a:lnTo>
                  <a:pt x="864" y="890"/>
                </a:lnTo>
                <a:lnTo>
                  <a:pt x="855" y="891"/>
                </a:lnTo>
                <a:lnTo>
                  <a:pt x="845" y="894"/>
                </a:lnTo>
                <a:lnTo>
                  <a:pt x="837" y="897"/>
                </a:lnTo>
                <a:lnTo>
                  <a:pt x="837" y="897"/>
                </a:lnTo>
                <a:lnTo>
                  <a:pt x="833" y="901"/>
                </a:lnTo>
                <a:lnTo>
                  <a:pt x="829" y="905"/>
                </a:lnTo>
                <a:lnTo>
                  <a:pt x="820" y="917"/>
                </a:lnTo>
                <a:lnTo>
                  <a:pt x="812" y="928"/>
                </a:lnTo>
                <a:lnTo>
                  <a:pt x="808" y="932"/>
                </a:lnTo>
                <a:lnTo>
                  <a:pt x="803" y="936"/>
                </a:lnTo>
                <a:lnTo>
                  <a:pt x="808" y="936"/>
                </a:lnTo>
                <a:lnTo>
                  <a:pt x="808" y="936"/>
                </a:lnTo>
                <a:lnTo>
                  <a:pt x="798" y="950"/>
                </a:lnTo>
                <a:lnTo>
                  <a:pt x="793" y="957"/>
                </a:lnTo>
                <a:lnTo>
                  <a:pt x="789" y="964"/>
                </a:lnTo>
                <a:lnTo>
                  <a:pt x="789" y="964"/>
                </a:lnTo>
                <a:lnTo>
                  <a:pt x="830" y="925"/>
                </a:lnTo>
                <a:lnTo>
                  <a:pt x="851" y="905"/>
                </a:lnTo>
                <a:lnTo>
                  <a:pt x="862" y="897"/>
                </a:lnTo>
                <a:lnTo>
                  <a:pt x="874" y="889"/>
                </a:lnTo>
                <a:lnTo>
                  <a:pt x="874" y="889"/>
                </a:lnTo>
                <a:close/>
                <a:moveTo>
                  <a:pt x="1683" y="943"/>
                </a:moveTo>
                <a:lnTo>
                  <a:pt x="1749" y="891"/>
                </a:lnTo>
                <a:lnTo>
                  <a:pt x="1749" y="891"/>
                </a:lnTo>
                <a:lnTo>
                  <a:pt x="1741" y="891"/>
                </a:lnTo>
                <a:lnTo>
                  <a:pt x="1735" y="893"/>
                </a:lnTo>
                <a:lnTo>
                  <a:pt x="1729" y="894"/>
                </a:lnTo>
                <a:lnTo>
                  <a:pt x="1725" y="894"/>
                </a:lnTo>
                <a:lnTo>
                  <a:pt x="1725" y="894"/>
                </a:lnTo>
                <a:lnTo>
                  <a:pt x="1717" y="891"/>
                </a:lnTo>
                <a:lnTo>
                  <a:pt x="1708" y="890"/>
                </a:lnTo>
                <a:lnTo>
                  <a:pt x="1704" y="891"/>
                </a:lnTo>
                <a:lnTo>
                  <a:pt x="1701" y="893"/>
                </a:lnTo>
                <a:lnTo>
                  <a:pt x="1700" y="896"/>
                </a:lnTo>
                <a:lnTo>
                  <a:pt x="1700" y="900"/>
                </a:lnTo>
                <a:lnTo>
                  <a:pt x="1700" y="900"/>
                </a:lnTo>
                <a:lnTo>
                  <a:pt x="1700" y="907"/>
                </a:lnTo>
                <a:lnTo>
                  <a:pt x="1698" y="914"/>
                </a:lnTo>
                <a:lnTo>
                  <a:pt x="1694" y="920"/>
                </a:lnTo>
                <a:lnTo>
                  <a:pt x="1691" y="925"/>
                </a:lnTo>
                <a:lnTo>
                  <a:pt x="1684" y="935"/>
                </a:lnTo>
                <a:lnTo>
                  <a:pt x="1683" y="939"/>
                </a:lnTo>
                <a:lnTo>
                  <a:pt x="1683" y="943"/>
                </a:lnTo>
                <a:lnTo>
                  <a:pt x="1683" y="943"/>
                </a:lnTo>
                <a:close/>
                <a:moveTo>
                  <a:pt x="115" y="550"/>
                </a:moveTo>
                <a:lnTo>
                  <a:pt x="115" y="550"/>
                </a:lnTo>
                <a:lnTo>
                  <a:pt x="122" y="540"/>
                </a:lnTo>
                <a:lnTo>
                  <a:pt x="125" y="537"/>
                </a:lnTo>
                <a:lnTo>
                  <a:pt x="127" y="534"/>
                </a:lnTo>
                <a:lnTo>
                  <a:pt x="127" y="534"/>
                </a:lnTo>
                <a:lnTo>
                  <a:pt x="122" y="546"/>
                </a:lnTo>
                <a:lnTo>
                  <a:pt x="115" y="558"/>
                </a:lnTo>
                <a:lnTo>
                  <a:pt x="106" y="571"/>
                </a:lnTo>
                <a:lnTo>
                  <a:pt x="99" y="584"/>
                </a:lnTo>
                <a:lnTo>
                  <a:pt x="99" y="584"/>
                </a:lnTo>
                <a:lnTo>
                  <a:pt x="125" y="557"/>
                </a:lnTo>
                <a:lnTo>
                  <a:pt x="137" y="546"/>
                </a:lnTo>
                <a:lnTo>
                  <a:pt x="150" y="534"/>
                </a:lnTo>
                <a:lnTo>
                  <a:pt x="150" y="534"/>
                </a:lnTo>
                <a:lnTo>
                  <a:pt x="153" y="530"/>
                </a:lnTo>
                <a:lnTo>
                  <a:pt x="156" y="526"/>
                </a:lnTo>
                <a:lnTo>
                  <a:pt x="156" y="522"/>
                </a:lnTo>
                <a:lnTo>
                  <a:pt x="156" y="518"/>
                </a:lnTo>
                <a:lnTo>
                  <a:pt x="154" y="509"/>
                </a:lnTo>
                <a:lnTo>
                  <a:pt x="153" y="502"/>
                </a:lnTo>
                <a:lnTo>
                  <a:pt x="153" y="502"/>
                </a:lnTo>
                <a:lnTo>
                  <a:pt x="148" y="508"/>
                </a:lnTo>
                <a:lnTo>
                  <a:pt x="144" y="513"/>
                </a:lnTo>
                <a:lnTo>
                  <a:pt x="133" y="523"/>
                </a:lnTo>
                <a:lnTo>
                  <a:pt x="127" y="527"/>
                </a:lnTo>
                <a:lnTo>
                  <a:pt x="123" y="534"/>
                </a:lnTo>
                <a:lnTo>
                  <a:pt x="119" y="542"/>
                </a:lnTo>
                <a:lnTo>
                  <a:pt x="115" y="550"/>
                </a:lnTo>
                <a:lnTo>
                  <a:pt x="115" y="550"/>
                </a:lnTo>
                <a:close/>
                <a:moveTo>
                  <a:pt x="1607" y="946"/>
                </a:moveTo>
                <a:lnTo>
                  <a:pt x="1607" y="946"/>
                </a:lnTo>
                <a:lnTo>
                  <a:pt x="1645" y="917"/>
                </a:lnTo>
                <a:lnTo>
                  <a:pt x="1663" y="903"/>
                </a:lnTo>
                <a:lnTo>
                  <a:pt x="1683" y="891"/>
                </a:lnTo>
                <a:lnTo>
                  <a:pt x="1683" y="891"/>
                </a:lnTo>
                <a:lnTo>
                  <a:pt x="1673" y="889"/>
                </a:lnTo>
                <a:lnTo>
                  <a:pt x="1662" y="887"/>
                </a:lnTo>
                <a:lnTo>
                  <a:pt x="1651" y="887"/>
                </a:lnTo>
                <a:lnTo>
                  <a:pt x="1646" y="889"/>
                </a:lnTo>
                <a:lnTo>
                  <a:pt x="1644" y="891"/>
                </a:lnTo>
                <a:lnTo>
                  <a:pt x="1644" y="891"/>
                </a:lnTo>
                <a:lnTo>
                  <a:pt x="1634" y="903"/>
                </a:lnTo>
                <a:lnTo>
                  <a:pt x="1625" y="915"/>
                </a:lnTo>
                <a:lnTo>
                  <a:pt x="1617" y="931"/>
                </a:lnTo>
                <a:lnTo>
                  <a:pt x="1607" y="946"/>
                </a:lnTo>
                <a:lnTo>
                  <a:pt x="1607" y="946"/>
                </a:lnTo>
                <a:close/>
                <a:moveTo>
                  <a:pt x="2613" y="912"/>
                </a:moveTo>
                <a:lnTo>
                  <a:pt x="2613" y="912"/>
                </a:lnTo>
                <a:lnTo>
                  <a:pt x="2603" y="928"/>
                </a:lnTo>
                <a:lnTo>
                  <a:pt x="2591" y="943"/>
                </a:lnTo>
                <a:lnTo>
                  <a:pt x="2580" y="957"/>
                </a:lnTo>
                <a:lnTo>
                  <a:pt x="2570" y="973"/>
                </a:lnTo>
                <a:lnTo>
                  <a:pt x="2570" y="973"/>
                </a:lnTo>
                <a:lnTo>
                  <a:pt x="2606" y="939"/>
                </a:lnTo>
                <a:lnTo>
                  <a:pt x="2626" y="924"/>
                </a:lnTo>
                <a:lnTo>
                  <a:pt x="2647" y="908"/>
                </a:lnTo>
                <a:lnTo>
                  <a:pt x="2647" y="908"/>
                </a:lnTo>
                <a:lnTo>
                  <a:pt x="2637" y="908"/>
                </a:lnTo>
                <a:lnTo>
                  <a:pt x="2627" y="910"/>
                </a:lnTo>
                <a:lnTo>
                  <a:pt x="2627" y="910"/>
                </a:lnTo>
                <a:lnTo>
                  <a:pt x="2623" y="910"/>
                </a:lnTo>
                <a:lnTo>
                  <a:pt x="2620" y="910"/>
                </a:lnTo>
                <a:lnTo>
                  <a:pt x="2616" y="910"/>
                </a:lnTo>
                <a:lnTo>
                  <a:pt x="2613" y="912"/>
                </a:lnTo>
                <a:lnTo>
                  <a:pt x="2613" y="912"/>
                </a:lnTo>
                <a:close/>
                <a:moveTo>
                  <a:pt x="1510" y="894"/>
                </a:moveTo>
                <a:lnTo>
                  <a:pt x="1510" y="894"/>
                </a:lnTo>
                <a:lnTo>
                  <a:pt x="1505" y="904"/>
                </a:lnTo>
                <a:lnTo>
                  <a:pt x="1499" y="914"/>
                </a:lnTo>
                <a:lnTo>
                  <a:pt x="1490" y="924"/>
                </a:lnTo>
                <a:lnTo>
                  <a:pt x="1483" y="935"/>
                </a:lnTo>
                <a:lnTo>
                  <a:pt x="1483" y="935"/>
                </a:lnTo>
                <a:lnTo>
                  <a:pt x="1499" y="922"/>
                </a:lnTo>
                <a:lnTo>
                  <a:pt x="1516" y="910"/>
                </a:lnTo>
                <a:lnTo>
                  <a:pt x="1533" y="897"/>
                </a:lnTo>
                <a:lnTo>
                  <a:pt x="1548" y="887"/>
                </a:lnTo>
                <a:lnTo>
                  <a:pt x="1548" y="887"/>
                </a:lnTo>
                <a:lnTo>
                  <a:pt x="1526" y="887"/>
                </a:lnTo>
                <a:lnTo>
                  <a:pt x="1517" y="887"/>
                </a:lnTo>
                <a:lnTo>
                  <a:pt x="1510" y="889"/>
                </a:lnTo>
                <a:lnTo>
                  <a:pt x="1510" y="889"/>
                </a:lnTo>
                <a:lnTo>
                  <a:pt x="1510" y="894"/>
                </a:lnTo>
                <a:lnTo>
                  <a:pt x="1510" y="894"/>
                </a:lnTo>
                <a:close/>
                <a:moveTo>
                  <a:pt x="2731" y="1011"/>
                </a:moveTo>
                <a:lnTo>
                  <a:pt x="2731" y="1011"/>
                </a:lnTo>
                <a:lnTo>
                  <a:pt x="2751" y="993"/>
                </a:lnTo>
                <a:lnTo>
                  <a:pt x="2769" y="973"/>
                </a:lnTo>
                <a:lnTo>
                  <a:pt x="2788" y="950"/>
                </a:lnTo>
                <a:lnTo>
                  <a:pt x="2803" y="929"/>
                </a:lnTo>
                <a:lnTo>
                  <a:pt x="2803" y="929"/>
                </a:lnTo>
                <a:lnTo>
                  <a:pt x="2803" y="924"/>
                </a:lnTo>
                <a:lnTo>
                  <a:pt x="2771" y="960"/>
                </a:lnTo>
                <a:lnTo>
                  <a:pt x="2771" y="960"/>
                </a:lnTo>
                <a:lnTo>
                  <a:pt x="2759" y="973"/>
                </a:lnTo>
                <a:lnTo>
                  <a:pt x="2751" y="986"/>
                </a:lnTo>
                <a:lnTo>
                  <a:pt x="2731" y="1011"/>
                </a:lnTo>
                <a:lnTo>
                  <a:pt x="2731" y="1011"/>
                </a:lnTo>
                <a:close/>
                <a:moveTo>
                  <a:pt x="2751" y="896"/>
                </a:moveTo>
                <a:lnTo>
                  <a:pt x="2751" y="896"/>
                </a:lnTo>
                <a:lnTo>
                  <a:pt x="2738" y="918"/>
                </a:lnTo>
                <a:lnTo>
                  <a:pt x="2724" y="939"/>
                </a:lnTo>
                <a:lnTo>
                  <a:pt x="2783" y="891"/>
                </a:lnTo>
                <a:lnTo>
                  <a:pt x="2783" y="891"/>
                </a:lnTo>
                <a:lnTo>
                  <a:pt x="2776" y="891"/>
                </a:lnTo>
                <a:lnTo>
                  <a:pt x="2769" y="891"/>
                </a:lnTo>
                <a:lnTo>
                  <a:pt x="2754" y="894"/>
                </a:lnTo>
                <a:lnTo>
                  <a:pt x="2754" y="894"/>
                </a:lnTo>
                <a:lnTo>
                  <a:pt x="2751" y="896"/>
                </a:lnTo>
                <a:lnTo>
                  <a:pt x="2751" y="896"/>
                </a:lnTo>
                <a:close/>
                <a:moveTo>
                  <a:pt x="151" y="151"/>
                </a:moveTo>
                <a:lnTo>
                  <a:pt x="151" y="151"/>
                </a:lnTo>
                <a:lnTo>
                  <a:pt x="156" y="155"/>
                </a:lnTo>
                <a:lnTo>
                  <a:pt x="157" y="155"/>
                </a:lnTo>
                <a:lnTo>
                  <a:pt x="157" y="155"/>
                </a:lnTo>
                <a:lnTo>
                  <a:pt x="158" y="148"/>
                </a:lnTo>
                <a:lnTo>
                  <a:pt x="158" y="148"/>
                </a:lnTo>
                <a:lnTo>
                  <a:pt x="160" y="142"/>
                </a:lnTo>
                <a:lnTo>
                  <a:pt x="158" y="138"/>
                </a:lnTo>
                <a:lnTo>
                  <a:pt x="158" y="134"/>
                </a:lnTo>
                <a:lnTo>
                  <a:pt x="160" y="130"/>
                </a:lnTo>
                <a:lnTo>
                  <a:pt x="160" y="130"/>
                </a:lnTo>
                <a:lnTo>
                  <a:pt x="150" y="140"/>
                </a:lnTo>
                <a:lnTo>
                  <a:pt x="140" y="149"/>
                </a:lnTo>
                <a:lnTo>
                  <a:pt x="122" y="172"/>
                </a:lnTo>
                <a:lnTo>
                  <a:pt x="122" y="172"/>
                </a:lnTo>
                <a:lnTo>
                  <a:pt x="120" y="173"/>
                </a:lnTo>
                <a:lnTo>
                  <a:pt x="120" y="175"/>
                </a:lnTo>
                <a:lnTo>
                  <a:pt x="120" y="175"/>
                </a:lnTo>
                <a:lnTo>
                  <a:pt x="129" y="172"/>
                </a:lnTo>
                <a:lnTo>
                  <a:pt x="137" y="166"/>
                </a:lnTo>
                <a:lnTo>
                  <a:pt x="146" y="161"/>
                </a:lnTo>
                <a:lnTo>
                  <a:pt x="148" y="156"/>
                </a:lnTo>
                <a:lnTo>
                  <a:pt x="151" y="151"/>
                </a:lnTo>
                <a:lnTo>
                  <a:pt x="151" y="151"/>
                </a:lnTo>
                <a:close/>
                <a:moveTo>
                  <a:pt x="1625" y="1074"/>
                </a:moveTo>
                <a:lnTo>
                  <a:pt x="1625" y="1074"/>
                </a:lnTo>
                <a:lnTo>
                  <a:pt x="1631" y="1075"/>
                </a:lnTo>
                <a:lnTo>
                  <a:pt x="1637" y="1075"/>
                </a:lnTo>
                <a:lnTo>
                  <a:pt x="1642" y="1074"/>
                </a:lnTo>
                <a:lnTo>
                  <a:pt x="1645" y="1073"/>
                </a:lnTo>
                <a:lnTo>
                  <a:pt x="1646" y="1071"/>
                </a:lnTo>
                <a:lnTo>
                  <a:pt x="1646" y="1071"/>
                </a:lnTo>
                <a:lnTo>
                  <a:pt x="1659" y="1050"/>
                </a:lnTo>
                <a:lnTo>
                  <a:pt x="1665" y="1039"/>
                </a:lnTo>
                <a:lnTo>
                  <a:pt x="1668" y="1032"/>
                </a:lnTo>
                <a:lnTo>
                  <a:pt x="1668" y="1032"/>
                </a:lnTo>
                <a:lnTo>
                  <a:pt x="1656" y="1043"/>
                </a:lnTo>
                <a:lnTo>
                  <a:pt x="1645" y="1053"/>
                </a:lnTo>
                <a:lnTo>
                  <a:pt x="1635" y="1063"/>
                </a:lnTo>
                <a:lnTo>
                  <a:pt x="1625" y="1074"/>
                </a:lnTo>
                <a:lnTo>
                  <a:pt x="1625" y="1074"/>
                </a:lnTo>
                <a:close/>
                <a:moveTo>
                  <a:pt x="132" y="210"/>
                </a:moveTo>
                <a:lnTo>
                  <a:pt x="132" y="210"/>
                </a:lnTo>
                <a:lnTo>
                  <a:pt x="137" y="207"/>
                </a:lnTo>
                <a:lnTo>
                  <a:pt x="141" y="201"/>
                </a:lnTo>
                <a:lnTo>
                  <a:pt x="150" y="187"/>
                </a:lnTo>
                <a:lnTo>
                  <a:pt x="150" y="187"/>
                </a:lnTo>
                <a:lnTo>
                  <a:pt x="153" y="182"/>
                </a:lnTo>
                <a:lnTo>
                  <a:pt x="154" y="173"/>
                </a:lnTo>
                <a:lnTo>
                  <a:pt x="153" y="168"/>
                </a:lnTo>
                <a:lnTo>
                  <a:pt x="151" y="165"/>
                </a:lnTo>
                <a:lnTo>
                  <a:pt x="150" y="165"/>
                </a:lnTo>
                <a:lnTo>
                  <a:pt x="150" y="165"/>
                </a:lnTo>
                <a:lnTo>
                  <a:pt x="150" y="166"/>
                </a:lnTo>
                <a:lnTo>
                  <a:pt x="150" y="169"/>
                </a:lnTo>
                <a:lnTo>
                  <a:pt x="147" y="175"/>
                </a:lnTo>
                <a:lnTo>
                  <a:pt x="139" y="192"/>
                </a:lnTo>
                <a:lnTo>
                  <a:pt x="130" y="207"/>
                </a:lnTo>
                <a:lnTo>
                  <a:pt x="130" y="211"/>
                </a:lnTo>
                <a:lnTo>
                  <a:pt x="130" y="211"/>
                </a:lnTo>
                <a:lnTo>
                  <a:pt x="132" y="210"/>
                </a:lnTo>
                <a:lnTo>
                  <a:pt x="132" y="210"/>
                </a:lnTo>
                <a:close/>
                <a:moveTo>
                  <a:pt x="140" y="977"/>
                </a:moveTo>
                <a:lnTo>
                  <a:pt x="140" y="977"/>
                </a:lnTo>
                <a:lnTo>
                  <a:pt x="144" y="980"/>
                </a:lnTo>
                <a:lnTo>
                  <a:pt x="150" y="980"/>
                </a:lnTo>
                <a:lnTo>
                  <a:pt x="156" y="977"/>
                </a:lnTo>
                <a:lnTo>
                  <a:pt x="157" y="974"/>
                </a:lnTo>
                <a:lnTo>
                  <a:pt x="158" y="973"/>
                </a:lnTo>
                <a:lnTo>
                  <a:pt x="158" y="973"/>
                </a:lnTo>
                <a:lnTo>
                  <a:pt x="161" y="967"/>
                </a:lnTo>
                <a:lnTo>
                  <a:pt x="165" y="962"/>
                </a:lnTo>
                <a:lnTo>
                  <a:pt x="172" y="952"/>
                </a:lnTo>
                <a:lnTo>
                  <a:pt x="172" y="952"/>
                </a:lnTo>
                <a:lnTo>
                  <a:pt x="163" y="957"/>
                </a:lnTo>
                <a:lnTo>
                  <a:pt x="153" y="962"/>
                </a:lnTo>
                <a:lnTo>
                  <a:pt x="148" y="964"/>
                </a:lnTo>
                <a:lnTo>
                  <a:pt x="144" y="969"/>
                </a:lnTo>
                <a:lnTo>
                  <a:pt x="141" y="973"/>
                </a:lnTo>
                <a:lnTo>
                  <a:pt x="140" y="977"/>
                </a:lnTo>
                <a:lnTo>
                  <a:pt x="140" y="977"/>
                </a:lnTo>
                <a:close/>
                <a:moveTo>
                  <a:pt x="473" y="981"/>
                </a:moveTo>
                <a:lnTo>
                  <a:pt x="473" y="981"/>
                </a:lnTo>
                <a:lnTo>
                  <a:pt x="467" y="984"/>
                </a:lnTo>
                <a:lnTo>
                  <a:pt x="462" y="991"/>
                </a:lnTo>
                <a:lnTo>
                  <a:pt x="458" y="998"/>
                </a:lnTo>
                <a:lnTo>
                  <a:pt x="456" y="1002"/>
                </a:lnTo>
                <a:lnTo>
                  <a:pt x="458" y="1007"/>
                </a:lnTo>
                <a:lnTo>
                  <a:pt x="458" y="1007"/>
                </a:lnTo>
                <a:lnTo>
                  <a:pt x="462" y="1005"/>
                </a:lnTo>
                <a:lnTo>
                  <a:pt x="465" y="1002"/>
                </a:lnTo>
                <a:lnTo>
                  <a:pt x="466" y="1000"/>
                </a:lnTo>
                <a:lnTo>
                  <a:pt x="467" y="995"/>
                </a:lnTo>
                <a:lnTo>
                  <a:pt x="470" y="988"/>
                </a:lnTo>
                <a:lnTo>
                  <a:pt x="472" y="984"/>
                </a:lnTo>
                <a:lnTo>
                  <a:pt x="473" y="981"/>
                </a:lnTo>
                <a:lnTo>
                  <a:pt x="473" y="981"/>
                </a:lnTo>
                <a:close/>
                <a:moveTo>
                  <a:pt x="313" y="983"/>
                </a:moveTo>
                <a:lnTo>
                  <a:pt x="313" y="983"/>
                </a:lnTo>
                <a:lnTo>
                  <a:pt x="312" y="988"/>
                </a:lnTo>
                <a:lnTo>
                  <a:pt x="309" y="991"/>
                </a:lnTo>
                <a:lnTo>
                  <a:pt x="307" y="994"/>
                </a:lnTo>
                <a:lnTo>
                  <a:pt x="307" y="998"/>
                </a:lnTo>
                <a:lnTo>
                  <a:pt x="324" y="983"/>
                </a:lnTo>
                <a:lnTo>
                  <a:pt x="324" y="983"/>
                </a:lnTo>
                <a:lnTo>
                  <a:pt x="327" y="976"/>
                </a:lnTo>
                <a:lnTo>
                  <a:pt x="328" y="972"/>
                </a:lnTo>
                <a:lnTo>
                  <a:pt x="327" y="972"/>
                </a:lnTo>
                <a:lnTo>
                  <a:pt x="324" y="974"/>
                </a:lnTo>
                <a:lnTo>
                  <a:pt x="317" y="980"/>
                </a:lnTo>
                <a:lnTo>
                  <a:pt x="314" y="983"/>
                </a:lnTo>
                <a:lnTo>
                  <a:pt x="313" y="983"/>
                </a:lnTo>
                <a:lnTo>
                  <a:pt x="313" y="983"/>
                </a:lnTo>
                <a:close/>
                <a:moveTo>
                  <a:pt x="2824" y="898"/>
                </a:moveTo>
                <a:lnTo>
                  <a:pt x="2824" y="898"/>
                </a:lnTo>
                <a:lnTo>
                  <a:pt x="2830" y="891"/>
                </a:lnTo>
                <a:lnTo>
                  <a:pt x="2834" y="886"/>
                </a:lnTo>
                <a:lnTo>
                  <a:pt x="2838" y="879"/>
                </a:lnTo>
                <a:lnTo>
                  <a:pt x="2841" y="870"/>
                </a:lnTo>
                <a:lnTo>
                  <a:pt x="2841" y="870"/>
                </a:lnTo>
                <a:lnTo>
                  <a:pt x="2835" y="877"/>
                </a:lnTo>
                <a:lnTo>
                  <a:pt x="2830" y="883"/>
                </a:lnTo>
                <a:lnTo>
                  <a:pt x="2827" y="891"/>
                </a:lnTo>
                <a:lnTo>
                  <a:pt x="2824" y="898"/>
                </a:lnTo>
                <a:lnTo>
                  <a:pt x="2824" y="898"/>
                </a:lnTo>
                <a:close/>
                <a:moveTo>
                  <a:pt x="2332" y="969"/>
                </a:moveTo>
                <a:lnTo>
                  <a:pt x="2332" y="969"/>
                </a:lnTo>
                <a:lnTo>
                  <a:pt x="2342" y="960"/>
                </a:lnTo>
                <a:lnTo>
                  <a:pt x="2346" y="955"/>
                </a:lnTo>
                <a:lnTo>
                  <a:pt x="2349" y="949"/>
                </a:lnTo>
                <a:lnTo>
                  <a:pt x="2349" y="949"/>
                </a:lnTo>
                <a:lnTo>
                  <a:pt x="2348" y="948"/>
                </a:lnTo>
                <a:lnTo>
                  <a:pt x="2346" y="948"/>
                </a:lnTo>
                <a:lnTo>
                  <a:pt x="2343" y="949"/>
                </a:lnTo>
                <a:lnTo>
                  <a:pt x="2341" y="950"/>
                </a:lnTo>
                <a:lnTo>
                  <a:pt x="2341" y="950"/>
                </a:lnTo>
                <a:lnTo>
                  <a:pt x="2339" y="955"/>
                </a:lnTo>
                <a:lnTo>
                  <a:pt x="2338" y="957"/>
                </a:lnTo>
                <a:lnTo>
                  <a:pt x="2336" y="957"/>
                </a:lnTo>
                <a:lnTo>
                  <a:pt x="2334" y="962"/>
                </a:lnTo>
                <a:lnTo>
                  <a:pt x="2332" y="964"/>
                </a:lnTo>
                <a:lnTo>
                  <a:pt x="2332" y="969"/>
                </a:lnTo>
                <a:close/>
                <a:moveTo>
                  <a:pt x="136" y="803"/>
                </a:moveTo>
                <a:lnTo>
                  <a:pt x="139" y="800"/>
                </a:lnTo>
                <a:lnTo>
                  <a:pt x="139" y="800"/>
                </a:lnTo>
                <a:lnTo>
                  <a:pt x="139" y="796"/>
                </a:lnTo>
                <a:lnTo>
                  <a:pt x="137" y="793"/>
                </a:lnTo>
                <a:lnTo>
                  <a:pt x="136" y="793"/>
                </a:lnTo>
                <a:lnTo>
                  <a:pt x="133" y="796"/>
                </a:lnTo>
                <a:lnTo>
                  <a:pt x="133" y="796"/>
                </a:lnTo>
                <a:lnTo>
                  <a:pt x="129" y="806"/>
                </a:lnTo>
                <a:lnTo>
                  <a:pt x="126" y="810"/>
                </a:lnTo>
                <a:lnTo>
                  <a:pt x="126" y="814"/>
                </a:lnTo>
                <a:lnTo>
                  <a:pt x="134" y="808"/>
                </a:lnTo>
                <a:lnTo>
                  <a:pt x="136" y="803"/>
                </a:lnTo>
                <a:close/>
                <a:moveTo>
                  <a:pt x="71" y="364"/>
                </a:moveTo>
                <a:lnTo>
                  <a:pt x="71" y="364"/>
                </a:lnTo>
                <a:lnTo>
                  <a:pt x="78" y="360"/>
                </a:lnTo>
                <a:lnTo>
                  <a:pt x="84" y="353"/>
                </a:lnTo>
                <a:lnTo>
                  <a:pt x="88" y="346"/>
                </a:lnTo>
                <a:lnTo>
                  <a:pt x="88" y="343"/>
                </a:lnTo>
                <a:lnTo>
                  <a:pt x="87" y="342"/>
                </a:lnTo>
                <a:lnTo>
                  <a:pt x="87" y="342"/>
                </a:lnTo>
                <a:lnTo>
                  <a:pt x="78" y="353"/>
                </a:lnTo>
                <a:lnTo>
                  <a:pt x="75" y="359"/>
                </a:lnTo>
                <a:lnTo>
                  <a:pt x="71" y="364"/>
                </a:lnTo>
                <a:lnTo>
                  <a:pt x="71" y="364"/>
                </a:lnTo>
                <a:close/>
                <a:moveTo>
                  <a:pt x="538" y="964"/>
                </a:moveTo>
                <a:lnTo>
                  <a:pt x="538" y="964"/>
                </a:lnTo>
                <a:lnTo>
                  <a:pt x="541" y="964"/>
                </a:lnTo>
                <a:lnTo>
                  <a:pt x="545" y="963"/>
                </a:lnTo>
                <a:lnTo>
                  <a:pt x="550" y="956"/>
                </a:lnTo>
                <a:lnTo>
                  <a:pt x="553" y="953"/>
                </a:lnTo>
                <a:lnTo>
                  <a:pt x="553" y="950"/>
                </a:lnTo>
                <a:lnTo>
                  <a:pt x="550" y="950"/>
                </a:lnTo>
                <a:lnTo>
                  <a:pt x="546" y="950"/>
                </a:lnTo>
                <a:lnTo>
                  <a:pt x="538" y="964"/>
                </a:lnTo>
                <a:close/>
                <a:moveTo>
                  <a:pt x="2571" y="957"/>
                </a:moveTo>
                <a:lnTo>
                  <a:pt x="2571" y="957"/>
                </a:lnTo>
                <a:lnTo>
                  <a:pt x="2581" y="949"/>
                </a:lnTo>
                <a:lnTo>
                  <a:pt x="2584" y="945"/>
                </a:lnTo>
                <a:lnTo>
                  <a:pt x="2585" y="942"/>
                </a:lnTo>
                <a:lnTo>
                  <a:pt x="2585" y="939"/>
                </a:lnTo>
                <a:lnTo>
                  <a:pt x="2571" y="952"/>
                </a:lnTo>
                <a:lnTo>
                  <a:pt x="2571" y="957"/>
                </a:lnTo>
                <a:close/>
                <a:moveTo>
                  <a:pt x="2421" y="967"/>
                </a:moveTo>
                <a:lnTo>
                  <a:pt x="2428" y="960"/>
                </a:lnTo>
                <a:lnTo>
                  <a:pt x="2429" y="957"/>
                </a:lnTo>
                <a:lnTo>
                  <a:pt x="2429" y="957"/>
                </a:lnTo>
                <a:lnTo>
                  <a:pt x="2431" y="955"/>
                </a:lnTo>
                <a:lnTo>
                  <a:pt x="2432" y="952"/>
                </a:lnTo>
                <a:lnTo>
                  <a:pt x="2433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29" y="950"/>
                </a:lnTo>
                <a:lnTo>
                  <a:pt x="2425" y="956"/>
                </a:lnTo>
                <a:lnTo>
                  <a:pt x="2418" y="964"/>
                </a:lnTo>
                <a:lnTo>
                  <a:pt x="2418" y="964"/>
                </a:lnTo>
                <a:lnTo>
                  <a:pt x="2418" y="969"/>
                </a:lnTo>
                <a:lnTo>
                  <a:pt x="2421" y="967"/>
                </a:lnTo>
                <a:close/>
                <a:moveTo>
                  <a:pt x="198" y="685"/>
                </a:moveTo>
                <a:lnTo>
                  <a:pt x="198" y="685"/>
                </a:lnTo>
                <a:lnTo>
                  <a:pt x="198" y="676"/>
                </a:lnTo>
                <a:lnTo>
                  <a:pt x="195" y="669"/>
                </a:lnTo>
                <a:lnTo>
                  <a:pt x="191" y="657"/>
                </a:lnTo>
                <a:lnTo>
                  <a:pt x="191" y="657"/>
                </a:lnTo>
                <a:lnTo>
                  <a:pt x="189" y="657"/>
                </a:lnTo>
                <a:lnTo>
                  <a:pt x="189" y="660"/>
                </a:lnTo>
                <a:lnTo>
                  <a:pt x="191" y="665"/>
                </a:lnTo>
                <a:lnTo>
                  <a:pt x="191" y="665"/>
                </a:lnTo>
                <a:lnTo>
                  <a:pt x="193" y="675"/>
                </a:lnTo>
                <a:lnTo>
                  <a:pt x="195" y="679"/>
                </a:lnTo>
                <a:lnTo>
                  <a:pt x="198" y="685"/>
                </a:lnTo>
                <a:lnTo>
                  <a:pt x="198" y="685"/>
                </a:lnTo>
                <a:close/>
                <a:moveTo>
                  <a:pt x="861" y="948"/>
                </a:moveTo>
                <a:lnTo>
                  <a:pt x="861" y="948"/>
                </a:lnTo>
                <a:lnTo>
                  <a:pt x="872" y="936"/>
                </a:lnTo>
                <a:lnTo>
                  <a:pt x="876" y="931"/>
                </a:lnTo>
                <a:lnTo>
                  <a:pt x="875" y="931"/>
                </a:lnTo>
                <a:lnTo>
                  <a:pt x="874" y="932"/>
                </a:lnTo>
                <a:lnTo>
                  <a:pt x="874" y="932"/>
                </a:lnTo>
                <a:lnTo>
                  <a:pt x="864" y="941"/>
                </a:lnTo>
                <a:lnTo>
                  <a:pt x="862" y="943"/>
                </a:lnTo>
                <a:lnTo>
                  <a:pt x="861" y="948"/>
                </a:lnTo>
                <a:lnTo>
                  <a:pt x="861" y="948"/>
                </a:lnTo>
                <a:close/>
                <a:moveTo>
                  <a:pt x="2209" y="962"/>
                </a:moveTo>
                <a:lnTo>
                  <a:pt x="2209" y="962"/>
                </a:lnTo>
                <a:lnTo>
                  <a:pt x="2209" y="959"/>
                </a:lnTo>
                <a:lnTo>
                  <a:pt x="2209" y="956"/>
                </a:lnTo>
                <a:lnTo>
                  <a:pt x="2207" y="956"/>
                </a:lnTo>
                <a:lnTo>
                  <a:pt x="2206" y="957"/>
                </a:lnTo>
                <a:lnTo>
                  <a:pt x="2203" y="960"/>
                </a:lnTo>
                <a:lnTo>
                  <a:pt x="2200" y="963"/>
                </a:lnTo>
                <a:lnTo>
                  <a:pt x="2196" y="964"/>
                </a:lnTo>
                <a:lnTo>
                  <a:pt x="2193" y="969"/>
                </a:lnTo>
                <a:lnTo>
                  <a:pt x="2193" y="969"/>
                </a:lnTo>
                <a:lnTo>
                  <a:pt x="2196" y="969"/>
                </a:lnTo>
                <a:lnTo>
                  <a:pt x="2199" y="969"/>
                </a:lnTo>
                <a:lnTo>
                  <a:pt x="2202" y="967"/>
                </a:lnTo>
                <a:lnTo>
                  <a:pt x="2204" y="964"/>
                </a:lnTo>
                <a:lnTo>
                  <a:pt x="2209" y="962"/>
                </a:lnTo>
                <a:lnTo>
                  <a:pt x="2209" y="962"/>
                </a:lnTo>
                <a:close/>
                <a:moveTo>
                  <a:pt x="1086" y="995"/>
                </a:moveTo>
                <a:lnTo>
                  <a:pt x="1082" y="994"/>
                </a:lnTo>
                <a:lnTo>
                  <a:pt x="1077" y="998"/>
                </a:lnTo>
                <a:lnTo>
                  <a:pt x="1077" y="998"/>
                </a:lnTo>
                <a:lnTo>
                  <a:pt x="1079" y="998"/>
                </a:lnTo>
                <a:lnTo>
                  <a:pt x="1080" y="1000"/>
                </a:lnTo>
                <a:lnTo>
                  <a:pt x="1079" y="1001"/>
                </a:lnTo>
                <a:lnTo>
                  <a:pt x="1076" y="1005"/>
                </a:lnTo>
                <a:lnTo>
                  <a:pt x="1075" y="1007"/>
                </a:lnTo>
                <a:lnTo>
                  <a:pt x="1075" y="1008"/>
                </a:lnTo>
                <a:lnTo>
                  <a:pt x="1075" y="1008"/>
                </a:lnTo>
                <a:lnTo>
                  <a:pt x="1082" y="1004"/>
                </a:lnTo>
                <a:lnTo>
                  <a:pt x="1084" y="1000"/>
                </a:lnTo>
                <a:lnTo>
                  <a:pt x="1086" y="995"/>
                </a:lnTo>
                <a:lnTo>
                  <a:pt x="1086" y="995"/>
                </a:lnTo>
                <a:close/>
                <a:moveTo>
                  <a:pt x="671" y="994"/>
                </a:moveTo>
                <a:lnTo>
                  <a:pt x="674" y="991"/>
                </a:lnTo>
                <a:lnTo>
                  <a:pt x="677" y="988"/>
                </a:lnTo>
                <a:lnTo>
                  <a:pt x="682" y="976"/>
                </a:lnTo>
                <a:lnTo>
                  <a:pt x="682" y="976"/>
                </a:lnTo>
                <a:lnTo>
                  <a:pt x="678" y="979"/>
                </a:lnTo>
                <a:lnTo>
                  <a:pt x="675" y="983"/>
                </a:lnTo>
                <a:lnTo>
                  <a:pt x="670" y="993"/>
                </a:lnTo>
                <a:lnTo>
                  <a:pt x="671" y="994"/>
                </a:lnTo>
                <a:close/>
                <a:moveTo>
                  <a:pt x="46" y="898"/>
                </a:moveTo>
                <a:lnTo>
                  <a:pt x="46" y="898"/>
                </a:lnTo>
                <a:lnTo>
                  <a:pt x="50" y="898"/>
                </a:lnTo>
                <a:lnTo>
                  <a:pt x="53" y="897"/>
                </a:lnTo>
                <a:lnTo>
                  <a:pt x="54" y="896"/>
                </a:lnTo>
                <a:lnTo>
                  <a:pt x="53" y="894"/>
                </a:lnTo>
                <a:lnTo>
                  <a:pt x="53" y="893"/>
                </a:lnTo>
                <a:lnTo>
                  <a:pt x="50" y="891"/>
                </a:lnTo>
                <a:lnTo>
                  <a:pt x="50" y="891"/>
                </a:lnTo>
                <a:lnTo>
                  <a:pt x="46" y="889"/>
                </a:lnTo>
                <a:lnTo>
                  <a:pt x="46" y="898"/>
                </a:lnTo>
                <a:close/>
                <a:moveTo>
                  <a:pt x="42" y="894"/>
                </a:moveTo>
                <a:lnTo>
                  <a:pt x="46" y="898"/>
                </a:lnTo>
                <a:lnTo>
                  <a:pt x="46" y="889"/>
                </a:lnTo>
                <a:lnTo>
                  <a:pt x="42" y="894"/>
                </a:lnTo>
                <a:close/>
                <a:moveTo>
                  <a:pt x="269" y="915"/>
                </a:moveTo>
                <a:lnTo>
                  <a:pt x="269" y="915"/>
                </a:lnTo>
                <a:lnTo>
                  <a:pt x="269" y="920"/>
                </a:lnTo>
                <a:lnTo>
                  <a:pt x="269" y="920"/>
                </a:lnTo>
                <a:lnTo>
                  <a:pt x="272" y="920"/>
                </a:lnTo>
                <a:lnTo>
                  <a:pt x="275" y="915"/>
                </a:lnTo>
                <a:lnTo>
                  <a:pt x="278" y="914"/>
                </a:lnTo>
                <a:lnTo>
                  <a:pt x="278" y="914"/>
                </a:lnTo>
                <a:lnTo>
                  <a:pt x="278" y="911"/>
                </a:lnTo>
                <a:lnTo>
                  <a:pt x="276" y="908"/>
                </a:lnTo>
                <a:lnTo>
                  <a:pt x="275" y="908"/>
                </a:lnTo>
                <a:lnTo>
                  <a:pt x="274" y="908"/>
                </a:lnTo>
                <a:lnTo>
                  <a:pt x="272" y="912"/>
                </a:lnTo>
                <a:lnTo>
                  <a:pt x="269" y="915"/>
                </a:lnTo>
                <a:lnTo>
                  <a:pt x="269" y="915"/>
                </a:lnTo>
                <a:close/>
                <a:moveTo>
                  <a:pt x="2776" y="941"/>
                </a:moveTo>
                <a:lnTo>
                  <a:pt x="2776" y="941"/>
                </a:lnTo>
                <a:lnTo>
                  <a:pt x="2771" y="950"/>
                </a:lnTo>
                <a:lnTo>
                  <a:pt x="2769" y="955"/>
                </a:lnTo>
                <a:lnTo>
                  <a:pt x="2769" y="957"/>
                </a:lnTo>
                <a:lnTo>
                  <a:pt x="2771" y="960"/>
                </a:lnTo>
                <a:lnTo>
                  <a:pt x="2771" y="960"/>
                </a:lnTo>
                <a:lnTo>
                  <a:pt x="2772" y="955"/>
                </a:lnTo>
                <a:lnTo>
                  <a:pt x="2773" y="950"/>
                </a:lnTo>
                <a:lnTo>
                  <a:pt x="2776" y="946"/>
                </a:lnTo>
                <a:lnTo>
                  <a:pt x="2776" y="941"/>
                </a:lnTo>
                <a:lnTo>
                  <a:pt x="2776" y="941"/>
                </a:lnTo>
                <a:close/>
                <a:moveTo>
                  <a:pt x="2283" y="955"/>
                </a:moveTo>
                <a:lnTo>
                  <a:pt x="2276" y="960"/>
                </a:lnTo>
                <a:lnTo>
                  <a:pt x="2275" y="962"/>
                </a:lnTo>
                <a:lnTo>
                  <a:pt x="2272" y="972"/>
                </a:lnTo>
                <a:lnTo>
                  <a:pt x="2272" y="972"/>
                </a:lnTo>
                <a:lnTo>
                  <a:pt x="2276" y="969"/>
                </a:lnTo>
                <a:lnTo>
                  <a:pt x="2279" y="964"/>
                </a:lnTo>
                <a:lnTo>
                  <a:pt x="2283" y="955"/>
                </a:lnTo>
                <a:lnTo>
                  <a:pt x="2283" y="955"/>
                </a:lnTo>
                <a:close/>
                <a:moveTo>
                  <a:pt x="584" y="1026"/>
                </a:moveTo>
                <a:lnTo>
                  <a:pt x="584" y="1026"/>
                </a:lnTo>
                <a:lnTo>
                  <a:pt x="586" y="1029"/>
                </a:lnTo>
                <a:lnTo>
                  <a:pt x="587" y="1032"/>
                </a:lnTo>
                <a:lnTo>
                  <a:pt x="590" y="1032"/>
                </a:lnTo>
                <a:lnTo>
                  <a:pt x="594" y="1032"/>
                </a:lnTo>
                <a:lnTo>
                  <a:pt x="597" y="1033"/>
                </a:lnTo>
                <a:lnTo>
                  <a:pt x="597" y="1033"/>
                </a:lnTo>
                <a:lnTo>
                  <a:pt x="597" y="1026"/>
                </a:lnTo>
                <a:lnTo>
                  <a:pt x="597" y="1026"/>
                </a:lnTo>
                <a:lnTo>
                  <a:pt x="595" y="1026"/>
                </a:lnTo>
                <a:lnTo>
                  <a:pt x="591" y="1028"/>
                </a:lnTo>
                <a:lnTo>
                  <a:pt x="588" y="1028"/>
                </a:lnTo>
                <a:lnTo>
                  <a:pt x="584" y="1026"/>
                </a:lnTo>
                <a:lnTo>
                  <a:pt x="584" y="1026"/>
                </a:lnTo>
                <a:close/>
                <a:moveTo>
                  <a:pt x="2521" y="931"/>
                </a:moveTo>
                <a:lnTo>
                  <a:pt x="2521" y="931"/>
                </a:lnTo>
                <a:lnTo>
                  <a:pt x="2518" y="934"/>
                </a:lnTo>
                <a:lnTo>
                  <a:pt x="2516" y="936"/>
                </a:lnTo>
                <a:lnTo>
                  <a:pt x="2514" y="942"/>
                </a:lnTo>
                <a:lnTo>
                  <a:pt x="2514" y="942"/>
                </a:lnTo>
                <a:lnTo>
                  <a:pt x="2518" y="941"/>
                </a:lnTo>
                <a:lnTo>
                  <a:pt x="2521" y="938"/>
                </a:lnTo>
                <a:lnTo>
                  <a:pt x="2522" y="934"/>
                </a:lnTo>
                <a:lnTo>
                  <a:pt x="2521" y="931"/>
                </a:lnTo>
                <a:lnTo>
                  <a:pt x="2521" y="931"/>
                </a:lnTo>
                <a:close/>
                <a:moveTo>
                  <a:pt x="2270" y="973"/>
                </a:moveTo>
                <a:lnTo>
                  <a:pt x="2272" y="972"/>
                </a:lnTo>
                <a:lnTo>
                  <a:pt x="2275" y="962"/>
                </a:lnTo>
                <a:lnTo>
                  <a:pt x="2263" y="977"/>
                </a:lnTo>
                <a:lnTo>
                  <a:pt x="2270" y="973"/>
                </a:lnTo>
                <a:close/>
                <a:moveTo>
                  <a:pt x="81" y="733"/>
                </a:moveTo>
                <a:lnTo>
                  <a:pt x="82" y="727"/>
                </a:lnTo>
                <a:lnTo>
                  <a:pt x="84" y="723"/>
                </a:lnTo>
                <a:lnTo>
                  <a:pt x="84" y="723"/>
                </a:lnTo>
                <a:lnTo>
                  <a:pt x="78" y="730"/>
                </a:lnTo>
                <a:lnTo>
                  <a:pt x="75" y="733"/>
                </a:lnTo>
                <a:lnTo>
                  <a:pt x="74" y="737"/>
                </a:lnTo>
                <a:lnTo>
                  <a:pt x="81" y="733"/>
                </a:lnTo>
                <a:close/>
                <a:moveTo>
                  <a:pt x="1646" y="973"/>
                </a:moveTo>
                <a:lnTo>
                  <a:pt x="1646" y="973"/>
                </a:lnTo>
                <a:lnTo>
                  <a:pt x="1654" y="967"/>
                </a:lnTo>
                <a:lnTo>
                  <a:pt x="1656" y="964"/>
                </a:lnTo>
                <a:lnTo>
                  <a:pt x="1658" y="960"/>
                </a:lnTo>
                <a:lnTo>
                  <a:pt x="1658" y="960"/>
                </a:lnTo>
                <a:lnTo>
                  <a:pt x="1649" y="966"/>
                </a:lnTo>
                <a:lnTo>
                  <a:pt x="1648" y="969"/>
                </a:lnTo>
                <a:lnTo>
                  <a:pt x="1646" y="973"/>
                </a:lnTo>
                <a:lnTo>
                  <a:pt x="1646" y="973"/>
                </a:lnTo>
                <a:close/>
                <a:moveTo>
                  <a:pt x="1235" y="942"/>
                </a:moveTo>
                <a:lnTo>
                  <a:pt x="1235" y="942"/>
                </a:lnTo>
                <a:lnTo>
                  <a:pt x="1239" y="938"/>
                </a:lnTo>
                <a:lnTo>
                  <a:pt x="1243" y="934"/>
                </a:lnTo>
                <a:lnTo>
                  <a:pt x="1243" y="932"/>
                </a:lnTo>
                <a:lnTo>
                  <a:pt x="1242" y="932"/>
                </a:lnTo>
                <a:lnTo>
                  <a:pt x="1235" y="936"/>
                </a:lnTo>
                <a:lnTo>
                  <a:pt x="1235" y="936"/>
                </a:lnTo>
                <a:lnTo>
                  <a:pt x="1235" y="942"/>
                </a:lnTo>
                <a:lnTo>
                  <a:pt x="1235" y="942"/>
                </a:lnTo>
                <a:close/>
                <a:moveTo>
                  <a:pt x="1035" y="922"/>
                </a:moveTo>
                <a:lnTo>
                  <a:pt x="1035" y="922"/>
                </a:lnTo>
                <a:lnTo>
                  <a:pt x="1037" y="918"/>
                </a:lnTo>
                <a:lnTo>
                  <a:pt x="1035" y="917"/>
                </a:lnTo>
                <a:lnTo>
                  <a:pt x="1035" y="917"/>
                </a:lnTo>
                <a:lnTo>
                  <a:pt x="1032" y="917"/>
                </a:lnTo>
                <a:lnTo>
                  <a:pt x="1030" y="921"/>
                </a:lnTo>
                <a:lnTo>
                  <a:pt x="1028" y="924"/>
                </a:lnTo>
                <a:lnTo>
                  <a:pt x="1028" y="924"/>
                </a:lnTo>
                <a:lnTo>
                  <a:pt x="1028" y="925"/>
                </a:lnTo>
                <a:lnTo>
                  <a:pt x="1030" y="927"/>
                </a:lnTo>
                <a:lnTo>
                  <a:pt x="1032" y="925"/>
                </a:lnTo>
                <a:lnTo>
                  <a:pt x="1035" y="922"/>
                </a:lnTo>
                <a:close/>
                <a:moveTo>
                  <a:pt x="1935" y="920"/>
                </a:moveTo>
                <a:lnTo>
                  <a:pt x="1935" y="920"/>
                </a:lnTo>
                <a:lnTo>
                  <a:pt x="1933" y="918"/>
                </a:lnTo>
                <a:lnTo>
                  <a:pt x="1933" y="917"/>
                </a:lnTo>
                <a:lnTo>
                  <a:pt x="1932" y="915"/>
                </a:lnTo>
                <a:lnTo>
                  <a:pt x="1930" y="915"/>
                </a:lnTo>
                <a:lnTo>
                  <a:pt x="1926" y="918"/>
                </a:lnTo>
                <a:lnTo>
                  <a:pt x="1926" y="918"/>
                </a:lnTo>
                <a:lnTo>
                  <a:pt x="1926" y="920"/>
                </a:lnTo>
                <a:lnTo>
                  <a:pt x="1928" y="922"/>
                </a:lnTo>
                <a:lnTo>
                  <a:pt x="1928" y="924"/>
                </a:lnTo>
                <a:lnTo>
                  <a:pt x="1929" y="924"/>
                </a:lnTo>
                <a:lnTo>
                  <a:pt x="1930" y="922"/>
                </a:lnTo>
                <a:lnTo>
                  <a:pt x="1935" y="920"/>
                </a:lnTo>
                <a:lnTo>
                  <a:pt x="1935" y="920"/>
                </a:lnTo>
                <a:close/>
                <a:moveTo>
                  <a:pt x="659" y="1038"/>
                </a:moveTo>
                <a:lnTo>
                  <a:pt x="659" y="1038"/>
                </a:lnTo>
                <a:lnTo>
                  <a:pt x="659" y="1032"/>
                </a:lnTo>
                <a:lnTo>
                  <a:pt x="659" y="1029"/>
                </a:lnTo>
                <a:lnTo>
                  <a:pt x="657" y="1028"/>
                </a:lnTo>
                <a:lnTo>
                  <a:pt x="657" y="1028"/>
                </a:lnTo>
                <a:lnTo>
                  <a:pt x="657" y="1029"/>
                </a:lnTo>
                <a:lnTo>
                  <a:pt x="656" y="1031"/>
                </a:lnTo>
                <a:lnTo>
                  <a:pt x="653" y="1035"/>
                </a:lnTo>
                <a:lnTo>
                  <a:pt x="652" y="1038"/>
                </a:lnTo>
                <a:lnTo>
                  <a:pt x="653" y="1038"/>
                </a:lnTo>
                <a:lnTo>
                  <a:pt x="654" y="1039"/>
                </a:lnTo>
                <a:lnTo>
                  <a:pt x="659" y="1038"/>
                </a:lnTo>
                <a:lnTo>
                  <a:pt x="659" y="1038"/>
                </a:lnTo>
                <a:close/>
                <a:moveTo>
                  <a:pt x="2811" y="914"/>
                </a:moveTo>
                <a:lnTo>
                  <a:pt x="2811" y="914"/>
                </a:lnTo>
                <a:lnTo>
                  <a:pt x="2806" y="918"/>
                </a:lnTo>
                <a:lnTo>
                  <a:pt x="2804" y="921"/>
                </a:lnTo>
                <a:lnTo>
                  <a:pt x="2803" y="924"/>
                </a:lnTo>
                <a:lnTo>
                  <a:pt x="2803" y="924"/>
                </a:lnTo>
                <a:lnTo>
                  <a:pt x="2807" y="922"/>
                </a:lnTo>
                <a:lnTo>
                  <a:pt x="2810" y="921"/>
                </a:lnTo>
                <a:lnTo>
                  <a:pt x="2811" y="917"/>
                </a:lnTo>
                <a:lnTo>
                  <a:pt x="2811" y="914"/>
                </a:lnTo>
                <a:lnTo>
                  <a:pt x="2811" y="914"/>
                </a:lnTo>
                <a:close/>
                <a:moveTo>
                  <a:pt x="213" y="735"/>
                </a:moveTo>
                <a:lnTo>
                  <a:pt x="213" y="735"/>
                </a:lnTo>
                <a:lnTo>
                  <a:pt x="215" y="734"/>
                </a:lnTo>
                <a:lnTo>
                  <a:pt x="215" y="731"/>
                </a:lnTo>
                <a:lnTo>
                  <a:pt x="213" y="726"/>
                </a:lnTo>
                <a:lnTo>
                  <a:pt x="210" y="723"/>
                </a:lnTo>
                <a:lnTo>
                  <a:pt x="210" y="723"/>
                </a:lnTo>
                <a:lnTo>
                  <a:pt x="210" y="727"/>
                </a:lnTo>
                <a:lnTo>
                  <a:pt x="210" y="727"/>
                </a:lnTo>
                <a:lnTo>
                  <a:pt x="212" y="733"/>
                </a:lnTo>
                <a:lnTo>
                  <a:pt x="213" y="735"/>
                </a:lnTo>
                <a:lnTo>
                  <a:pt x="213" y="735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solidFill>
              <a:srgbClr val="262626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" name="Freeform 128"/>
          <p:cNvSpPr>
            <a:spLocks noEditPoints="1"/>
          </p:cNvSpPr>
          <p:nvPr/>
        </p:nvSpPr>
        <p:spPr bwMode="auto">
          <a:xfrm rot="3820281" flipH="1">
            <a:off x="3070769" y="1767500"/>
            <a:ext cx="977215" cy="463116"/>
          </a:xfrm>
          <a:custGeom>
            <a:avLst/>
            <a:gdLst/>
            <a:ahLst/>
            <a:cxnLst>
              <a:cxn ang="0">
                <a:pos x="7" y="475"/>
              </a:cxn>
              <a:cxn ang="0">
                <a:pos x="2824" y="83"/>
              </a:cxn>
              <a:cxn ang="0">
                <a:pos x="649" y="1056"/>
              </a:cxn>
              <a:cxn ang="0">
                <a:pos x="2076" y="27"/>
              </a:cxn>
              <a:cxn ang="0">
                <a:pos x="172" y="526"/>
              </a:cxn>
              <a:cxn ang="0">
                <a:pos x="1718" y="1039"/>
              </a:cxn>
              <a:cxn ang="0">
                <a:pos x="1774" y="1068"/>
              </a:cxn>
              <a:cxn ang="0">
                <a:pos x="1781" y="1032"/>
              </a:cxn>
              <a:cxn ang="0">
                <a:pos x="333" y="936"/>
              </a:cxn>
              <a:cxn ang="0">
                <a:pos x="392" y="925"/>
              </a:cxn>
              <a:cxn ang="0">
                <a:pos x="363" y="1000"/>
              </a:cxn>
              <a:cxn ang="0">
                <a:pos x="503" y="880"/>
              </a:cxn>
              <a:cxn ang="0">
                <a:pos x="1070" y="1002"/>
              </a:cxn>
              <a:cxn ang="0">
                <a:pos x="1231" y="969"/>
              </a:cxn>
              <a:cxn ang="0">
                <a:pos x="1562" y="1066"/>
              </a:cxn>
              <a:cxn ang="0">
                <a:pos x="2570" y="952"/>
              </a:cxn>
              <a:cxn ang="0">
                <a:pos x="2350" y="939"/>
              </a:cxn>
              <a:cxn ang="0">
                <a:pos x="2269" y="1060"/>
              </a:cxn>
              <a:cxn ang="0">
                <a:pos x="2003" y="943"/>
              </a:cxn>
              <a:cxn ang="0">
                <a:pos x="290" y="863"/>
              </a:cxn>
              <a:cxn ang="0">
                <a:pos x="2193" y="1080"/>
              </a:cxn>
              <a:cxn ang="0">
                <a:pos x="444" y="1031"/>
              </a:cxn>
              <a:cxn ang="0">
                <a:pos x="1999" y="1059"/>
              </a:cxn>
              <a:cxn ang="0">
                <a:pos x="2788" y="924"/>
              </a:cxn>
              <a:cxn ang="0">
                <a:pos x="1208" y="1000"/>
              </a:cxn>
              <a:cxn ang="0">
                <a:pos x="1020" y="1032"/>
              </a:cxn>
              <a:cxn ang="0">
                <a:pos x="1107" y="1032"/>
              </a:cxn>
              <a:cxn ang="0">
                <a:pos x="2071" y="1081"/>
              </a:cxn>
              <a:cxn ang="0">
                <a:pos x="1980" y="938"/>
              </a:cxn>
              <a:cxn ang="0">
                <a:pos x="46" y="415"/>
              </a:cxn>
              <a:cxn ang="0">
                <a:pos x="886" y="1049"/>
              </a:cxn>
              <a:cxn ang="0">
                <a:pos x="867" y="1023"/>
              </a:cxn>
              <a:cxn ang="0">
                <a:pos x="151" y="558"/>
              </a:cxn>
              <a:cxn ang="0">
                <a:pos x="28" y="478"/>
              </a:cxn>
              <a:cxn ang="0">
                <a:pos x="116" y="433"/>
              </a:cxn>
              <a:cxn ang="0">
                <a:pos x="1842" y="1067"/>
              </a:cxn>
              <a:cxn ang="0">
                <a:pos x="958" y="921"/>
              </a:cxn>
              <a:cxn ang="0">
                <a:pos x="50" y="891"/>
              </a:cxn>
              <a:cxn ang="0">
                <a:pos x="209" y="842"/>
              </a:cxn>
              <a:cxn ang="0">
                <a:pos x="595" y="904"/>
              </a:cxn>
              <a:cxn ang="0">
                <a:pos x="1419" y="903"/>
              </a:cxn>
              <a:cxn ang="0">
                <a:pos x="129" y="571"/>
              </a:cxn>
              <a:cxn ang="0">
                <a:pos x="668" y="1009"/>
              </a:cxn>
              <a:cxn ang="0">
                <a:pos x="54" y="727"/>
              </a:cxn>
              <a:cxn ang="0">
                <a:pos x="146" y="428"/>
              </a:cxn>
              <a:cxn ang="0">
                <a:pos x="40" y="824"/>
              </a:cxn>
              <a:cxn ang="0">
                <a:pos x="300" y="922"/>
              </a:cxn>
              <a:cxn ang="0">
                <a:pos x="234" y="807"/>
              </a:cxn>
              <a:cxn ang="0">
                <a:pos x="2516" y="34"/>
              </a:cxn>
              <a:cxn ang="0">
                <a:pos x="2397" y="1012"/>
              </a:cxn>
              <a:cxn ang="0">
                <a:pos x="2110" y="911"/>
              </a:cxn>
              <a:cxn ang="0">
                <a:pos x="179" y="845"/>
              </a:cxn>
              <a:cxn ang="0">
                <a:pos x="1700" y="907"/>
              </a:cxn>
              <a:cxn ang="0">
                <a:pos x="1617" y="931"/>
              </a:cxn>
              <a:cxn ang="0">
                <a:pos x="2731" y="1011"/>
              </a:cxn>
              <a:cxn ang="0">
                <a:pos x="1645" y="1053"/>
              </a:cxn>
              <a:cxn ang="0">
                <a:pos x="462" y="1005"/>
              </a:cxn>
              <a:cxn ang="0">
                <a:pos x="2332" y="969"/>
              </a:cxn>
              <a:cxn ang="0">
                <a:pos x="2433" y="946"/>
              </a:cxn>
              <a:cxn ang="0">
                <a:pos x="1077" y="998"/>
              </a:cxn>
              <a:cxn ang="0">
                <a:pos x="2776" y="941"/>
              </a:cxn>
              <a:cxn ang="0">
                <a:pos x="82" y="727"/>
              </a:cxn>
              <a:cxn ang="0">
                <a:pos x="1930" y="922"/>
              </a:cxn>
            </a:cxnLst>
            <a:rect l="0" t="0" r="r" b="b"/>
            <a:pathLst>
              <a:path w="2921" h="1098">
                <a:moveTo>
                  <a:pt x="633" y="1063"/>
                </a:moveTo>
                <a:lnTo>
                  <a:pt x="633" y="1063"/>
                </a:lnTo>
                <a:lnTo>
                  <a:pt x="629" y="1063"/>
                </a:lnTo>
                <a:lnTo>
                  <a:pt x="626" y="1063"/>
                </a:lnTo>
                <a:lnTo>
                  <a:pt x="625" y="1060"/>
                </a:lnTo>
                <a:lnTo>
                  <a:pt x="626" y="1054"/>
                </a:lnTo>
                <a:lnTo>
                  <a:pt x="626" y="1054"/>
                </a:lnTo>
                <a:lnTo>
                  <a:pt x="586" y="1053"/>
                </a:lnTo>
                <a:lnTo>
                  <a:pt x="542" y="1053"/>
                </a:lnTo>
                <a:lnTo>
                  <a:pt x="452" y="1052"/>
                </a:lnTo>
                <a:lnTo>
                  <a:pt x="406" y="1050"/>
                </a:lnTo>
                <a:lnTo>
                  <a:pt x="362" y="1046"/>
                </a:lnTo>
                <a:lnTo>
                  <a:pt x="320" y="1042"/>
                </a:lnTo>
                <a:lnTo>
                  <a:pt x="279" y="1035"/>
                </a:lnTo>
                <a:lnTo>
                  <a:pt x="279" y="1035"/>
                </a:lnTo>
                <a:lnTo>
                  <a:pt x="278" y="1035"/>
                </a:lnTo>
                <a:lnTo>
                  <a:pt x="275" y="1036"/>
                </a:lnTo>
                <a:lnTo>
                  <a:pt x="268" y="1042"/>
                </a:lnTo>
                <a:lnTo>
                  <a:pt x="265" y="1043"/>
                </a:lnTo>
                <a:lnTo>
                  <a:pt x="262" y="1043"/>
                </a:lnTo>
                <a:lnTo>
                  <a:pt x="260" y="1043"/>
                </a:lnTo>
                <a:lnTo>
                  <a:pt x="257" y="1039"/>
                </a:lnTo>
                <a:lnTo>
                  <a:pt x="257" y="1039"/>
                </a:lnTo>
                <a:lnTo>
                  <a:pt x="254" y="1036"/>
                </a:lnTo>
                <a:lnTo>
                  <a:pt x="250" y="1033"/>
                </a:lnTo>
                <a:lnTo>
                  <a:pt x="243" y="1032"/>
                </a:lnTo>
                <a:lnTo>
                  <a:pt x="237" y="1032"/>
                </a:lnTo>
                <a:lnTo>
                  <a:pt x="223" y="1033"/>
                </a:lnTo>
                <a:lnTo>
                  <a:pt x="210" y="1033"/>
                </a:lnTo>
                <a:lnTo>
                  <a:pt x="210" y="1033"/>
                </a:lnTo>
                <a:lnTo>
                  <a:pt x="181" y="1031"/>
                </a:lnTo>
                <a:lnTo>
                  <a:pt x="154" y="1025"/>
                </a:lnTo>
                <a:lnTo>
                  <a:pt x="130" y="1018"/>
                </a:lnTo>
                <a:lnTo>
                  <a:pt x="106" y="1008"/>
                </a:lnTo>
                <a:lnTo>
                  <a:pt x="85" y="998"/>
                </a:lnTo>
                <a:lnTo>
                  <a:pt x="64" y="987"/>
                </a:lnTo>
                <a:lnTo>
                  <a:pt x="45" y="974"/>
                </a:lnTo>
                <a:lnTo>
                  <a:pt x="26" y="962"/>
                </a:lnTo>
                <a:lnTo>
                  <a:pt x="26" y="962"/>
                </a:lnTo>
                <a:lnTo>
                  <a:pt x="18" y="934"/>
                </a:lnTo>
                <a:lnTo>
                  <a:pt x="11" y="904"/>
                </a:lnTo>
                <a:lnTo>
                  <a:pt x="7" y="875"/>
                </a:lnTo>
                <a:lnTo>
                  <a:pt x="4" y="845"/>
                </a:lnTo>
                <a:lnTo>
                  <a:pt x="2" y="814"/>
                </a:lnTo>
                <a:lnTo>
                  <a:pt x="4" y="785"/>
                </a:lnTo>
                <a:lnTo>
                  <a:pt x="7" y="755"/>
                </a:lnTo>
                <a:lnTo>
                  <a:pt x="11" y="727"/>
                </a:lnTo>
                <a:lnTo>
                  <a:pt x="11" y="727"/>
                </a:lnTo>
                <a:lnTo>
                  <a:pt x="7" y="629"/>
                </a:lnTo>
                <a:lnTo>
                  <a:pt x="5" y="578"/>
                </a:lnTo>
                <a:lnTo>
                  <a:pt x="5" y="526"/>
                </a:lnTo>
                <a:lnTo>
                  <a:pt x="7" y="475"/>
                </a:lnTo>
                <a:lnTo>
                  <a:pt x="8" y="423"/>
                </a:lnTo>
                <a:lnTo>
                  <a:pt x="11" y="374"/>
                </a:lnTo>
                <a:lnTo>
                  <a:pt x="16" y="326"/>
                </a:lnTo>
                <a:lnTo>
                  <a:pt x="16" y="326"/>
                </a:lnTo>
                <a:lnTo>
                  <a:pt x="14" y="331"/>
                </a:lnTo>
                <a:lnTo>
                  <a:pt x="11" y="335"/>
                </a:lnTo>
                <a:lnTo>
                  <a:pt x="7" y="339"/>
                </a:lnTo>
                <a:lnTo>
                  <a:pt x="4" y="341"/>
                </a:lnTo>
                <a:lnTo>
                  <a:pt x="0" y="341"/>
                </a:lnTo>
                <a:lnTo>
                  <a:pt x="0" y="341"/>
                </a:lnTo>
                <a:lnTo>
                  <a:pt x="40" y="273"/>
                </a:lnTo>
                <a:lnTo>
                  <a:pt x="82" y="208"/>
                </a:lnTo>
                <a:lnTo>
                  <a:pt x="104" y="178"/>
                </a:lnTo>
                <a:lnTo>
                  <a:pt x="126" y="147"/>
                </a:lnTo>
                <a:lnTo>
                  <a:pt x="148" y="117"/>
                </a:lnTo>
                <a:lnTo>
                  <a:pt x="172" y="89"/>
                </a:lnTo>
                <a:lnTo>
                  <a:pt x="172" y="89"/>
                </a:lnTo>
                <a:lnTo>
                  <a:pt x="178" y="74"/>
                </a:lnTo>
                <a:lnTo>
                  <a:pt x="185" y="61"/>
                </a:lnTo>
                <a:lnTo>
                  <a:pt x="195" y="51"/>
                </a:lnTo>
                <a:lnTo>
                  <a:pt x="205" y="41"/>
                </a:lnTo>
                <a:lnTo>
                  <a:pt x="217" y="34"/>
                </a:lnTo>
                <a:lnTo>
                  <a:pt x="231" y="29"/>
                </a:lnTo>
                <a:lnTo>
                  <a:pt x="245" y="23"/>
                </a:lnTo>
                <a:lnTo>
                  <a:pt x="262" y="19"/>
                </a:lnTo>
                <a:lnTo>
                  <a:pt x="262" y="19"/>
                </a:lnTo>
                <a:lnTo>
                  <a:pt x="281" y="13"/>
                </a:lnTo>
                <a:lnTo>
                  <a:pt x="299" y="10"/>
                </a:lnTo>
                <a:lnTo>
                  <a:pt x="340" y="5"/>
                </a:lnTo>
                <a:lnTo>
                  <a:pt x="383" y="2"/>
                </a:lnTo>
                <a:lnTo>
                  <a:pt x="428" y="0"/>
                </a:lnTo>
                <a:lnTo>
                  <a:pt x="475" y="0"/>
                </a:lnTo>
                <a:lnTo>
                  <a:pt x="519" y="3"/>
                </a:lnTo>
                <a:lnTo>
                  <a:pt x="608" y="9"/>
                </a:lnTo>
                <a:lnTo>
                  <a:pt x="608" y="9"/>
                </a:lnTo>
                <a:lnTo>
                  <a:pt x="715" y="6"/>
                </a:lnTo>
                <a:lnTo>
                  <a:pt x="819" y="6"/>
                </a:lnTo>
                <a:lnTo>
                  <a:pt x="1030" y="8"/>
                </a:lnTo>
                <a:lnTo>
                  <a:pt x="1134" y="8"/>
                </a:lnTo>
                <a:lnTo>
                  <a:pt x="1239" y="8"/>
                </a:lnTo>
                <a:lnTo>
                  <a:pt x="1346" y="5"/>
                </a:lnTo>
                <a:lnTo>
                  <a:pt x="1451" y="0"/>
                </a:lnTo>
                <a:lnTo>
                  <a:pt x="2653" y="23"/>
                </a:lnTo>
                <a:lnTo>
                  <a:pt x="2653" y="23"/>
                </a:lnTo>
                <a:lnTo>
                  <a:pt x="2681" y="24"/>
                </a:lnTo>
                <a:lnTo>
                  <a:pt x="2706" y="27"/>
                </a:lnTo>
                <a:lnTo>
                  <a:pt x="2730" y="33"/>
                </a:lnTo>
                <a:lnTo>
                  <a:pt x="2752" y="40"/>
                </a:lnTo>
                <a:lnTo>
                  <a:pt x="2772" y="48"/>
                </a:lnTo>
                <a:lnTo>
                  <a:pt x="2790" y="58"/>
                </a:lnTo>
                <a:lnTo>
                  <a:pt x="2809" y="69"/>
                </a:lnTo>
                <a:lnTo>
                  <a:pt x="2824" y="83"/>
                </a:lnTo>
                <a:lnTo>
                  <a:pt x="2838" y="97"/>
                </a:lnTo>
                <a:lnTo>
                  <a:pt x="2849" y="114"/>
                </a:lnTo>
                <a:lnTo>
                  <a:pt x="2861" y="131"/>
                </a:lnTo>
                <a:lnTo>
                  <a:pt x="2870" y="151"/>
                </a:lnTo>
                <a:lnTo>
                  <a:pt x="2879" y="171"/>
                </a:lnTo>
                <a:lnTo>
                  <a:pt x="2884" y="193"/>
                </a:lnTo>
                <a:lnTo>
                  <a:pt x="2890" y="215"/>
                </a:lnTo>
                <a:lnTo>
                  <a:pt x="2894" y="239"/>
                </a:lnTo>
                <a:lnTo>
                  <a:pt x="2894" y="239"/>
                </a:lnTo>
                <a:lnTo>
                  <a:pt x="2893" y="270"/>
                </a:lnTo>
                <a:lnTo>
                  <a:pt x="2893" y="301"/>
                </a:lnTo>
                <a:lnTo>
                  <a:pt x="2896" y="363"/>
                </a:lnTo>
                <a:lnTo>
                  <a:pt x="2901" y="423"/>
                </a:lnTo>
                <a:lnTo>
                  <a:pt x="2907" y="482"/>
                </a:lnTo>
                <a:lnTo>
                  <a:pt x="2907" y="482"/>
                </a:lnTo>
                <a:lnTo>
                  <a:pt x="2910" y="516"/>
                </a:lnTo>
                <a:lnTo>
                  <a:pt x="2911" y="551"/>
                </a:lnTo>
                <a:lnTo>
                  <a:pt x="2913" y="619"/>
                </a:lnTo>
                <a:lnTo>
                  <a:pt x="2914" y="688"/>
                </a:lnTo>
                <a:lnTo>
                  <a:pt x="2917" y="723"/>
                </a:lnTo>
                <a:lnTo>
                  <a:pt x="2921" y="758"/>
                </a:lnTo>
                <a:lnTo>
                  <a:pt x="2921" y="758"/>
                </a:lnTo>
                <a:lnTo>
                  <a:pt x="2900" y="800"/>
                </a:lnTo>
                <a:lnTo>
                  <a:pt x="2879" y="841"/>
                </a:lnTo>
                <a:lnTo>
                  <a:pt x="2855" y="882"/>
                </a:lnTo>
                <a:lnTo>
                  <a:pt x="2831" y="920"/>
                </a:lnTo>
                <a:lnTo>
                  <a:pt x="2804" y="956"/>
                </a:lnTo>
                <a:lnTo>
                  <a:pt x="2790" y="973"/>
                </a:lnTo>
                <a:lnTo>
                  <a:pt x="2775" y="990"/>
                </a:lnTo>
                <a:lnTo>
                  <a:pt x="2759" y="1005"/>
                </a:lnTo>
                <a:lnTo>
                  <a:pt x="2743" y="1021"/>
                </a:lnTo>
                <a:lnTo>
                  <a:pt x="2726" y="1036"/>
                </a:lnTo>
                <a:lnTo>
                  <a:pt x="2709" y="1050"/>
                </a:lnTo>
                <a:lnTo>
                  <a:pt x="2709" y="1050"/>
                </a:lnTo>
                <a:lnTo>
                  <a:pt x="2699" y="1056"/>
                </a:lnTo>
                <a:lnTo>
                  <a:pt x="2689" y="1061"/>
                </a:lnTo>
                <a:lnTo>
                  <a:pt x="2668" y="1070"/>
                </a:lnTo>
                <a:lnTo>
                  <a:pt x="2644" y="1077"/>
                </a:lnTo>
                <a:lnTo>
                  <a:pt x="2619" y="1081"/>
                </a:lnTo>
                <a:lnTo>
                  <a:pt x="2594" y="1085"/>
                </a:lnTo>
                <a:lnTo>
                  <a:pt x="2565" y="1087"/>
                </a:lnTo>
                <a:lnTo>
                  <a:pt x="2508" y="1090"/>
                </a:lnTo>
                <a:lnTo>
                  <a:pt x="2508" y="1090"/>
                </a:lnTo>
                <a:lnTo>
                  <a:pt x="2363" y="1092"/>
                </a:lnTo>
                <a:lnTo>
                  <a:pt x="2224" y="1095"/>
                </a:lnTo>
                <a:lnTo>
                  <a:pt x="1942" y="1098"/>
                </a:lnTo>
                <a:lnTo>
                  <a:pt x="1942" y="1098"/>
                </a:lnTo>
                <a:lnTo>
                  <a:pt x="1909" y="1098"/>
                </a:lnTo>
                <a:lnTo>
                  <a:pt x="1880" y="1098"/>
                </a:lnTo>
                <a:lnTo>
                  <a:pt x="1818" y="1095"/>
                </a:lnTo>
                <a:lnTo>
                  <a:pt x="649" y="1056"/>
                </a:lnTo>
                <a:lnTo>
                  <a:pt x="649" y="1056"/>
                </a:lnTo>
                <a:lnTo>
                  <a:pt x="645" y="1057"/>
                </a:lnTo>
                <a:lnTo>
                  <a:pt x="640" y="1059"/>
                </a:lnTo>
                <a:lnTo>
                  <a:pt x="633" y="1063"/>
                </a:lnTo>
                <a:lnTo>
                  <a:pt x="633" y="1063"/>
                </a:lnTo>
                <a:close/>
                <a:moveTo>
                  <a:pt x="2785" y="862"/>
                </a:moveTo>
                <a:lnTo>
                  <a:pt x="2785" y="862"/>
                </a:lnTo>
                <a:lnTo>
                  <a:pt x="2797" y="860"/>
                </a:lnTo>
                <a:lnTo>
                  <a:pt x="2809" y="858"/>
                </a:lnTo>
                <a:lnTo>
                  <a:pt x="2820" y="853"/>
                </a:lnTo>
                <a:lnTo>
                  <a:pt x="2830" y="849"/>
                </a:lnTo>
                <a:lnTo>
                  <a:pt x="2838" y="844"/>
                </a:lnTo>
                <a:lnTo>
                  <a:pt x="2848" y="838"/>
                </a:lnTo>
                <a:lnTo>
                  <a:pt x="2855" y="832"/>
                </a:lnTo>
                <a:lnTo>
                  <a:pt x="2862" y="824"/>
                </a:lnTo>
                <a:lnTo>
                  <a:pt x="2869" y="817"/>
                </a:lnTo>
                <a:lnTo>
                  <a:pt x="2875" y="808"/>
                </a:lnTo>
                <a:lnTo>
                  <a:pt x="2886" y="790"/>
                </a:lnTo>
                <a:lnTo>
                  <a:pt x="2893" y="769"/>
                </a:lnTo>
                <a:lnTo>
                  <a:pt x="2900" y="748"/>
                </a:lnTo>
                <a:lnTo>
                  <a:pt x="2900" y="748"/>
                </a:lnTo>
                <a:lnTo>
                  <a:pt x="2899" y="688"/>
                </a:lnTo>
                <a:lnTo>
                  <a:pt x="2897" y="629"/>
                </a:lnTo>
                <a:lnTo>
                  <a:pt x="2893" y="512"/>
                </a:lnTo>
                <a:lnTo>
                  <a:pt x="2884" y="395"/>
                </a:lnTo>
                <a:lnTo>
                  <a:pt x="2877" y="279"/>
                </a:lnTo>
                <a:lnTo>
                  <a:pt x="2877" y="279"/>
                </a:lnTo>
                <a:lnTo>
                  <a:pt x="2877" y="260"/>
                </a:lnTo>
                <a:lnTo>
                  <a:pt x="2877" y="244"/>
                </a:lnTo>
                <a:lnTo>
                  <a:pt x="2876" y="227"/>
                </a:lnTo>
                <a:lnTo>
                  <a:pt x="2873" y="211"/>
                </a:lnTo>
                <a:lnTo>
                  <a:pt x="2869" y="196"/>
                </a:lnTo>
                <a:lnTo>
                  <a:pt x="2865" y="182"/>
                </a:lnTo>
                <a:lnTo>
                  <a:pt x="2861" y="169"/>
                </a:lnTo>
                <a:lnTo>
                  <a:pt x="2854" y="155"/>
                </a:lnTo>
                <a:lnTo>
                  <a:pt x="2848" y="144"/>
                </a:lnTo>
                <a:lnTo>
                  <a:pt x="2840" y="133"/>
                </a:lnTo>
                <a:lnTo>
                  <a:pt x="2824" y="111"/>
                </a:lnTo>
                <a:lnTo>
                  <a:pt x="2806" y="92"/>
                </a:lnTo>
                <a:lnTo>
                  <a:pt x="2786" y="75"/>
                </a:lnTo>
                <a:lnTo>
                  <a:pt x="2786" y="75"/>
                </a:lnTo>
                <a:lnTo>
                  <a:pt x="2734" y="68"/>
                </a:lnTo>
                <a:lnTo>
                  <a:pt x="2682" y="62"/>
                </a:lnTo>
                <a:lnTo>
                  <a:pt x="2629" y="60"/>
                </a:lnTo>
                <a:lnTo>
                  <a:pt x="2574" y="55"/>
                </a:lnTo>
                <a:lnTo>
                  <a:pt x="2466" y="50"/>
                </a:lnTo>
                <a:lnTo>
                  <a:pt x="2412" y="45"/>
                </a:lnTo>
                <a:lnTo>
                  <a:pt x="2360" y="41"/>
                </a:lnTo>
                <a:lnTo>
                  <a:pt x="2360" y="41"/>
                </a:lnTo>
                <a:lnTo>
                  <a:pt x="2314" y="37"/>
                </a:lnTo>
                <a:lnTo>
                  <a:pt x="2268" y="34"/>
                </a:lnTo>
                <a:lnTo>
                  <a:pt x="2172" y="30"/>
                </a:lnTo>
                <a:lnTo>
                  <a:pt x="2076" y="27"/>
                </a:lnTo>
                <a:lnTo>
                  <a:pt x="1980" y="27"/>
                </a:lnTo>
                <a:lnTo>
                  <a:pt x="1786" y="27"/>
                </a:lnTo>
                <a:lnTo>
                  <a:pt x="1689" y="26"/>
                </a:lnTo>
                <a:lnTo>
                  <a:pt x="1593" y="22"/>
                </a:lnTo>
                <a:lnTo>
                  <a:pt x="1593" y="22"/>
                </a:lnTo>
                <a:lnTo>
                  <a:pt x="1550" y="20"/>
                </a:lnTo>
                <a:lnTo>
                  <a:pt x="1505" y="19"/>
                </a:lnTo>
                <a:lnTo>
                  <a:pt x="1416" y="19"/>
                </a:lnTo>
                <a:lnTo>
                  <a:pt x="1329" y="22"/>
                </a:lnTo>
                <a:lnTo>
                  <a:pt x="1243" y="24"/>
                </a:lnTo>
                <a:lnTo>
                  <a:pt x="1157" y="27"/>
                </a:lnTo>
                <a:lnTo>
                  <a:pt x="1070" y="30"/>
                </a:lnTo>
                <a:lnTo>
                  <a:pt x="986" y="30"/>
                </a:lnTo>
                <a:lnTo>
                  <a:pt x="942" y="29"/>
                </a:lnTo>
                <a:lnTo>
                  <a:pt x="900" y="27"/>
                </a:lnTo>
                <a:lnTo>
                  <a:pt x="900" y="27"/>
                </a:lnTo>
                <a:lnTo>
                  <a:pt x="848" y="26"/>
                </a:lnTo>
                <a:lnTo>
                  <a:pt x="796" y="24"/>
                </a:lnTo>
                <a:lnTo>
                  <a:pt x="694" y="26"/>
                </a:lnTo>
                <a:lnTo>
                  <a:pt x="642" y="27"/>
                </a:lnTo>
                <a:lnTo>
                  <a:pt x="590" y="27"/>
                </a:lnTo>
                <a:lnTo>
                  <a:pt x="536" y="26"/>
                </a:lnTo>
                <a:lnTo>
                  <a:pt x="483" y="22"/>
                </a:lnTo>
                <a:lnTo>
                  <a:pt x="483" y="22"/>
                </a:lnTo>
                <a:lnTo>
                  <a:pt x="487" y="24"/>
                </a:lnTo>
                <a:lnTo>
                  <a:pt x="493" y="27"/>
                </a:lnTo>
                <a:lnTo>
                  <a:pt x="493" y="27"/>
                </a:lnTo>
                <a:lnTo>
                  <a:pt x="489" y="29"/>
                </a:lnTo>
                <a:lnTo>
                  <a:pt x="484" y="27"/>
                </a:lnTo>
                <a:lnTo>
                  <a:pt x="477" y="26"/>
                </a:lnTo>
                <a:lnTo>
                  <a:pt x="477" y="26"/>
                </a:lnTo>
                <a:lnTo>
                  <a:pt x="448" y="24"/>
                </a:lnTo>
                <a:lnTo>
                  <a:pt x="418" y="26"/>
                </a:lnTo>
                <a:lnTo>
                  <a:pt x="359" y="29"/>
                </a:lnTo>
                <a:lnTo>
                  <a:pt x="302" y="33"/>
                </a:lnTo>
                <a:lnTo>
                  <a:pt x="248" y="38"/>
                </a:lnTo>
                <a:lnTo>
                  <a:pt x="248" y="38"/>
                </a:lnTo>
                <a:lnTo>
                  <a:pt x="240" y="44"/>
                </a:lnTo>
                <a:lnTo>
                  <a:pt x="231" y="50"/>
                </a:lnTo>
                <a:lnTo>
                  <a:pt x="217" y="64"/>
                </a:lnTo>
                <a:lnTo>
                  <a:pt x="193" y="90"/>
                </a:lnTo>
                <a:lnTo>
                  <a:pt x="193" y="90"/>
                </a:lnTo>
                <a:lnTo>
                  <a:pt x="188" y="106"/>
                </a:lnTo>
                <a:lnTo>
                  <a:pt x="185" y="123"/>
                </a:lnTo>
                <a:lnTo>
                  <a:pt x="181" y="138"/>
                </a:lnTo>
                <a:lnTo>
                  <a:pt x="175" y="155"/>
                </a:lnTo>
                <a:lnTo>
                  <a:pt x="175" y="155"/>
                </a:lnTo>
                <a:lnTo>
                  <a:pt x="171" y="275"/>
                </a:lnTo>
                <a:lnTo>
                  <a:pt x="170" y="336"/>
                </a:lnTo>
                <a:lnTo>
                  <a:pt x="170" y="400"/>
                </a:lnTo>
                <a:lnTo>
                  <a:pt x="171" y="463"/>
                </a:lnTo>
                <a:lnTo>
                  <a:pt x="172" y="526"/>
                </a:lnTo>
                <a:lnTo>
                  <a:pt x="177" y="588"/>
                </a:lnTo>
                <a:lnTo>
                  <a:pt x="182" y="648"/>
                </a:lnTo>
                <a:lnTo>
                  <a:pt x="182" y="648"/>
                </a:lnTo>
                <a:lnTo>
                  <a:pt x="189" y="676"/>
                </a:lnTo>
                <a:lnTo>
                  <a:pt x="198" y="705"/>
                </a:lnTo>
                <a:lnTo>
                  <a:pt x="208" y="731"/>
                </a:lnTo>
                <a:lnTo>
                  <a:pt x="219" y="755"/>
                </a:lnTo>
                <a:lnTo>
                  <a:pt x="231" y="779"/>
                </a:lnTo>
                <a:lnTo>
                  <a:pt x="245" y="799"/>
                </a:lnTo>
                <a:lnTo>
                  <a:pt x="254" y="808"/>
                </a:lnTo>
                <a:lnTo>
                  <a:pt x="262" y="817"/>
                </a:lnTo>
                <a:lnTo>
                  <a:pt x="271" y="824"/>
                </a:lnTo>
                <a:lnTo>
                  <a:pt x="281" y="831"/>
                </a:lnTo>
                <a:lnTo>
                  <a:pt x="281" y="831"/>
                </a:lnTo>
                <a:lnTo>
                  <a:pt x="302" y="837"/>
                </a:lnTo>
                <a:lnTo>
                  <a:pt x="321" y="841"/>
                </a:lnTo>
                <a:lnTo>
                  <a:pt x="363" y="846"/>
                </a:lnTo>
                <a:lnTo>
                  <a:pt x="408" y="849"/>
                </a:lnTo>
                <a:lnTo>
                  <a:pt x="453" y="851"/>
                </a:lnTo>
                <a:lnTo>
                  <a:pt x="498" y="851"/>
                </a:lnTo>
                <a:lnTo>
                  <a:pt x="543" y="849"/>
                </a:lnTo>
                <a:lnTo>
                  <a:pt x="632" y="848"/>
                </a:lnTo>
                <a:lnTo>
                  <a:pt x="632" y="848"/>
                </a:lnTo>
                <a:lnTo>
                  <a:pt x="791" y="849"/>
                </a:lnTo>
                <a:lnTo>
                  <a:pt x="948" y="852"/>
                </a:lnTo>
                <a:lnTo>
                  <a:pt x="1104" y="855"/>
                </a:lnTo>
                <a:lnTo>
                  <a:pt x="1259" y="859"/>
                </a:lnTo>
                <a:lnTo>
                  <a:pt x="1569" y="870"/>
                </a:lnTo>
                <a:lnTo>
                  <a:pt x="1883" y="883"/>
                </a:lnTo>
                <a:lnTo>
                  <a:pt x="1883" y="883"/>
                </a:lnTo>
                <a:lnTo>
                  <a:pt x="2019" y="889"/>
                </a:lnTo>
                <a:lnTo>
                  <a:pt x="2157" y="893"/>
                </a:lnTo>
                <a:lnTo>
                  <a:pt x="2296" y="896"/>
                </a:lnTo>
                <a:lnTo>
                  <a:pt x="2366" y="896"/>
                </a:lnTo>
                <a:lnTo>
                  <a:pt x="2436" y="894"/>
                </a:lnTo>
                <a:lnTo>
                  <a:pt x="2436" y="894"/>
                </a:lnTo>
                <a:lnTo>
                  <a:pt x="2516" y="893"/>
                </a:lnTo>
                <a:lnTo>
                  <a:pt x="2596" y="891"/>
                </a:lnTo>
                <a:lnTo>
                  <a:pt x="2637" y="890"/>
                </a:lnTo>
                <a:lnTo>
                  <a:pt x="2679" y="887"/>
                </a:lnTo>
                <a:lnTo>
                  <a:pt x="2720" y="883"/>
                </a:lnTo>
                <a:lnTo>
                  <a:pt x="2761" y="877"/>
                </a:lnTo>
                <a:lnTo>
                  <a:pt x="2761" y="877"/>
                </a:lnTo>
                <a:lnTo>
                  <a:pt x="2762" y="872"/>
                </a:lnTo>
                <a:lnTo>
                  <a:pt x="2765" y="868"/>
                </a:lnTo>
                <a:lnTo>
                  <a:pt x="2768" y="866"/>
                </a:lnTo>
                <a:lnTo>
                  <a:pt x="2771" y="863"/>
                </a:lnTo>
                <a:lnTo>
                  <a:pt x="2778" y="862"/>
                </a:lnTo>
                <a:lnTo>
                  <a:pt x="2785" y="862"/>
                </a:lnTo>
                <a:lnTo>
                  <a:pt x="2785" y="862"/>
                </a:lnTo>
                <a:close/>
                <a:moveTo>
                  <a:pt x="1718" y="1039"/>
                </a:moveTo>
                <a:lnTo>
                  <a:pt x="1718" y="1039"/>
                </a:lnTo>
                <a:lnTo>
                  <a:pt x="1727" y="1025"/>
                </a:lnTo>
                <a:lnTo>
                  <a:pt x="1734" y="1012"/>
                </a:lnTo>
                <a:lnTo>
                  <a:pt x="1748" y="983"/>
                </a:lnTo>
                <a:lnTo>
                  <a:pt x="1763" y="955"/>
                </a:lnTo>
                <a:lnTo>
                  <a:pt x="1772" y="942"/>
                </a:lnTo>
                <a:lnTo>
                  <a:pt x="1781" y="929"/>
                </a:lnTo>
                <a:lnTo>
                  <a:pt x="1749" y="998"/>
                </a:lnTo>
                <a:lnTo>
                  <a:pt x="1749" y="998"/>
                </a:lnTo>
                <a:lnTo>
                  <a:pt x="1798" y="945"/>
                </a:lnTo>
                <a:lnTo>
                  <a:pt x="1824" y="921"/>
                </a:lnTo>
                <a:lnTo>
                  <a:pt x="1850" y="897"/>
                </a:lnTo>
                <a:lnTo>
                  <a:pt x="1850" y="897"/>
                </a:lnTo>
                <a:lnTo>
                  <a:pt x="1842" y="896"/>
                </a:lnTo>
                <a:lnTo>
                  <a:pt x="1831" y="896"/>
                </a:lnTo>
                <a:lnTo>
                  <a:pt x="1809" y="896"/>
                </a:lnTo>
                <a:lnTo>
                  <a:pt x="1809" y="896"/>
                </a:lnTo>
                <a:lnTo>
                  <a:pt x="1807" y="896"/>
                </a:lnTo>
                <a:lnTo>
                  <a:pt x="1804" y="897"/>
                </a:lnTo>
                <a:lnTo>
                  <a:pt x="1801" y="901"/>
                </a:lnTo>
                <a:lnTo>
                  <a:pt x="1800" y="907"/>
                </a:lnTo>
                <a:lnTo>
                  <a:pt x="1798" y="910"/>
                </a:lnTo>
                <a:lnTo>
                  <a:pt x="1795" y="912"/>
                </a:lnTo>
                <a:lnTo>
                  <a:pt x="1795" y="912"/>
                </a:lnTo>
                <a:lnTo>
                  <a:pt x="1794" y="910"/>
                </a:lnTo>
                <a:lnTo>
                  <a:pt x="1794" y="907"/>
                </a:lnTo>
                <a:lnTo>
                  <a:pt x="1795" y="901"/>
                </a:lnTo>
                <a:lnTo>
                  <a:pt x="1798" y="897"/>
                </a:lnTo>
                <a:lnTo>
                  <a:pt x="1798" y="896"/>
                </a:lnTo>
                <a:lnTo>
                  <a:pt x="1797" y="894"/>
                </a:lnTo>
                <a:lnTo>
                  <a:pt x="1797" y="894"/>
                </a:lnTo>
                <a:lnTo>
                  <a:pt x="1791" y="893"/>
                </a:lnTo>
                <a:lnTo>
                  <a:pt x="1783" y="893"/>
                </a:lnTo>
                <a:lnTo>
                  <a:pt x="1770" y="894"/>
                </a:lnTo>
                <a:lnTo>
                  <a:pt x="1770" y="894"/>
                </a:lnTo>
                <a:lnTo>
                  <a:pt x="1773" y="898"/>
                </a:lnTo>
                <a:lnTo>
                  <a:pt x="1772" y="903"/>
                </a:lnTo>
                <a:lnTo>
                  <a:pt x="1770" y="907"/>
                </a:lnTo>
                <a:lnTo>
                  <a:pt x="1769" y="911"/>
                </a:lnTo>
                <a:lnTo>
                  <a:pt x="1769" y="911"/>
                </a:lnTo>
                <a:lnTo>
                  <a:pt x="1739" y="952"/>
                </a:lnTo>
                <a:lnTo>
                  <a:pt x="1710" y="991"/>
                </a:lnTo>
                <a:lnTo>
                  <a:pt x="1682" y="1032"/>
                </a:lnTo>
                <a:lnTo>
                  <a:pt x="1668" y="1053"/>
                </a:lnTo>
                <a:lnTo>
                  <a:pt x="1655" y="1074"/>
                </a:lnTo>
                <a:lnTo>
                  <a:pt x="1655" y="1074"/>
                </a:lnTo>
                <a:lnTo>
                  <a:pt x="1673" y="1077"/>
                </a:lnTo>
                <a:lnTo>
                  <a:pt x="1691" y="1078"/>
                </a:lnTo>
                <a:lnTo>
                  <a:pt x="1710" y="1078"/>
                </a:lnTo>
                <a:lnTo>
                  <a:pt x="1728" y="1078"/>
                </a:lnTo>
                <a:lnTo>
                  <a:pt x="1745" y="1077"/>
                </a:lnTo>
                <a:lnTo>
                  <a:pt x="1760" y="1074"/>
                </a:lnTo>
                <a:lnTo>
                  <a:pt x="1774" y="1068"/>
                </a:lnTo>
                <a:lnTo>
                  <a:pt x="1784" y="1063"/>
                </a:lnTo>
                <a:lnTo>
                  <a:pt x="1784" y="1063"/>
                </a:lnTo>
                <a:lnTo>
                  <a:pt x="1783" y="1060"/>
                </a:lnTo>
                <a:lnTo>
                  <a:pt x="1784" y="1057"/>
                </a:lnTo>
                <a:lnTo>
                  <a:pt x="1786" y="1056"/>
                </a:lnTo>
                <a:lnTo>
                  <a:pt x="1788" y="1054"/>
                </a:lnTo>
                <a:lnTo>
                  <a:pt x="1790" y="1053"/>
                </a:lnTo>
                <a:lnTo>
                  <a:pt x="1793" y="1053"/>
                </a:lnTo>
                <a:lnTo>
                  <a:pt x="1794" y="1054"/>
                </a:lnTo>
                <a:lnTo>
                  <a:pt x="1793" y="1057"/>
                </a:lnTo>
                <a:lnTo>
                  <a:pt x="1793" y="1057"/>
                </a:lnTo>
                <a:lnTo>
                  <a:pt x="1788" y="1064"/>
                </a:lnTo>
                <a:lnTo>
                  <a:pt x="1783" y="1070"/>
                </a:lnTo>
                <a:lnTo>
                  <a:pt x="1772" y="1080"/>
                </a:lnTo>
                <a:lnTo>
                  <a:pt x="1822" y="1080"/>
                </a:lnTo>
                <a:lnTo>
                  <a:pt x="1822" y="1080"/>
                </a:lnTo>
                <a:lnTo>
                  <a:pt x="1832" y="1061"/>
                </a:lnTo>
                <a:lnTo>
                  <a:pt x="1843" y="1045"/>
                </a:lnTo>
                <a:lnTo>
                  <a:pt x="1866" y="1011"/>
                </a:lnTo>
                <a:lnTo>
                  <a:pt x="1866" y="1011"/>
                </a:lnTo>
                <a:lnTo>
                  <a:pt x="1866" y="1011"/>
                </a:lnTo>
                <a:lnTo>
                  <a:pt x="1870" y="1008"/>
                </a:lnTo>
                <a:lnTo>
                  <a:pt x="1873" y="1004"/>
                </a:lnTo>
                <a:lnTo>
                  <a:pt x="1878" y="993"/>
                </a:lnTo>
                <a:lnTo>
                  <a:pt x="1874" y="993"/>
                </a:lnTo>
                <a:lnTo>
                  <a:pt x="1874" y="993"/>
                </a:lnTo>
                <a:lnTo>
                  <a:pt x="1888" y="976"/>
                </a:lnTo>
                <a:lnTo>
                  <a:pt x="1901" y="957"/>
                </a:lnTo>
                <a:lnTo>
                  <a:pt x="1912" y="939"/>
                </a:lnTo>
                <a:lnTo>
                  <a:pt x="1923" y="921"/>
                </a:lnTo>
                <a:lnTo>
                  <a:pt x="1791" y="1049"/>
                </a:lnTo>
                <a:lnTo>
                  <a:pt x="1791" y="1049"/>
                </a:lnTo>
                <a:lnTo>
                  <a:pt x="1824" y="1009"/>
                </a:lnTo>
                <a:lnTo>
                  <a:pt x="1857" y="972"/>
                </a:lnTo>
                <a:lnTo>
                  <a:pt x="1892" y="936"/>
                </a:lnTo>
                <a:lnTo>
                  <a:pt x="1929" y="901"/>
                </a:lnTo>
                <a:lnTo>
                  <a:pt x="1929" y="901"/>
                </a:lnTo>
                <a:lnTo>
                  <a:pt x="1918" y="898"/>
                </a:lnTo>
                <a:lnTo>
                  <a:pt x="1905" y="898"/>
                </a:lnTo>
                <a:lnTo>
                  <a:pt x="1878" y="898"/>
                </a:lnTo>
                <a:lnTo>
                  <a:pt x="1878" y="898"/>
                </a:lnTo>
                <a:lnTo>
                  <a:pt x="1866" y="921"/>
                </a:lnTo>
                <a:lnTo>
                  <a:pt x="1853" y="943"/>
                </a:lnTo>
                <a:lnTo>
                  <a:pt x="1825" y="987"/>
                </a:lnTo>
                <a:lnTo>
                  <a:pt x="1825" y="987"/>
                </a:lnTo>
                <a:lnTo>
                  <a:pt x="1821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00" y="1011"/>
                </a:lnTo>
                <a:lnTo>
                  <a:pt x="1788" y="1023"/>
                </a:lnTo>
                <a:lnTo>
                  <a:pt x="1781" y="1032"/>
                </a:lnTo>
                <a:lnTo>
                  <a:pt x="1781" y="1032"/>
                </a:lnTo>
                <a:lnTo>
                  <a:pt x="1793" y="1014"/>
                </a:lnTo>
                <a:lnTo>
                  <a:pt x="1804" y="997"/>
                </a:lnTo>
                <a:lnTo>
                  <a:pt x="1817" y="980"/>
                </a:lnTo>
                <a:lnTo>
                  <a:pt x="1831" y="966"/>
                </a:lnTo>
                <a:lnTo>
                  <a:pt x="1829" y="962"/>
                </a:lnTo>
                <a:lnTo>
                  <a:pt x="1829" y="962"/>
                </a:lnTo>
                <a:lnTo>
                  <a:pt x="1838" y="949"/>
                </a:lnTo>
                <a:lnTo>
                  <a:pt x="1846" y="936"/>
                </a:lnTo>
                <a:lnTo>
                  <a:pt x="1854" y="922"/>
                </a:lnTo>
                <a:lnTo>
                  <a:pt x="1863" y="908"/>
                </a:lnTo>
                <a:lnTo>
                  <a:pt x="1863" y="908"/>
                </a:lnTo>
                <a:lnTo>
                  <a:pt x="1864" y="904"/>
                </a:lnTo>
                <a:lnTo>
                  <a:pt x="1863" y="903"/>
                </a:lnTo>
                <a:lnTo>
                  <a:pt x="1860" y="903"/>
                </a:lnTo>
                <a:lnTo>
                  <a:pt x="1856" y="905"/>
                </a:lnTo>
                <a:lnTo>
                  <a:pt x="1856" y="905"/>
                </a:lnTo>
                <a:lnTo>
                  <a:pt x="1818" y="941"/>
                </a:lnTo>
                <a:lnTo>
                  <a:pt x="1780" y="977"/>
                </a:lnTo>
                <a:lnTo>
                  <a:pt x="1745" y="1014"/>
                </a:lnTo>
                <a:lnTo>
                  <a:pt x="1711" y="1053"/>
                </a:lnTo>
                <a:lnTo>
                  <a:pt x="1711" y="1053"/>
                </a:lnTo>
                <a:lnTo>
                  <a:pt x="1711" y="1049"/>
                </a:lnTo>
                <a:lnTo>
                  <a:pt x="1711" y="1042"/>
                </a:lnTo>
                <a:lnTo>
                  <a:pt x="1711" y="1040"/>
                </a:lnTo>
                <a:lnTo>
                  <a:pt x="1713" y="1038"/>
                </a:lnTo>
                <a:lnTo>
                  <a:pt x="1714" y="1038"/>
                </a:lnTo>
                <a:lnTo>
                  <a:pt x="1718" y="1039"/>
                </a:lnTo>
                <a:lnTo>
                  <a:pt x="1718" y="1039"/>
                </a:lnTo>
                <a:close/>
                <a:moveTo>
                  <a:pt x="231" y="993"/>
                </a:moveTo>
                <a:lnTo>
                  <a:pt x="231" y="993"/>
                </a:lnTo>
                <a:lnTo>
                  <a:pt x="236" y="990"/>
                </a:lnTo>
                <a:lnTo>
                  <a:pt x="240" y="986"/>
                </a:lnTo>
                <a:lnTo>
                  <a:pt x="248" y="974"/>
                </a:lnTo>
                <a:lnTo>
                  <a:pt x="257" y="964"/>
                </a:lnTo>
                <a:lnTo>
                  <a:pt x="261" y="959"/>
                </a:lnTo>
                <a:lnTo>
                  <a:pt x="267" y="955"/>
                </a:lnTo>
                <a:lnTo>
                  <a:pt x="267" y="955"/>
                </a:lnTo>
                <a:lnTo>
                  <a:pt x="260" y="967"/>
                </a:lnTo>
                <a:lnTo>
                  <a:pt x="254" y="977"/>
                </a:lnTo>
                <a:lnTo>
                  <a:pt x="248" y="988"/>
                </a:lnTo>
                <a:lnTo>
                  <a:pt x="244" y="994"/>
                </a:lnTo>
                <a:lnTo>
                  <a:pt x="237" y="1000"/>
                </a:lnTo>
                <a:lnTo>
                  <a:pt x="237" y="1000"/>
                </a:lnTo>
                <a:lnTo>
                  <a:pt x="245" y="1001"/>
                </a:lnTo>
                <a:lnTo>
                  <a:pt x="255" y="1002"/>
                </a:lnTo>
                <a:lnTo>
                  <a:pt x="275" y="1005"/>
                </a:lnTo>
                <a:lnTo>
                  <a:pt x="275" y="1005"/>
                </a:lnTo>
                <a:lnTo>
                  <a:pt x="286" y="984"/>
                </a:lnTo>
                <a:lnTo>
                  <a:pt x="300" y="966"/>
                </a:lnTo>
                <a:lnTo>
                  <a:pt x="316" y="950"/>
                </a:lnTo>
                <a:lnTo>
                  <a:pt x="333" y="936"/>
                </a:lnTo>
                <a:lnTo>
                  <a:pt x="320" y="941"/>
                </a:lnTo>
                <a:lnTo>
                  <a:pt x="317" y="942"/>
                </a:lnTo>
                <a:lnTo>
                  <a:pt x="316" y="946"/>
                </a:lnTo>
                <a:lnTo>
                  <a:pt x="317" y="942"/>
                </a:lnTo>
                <a:lnTo>
                  <a:pt x="320" y="941"/>
                </a:lnTo>
                <a:lnTo>
                  <a:pt x="320" y="941"/>
                </a:lnTo>
                <a:lnTo>
                  <a:pt x="323" y="934"/>
                </a:lnTo>
                <a:lnTo>
                  <a:pt x="327" y="927"/>
                </a:lnTo>
                <a:lnTo>
                  <a:pt x="335" y="915"/>
                </a:lnTo>
                <a:lnTo>
                  <a:pt x="344" y="903"/>
                </a:lnTo>
                <a:lnTo>
                  <a:pt x="348" y="896"/>
                </a:lnTo>
                <a:lnTo>
                  <a:pt x="351" y="889"/>
                </a:lnTo>
                <a:lnTo>
                  <a:pt x="271" y="962"/>
                </a:lnTo>
                <a:lnTo>
                  <a:pt x="271" y="962"/>
                </a:lnTo>
                <a:lnTo>
                  <a:pt x="279" y="948"/>
                </a:lnTo>
                <a:lnTo>
                  <a:pt x="289" y="935"/>
                </a:lnTo>
                <a:lnTo>
                  <a:pt x="300" y="922"/>
                </a:lnTo>
                <a:lnTo>
                  <a:pt x="312" y="910"/>
                </a:lnTo>
                <a:lnTo>
                  <a:pt x="323" y="900"/>
                </a:lnTo>
                <a:lnTo>
                  <a:pt x="335" y="889"/>
                </a:lnTo>
                <a:lnTo>
                  <a:pt x="362" y="870"/>
                </a:lnTo>
                <a:lnTo>
                  <a:pt x="362" y="870"/>
                </a:lnTo>
                <a:lnTo>
                  <a:pt x="365" y="869"/>
                </a:lnTo>
                <a:lnTo>
                  <a:pt x="369" y="870"/>
                </a:lnTo>
                <a:lnTo>
                  <a:pt x="371" y="872"/>
                </a:lnTo>
                <a:lnTo>
                  <a:pt x="371" y="877"/>
                </a:lnTo>
                <a:lnTo>
                  <a:pt x="371" y="877"/>
                </a:lnTo>
                <a:lnTo>
                  <a:pt x="363" y="893"/>
                </a:lnTo>
                <a:lnTo>
                  <a:pt x="354" y="907"/>
                </a:lnTo>
                <a:lnTo>
                  <a:pt x="344" y="920"/>
                </a:lnTo>
                <a:lnTo>
                  <a:pt x="333" y="929"/>
                </a:lnTo>
                <a:lnTo>
                  <a:pt x="337" y="929"/>
                </a:lnTo>
                <a:lnTo>
                  <a:pt x="292" y="1001"/>
                </a:lnTo>
                <a:lnTo>
                  <a:pt x="292" y="1001"/>
                </a:lnTo>
                <a:lnTo>
                  <a:pt x="290" y="1005"/>
                </a:lnTo>
                <a:lnTo>
                  <a:pt x="290" y="1009"/>
                </a:lnTo>
                <a:lnTo>
                  <a:pt x="292" y="1009"/>
                </a:lnTo>
                <a:lnTo>
                  <a:pt x="293" y="1009"/>
                </a:lnTo>
                <a:lnTo>
                  <a:pt x="296" y="1005"/>
                </a:lnTo>
                <a:lnTo>
                  <a:pt x="296" y="1005"/>
                </a:lnTo>
                <a:lnTo>
                  <a:pt x="297" y="1002"/>
                </a:lnTo>
                <a:lnTo>
                  <a:pt x="299" y="1001"/>
                </a:lnTo>
                <a:lnTo>
                  <a:pt x="300" y="1001"/>
                </a:lnTo>
                <a:lnTo>
                  <a:pt x="302" y="1002"/>
                </a:lnTo>
                <a:lnTo>
                  <a:pt x="303" y="1005"/>
                </a:lnTo>
                <a:lnTo>
                  <a:pt x="303" y="1009"/>
                </a:lnTo>
                <a:lnTo>
                  <a:pt x="303" y="1009"/>
                </a:lnTo>
                <a:lnTo>
                  <a:pt x="309" y="1012"/>
                </a:lnTo>
                <a:lnTo>
                  <a:pt x="314" y="1014"/>
                </a:lnTo>
                <a:lnTo>
                  <a:pt x="320" y="1015"/>
                </a:lnTo>
                <a:lnTo>
                  <a:pt x="327" y="1015"/>
                </a:lnTo>
                <a:lnTo>
                  <a:pt x="392" y="925"/>
                </a:lnTo>
                <a:lnTo>
                  <a:pt x="392" y="925"/>
                </a:lnTo>
                <a:lnTo>
                  <a:pt x="375" y="939"/>
                </a:lnTo>
                <a:lnTo>
                  <a:pt x="358" y="956"/>
                </a:lnTo>
                <a:lnTo>
                  <a:pt x="342" y="972"/>
                </a:lnTo>
                <a:lnTo>
                  <a:pt x="326" y="988"/>
                </a:lnTo>
                <a:lnTo>
                  <a:pt x="324" y="983"/>
                </a:lnTo>
                <a:lnTo>
                  <a:pt x="307" y="998"/>
                </a:lnTo>
                <a:lnTo>
                  <a:pt x="307" y="998"/>
                </a:lnTo>
                <a:lnTo>
                  <a:pt x="307" y="994"/>
                </a:lnTo>
                <a:lnTo>
                  <a:pt x="309" y="991"/>
                </a:lnTo>
                <a:lnTo>
                  <a:pt x="312" y="988"/>
                </a:lnTo>
                <a:lnTo>
                  <a:pt x="313" y="983"/>
                </a:lnTo>
                <a:lnTo>
                  <a:pt x="313" y="983"/>
                </a:lnTo>
                <a:lnTo>
                  <a:pt x="314" y="983"/>
                </a:lnTo>
                <a:lnTo>
                  <a:pt x="317" y="980"/>
                </a:lnTo>
                <a:lnTo>
                  <a:pt x="324" y="974"/>
                </a:lnTo>
                <a:lnTo>
                  <a:pt x="327" y="972"/>
                </a:lnTo>
                <a:lnTo>
                  <a:pt x="328" y="972"/>
                </a:lnTo>
                <a:lnTo>
                  <a:pt x="327" y="976"/>
                </a:lnTo>
                <a:lnTo>
                  <a:pt x="324" y="983"/>
                </a:lnTo>
                <a:lnTo>
                  <a:pt x="324" y="983"/>
                </a:lnTo>
                <a:lnTo>
                  <a:pt x="328" y="980"/>
                </a:lnTo>
                <a:lnTo>
                  <a:pt x="333" y="976"/>
                </a:lnTo>
                <a:lnTo>
                  <a:pt x="338" y="967"/>
                </a:lnTo>
                <a:lnTo>
                  <a:pt x="338" y="964"/>
                </a:lnTo>
                <a:lnTo>
                  <a:pt x="338" y="964"/>
                </a:lnTo>
                <a:lnTo>
                  <a:pt x="340" y="960"/>
                </a:lnTo>
                <a:lnTo>
                  <a:pt x="340" y="960"/>
                </a:lnTo>
                <a:lnTo>
                  <a:pt x="362" y="936"/>
                </a:lnTo>
                <a:lnTo>
                  <a:pt x="386" y="914"/>
                </a:lnTo>
                <a:lnTo>
                  <a:pt x="411" y="893"/>
                </a:lnTo>
                <a:lnTo>
                  <a:pt x="439" y="875"/>
                </a:lnTo>
                <a:lnTo>
                  <a:pt x="439" y="875"/>
                </a:lnTo>
                <a:lnTo>
                  <a:pt x="437" y="882"/>
                </a:lnTo>
                <a:lnTo>
                  <a:pt x="432" y="890"/>
                </a:lnTo>
                <a:lnTo>
                  <a:pt x="421" y="907"/>
                </a:lnTo>
                <a:lnTo>
                  <a:pt x="407" y="922"/>
                </a:lnTo>
                <a:lnTo>
                  <a:pt x="394" y="935"/>
                </a:lnTo>
                <a:lnTo>
                  <a:pt x="394" y="935"/>
                </a:lnTo>
                <a:lnTo>
                  <a:pt x="396" y="939"/>
                </a:lnTo>
                <a:lnTo>
                  <a:pt x="396" y="942"/>
                </a:lnTo>
                <a:lnTo>
                  <a:pt x="392" y="949"/>
                </a:lnTo>
                <a:lnTo>
                  <a:pt x="392" y="949"/>
                </a:lnTo>
                <a:lnTo>
                  <a:pt x="379" y="964"/>
                </a:lnTo>
                <a:lnTo>
                  <a:pt x="366" y="981"/>
                </a:lnTo>
                <a:lnTo>
                  <a:pt x="354" y="1000"/>
                </a:lnTo>
                <a:lnTo>
                  <a:pt x="342" y="1019"/>
                </a:lnTo>
                <a:lnTo>
                  <a:pt x="342" y="1019"/>
                </a:lnTo>
                <a:lnTo>
                  <a:pt x="349" y="1015"/>
                </a:lnTo>
                <a:lnTo>
                  <a:pt x="355" y="1011"/>
                </a:lnTo>
                <a:lnTo>
                  <a:pt x="359" y="1005"/>
                </a:lnTo>
                <a:lnTo>
                  <a:pt x="363" y="1000"/>
                </a:lnTo>
                <a:lnTo>
                  <a:pt x="372" y="988"/>
                </a:lnTo>
                <a:lnTo>
                  <a:pt x="376" y="984"/>
                </a:lnTo>
                <a:lnTo>
                  <a:pt x="383" y="979"/>
                </a:lnTo>
                <a:lnTo>
                  <a:pt x="383" y="979"/>
                </a:lnTo>
                <a:lnTo>
                  <a:pt x="383" y="981"/>
                </a:lnTo>
                <a:lnTo>
                  <a:pt x="382" y="986"/>
                </a:lnTo>
                <a:lnTo>
                  <a:pt x="378" y="991"/>
                </a:lnTo>
                <a:lnTo>
                  <a:pt x="373" y="997"/>
                </a:lnTo>
                <a:lnTo>
                  <a:pt x="372" y="1001"/>
                </a:lnTo>
                <a:lnTo>
                  <a:pt x="372" y="1005"/>
                </a:lnTo>
                <a:lnTo>
                  <a:pt x="372" y="1005"/>
                </a:lnTo>
                <a:lnTo>
                  <a:pt x="371" y="1007"/>
                </a:lnTo>
                <a:lnTo>
                  <a:pt x="368" y="1008"/>
                </a:lnTo>
                <a:lnTo>
                  <a:pt x="362" y="1014"/>
                </a:lnTo>
                <a:lnTo>
                  <a:pt x="361" y="1015"/>
                </a:lnTo>
                <a:lnTo>
                  <a:pt x="361" y="1018"/>
                </a:lnTo>
                <a:lnTo>
                  <a:pt x="362" y="1019"/>
                </a:lnTo>
                <a:lnTo>
                  <a:pt x="366" y="1022"/>
                </a:lnTo>
                <a:lnTo>
                  <a:pt x="366" y="1022"/>
                </a:lnTo>
                <a:lnTo>
                  <a:pt x="380" y="1025"/>
                </a:lnTo>
                <a:lnTo>
                  <a:pt x="394" y="1026"/>
                </a:lnTo>
                <a:lnTo>
                  <a:pt x="421" y="1029"/>
                </a:lnTo>
                <a:lnTo>
                  <a:pt x="421" y="1029"/>
                </a:lnTo>
                <a:lnTo>
                  <a:pt x="424" y="1018"/>
                </a:lnTo>
                <a:lnTo>
                  <a:pt x="430" y="1007"/>
                </a:lnTo>
                <a:lnTo>
                  <a:pt x="437" y="997"/>
                </a:lnTo>
                <a:lnTo>
                  <a:pt x="444" y="987"/>
                </a:lnTo>
                <a:lnTo>
                  <a:pt x="459" y="970"/>
                </a:lnTo>
                <a:lnTo>
                  <a:pt x="465" y="963"/>
                </a:lnTo>
                <a:lnTo>
                  <a:pt x="466" y="957"/>
                </a:lnTo>
                <a:lnTo>
                  <a:pt x="466" y="957"/>
                </a:lnTo>
                <a:lnTo>
                  <a:pt x="479" y="939"/>
                </a:lnTo>
                <a:lnTo>
                  <a:pt x="493" y="921"/>
                </a:lnTo>
                <a:lnTo>
                  <a:pt x="507" y="903"/>
                </a:lnTo>
                <a:lnTo>
                  <a:pt x="514" y="893"/>
                </a:lnTo>
                <a:lnTo>
                  <a:pt x="519" y="880"/>
                </a:lnTo>
                <a:lnTo>
                  <a:pt x="519" y="880"/>
                </a:lnTo>
                <a:lnTo>
                  <a:pt x="500" y="893"/>
                </a:lnTo>
                <a:lnTo>
                  <a:pt x="482" y="905"/>
                </a:lnTo>
                <a:lnTo>
                  <a:pt x="463" y="918"/>
                </a:lnTo>
                <a:lnTo>
                  <a:pt x="446" y="932"/>
                </a:lnTo>
                <a:lnTo>
                  <a:pt x="414" y="960"/>
                </a:lnTo>
                <a:lnTo>
                  <a:pt x="385" y="988"/>
                </a:lnTo>
                <a:lnTo>
                  <a:pt x="385" y="988"/>
                </a:lnTo>
                <a:lnTo>
                  <a:pt x="396" y="972"/>
                </a:lnTo>
                <a:lnTo>
                  <a:pt x="407" y="956"/>
                </a:lnTo>
                <a:lnTo>
                  <a:pt x="420" y="942"/>
                </a:lnTo>
                <a:lnTo>
                  <a:pt x="435" y="928"/>
                </a:lnTo>
                <a:lnTo>
                  <a:pt x="451" y="915"/>
                </a:lnTo>
                <a:lnTo>
                  <a:pt x="467" y="903"/>
                </a:lnTo>
                <a:lnTo>
                  <a:pt x="503" y="880"/>
                </a:lnTo>
                <a:lnTo>
                  <a:pt x="503" y="880"/>
                </a:lnTo>
                <a:lnTo>
                  <a:pt x="480" y="875"/>
                </a:lnTo>
                <a:lnTo>
                  <a:pt x="458" y="870"/>
                </a:lnTo>
                <a:lnTo>
                  <a:pt x="434" y="868"/>
                </a:lnTo>
                <a:lnTo>
                  <a:pt x="408" y="868"/>
                </a:lnTo>
                <a:lnTo>
                  <a:pt x="359" y="865"/>
                </a:lnTo>
                <a:lnTo>
                  <a:pt x="335" y="862"/>
                </a:lnTo>
                <a:lnTo>
                  <a:pt x="313" y="859"/>
                </a:lnTo>
                <a:lnTo>
                  <a:pt x="313" y="859"/>
                </a:lnTo>
                <a:lnTo>
                  <a:pt x="307" y="872"/>
                </a:lnTo>
                <a:lnTo>
                  <a:pt x="297" y="887"/>
                </a:lnTo>
                <a:lnTo>
                  <a:pt x="278" y="914"/>
                </a:lnTo>
                <a:lnTo>
                  <a:pt x="278" y="914"/>
                </a:lnTo>
                <a:lnTo>
                  <a:pt x="252" y="952"/>
                </a:lnTo>
                <a:lnTo>
                  <a:pt x="240" y="973"/>
                </a:lnTo>
                <a:lnTo>
                  <a:pt x="234" y="983"/>
                </a:lnTo>
                <a:lnTo>
                  <a:pt x="231" y="993"/>
                </a:lnTo>
                <a:lnTo>
                  <a:pt x="231" y="993"/>
                </a:lnTo>
                <a:close/>
                <a:moveTo>
                  <a:pt x="992" y="986"/>
                </a:moveTo>
                <a:lnTo>
                  <a:pt x="992" y="986"/>
                </a:lnTo>
                <a:lnTo>
                  <a:pt x="1021" y="956"/>
                </a:lnTo>
                <a:lnTo>
                  <a:pt x="1037" y="942"/>
                </a:lnTo>
                <a:lnTo>
                  <a:pt x="1053" y="928"/>
                </a:lnTo>
                <a:lnTo>
                  <a:pt x="1070" y="914"/>
                </a:lnTo>
                <a:lnTo>
                  <a:pt x="1089" y="901"/>
                </a:lnTo>
                <a:lnTo>
                  <a:pt x="1110" y="890"/>
                </a:lnTo>
                <a:lnTo>
                  <a:pt x="1131" y="879"/>
                </a:lnTo>
                <a:lnTo>
                  <a:pt x="1131" y="879"/>
                </a:lnTo>
                <a:lnTo>
                  <a:pt x="1129" y="890"/>
                </a:lnTo>
                <a:lnTo>
                  <a:pt x="1127" y="901"/>
                </a:lnTo>
                <a:lnTo>
                  <a:pt x="1122" y="911"/>
                </a:lnTo>
                <a:lnTo>
                  <a:pt x="1115" y="921"/>
                </a:lnTo>
                <a:lnTo>
                  <a:pt x="1108" y="931"/>
                </a:lnTo>
                <a:lnTo>
                  <a:pt x="1101" y="938"/>
                </a:lnTo>
                <a:lnTo>
                  <a:pt x="1090" y="950"/>
                </a:lnTo>
                <a:lnTo>
                  <a:pt x="1093" y="949"/>
                </a:lnTo>
                <a:lnTo>
                  <a:pt x="1090" y="950"/>
                </a:lnTo>
                <a:lnTo>
                  <a:pt x="1090" y="950"/>
                </a:lnTo>
                <a:lnTo>
                  <a:pt x="1075" y="973"/>
                </a:lnTo>
                <a:lnTo>
                  <a:pt x="1056" y="998"/>
                </a:lnTo>
                <a:lnTo>
                  <a:pt x="1039" y="1022"/>
                </a:lnTo>
                <a:lnTo>
                  <a:pt x="1024" y="1046"/>
                </a:lnTo>
                <a:lnTo>
                  <a:pt x="1024" y="1046"/>
                </a:lnTo>
                <a:lnTo>
                  <a:pt x="1032" y="1045"/>
                </a:lnTo>
                <a:lnTo>
                  <a:pt x="1037" y="1043"/>
                </a:lnTo>
                <a:lnTo>
                  <a:pt x="1037" y="1042"/>
                </a:lnTo>
                <a:lnTo>
                  <a:pt x="1035" y="1042"/>
                </a:lnTo>
                <a:lnTo>
                  <a:pt x="1030" y="1043"/>
                </a:lnTo>
                <a:lnTo>
                  <a:pt x="1030" y="1043"/>
                </a:lnTo>
                <a:lnTo>
                  <a:pt x="1042" y="1032"/>
                </a:lnTo>
                <a:lnTo>
                  <a:pt x="1053" y="1019"/>
                </a:lnTo>
                <a:lnTo>
                  <a:pt x="1065" y="1007"/>
                </a:lnTo>
                <a:lnTo>
                  <a:pt x="1070" y="1002"/>
                </a:lnTo>
                <a:lnTo>
                  <a:pt x="1077" y="998"/>
                </a:lnTo>
                <a:lnTo>
                  <a:pt x="1082" y="994"/>
                </a:lnTo>
                <a:lnTo>
                  <a:pt x="1083" y="991"/>
                </a:lnTo>
                <a:lnTo>
                  <a:pt x="1083" y="991"/>
                </a:lnTo>
                <a:lnTo>
                  <a:pt x="1084" y="988"/>
                </a:lnTo>
                <a:lnTo>
                  <a:pt x="1084" y="986"/>
                </a:lnTo>
                <a:lnTo>
                  <a:pt x="1084" y="986"/>
                </a:lnTo>
                <a:lnTo>
                  <a:pt x="1094" y="974"/>
                </a:lnTo>
                <a:lnTo>
                  <a:pt x="1104" y="964"/>
                </a:lnTo>
                <a:lnTo>
                  <a:pt x="1125" y="943"/>
                </a:lnTo>
                <a:lnTo>
                  <a:pt x="1125" y="943"/>
                </a:lnTo>
                <a:lnTo>
                  <a:pt x="1143" y="927"/>
                </a:lnTo>
                <a:lnTo>
                  <a:pt x="1164" y="908"/>
                </a:lnTo>
                <a:lnTo>
                  <a:pt x="1176" y="900"/>
                </a:lnTo>
                <a:lnTo>
                  <a:pt x="1187" y="891"/>
                </a:lnTo>
                <a:lnTo>
                  <a:pt x="1200" y="886"/>
                </a:lnTo>
                <a:lnTo>
                  <a:pt x="1212" y="879"/>
                </a:lnTo>
                <a:lnTo>
                  <a:pt x="1212" y="879"/>
                </a:lnTo>
                <a:lnTo>
                  <a:pt x="1209" y="887"/>
                </a:lnTo>
                <a:lnTo>
                  <a:pt x="1205" y="896"/>
                </a:lnTo>
                <a:lnTo>
                  <a:pt x="1193" y="911"/>
                </a:lnTo>
                <a:lnTo>
                  <a:pt x="1181" y="924"/>
                </a:lnTo>
                <a:lnTo>
                  <a:pt x="1177" y="927"/>
                </a:lnTo>
                <a:lnTo>
                  <a:pt x="1174" y="927"/>
                </a:lnTo>
                <a:lnTo>
                  <a:pt x="1174" y="927"/>
                </a:lnTo>
                <a:lnTo>
                  <a:pt x="1173" y="927"/>
                </a:lnTo>
                <a:lnTo>
                  <a:pt x="1170" y="927"/>
                </a:lnTo>
                <a:lnTo>
                  <a:pt x="1167" y="929"/>
                </a:lnTo>
                <a:lnTo>
                  <a:pt x="1166" y="934"/>
                </a:lnTo>
                <a:lnTo>
                  <a:pt x="1166" y="938"/>
                </a:lnTo>
                <a:lnTo>
                  <a:pt x="1172" y="939"/>
                </a:lnTo>
                <a:lnTo>
                  <a:pt x="1172" y="939"/>
                </a:lnTo>
                <a:lnTo>
                  <a:pt x="1143" y="972"/>
                </a:lnTo>
                <a:lnTo>
                  <a:pt x="1131" y="988"/>
                </a:lnTo>
                <a:lnTo>
                  <a:pt x="1120" y="1007"/>
                </a:lnTo>
                <a:lnTo>
                  <a:pt x="1186" y="942"/>
                </a:lnTo>
                <a:lnTo>
                  <a:pt x="1186" y="942"/>
                </a:lnTo>
                <a:lnTo>
                  <a:pt x="1204" y="925"/>
                </a:lnTo>
                <a:lnTo>
                  <a:pt x="1225" y="907"/>
                </a:lnTo>
                <a:lnTo>
                  <a:pt x="1247" y="891"/>
                </a:lnTo>
                <a:lnTo>
                  <a:pt x="1259" y="886"/>
                </a:lnTo>
                <a:lnTo>
                  <a:pt x="1270" y="880"/>
                </a:lnTo>
                <a:lnTo>
                  <a:pt x="1270" y="880"/>
                </a:lnTo>
                <a:lnTo>
                  <a:pt x="1274" y="882"/>
                </a:lnTo>
                <a:lnTo>
                  <a:pt x="1278" y="883"/>
                </a:lnTo>
                <a:lnTo>
                  <a:pt x="1281" y="886"/>
                </a:lnTo>
                <a:lnTo>
                  <a:pt x="1281" y="887"/>
                </a:lnTo>
                <a:lnTo>
                  <a:pt x="1281" y="889"/>
                </a:lnTo>
                <a:lnTo>
                  <a:pt x="1198" y="1004"/>
                </a:lnTo>
                <a:lnTo>
                  <a:pt x="1198" y="1004"/>
                </a:lnTo>
                <a:lnTo>
                  <a:pt x="1214" y="986"/>
                </a:lnTo>
                <a:lnTo>
                  <a:pt x="1231" y="969"/>
                </a:lnTo>
                <a:lnTo>
                  <a:pt x="1247" y="953"/>
                </a:lnTo>
                <a:lnTo>
                  <a:pt x="1264" y="938"/>
                </a:lnTo>
                <a:lnTo>
                  <a:pt x="1283" y="922"/>
                </a:lnTo>
                <a:lnTo>
                  <a:pt x="1301" y="908"/>
                </a:lnTo>
                <a:lnTo>
                  <a:pt x="1319" y="896"/>
                </a:lnTo>
                <a:lnTo>
                  <a:pt x="1339" y="883"/>
                </a:lnTo>
                <a:lnTo>
                  <a:pt x="1339" y="883"/>
                </a:lnTo>
                <a:lnTo>
                  <a:pt x="1342" y="883"/>
                </a:lnTo>
                <a:lnTo>
                  <a:pt x="1343" y="883"/>
                </a:lnTo>
                <a:lnTo>
                  <a:pt x="1344" y="884"/>
                </a:lnTo>
                <a:lnTo>
                  <a:pt x="1346" y="887"/>
                </a:lnTo>
                <a:lnTo>
                  <a:pt x="1347" y="893"/>
                </a:lnTo>
                <a:lnTo>
                  <a:pt x="1347" y="896"/>
                </a:lnTo>
                <a:lnTo>
                  <a:pt x="1285" y="991"/>
                </a:lnTo>
                <a:lnTo>
                  <a:pt x="1285" y="991"/>
                </a:lnTo>
                <a:lnTo>
                  <a:pt x="1315" y="963"/>
                </a:lnTo>
                <a:lnTo>
                  <a:pt x="1344" y="935"/>
                </a:lnTo>
                <a:lnTo>
                  <a:pt x="1377" y="907"/>
                </a:lnTo>
                <a:lnTo>
                  <a:pt x="1394" y="894"/>
                </a:lnTo>
                <a:lnTo>
                  <a:pt x="1410" y="882"/>
                </a:lnTo>
                <a:lnTo>
                  <a:pt x="1410" y="882"/>
                </a:lnTo>
                <a:lnTo>
                  <a:pt x="1367" y="879"/>
                </a:lnTo>
                <a:lnTo>
                  <a:pt x="1323" y="877"/>
                </a:lnTo>
                <a:lnTo>
                  <a:pt x="1235" y="877"/>
                </a:lnTo>
                <a:lnTo>
                  <a:pt x="1149" y="877"/>
                </a:lnTo>
                <a:lnTo>
                  <a:pt x="1107" y="877"/>
                </a:lnTo>
                <a:lnTo>
                  <a:pt x="1065" y="877"/>
                </a:lnTo>
                <a:lnTo>
                  <a:pt x="1065" y="877"/>
                </a:lnTo>
                <a:lnTo>
                  <a:pt x="1059" y="889"/>
                </a:lnTo>
                <a:lnTo>
                  <a:pt x="1052" y="900"/>
                </a:lnTo>
                <a:lnTo>
                  <a:pt x="1035" y="922"/>
                </a:lnTo>
                <a:lnTo>
                  <a:pt x="1032" y="925"/>
                </a:lnTo>
                <a:lnTo>
                  <a:pt x="1032" y="925"/>
                </a:lnTo>
                <a:lnTo>
                  <a:pt x="1024" y="941"/>
                </a:lnTo>
                <a:lnTo>
                  <a:pt x="1013" y="956"/>
                </a:lnTo>
                <a:lnTo>
                  <a:pt x="992" y="986"/>
                </a:lnTo>
                <a:lnTo>
                  <a:pt x="992" y="986"/>
                </a:lnTo>
                <a:close/>
                <a:moveTo>
                  <a:pt x="1617" y="898"/>
                </a:moveTo>
                <a:lnTo>
                  <a:pt x="1617" y="898"/>
                </a:lnTo>
                <a:lnTo>
                  <a:pt x="1593" y="917"/>
                </a:lnTo>
                <a:lnTo>
                  <a:pt x="1571" y="935"/>
                </a:lnTo>
                <a:lnTo>
                  <a:pt x="1548" y="953"/>
                </a:lnTo>
                <a:lnTo>
                  <a:pt x="1527" y="974"/>
                </a:lnTo>
                <a:lnTo>
                  <a:pt x="1507" y="994"/>
                </a:lnTo>
                <a:lnTo>
                  <a:pt x="1488" y="1016"/>
                </a:lnTo>
                <a:lnTo>
                  <a:pt x="1469" y="1039"/>
                </a:lnTo>
                <a:lnTo>
                  <a:pt x="1451" y="1063"/>
                </a:lnTo>
                <a:lnTo>
                  <a:pt x="1451" y="1063"/>
                </a:lnTo>
                <a:lnTo>
                  <a:pt x="1509" y="1066"/>
                </a:lnTo>
                <a:lnTo>
                  <a:pt x="1535" y="1067"/>
                </a:lnTo>
                <a:lnTo>
                  <a:pt x="1562" y="1066"/>
                </a:lnTo>
                <a:lnTo>
                  <a:pt x="1562" y="1066"/>
                </a:lnTo>
                <a:lnTo>
                  <a:pt x="1594" y="1026"/>
                </a:lnTo>
                <a:lnTo>
                  <a:pt x="1628" y="987"/>
                </a:lnTo>
                <a:lnTo>
                  <a:pt x="1645" y="967"/>
                </a:lnTo>
                <a:lnTo>
                  <a:pt x="1661" y="946"/>
                </a:lnTo>
                <a:lnTo>
                  <a:pt x="1675" y="925"/>
                </a:lnTo>
                <a:lnTo>
                  <a:pt x="1687" y="904"/>
                </a:lnTo>
                <a:lnTo>
                  <a:pt x="1687" y="904"/>
                </a:lnTo>
                <a:lnTo>
                  <a:pt x="1663" y="920"/>
                </a:lnTo>
                <a:lnTo>
                  <a:pt x="1639" y="936"/>
                </a:lnTo>
                <a:lnTo>
                  <a:pt x="1616" y="953"/>
                </a:lnTo>
                <a:lnTo>
                  <a:pt x="1594" y="973"/>
                </a:lnTo>
                <a:lnTo>
                  <a:pt x="1572" y="993"/>
                </a:lnTo>
                <a:lnTo>
                  <a:pt x="1552" y="1012"/>
                </a:lnTo>
                <a:lnTo>
                  <a:pt x="1533" y="1033"/>
                </a:lnTo>
                <a:lnTo>
                  <a:pt x="1513" y="1054"/>
                </a:lnTo>
                <a:lnTo>
                  <a:pt x="1513" y="1054"/>
                </a:lnTo>
                <a:lnTo>
                  <a:pt x="1541" y="1015"/>
                </a:lnTo>
                <a:lnTo>
                  <a:pt x="1571" y="974"/>
                </a:lnTo>
                <a:lnTo>
                  <a:pt x="1602" y="934"/>
                </a:lnTo>
                <a:lnTo>
                  <a:pt x="1632" y="891"/>
                </a:lnTo>
                <a:lnTo>
                  <a:pt x="1632" y="891"/>
                </a:lnTo>
                <a:lnTo>
                  <a:pt x="1617" y="898"/>
                </a:lnTo>
                <a:lnTo>
                  <a:pt x="1617" y="898"/>
                </a:lnTo>
                <a:close/>
                <a:moveTo>
                  <a:pt x="2529" y="905"/>
                </a:moveTo>
                <a:lnTo>
                  <a:pt x="2529" y="905"/>
                </a:lnTo>
                <a:lnTo>
                  <a:pt x="2512" y="918"/>
                </a:lnTo>
                <a:lnTo>
                  <a:pt x="2495" y="931"/>
                </a:lnTo>
                <a:lnTo>
                  <a:pt x="2480" y="945"/>
                </a:lnTo>
                <a:lnTo>
                  <a:pt x="2464" y="959"/>
                </a:lnTo>
                <a:lnTo>
                  <a:pt x="2436" y="988"/>
                </a:lnTo>
                <a:lnTo>
                  <a:pt x="2422" y="1001"/>
                </a:lnTo>
                <a:lnTo>
                  <a:pt x="2407" y="1014"/>
                </a:lnTo>
                <a:lnTo>
                  <a:pt x="2407" y="1014"/>
                </a:lnTo>
                <a:lnTo>
                  <a:pt x="2393" y="1028"/>
                </a:lnTo>
                <a:lnTo>
                  <a:pt x="2380" y="1045"/>
                </a:lnTo>
                <a:lnTo>
                  <a:pt x="2369" y="1061"/>
                </a:lnTo>
                <a:lnTo>
                  <a:pt x="2356" y="1077"/>
                </a:lnTo>
                <a:lnTo>
                  <a:pt x="2356" y="1077"/>
                </a:lnTo>
                <a:lnTo>
                  <a:pt x="2388" y="1077"/>
                </a:lnTo>
                <a:lnTo>
                  <a:pt x="2419" y="1077"/>
                </a:lnTo>
                <a:lnTo>
                  <a:pt x="2480" y="1074"/>
                </a:lnTo>
                <a:lnTo>
                  <a:pt x="2480" y="1074"/>
                </a:lnTo>
                <a:lnTo>
                  <a:pt x="2498" y="1046"/>
                </a:lnTo>
                <a:lnTo>
                  <a:pt x="2518" y="1019"/>
                </a:lnTo>
                <a:lnTo>
                  <a:pt x="2557" y="966"/>
                </a:lnTo>
                <a:lnTo>
                  <a:pt x="2560" y="964"/>
                </a:lnTo>
                <a:lnTo>
                  <a:pt x="2563" y="962"/>
                </a:lnTo>
                <a:lnTo>
                  <a:pt x="2564" y="960"/>
                </a:lnTo>
                <a:lnTo>
                  <a:pt x="2567" y="957"/>
                </a:lnTo>
                <a:lnTo>
                  <a:pt x="2567" y="957"/>
                </a:lnTo>
                <a:lnTo>
                  <a:pt x="2568" y="953"/>
                </a:lnTo>
                <a:lnTo>
                  <a:pt x="2570" y="952"/>
                </a:lnTo>
                <a:lnTo>
                  <a:pt x="2571" y="952"/>
                </a:lnTo>
                <a:lnTo>
                  <a:pt x="2571" y="952"/>
                </a:lnTo>
                <a:lnTo>
                  <a:pt x="2573" y="948"/>
                </a:lnTo>
                <a:lnTo>
                  <a:pt x="2573" y="948"/>
                </a:lnTo>
                <a:lnTo>
                  <a:pt x="2575" y="942"/>
                </a:lnTo>
                <a:lnTo>
                  <a:pt x="2581" y="938"/>
                </a:lnTo>
                <a:lnTo>
                  <a:pt x="2585" y="935"/>
                </a:lnTo>
                <a:lnTo>
                  <a:pt x="2591" y="932"/>
                </a:lnTo>
                <a:lnTo>
                  <a:pt x="2591" y="932"/>
                </a:lnTo>
                <a:lnTo>
                  <a:pt x="2591" y="931"/>
                </a:lnTo>
                <a:lnTo>
                  <a:pt x="2591" y="928"/>
                </a:lnTo>
                <a:lnTo>
                  <a:pt x="2592" y="924"/>
                </a:lnTo>
                <a:lnTo>
                  <a:pt x="2592" y="920"/>
                </a:lnTo>
                <a:lnTo>
                  <a:pt x="2591" y="920"/>
                </a:lnTo>
                <a:lnTo>
                  <a:pt x="2589" y="921"/>
                </a:lnTo>
                <a:lnTo>
                  <a:pt x="2589" y="921"/>
                </a:lnTo>
                <a:lnTo>
                  <a:pt x="2554" y="949"/>
                </a:lnTo>
                <a:lnTo>
                  <a:pt x="2519" y="979"/>
                </a:lnTo>
                <a:lnTo>
                  <a:pt x="2487" y="1011"/>
                </a:lnTo>
                <a:lnTo>
                  <a:pt x="2456" y="1043"/>
                </a:lnTo>
                <a:lnTo>
                  <a:pt x="2456" y="1043"/>
                </a:lnTo>
                <a:lnTo>
                  <a:pt x="2450" y="1052"/>
                </a:lnTo>
                <a:lnTo>
                  <a:pt x="2445" y="1060"/>
                </a:lnTo>
                <a:lnTo>
                  <a:pt x="2440" y="1064"/>
                </a:lnTo>
                <a:lnTo>
                  <a:pt x="2436" y="1067"/>
                </a:lnTo>
                <a:lnTo>
                  <a:pt x="2431" y="1068"/>
                </a:lnTo>
                <a:lnTo>
                  <a:pt x="2424" y="1068"/>
                </a:lnTo>
                <a:lnTo>
                  <a:pt x="2424" y="1068"/>
                </a:lnTo>
                <a:lnTo>
                  <a:pt x="2443" y="1035"/>
                </a:lnTo>
                <a:lnTo>
                  <a:pt x="2464" y="1002"/>
                </a:lnTo>
                <a:lnTo>
                  <a:pt x="2487" y="972"/>
                </a:lnTo>
                <a:lnTo>
                  <a:pt x="2508" y="942"/>
                </a:lnTo>
                <a:lnTo>
                  <a:pt x="2508" y="942"/>
                </a:lnTo>
                <a:lnTo>
                  <a:pt x="2509" y="938"/>
                </a:lnTo>
                <a:lnTo>
                  <a:pt x="2512" y="934"/>
                </a:lnTo>
                <a:lnTo>
                  <a:pt x="2519" y="927"/>
                </a:lnTo>
                <a:lnTo>
                  <a:pt x="2522" y="924"/>
                </a:lnTo>
                <a:lnTo>
                  <a:pt x="2526" y="920"/>
                </a:lnTo>
                <a:lnTo>
                  <a:pt x="2528" y="912"/>
                </a:lnTo>
                <a:lnTo>
                  <a:pt x="2529" y="905"/>
                </a:lnTo>
                <a:lnTo>
                  <a:pt x="2529" y="905"/>
                </a:lnTo>
                <a:close/>
                <a:moveTo>
                  <a:pt x="2329" y="969"/>
                </a:moveTo>
                <a:lnTo>
                  <a:pt x="2332" y="964"/>
                </a:lnTo>
                <a:lnTo>
                  <a:pt x="2334" y="962"/>
                </a:lnTo>
                <a:lnTo>
                  <a:pt x="2336" y="957"/>
                </a:lnTo>
                <a:lnTo>
                  <a:pt x="2336" y="957"/>
                </a:lnTo>
                <a:lnTo>
                  <a:pt x="2338" y="953"/>
                </a:lnTo>
                <a:lnTo>
                  <a:pt x="2339" y="952"/>
                </a:lnTo>
                <a:lnTo>
                  <a:pt x="2341" y="950"/>
                </a:lnTo>
                <a:lnTo>
                  <a:pt x="2341" y="950"/>
                </a:lnTo>
                <a:lnTo>
                  <a:pt x="2345" y="945"/>
                </a:lnTo>
                <a:lnTo>
                  <a:pt x="2350" y="939"/>
                </a:lnTo>
                <a:lnTo>
                  <a:pt x="2352" y="936"/>
                </a:lnTo>
                <a:lnTo>
                  <a:pt x="2353" y="932"/>
                </a:lnTo>
                <a:lnTo>
                  <a:pt x="2355" y="929"/>
                </a:lnTo>
                <a:lnTo>
                  <a:pt x="2353" y="927"/>
                </a:lnTo>
                <a:lnTo>
                  <a:pt x="2353" y="927"/>
                </a:lnTo>
                <a:lnTo>
                  <a:pt x="2314" y="962"/>
                </a:lnTo>
                <a:lnTo>
                  <a:pt x="2277" y="1000"/>
                </a:lnTo>
                <a:lnTo>
                  <a:pt x="2242" y="1039"/>
                </a:lnTo>
                <a:lnTo>
                  <a:pt x="2209" y="1081"/>
                </a:lnTo>
                <a:lnTo>
                  <a:pt x="2343" y="1077"/>
                </a:lnTo>
                <a:lnTo>
                  <a:pt x="2343" y="1077"/>
                </a:lnTo>
                <a:lnTo>
                  <a:pt x="2358" y="1050"/>
                </a:lnTo>
                <a:lnTo>
                  <a:pt x="2372" y="1026"/>
                </a:lnTo>
                <a:lnTo>
                  <a:pt x="2387" y="1004"/>
                </a:lnTo>
                <a:lnTo>
                  <a:pt x="2402" y="984"/>
                </a:lnTo>
                <a:lnTo>
                  <a:pt x="2405" y="984"/>
                </a:lnTo>
                <a:lnTo>
                  <a:pt x="2418" y="969"/>
                </a:lnTo>
                <a:lnTo>
                  <a:pt x="2418" y="969"/>
                </a:lnTo>
                <a:lnTo>
                  <a:pt x="2418" y="964"/>
                </a:lnTo>
                <a:lnTo>
                  <a:pt x="2418" y="964"/>
                </a:lnTo>
                <a:lnTo>
                  <a:pt x="2425" y="956"/>
                </a:lnTo>
                <a:lnTo>
                  <a:pt x="2429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33" y="950"/>
                </a:lnTo>
                <a:lnTo>
                  <a:pt x="2432" y="952"/>
                </a:lnTo>
                <a:lnTo>
                  <a:pt x="2431" y="955"/>
                </a:lnTo>
                <a:lnTo>
                  <a:pt x="2429" y="957"/>
                </a:lnTo>
                <a:lnTo>
                  <a:pt x="2429" y="957"/>
                </a:lnTo>
                <a:lnTo>
                  <a:pt x="2432" y="957"/>
                </a:lnTo>
                <a:lnTo>
                  <a:pt x="2435" y="956"/>
                </a:lnTo>
                <a:lnTo>
                  <a:pt x="2436" y="953"/>
                </a:lnTo>
                <a:lnTo>
                  <a:pt x="2438" y="950"/>
                </a:lnTo>
                <a:lnTo>
                  <a:pt x="2438" y="950"/>
                </a:lnTo>
                <a:lnTo>
                  <a:pt x="2439" y="943"/>
                </a:lnTo>
                <a:lnTo>
                  <a:pt x="2442" y="936"/>
                </a:lnTo>
                <a:lnTo>
                  <a:pt x="2446" y="929"/>
                </a:lnTo>
                <a:lnTo>
                  <a:pt x="2449" y="921"/>
                </a:lnTo>
                <a:lnTo>
                  <a:pt x="2449" y="921"/>
                </a:lnTo>
                <a:lnTo>
                  <a:pt x="2402" y="956"/>
                </a:lnTo>
                <a:lnTo>
                  <a:pt x="2356" y="993"/>
                </a:lnTo>
                <a:lnTo>
                  <a:pt x="2334" y="1011"/>
                </a:lnTo>
                <a:lnTo>
                  <a:pt x="2311" y="1031"/>
                </a:lnTo>
                <a:lnTo>
                  <a:pt x="2291" y="1052"/>
                </a:lnTo>
                <a:lnTo>
                  <a:pt x="2272" y="1073"/>
                </a:lnTo>
                <a:lnTo>
                  <a:pt x="2272" y="1073"/>
                </a:lnTo>
                <a:lnTo>
                  <a:pt x="2270" y="1074"/>
                </a:lnTo>
                <a:lnTo>
                  <a:pt x="2270" y="1073"/>
                </a:lnTo>
                <a:lnTo>
                  <a:pt x="2269" y="1068"/>
                </a:lnTo>
                <a:lnTo>
                  <a:pt x="2268" y="1064"/>
                </a:lnTo>
                <a:lnTo>
                  <a:pt x="2269" y="1060"/>
                </a:lnTo>
                <a:lnTo>
                  <a:pt x="2269" y="1060"/>
                </a:lnTo>
                <a:lnTo>
                  <a:pt x="2282" y="1036"/>
                </a:lnTo>
                <a:lnTo>
                  <a:pt x="2296" y="1014"/>
                </a:lnTo>
                <a:lnTo>
                  <a:pt x="2327" y="970"/>
                </a:lnTo>
                <a:lnTo>
                  <a:pt x="2329" y="969"/>
                </a:lnTo>
                <a:close/>
                <a:moveTo>
                  <a:pt x="1899" y="1078"/>
                </a:moveTo>
                <a:lnTo>
                  <a:pt x="1899" y="1078"/>
                </a:lnTo>
                <a:lnTo>
                  <a:pt x="1904" y="1078"/>
                </a:lnTo>
                <a:lnTo>
                  <a:pt x="1908" y="1075"/>
                </a:lnTo>
                <a:lnTo>
                  <a:pt x="1911" y="1074"/>
                </a:lnTo>
                <a:lnTo>
                  <a:pt x="1912" y="1071"/>
                </a:lnTo>
                <a:lnTo>
                  <a:pt x="1916" y="1066"/>
                </a:lnTo>
                <a:lnTo>
                  <a:pt x="1918" y="1064"/>
                </a:lnTo>
                <a:lnTo>
                  <a:pt x="1919" y="1064"/>
                </a:lnTo>
                <a:lnTo>
                  <a:pt x="1919" y="1064"/>
                </a:lnTo>
                <a:lnTo>
                  <a:pt x="1922" y="1066"/>
                </a:lnTo>
                <a:lnTo>
                  <a:pt x="1923" y="1067"/>
                </a:lnTo>
                <a:lnTo>
                  <a:pt x="1923" y="1068"/>
                </a:lnTo>
                <a:lnTo>
                  <a:pt x="1922" y="1071"/>
                </a:lnTo>
                <a:lnTo>
                  <a:pt x="1912" y="1080"/>
                </a:lnTo>
                <a:lnTo>
                  <a:pt x="1912" y="1080"/>
                </a:lnTo>
                <a:lnTo>
                  <a:pt x="1919" y="1078"/>
                </a:lnTo>
                <a:lnTo>
                  <a:pt x="1926" y="1080"/>
                </a:lnTo>
                <a:lnTo>
                  <a:pt x="1942" y="1081"/>
                </a:lnTo>
                <a:lnTo>
                  <a:pt x="1954" y="1081"/>
                </a:lnTo>
                <a:lnTo>
                  <a:pt x="1960" y="1080"/>
                </a:lnTo>
                <a:lnTo>
                  <a:pt x="1963" y="1078"/>
                </a:lnTo>
                <a:lnTo>
                  <a:pt x="1963" y="1078"/>
                </a:lnTo>
                <a:lnTo>
                  <a:pt x="2032" y="994"/>
                </a:lnTo>
                <a:lnTo>
                  <a:pt x="2067" y="953"/>
                </a:lnTo>
                <a:lnTo>
                  <a:pt x="2099" y="910"/>
                </a:lnTo>
                <a:lnTo>
                  <a:pt x="2099" y="910"/>
                </a:lnTo>
                <a:lnTo>
                  <a:pt x="2084" y="915"/>
                </a:lnTo>
                <a:lnTo>
                  <a:pt x="2076" y="918"/>
                </a:lnTo>
                <a:lnTo>
                  <a:pt x="2071" y="922"/>
                </a:lnTo>
                <a:lnTo>
                  <a:pt x="1923" y="1057"/>
                </a:lnTo>
                <a:lnTo>
                  <a:pt x="1923" y="1057"/>
                </a:lnTo>
                <a:lnTo>
                  <a:pt x="1958" y="1018"/>
                </a:lnTo>
                <a:lnTo>
                  <a:pt x="1995" y="979"/>
                </a:lnTo>
                <a:lnTo>
                  <a:pt x="2034" y="942"/>
                </a:lnTo>
                <a:lnTo>
                  <a:pt x="2055" y="925"/>
                </a:lnTo>
                <a:lnTo>
                  <a:pt x="2075" y="908"/>
                </a:lnTo>
                <a:lnTo>
                  <a:pt x="2075" y="908"/>
                </a:lnTo>
                <a:lnTo>
                  <a:pt x="2064" y="905"/>
                </a:lnTo>
                <a:lnTo>
                  <a:pt x="2053" y="904"/>
                </a:lnTo>
                <a:lnTo>
                  <a:pt x="2029" y="905"/>
                </a:lnTo>
                <a:lnTo>
                  <a:pt x="2029" y="905"/>
                </a:lnTo>
                <a:lnTo>
                  <a:pt x="2023" y="915"/>
                </a:lnTo>
                <a:lnTo>
                  <a:pt x="2016" y="924"/>
                </a:lnTo>
                <a:lnTo>
                  <a:pt x="2010" y="932"/>
                </a:lnTo>
                <a:lnTo>
                  <a:pt x="2005" y="941"/>
                </a:lnTo>
                <a:lnTo>
                  <a:pt x="2003" y="943"/>
                </a:lnTo>
                <a:lnTo>
                  <a:pt x="2003" y="943"/>
                </a:lnTo>
                <a:lnTo>
                  <a:pt x="1978" y="977"/>
                </a:lnTo>
                <a:lnTo>
                  <a:pt x="1951" y="1009"/>
                </a:lnTo>
                <a:lnTo>
                  <a:pt x="1925" y="1043"/>
                </a:lnTo>
                <a:lnTo>
                  <a:pt x="1899" y="1078"/>
                </a:lnTo>
                <a:lnTo>
                  <a:pt x="1899" y="1078"/>
                </a:lnTo>
                <a:close/>
                <a:moveTo>
                  <a:pt x="248" y="839"/>
                </a:moveTo>
                <a:lnTo>
                  <a:pt x="248" y="839"/>
                </a:lnTo>
                <a:lnTo>
                  <a:pt x="243" y="858"/>
                </a:lnTo>
                <a:lnTo>
                  <a:pt x="234" y="877"/>
                </a:lnTo>
                <a:lnTo>
                  <a:pt x="224" y="894"/>
                </a:lnTo>
                <a:lnTo>
                  <a:pt x="213" y="912"/>
                </a:lnTo>
                <a:lnTo>
                  <a:pt x="191" y="945"/>
                </a:lnTo>
                <a:lnTo>
                  <a:pt x="168" y="977"/>
                </a:lnTo>
                <a:lnTo>
                  <a:pt x="168" y="977"/>
                </a:lnTo>
                <a:lnTo>
                  <a:pt x="177" y="970"/>
                </a:lnTo>
                <a:lnTo>
                  <a:pt x="184" y="963"/>
                </a:lnTo>
                <a:lnTo>
                  <a:pt x="189" y="956"/>
                </a:lnTo>
                <a:lnTo>
                  <a:pt x="198" y="949"/>
                </a:lnTo>
                <a:lnTo>
                  <a:pt x="203" y="943"/>
                </a:lnTo>
                <a:lnTo>
                  <a:pt x="203" y="943"/>
                </a:lnTo>
                <a:lnTo>
                  <a:pt x="203" y="945"/>
                </a:lnTo>
                <a:lnTo>
                  <a:pt x="203" y="948"/>
                </a:lnTo>
                <a:lnTo>
                  <a:pt x="200" y="949"/>
                </a:lnTo>
                <a:lnTo>
                  <a:pt x="198" y="949"/>
                </a:lnTo>
                <a:lnTo>
                  <a:pt x="198" y="949"/>
                </a:lnTo>
                <a:lnTo>
                  <a:pt x="196" y="955"/>
                </a:lnTo>
                <a:lnTo>
                  <a:pt x="193" y="960"/>
                </a:lnTo>
                <a:lnTo>
                  <a:pt x="188" y="970"/>
                </a:lnTo>
                <a:lnTo>
                  <a:pt x="170" y="987"/>
                </a:lnTo>
                <a:lnTo>
                  <a:pt x="170" y="987"/>
                </a:lnTo>
                <a:lnTo>
                  <a:pt x="181" y="991"/>
                </a:lnTo>
                <a:lnTo>
                  <a:pt x="193" y="995"/>
                </a:lnTo>
                <a:lnTo>
                  <a:pt x="202" y="995"/>
                </a:lnTo>
                <a:lnTo>
                  <a:pt x="206" y="995"/>
                </a:lnTo>
                <a:lnTo>
                  <a:pt x="208" y="994"/>
                </a:lnTo>
                <a:lnTo>
                  <a:pt x="208" y="994"/>
                </a:lnTo>
                <a:lnTo>
                  <a:pt x="229" y="963"/>
                </a:lnTo>
                <a:lnTo>
                  <a:pt x="250" y="932"/>
                </a:lnTo>
                <a:lnTo>
                  <a:pt x="293" y="875"/>
                </a:lnTo>
                <a:lnTo>
                  <a:pt x="293" y="875"/>
                </a:lnTo>
                <a:lnTo>
                  <a:pt x="271" y="891"/>
                </a:lnTo>
                <a:lnTo>
                  <a:pt x="250" y="910"/>
                </a:lnTo>
                <a:lnTo>
                  <a:pt x="229" y="929"/>
                </a:lnTo>
                <a:lnTo>
                  <a:pt x="209" y="948"/>
                </a:lnTo>
                <a:lnTo>
                  <a:pt x="209" y="948"/>
                </a:lnTo>
                <a:lnTo>
                  <a:pt x="219" y="935"/>
                </a:lnTo>
                <a:lnTo>
                  <a:pt x="229" y="921"/>
                </a:lnTo>
                <a:lnTo>
                  <a:pt x="238" y="908"/>
                </a:lnTo>
                <a:lnTo>
                  <a:pt x="251" y="896"/>
                </a:lnTo>
                <a:lnTo>
                  <a:pt x="262" y="884"/>
                </a:lnTo>
                <a:lnTo>
                  <a:pt x="276" y="873"/>
                </a:lnTo>
                <a:lnTo>
                  <a:pt x="290" y="863"/>
                </a:lnTo>
                <a:lnTo>
                  <a:pt x="304" y="853"/>
                </a:lnTo>
                <a:lnTo>
                  <a:pt x="304" y="853"/>
                </a:lnTo>
                <a:lnTo>
                  <a:pt x="267" y="842"/>
                </a:lnTo>
                <a:lnTo>
                  <a:pt x="248" y="837"/>
                </a:lnTo>
                <a:lnTo>
                  <a:pt x="240" y="832"/>
                </a:lnTo>
                <a:lnTo>
                  <a:pt x="233" y="827"/>
                </a:lnTo>
                <a:lnTo>
                  <a:pt x="233" y="827"/>
                </a:lnTo>
                <a:lnTo>
                  <a:pt x="230" y="832"/>
                </a:lnTo>
                <a:lnTo>
                  <a:pt x="226" y="838"/>
                </a:lnTo>
                <a:lnTo>
                  <a:pt x="216" y="848"/>
                </a:lnTo>
                <a:lnTo>
                  <a:pt x="205" y="858"/>
                </a:lnTo>
                <a:lnTo>
                  <a:pt x="200" y="862"/>
                </a:lnTo>
                <a:lnTo>
                  <a:pt x="196" y="868"/>
                </a:lnTo>
                <a:lnTo>
                  <a:pt x="200" y="869"/>
                </a:lnTo>
                <a:lnTo>
                  <a:pt x="200" y="869"/>
                </a:lnTo>
                <a:lnTo>
                  <a:pt x="200" y="872"/>
                </a:lnTo>
                <a:lnTo>
                  <a:pt x="199" y="875"/>
                </a:lnTo>
                <a:lnTo>
                  <a:pt x="140" y="960"/>
                </a:lnTo>
                <a:lnTo>
                  <a:pt x="140" y="960"/>
                </a:lnTo>
                <a:lnTo>
                  <a:pt x="146" y="959"/>
                </a:lnTo>
                <a:lnTo>
                  <a:pt x="150" y="956"/>
                </a:lnTo>
                <a:lnTo>
                  <a:pt x="160" y="949"/>
                </a:lnTo>
                <a:lnTo>
                  <a:pt x="164" y="946"/>
                </a:lnTo>
                <a:lnTo>
                  <a:pt x="168" y="945"/>
                </a:lnTo>
                <a:lnTo>
                  <a:pt x="172" y="945"/>
                </a:lnTo>
                <a:lnTo>
                  <a:pt x="175" y="946"/>
                </a:lnTo>
                <a:lnTo>
                  <a:pt x="175" y="946"/>
                </a:lnTo>
                <a:lnTo>
                  <a:pt x="195" y="922"/>
                </a:lnTo>
                <a:lnTo>
                  <a:pt x="215" y="896"/>
                </a:lnTo>
                <a:lnTo>
                  <a:pt x="231" y="868"/>
                </a:lnTo>
                <a:lnTo>
                  <a:pt x="248" y="839"/>
                </a:lnTo>
                <a:lnTo>
                  <a:pt x="248" y="839"/>
                </a:lnTo>
                <a:close/>
                <a:moveTo>
                  <a:pt x="2275" y="962"/>
                </a:moveTo>
                <a:lnTo>
                  <a:pt x="2276" y="960"/>
                </a:lnTo>
                <a:lnTo>
                  <a:pt x="2276" y="960"/>
                </a:lnTo>
                <a:lnTo>
                  <a:pt x="2283" y="950"/>
                </a:lnTo>
                <a:lnTo>
                  <a:pt x="2289" y="939"/>
                </a:lnTo>
                <a:lnTo>
                  <a:pt x="2293" y="929"/>
                </a:lnTo>
                <a:lnTo>
                  <a:pt x="2297" y="917"/>
                </a:lnTo>
                <a:lnTo>
                  <a:pt x="2297" y="917"/>
                </a:lnTo>
                <a:lnTo>
                  <a:pt x="2289" y="921"/>
                </a:lnTo>
                <a:lnTo>
                  <a:pt x="2282" y="925"/>
                </a:lnTo>
                <a:lnTo>
                  <a:pt x="2282" y="925"/>
                </a:lnTo>
                <a:lnTo>
                  <a:pt x="2241" y="960"/>
                </a:lnTo>
                <a:lnTo>
                  <a:pt x="2200" y="998"/>
                </a:lnTo>
                <a:lnTo>
                  <a:pt x="2162" y="1038"/>
                </a:lnTo>
                <a:lnTo>
                  <a:pt x="2124" y="1080"/>
                </a:lnTo>
                <a:lnTo>
                  <a:pt x="2124" y="1080"/>
                </a:lnTo>
                <a:lnTo>
                  <a:pt x="2144" y="1081"/>
                </a:lnTo>
                <a:lnTo>
                  <a:pt x="2161" y="1081"/>
                </a:lnTo>
                <a:lnTo>
                  <a:pt x="2178" y="1080"/>
                </a:lnTo>
                <a:lnTo>
                  <a:pt x="2193" y="1080"/>
                </a:lnTo>
                <a:lnTo>
                  <a:pt x="2193" y="1080"/>
                </a:lnTo>
                <a:lnTo>
                  <a:pt x="2210" y="1054"/>
                </a:lnTo>
                <a:lnTo>
                  <a:pt x="2227" y="1029"/>
                </a:lnTo>
                <a:lnTo>
                  <a:pt x="2244" y="1005"/>
                </a:lnTo>
                <a:lnTo>
                  <a:pt x="2263" y="981"/>
                </a:lnTo>
                <a:lnTo>
                  <a:pt x="2263" y="977"/>
                </a:lnTo>
                <a:lnTo>
                  <a:pt x="2275" y="962"/>
                </a:lnTo>
                <a:close/>
                <a:moveTo>
                  <a:pt x="444" y="1031"/>
                </a:moveTo>
                <a:lnTo>
                  <a:pt x="489" y="1033"/>
                </a:lnTo>
                <a:lnTo>
                  <a:pt x="489" y="1033"/>
                </a:lnTo>
                <a:lnTo>
                  <a:pt x="501" y="1011"/>
                </a:lnTo>
                <a:lnTo>
                  <a:pt x="515" y="990"/>
                </a:lnTo>
                <a:lnTo>
                  <a:pt x="546" y="950"/>
                </a:lnTo>
                <a:lnTo>
                  <a:pt x="546" y="950"/>
                </a:lnTo>
                <a:lnTo>
                  <a:pt x="546" y="949"/>
                </a:lnTo>
                <a:lnTo>
                  <a:pt x="590" y="893"/>
                </a:lnTo>
                <a:lnTo>
                  <a:pt x="590" y="893"/>
                </a:lnTo>
                <a:lnTo>
                  <a:pt x="573" y="903"/>
                </a:lnTo>
                <a:lnTo>
                  <a:pt x="556" y="915"/>
                </a:lnTo>
                <a:lnTo>
                  <a:pt x="539" y="931"/>
                </a:lnTo>
                <a:lnTo>
                  <a:pt x="522" y="946"/>
                </a:lnTo>
                <a:lnTo>
                  <a:pt x="522" y="946"/>
                </a:lnTo>
                <a:lnTo>
                  <a:pt x="501" y="966"/>
                </a:lnTo>
                <a:lnTo>
                  <a:pt x="491" y="974"/>
                </a:lnTo>
                <a:lnTo>
                  <a:pt x="490" y="974"/>
                </a:lnTo>
                <a:lnTo>
                  <a:pt x="490" y="974"/>
                </a:lnTo>
                <a:lnTo>
                  <a:pt x="494" y="970"/>
                </a:lnTo>
                <a:lnTo>
                  <a:pt x="487" y="966"/>
                </a:lnTo>
                <a:lnTo>
                  <a:pt x="487" y="966"/>
                </a:lnTo>
                <a:lnTo>
                  <a:pt x="505" y="946"/>
                </a:lnTo>
                <a:lnTo>
                  <a:pt x="525" y="928"/>
                </a:lnTo>
                <a:lnTo>
                  <a:pt x="566" y="891"/>
                </a:lnTo>
                <a:lnTo>
                  <a:pt x="531" y="886"/>
                </a:lnTo>
                <a:lnTo>
                  <a:pt x="531" y="886"/>
                </a:lnTo>
                <a:lnTo>
                  <a:pt x="511" y="918"/>
                </a:lnTo>
                <a:lnTo>
                  <a:pt x="489" y="948"/>
                </a:lnTo>
                <a:lnTo>
                  <a:pt x="466" y="977"/>
                </a:lnTo>
                <a:lnTo>
                  <a:pt x="444" y="1008"/>
                </a:lnTo>
                <a:lnTo>
                  <a:pt x="444" y="1008"/>
                </a:lnTo>
                <a:lnTo>
                  <a:pt x="442" y="1011"/>
                </a:lnTo>
                <a:lnTo>
                  <a:pt x="444" y="1011"/>
                </a:lnTo>
                <a:lnTo>
                  <a:pt x="448" y="1009"/>
                </a:lnTo>
                <a:lnTo>
                  <a:pt x="452" y="1008"/>
                </a:lnTo>
                <a:lnTo>
                  <a:pt x="458" y="1007"/>
                </a:lnTo>
                <a:lnTo>
                  <a:pt x="458" y="1007"/>
                </a:lnTo>
                <a:lnTo>
                  <a:pt x="452" y="1012"/>
                </a:lnTo>
                <a:lnTo>
                  <a:pt x="446" y="1018"/>
                </a:lnTo>
                <a:lnTo>
                  <a:pt x="445" y="1021"/>
                </a:lnTo>
                <a:lnTo>
                  <a:pt x="444" y="1023"/>
                </a:lnTo>
                <a:lnTo>
                  <a:pt x="442" y="1026"/>
                </a:lnTo>
                <a:lnTo>
                  <a:pt x="444" y="1031"/>
                </a:lnTo>
                <a:lnTo>
                  <a:pt x="444" y="1031"/>
                </a:lnTo>
                <a:close/>
                <a:moveTo>
                  <a:pt x="1486" y="903"/>
                </a:moveTo>
                <a:lnTo>
                  <a:pt x="1486" y="903"/>
                </a:lnTo>
                <a:lnTo>
                  <a:pt x="1438" y="936"/>
                </a:lnTo>
                <a:lnTo>
                  <a:pt x="1416" y="953"/>
                </a:lnTo>
                <a:lnTo>
                  <a:pt x="1395" y="972"/>
                </a:lnTo>
                <a:lnTo>
                  <a:pt x="1374" y="991"/>
                </a:lnTo>
                <a:lnTo>
                  <a:pt x="1354" y="1012"/>
                </a:lnTo>
                <a:lnTo>
                  <a:pt x="1335" y="1035"/>
                </a:lnTo>
                <a:lnTo>
                  <a:pt x="1318" y="1059"/>
                </a:lnTo>
                <a:lnTo>
                  <a:pt x="1318" y="1059"/>
                </a:lnTo>
                <a:lnTo>
                  <a:pt x="1335" y="1061"/>
                </a:lnTo>
                <a:lnTo>
                  <a:pt x="1350" y="1063"/>
                </a:lnTo>
                <a:lnTo>
                  <a:pt x="1364" y="1063"/>
                </a:lnTo>
                <a:lnTo>
                  <a:pt x="1368" y="1061"/>
                </a:lnTo>
                <a:lnTo>
                  <a:pt x="1372" y="1059"/>
                </a:lnTo>
                <a:lnTo>
                  <a:pt x="1372" y="1059"/>
                </a:lnTo>
                <a:lnTo>
                  <a:pt x="1387" y="1039"/>
                </a:lnTo>
                <a:lnTo>
                  <a:pt x="1401" y="1019"/>
                </a:lnTo>
                <a:lnTo>
                  <a:pt x="1433" y="980"/>
                </a:lnTo>
                <a:lnTo>
                  <a:pt x="1464" y="942"/>
                </a:lnTo>
                <a:lnTo>
                  <a:pt x="1478" y="922"/>
                </a:lnTo>
                <a:lnTo>
                  <a:pt x="1490" y="903"/>
                </a:lnTo>
                <a:lnTo>
                  <a:pt x="1490" y="903"/>
                </a:lnTo>
                <a:lnTo>
                  <a:pt x="1488" y="903"/>
                </a:lnTo>
                <a:lnTo>
                  <a:pt x="1486" y="903"/>
                </a:lnTo>
                <a:lnTo>
                  <a:pt x="1486" y="903"/>
                </a:lnTo>
                <a:close/>
                <a:moveTo>
                  <a:pt x="505" y="866"/>
                </a:moveTo>
                <a:lnTo>
                  <a:pt x="505" y="866"/>
                </a:lnTo>
                <a:lnTo>
                  <a:pt x="529" y="872"/>
                </a:lnTo>
                <a:lnTo>
                  <a:pt x="556" y="876"/>
                </a:lnTo>
                <a:lnTo>
                  <a:pt x="609" y="882"/>
                </a:lnTo>
                <a:lnTo>
                  <a:pt x="664" y="884"/>
                </a:lnTo>
                <a:lnTo>
                  <a:pt x="722" y="884"/>
                </a:lnTo>
                <a:lnTo>
                  <a:pt x="779" y="883"/>
                </a:lnTo>
                <a:lnTo>
                  <a:pt x="837" y="879"/>
                </a:lnTo>
                <a:lnTo>
                  <a:pt x="893" y="875"/>
                </a:lnTo>
                <a:lnTo>
                  <a:pt x="948" y="869"/>
                </a:lnTo>
                <a:lnTo>
                  <a:pt x="948" y="869"/>
                </a:lnTo>
                <a:lnTo>
                  <a:pt x="869" y="866"/>
                </a:lnTo>
                <a:lnTo>
                  <a:pt x="792" y="863"/>
                </a:lnTo>
                <a:lnTo>
                  <a:pt x="713" y="860"/>
                </a:lnTo>
                <a:lnTo>
                  <a:pt x="674" y="860"/>
                </a:lnTo>
                <a:lnTo>
                  <a:pt x="633" y="862"/>
                </a:lnTo>
                <a:lnTo>
                  <a:pt x="633" y="862"/>
                </a:lnTo>
                <a:lnTo>
                  <a:pt x="570" y="863"/>
                </a:lnTo>
                <a:lnTo>
                  <a:pt x="538" y="865"/>
                </a:lnTo>
                <a:lnTo>
                  <a:pt x="505" y="866"/>
                </a:lnTo>
                <a:lnTo>
                  <a:pt x="505" y="866"/>
                </a:lnTo>
                <a:close/>
                <a:moveTo>
                  <a:pt x="2050" y="1008"/>
                </a:moveTo>
                <a:lnTo>
                  <a:pt x="2050" y="1008"/>
                </a:lnTo>
                <a:lnTo>
                  <a:pt x="2016" y="1042"/>
                </a:lnTo>
                <a:lnTo>
                  <a:pt x="1999" y="1059"/>
                </a:lnTo>
                <a:lnTo>
                  <a:pt x="1984" y="1077"/>
                </a:lnTo>
                <a:lnTo>
                  <a:pt x="1984" y="1077"/>
                </a:lnTo>
                <a:lnTo>
                  <a:pt x="1991" y="1080"/>
                </a:lnTo>
                <a:lnTo>
                  <a:pt x="1998" y="1081"/>
                </a:lnTo>
                <a:lnTo>
                  <a:pt x="2005" y="1081"/>
                </a:lnTo>
                <a:lnTo>
                  <a:pt x="2012" y="1081"/>
                </a:lnTo>
                <a:lnTo>
                  <a:pt x="2027" y="1080"/>
                </a:lnTo>
                <a:lnTo>
                  <a:pt x="2034" y="1080"/>
                </a:lnTo>
                <a:lnTo>
                  <a:pt x="2041" y="1081"/>
                </a:lnTo>
                <a:lnTo>
                  <a:pt x="2041" y="1081"/>
                </a:lnTo>
                <a:lnTo>
                  <a:pt x="2071" y="1040"/>
                </a:lnTo>
                <a:lnTo>
                  <a:pt x="2102" y="1001"/>
                </a:lnTo>
                <a:lnTo>
                  <a:pt x="2166" y="918"/>
                </a:lnTo>
                <a:lnTo>
                  <a:pt x="2166" y="918"/>
                </a:lnTo>
                <a:lnTo>
                  <a:pt x="2166" y="917"/>
                </a:lnTo>
                <a:lnTo>
                  <a:pt x="2165" y="912"/>
                </a:lnTo>
                <a:lnTo>
                  <a:pt x="2162" y="910"/>
                </a:lnTo>
                <a:lnTo>
                  <a:pt x="2161" y="910"/>
                </a:lnTo>
                <a:lnTo>
                  <a:pt x="2159" y="910"/>
                </a:lnTo>
                <a:lnTo>
                  <a:pt x="2159" y="910"/>
                </a:lnTo>
                <a:lnTo>
                  <a:pt x="2130" y="935"/>
                </a:lnTo>
                <a:lnTo>
                  <a:pt x="2102" y="959"/>
                </a:lnTo>
                <a:lnTo>
                  <a:pt x="2075" y="984"/>
                </a:lnTo>
                <a:lnTo>
                  <a:pt x="2050" y="1008"/>
                </a:lnTo>
                <a:lnTo>
                  <a:pt x="2050" y="1008"/>
                </a:lnTo>
                <a:close/>
                <a:moveTo>
                  <a:pt x="1558" y="893"/>
                </a:moveTo>
                <a:lnTo>
                  <a:pt x="1558" y="893"/>
                </a:lnTo>
                <a:lnTo>
                  <a:pt x="1533" y="911"/>
                </a:lnTo>
                <a:lnTo>
                  <a:pt x="1507" y="929"/>
                </a:lnTo>
                <a:lnTo>
                  <a:pt x="1485" y="949"/>
                </a:lnTo>
                <a:lnTo>
                  <a:pt x="1462" y="970"/>
                </a:lnTo>
                <a:lnTo>
                  <a:pt x="1443" y="991"/>
                </a:lnTo>
                <a:lnTo>
                  <a:pt x="1423" y="1014"/>
                </a:lnTo>
                <a:lnTo>
                  <a:pt x="1405" y="1038"/>
                </a:lnTo>
                <a:lnTo>
                  <a:pt x="1388" y="1061"/>
                </a:lnTo>
                <a:lnTo>
                  <a:pt x="1388" y="1061"/>
                </a:lnTo>
                <a:lnTo>
                  <a:pt x="1416" y="1063"/>
                </a:lnTo>
                <a:lnTo>
                  <a:pt x="1430" y="1064"/>
                </a:lnTo>
                <a:lnTo>
                  <a:pt x="1436" y="1063"/>
                </a:lnTo>
                <a:lnTo>
                  <a:pt x="1438" y="1061"/>
                </a:lnTo>
                <a:lnTo>
                  <a:pt x="1513" y="962"/>
                </a:lnTo>
                <a:lnTo>
                  <a:pt x="1513" y="962"/>
                </a:lnTo>
                <a:lnTo>
                  <a:pt x="1535" y="931"/>
                </a:lnTo>
                <a:lnTo>
                  <a:pt x="1548" y="914"/>
                </a:lnTo>
                <a:lnTo>
                  <a:pt x="1552" y="904"/>
                </a:lnTo>
                <a:lnTo>
                  <a:pt x="1558" y="893"/>
                </a:lnTo>
                <a:lnTo>
                  <a:pt x="1558" y="893"/>
                </a:lnTo>
                <a:close/>
                <a:moveTo>
                  <a:pt x="2788" y="931"/>
                </a:moveTo>
                <a:lnTo>
                  <a:pt x="2788" y="931"/>
                </a:lnTo>
                <a:lnTo>
                  <a:pt x="2786" y="929"/>
                </a:lnTo>
                <a:lnTo>
                  <a:pt x="2786" y="927"/>
                </a:lnTo>
                <a:lnTo>
                  <a:pt x="2788" y="924"/>
                </a:lnTo>
                <a:lnTo>
                  <a:pt x="2790" y="922"/>
                </a:lnTo>
                <a:lnTo>
                  <a:pt x="2796" y="921"/>
                </a:lnTo>
                <a:lnTo>
                  <a:pt x="2796" y="921"/>
                </a:lnTo>
                <a:lnTo>
                  <a:pt x="2796" y="915"/>
                </a:lnTo>
                <a:lnTo>
                  <a:pt x="2799" y="911"/>
                </a:lnTo>
                <a:lnTo>
                  <a:pt x="2806" y="903"/>
                </a:lnTo>
                <a:lnTo>
                  <a:pt x="2814" y="893"/>
                </a:lnTo>
                <a:lnTo>
                  <a:pt x="2818" y="886"/>
                </a:lnTo>
                <a:lnTo>
                  <a:pt x="2821" y="879"/>
                </a:lnTo>
                <a:lnTo>
                  <a:pt x="2821" y="879"/>
                </a:lnTo>
                <a:lnTo>
                  <a:pt x="2793" y="898"/>
                </a:lnTo>
                <a:lnTo>
                  <a:pt x="2765" y="918"/>
                </a:lnTo>
                <a:lnTo>
                  <a:pt x="2740" y="939"/>
                </a:lnTo>
                <a:lnTo>
                  <a:pt x="2714" y="962"/>
                </a:lnTo>
                <a:lnTo>
                  <a:pt x="2692" y="984"/>
                </a:lnTo>
                <a:lnTo>
                  <a:pt x="2669" y="1009"/>
                </a:lnTo>
                <a:lnTo>
                  <a:pt x="2648" y="1035"/>
                </a:lnTo>
                <a:lnTo>
                  <a:pt x="2629" y="1060"/>
                </a:lnTo>
                <a:lnTo>
                  <a:pt x="2629" y="1060"/>
                </a:lnTo>
                <a:lnTo>
                  <a:pt x="2647" y="1057"/>
                </a:lnTo>
                <a:lnTo>
                  <a:pt x="2662" y="1053"/>
                </a:lnTo>
                <a:lnTo>
                  <a:pt x="2677" y="1047"/>
                </a:lnTo>
                <a:lnTo>
                  <a:pt x="2689" y="1043"/>
                </a:lnTo>
                <a:lnTo>
                  <a:pt x="2776" y="941"/>
                </a:lnTo>
                <a:lnTo>
                  <a:pt x="2776" y="941"/>
                </a:lnTo>
                <a:lnTo>
                  <a:pt x="2780" y="939"/>
                </a:lnTo>
                <a:lnTo>
                  <a:pt x="2785" y="938"/>
                </a:lnTo>
                <a:lnTo>
                  <a:pt x="2788" y="935"/>
                </a:lnTo>
                <a:lnTo>
                  <a:pt x="2788" y="931"/>
                </a:lnTo>
                <a:lnTo>
                  <a:pt x="2788" y="931"/>
                </a:lnTo>
                <a:close/>
                <a:moveTo>
                  <a:pt x="1167" y="1049"/>
                </a:moveTo>
                <a:lnTo>
                  <a:pt x="1167" y="1049"/>
                </a:lnTo>
                <a:lnTo>
                  <a:pt x="1181" y="1053"/>
                </a:lnTo>
                <a:lnTo>
                  <a:pt x="1197" y="1056"/>
                </a:lnTo>
                <a:lnTo>
                  <a:pt x="1211" y="1057"/>
                </a:lnTo>
                <a:lnTo>
                  <a:pt x="1223" y="1057"/>
                </a:lnTo>
                <a:lnTo>
                  <a:pt x="1223" y="1057"/>
                </a:lnTo>
                <a:lnTo>
                  <a:pt x="1249" y="1021"/>
                </a:lnTo>
                <a:lnTo>
                  <a:pt x="1274" y="986"/>
                </a:lnTo>
                <a:lnTo>
                  <a:pt x="1323" y="915"/>
                </a:lnTo>
                <a:lnTo>
                  <a:pt x="1323" y="915"/>
                </a:lnTo>
                <a:lnTo>
                  <a:pt x="1329" y="907"/>
                </a:lnTo>
                <a:lnTo>
                  <a:pt x="1330" y="903"/>
                </a:lnTo>
                <a:lnTo>
                  <a:pt x="1332" y="897"/>
                </a:lnTo>
                <a:lnTo>
                  <a:pt x="1332" y="897"/>
                </a:lnTo>
                <a:lnTo>
                  <a:pt x="1315" y="908"/>
                </a:lnTo>
                <a:lnTo>
                  <a:pt x="1298" y="921"/>
                </a:lnTo>
                <a:lnTo>
                  <a:pt x="1283" y="934"/>
                </a:lnTo>
                <a:lnTo>
                  <a:pt x="1267" y="948"/>
                </a:lnTo>
                <a:lnTo>
                  <a:pt x="1239" y="976"/>
                </a:lnTo>
                <a:lnTo>
                  <a:pt x="1211" y="1007"/>
                </a:lnTo>
                <a:lnTo>
                  <a:pt x="1208" y="1000"/>
                </a:lnTo>
                <a:lnTo>
                  <a:pt x="1208" y="1000"/>
                </a:lnTo>
                <a:lnTo>
                  <a:pt x="1198" y="1011"/>
                </a:lnTo>
                <a:lnTo>
                  <a:pt x="1188" y="1023"/>
                </a:lnTo>
                <a:lnTo>
                  <a:pt x="1179" y="1036"/>
                </a:lnTo>
                <a:lnTo>
                  <a:pt x="1167" y="1049"/>
                </a:lnTo>
                <a:lnTo>
                  <a:pt x="1167" y="1049"/>
                </a:lnTo>
                <a:close/>
                <a:moveTo>
                  <a:pt x="1263" y="1026"/>
                </a:moveTo>
                <a:lnTo>
                  <a:pt x="1263" y="1026"/>
                </a:lnTo>
                <a:lnTo>
                  <a:pt x="1259" y="1032"/>
                </a:lnTo>
                <a:lnTo>
                  <a:pt x="1253" y="1040"/>
                </a:lnTo>
                <a:lnTo>
                  <a:pt x="1250" y="1050"/>
                </a:lnTo>
                <a:lnTo>
                  <a:pt x="1250" y="1054"/>
                </a:lnTo>
                <a:lnTo>
                  <a:pt x="1250" y="1060"/>
                </a:lnTo>
                <a:lnTo>
                  <a:pt x="1250" y="1060"/>
                </a:lnTo>
                <a:lnTo>
                  <a:pt x="1266" y="1059"/>
                </a:lnTo>
                <a:lnTo>
                  <a:pt x="1281" y="1060"/>
                </a:lnTo>
                <a:lnTo>
                  <a:pt x="1304" y="1061"/>
                </a:lnTo>
                <a:lnTo>
                  <a:pt x="1304" y="1061"/>
                </a:lnTo>
                <a:lnTo>
                  <a:pt x="1313" y="1040"/>
                </a:lnTo>
                <a:lnTo>
                  <a:pt x="1326" y="1021"/>
                </a:lnTo>
                <a:lnTo>
                  <a:pt x="1351" y="980"/>
                </a:lnTo>
                <a:lnTo>
                  <a:pt x="1377" y="943"/>
                </a:lnTo>
                <a:lnTo>
                  <a:pt x="1403" y="910"/>
                </a:lnTo>
                <a:lnTo>
                  <a:pt x="1403" y="910"/>
                </a:lnTo>
                <a:lnTo>
                  <a:pt x="1405" y="907"/>
                </a:lnTo>
                <a:lnTo>
                  <a:pt x="1405" y="904"/>
                </a:lnTo>
                <a:lnTo>
                  <a:pt x="1403" y="898"/>
                </a:lnTo>
                <a:lnTo>
                  <a:pt x="1403" y="898"/>
                </a:lnTo>
                <a:lnTo>
                  <a:pt x="1367" y="929"/>
                </a:lnTo>
                <a:lnTo>
                  <a:pt x="1330" y="962"/>
                </a:lnTo>
                <a:lnTo>
                  <a:pt x="1294" y="994"/>
                </a:lnTo>
                <a:lnTo>
                  <a:pt x="1263" y="1026"/>
                </a:lnTo>
                <a:lnTo>
                  <a:pt x="1263" y="1026"/>
                </a:lnTo>
                <a:close/>
                <a:moveTo>
                  <a:pt x="1104" y="904"/>
                </a:moveTo>
                <a:lnTo>
                  <a:pt x="1104" y="904"/>
                </a:lnTo>
                <a:lnTo>
                  <a:pt x="1082" y="920"/>
                </a:lnTo>
                <a:lnTo>
                  <a:pt x="1062" y="936"/>
                </a:lnTo>
                <a:lnTo>
                  <a:pt x="1041" y="953"/>
                </a:lnTo>
                <a:lnTo>
                  <a:pt x="1021" y="970"/>
                </a:lnTo>
                <a:lnTo>
                  <a:pt x="1003" y="988"/>
                </a:lnTo>
                <a:lnTo>
                  <a:pt x="985" y="1007"/>
                </a:lnTo>
                <a:lnTo>
                  <a:pt x="966" y="1026"/>
                </a:lnTo>
                <a:lnTo>
                  <a:pt x="949" y="1046"/>
                </a:lnTo>
                <a:lnTo>
                  <a:pt x="949" y="1046"/>
                </a:lnTo>
                <a:lnTo>
                  <a:pt x="964" y="1047"/>
                </a:lnTo>
                <a:lnTo>
                  <a:pt x="978" y="1047"/>
                </a:lnTo>
                <a:lnTo>
                  <a:pt x="1010" y="1047"/>
                </a:lnTo>
                <a:lnTo>
                  <a:pt x="1010" y="1047"/>
                </a:lnTo>
                <a:lnTo>
                  <a:pt x="1011" y="1046"/>
                </a:lnTo>
                <a:lnTo>
                  <a:pt x="1014" y="1045"/>
                </a:lnTo>
                <a:lnTo>
                  <a:pt x="1017" y="1039"/>
                </a:lnTo>
                <a:lnTo>
                  <a:pt x="1020" y="1032"/>
                </a:lnTo>
                <a:lnTo>
                  <a:pt x="1024" y="1026"/>
                </a:lnTo>
                <a:lnTo>
                  <a:pt x="1024" y="1026"/>
                </a:lnTo>
                <a:lnTo>
                  <a:pt x="1069" y="964"/>
                </a:lnTo>
                <a:lnTo>
                  <a:pt x="1091" y="934"/>
                </a:lnTo>
                <a:lnTo>
                  <a:pt x="1110" y="903"/>
                </a:lnTo>
                <a:lnTo>
                  <a:pt x="1110" y="903"/>
                </a:lnTo>
                <a:lnTo>
                  <a:pt x="1105" y="903"/>
                </a:lnTo>
                <a:lnTo>
                  <a:pt x="1104" y="904"/>
                </a:lnTo>
                <a:lnTo>
                  <a:pt x="1104" y="904"/>
                </a:lnTo>
                <a:close/>
                <a:moveTo>
                  <a:pt x="1107" y="1032"/>
                </a:moveTo>
                <a:lnTo>
                  <a:pt x="1107" y="1032"/>
                </a:lnTo>
                <a:lnTo>
                  <a:pt x="1103" y="1033"/>
                </a:lnTo>
                <a:lnTo>
                  <a:pt x="1101" y="1035"/>
                </a:lnTo>
                <a:lnTo>
                  <a:pt x="1100" y="1038"/>
                </a:lnTo>
                <a:lnTo>
                  <a:pt x="1098" y="1042"/>
                </a:lnTo>
                <a:lnTo>
                  <a:pt x="1098" y="1042"/>
                </a:lnTo>
                <a:lnTo>
                  <a:pt x="1098" y="1046"/>
                </a:lnTo>
                <a:lnTo>
                  <a:pt x="1098" y="1049"/>
                </a:lnTo>
                <a:lnTo>
                  <a:pt x="1101" y="1052"/>
                </a:lnTo>
                <a:lnTo>
                  <a:pt x="1104" y="1053"/>
                </a:lnTo>
                <a:lnTo>
                  <a:pt x="1111" y="1056"/>
                </a:lnTo>
                <a:lnTo>
                  <a:pt x="1121" y="1057"/>
                </a:lnTo>
                <a:lnTo>
                  <a:pt x="1129" y="1057"/>
                </a:lnTo>
                <a:lnTo>
                  <a:pt x="1138" y="1056"/>
                </a:lnTo>
                <a:lnTo>
                  <a:pt x="1145" y="1053"/>
                </a:lnTo>
                <a:lnTo>
                  <a:pt x="1149" y="1052"/>
                </a:lnTo>
                <a:lnTo>
                  <a:pt x="1261" y="898"/>
                </a:lnTo>
                <a:lnTo>
                  <a:pt x="1261" y="898"/>
                </a:lnTo>
                <a:lnTo>
                  <a:pt x="1257" y="898"/>
                </a:lnTo>
                <a:lnTo>
                  <a:pt x="1256" y="897"/>
                </a:lnTo>
                <a:lnTo>
                  <a:pt x="1254" y="896"/>
                </a:lnTo>
                <a:lnTo>
                  <a:pt x="1256" y="894"/>
                </a:lnTo>
                <a:lnTo>
                  <a:pt x="1233" y="908"/>
                </a:lnTo>
                <a:lnTo>
                  <a:pt x="1238" y="908"/>
                </a:lnTo>
                <a:lnTo>
                  <a:pt x="1240" y="905"/>
                </a:lnTo>
                <a:lnTo>
                  <a:pt x="1238" y="908"/>
                </a:lnTo>
                <a:lnTo>
                  <a:pt x="1238" y="908"/>
                </a:lnTo>
                <a:lnTo>
                  <a:pt x="1222" y="921"/>
                </a:lnTo>
                <a:lnTo>
                  <a:pt x="1208" y="934"/>
                </a:lnTo>
                <a:lnTo>
                  <a:pt x="1180" y="962"/>
                </a:lnTo>
                <a:lnTo>
                  <a:pt x="1152" y="990"/>
                </a:lnTo>
                <a:lnTo>
                  <a:pt x="1136" y="1002"/>
                </a:lnTo>
                <a:lnTo>
                  <a:pt x="1122" y="1014"/>
                </a:lnTo>
                <a:lnTo>
                  <a:pt x="1122" y="1014"/>
                </a:lnTo>
                <a:lnTo>
                  <a:pt x="1118" y="1015"/>
                </a:lnTo>
                <a:lnTo>
                  <a:pt x="1114" y="1015"/>
                </a:lnTo>
                <a:lnTo>
                  <a:pt x="1114" y="1015"/>
                </a:lnTo>
                <a:lnTo>
                  <a:pt x="1115" y="1021"/>
                </a:lnTo>
                <a:lnTo>
                  <a:pt x="1115" y="1026"/>
                </a:lnTo>
                <a:lnTo>
                  <a:pt x="1112" y="1031"/>
                </a:lnTo>
                <a:lnTo>
                  <a:pt x="1107" y="1032"/>
                </a:lnTo>
                <a:lnTo>
                  <a:pt x="1107" y="1032"/>
                </a:lnTo>
                <a:close/>
                <a:moveTo>
                  <a:pt x="663" y="1039"/>
                </a:moveTo>
                <a:lnTo>
                  <a:pt x="663" y="1039"/>
                </a:lnTo>
                <a:lnTo>
                  <a:pt x="695" y="1042"/>
                </a:lnTo>
                <a:lnTo>
                  <a:pt x="711" y="1042"/>
                </a:lnTo>
                <a:lnTo>
                  <a:pt x="725" y="1042"/>
                </a:lnTo>
                <a:lnTo>
                  <a:pt x="725" y="1042"/>
                </a:lnTo>
                <a:lnTo>
                  <a:pt x="747" y="1005"/>
                </a:lnTo>
                <a:lnTo>
                  <a:pt x="770" y="970"/>
                </a:lnTo>
                <a:lnTo>
                  <a:pt x="792" y="938"/>
                </a:lnTo>
                <a:lnTo>
                  <a:pt x="816" y="910"/>
                </a:lnTo>
                <a:lnTo>
                  <a:pt x="816" y="910"/>
                </a:lnTo>
                <a:lnTo>
                  <a:pt x="817" y="907"/>
                </a:lnTo>
                <a:lnTo>
                  <a:pt x="817" y="904"/>
                </a:lnTo>
                <a:lnTo>
                  <a:pt x="817" y="898"/>
                </a:lnTo>
                <a:lnTo>
                  <a:pt x="817" y="898"/>
                </a:lnTo>
                <a:lnTo>
                  <a:pt x="799" y="910"/>
                </a:lnTo>
                <a:lnTo>
                  <a:pt x="782" y="922"/>
                </a:lnTo>
                <a:lnTo>
                  <a:pt x="765" y="935"/>
                </a:lnTo>
                <a:lnTo>
                  <a:pt x="750" y="949"/>
                </a:lnTo>
                <a:lnTo>
                  <a:pt x="720" y="979"/>
                </a:lnTo>
                <a:lnTo>
                  <a:pt x="691" y="1008"/>
                </a:lnTo>
                <a:lnTo>
                  <a:pt x="688" y="1007"/>
                </a:lnTo>
                <a:lnTo>
                  <a:pt x="688" y="1007"/>
                </a:lnTo>
                <a:lnTo>
                  <a:pt x="682" y="1009"/>
                </a:lnTo>
                <a:lnTo>
                  <a:pt x="678" y="1012"/>
                </a:lnTo>
                <a:lnTo>
                  <a:pt x="674" y="1016"/>
                </a:lnTo>
                <a:lnTo>
                  <a:pt x="671" y="1021"/>
                </a:lnTo>
                <a:lnTo>
                  <a:pt x="667" y="1031"/>
                </a:lnTo>
                <a:lnTo>
                  <a:pt x="663" y="1039"/>
                </a:lnTo>
                <a:lnTo>
                  <a:pt x="663" y="1039"/>
                </a:lnTo>
                <a:close/>
                <a:moveTo>
                  <a:pt x="2196" y="964"/>
                </a:moveTo>
                <a:lnTo>
                  <a:pt x="2196" y="964"/>
                </a:lnTo>
                <a:lnTo>
                  <a:pt x="2200" y="957"/>
                </a:lnTo>
                <a:lnTo>
                  <a:pt x="2203" y="953"/>
                </a:lnTo>
                <a:lnTo>
                  <a:pt x="2210" y="945"/>
                </a:lnTo>
                <a:lnTo>
                  <a:pt x="2217" y="936"/>
                </a:lnTo>
                <a:lnTo>
                  <a:pt x="2220" y="931"/>
                </a:lnTo>
                <a:lnTo>
                  <a:pt x="2221" y="922"/>
                </a:lnTo>
                <a:lnTo>
                  <a:pt x="2221" y="922"/>
                </a:lnTo>
                <a:lnTo>
                  <a:pt x="2200" y="939"/>
                </a:lnTo>
                <a:lnTo>
                  <a:pt x="2179" y="956"/>
                </a:lnTo>
                <a:lnTo>
                  <a:pt x="2159" y="973"/>
                </a:lnTo>
                <a:lnTo>
                  <a:pt x="2140" y="991"/>
                </a:lnTo>
                <a:lnTo>
                  <a:pt x="2102" y="1028"/>
                </a:lnTo>
                <a:lnTo>
                  <a:pt x="2068" y="1067"/>
                </a:lnTo>
                <a:lnTo>
                  <a:pt x="2068" y="1067"/>
                </a:lnTo>
                <a:lnTo>
                  <a:pt x="2065" y="1073"/>
                </a:lnTo>
                <a:lnTo>
                  <a:pt x="2064" y="1077"/>
                </a:lnTo>
                <a:lnTo>
                  <a:pt x="2064" y="1078"/>
                </a:lnTo>
                <a:lnTo>
                  <a:pt x="2065" y="1080"/>
                </a:lnTo>
                <a:lnTo>
                  <a:pt x="2068" y="1081"/>
                </a:lnTo>
                <a:lnTo>
                  <a:pt x="2071" y="1081"/>
                </a:lnTo>
                <a:lnTo>
                  <a:pt x="2071" y="1081"/>
                </a:lnTo>
                <a:lnTo>
                  <a:pt x="2093" y="1080"/>
                </a:lnTo>
                <a:lnTo>
                  <a:pt x="2103" y="1080"/>
                </a:lnTo>
                <a:lnTo>
                  <a:pt x="2113" y="1080"/>
                </a:lnTo>
                <a:lnTo>
                  <a:pt x="2193" y="969"/>
                </a:lnTo>
                <a:lnTo>
                  <a:pt x="2196" y="964"/>
                </a:lnTo>
                <a:close/>
                <a:moveTo>
                  <a:pt x="1741" y="910"/>
                </a:moveTo>
                <a:lnTo>
                  <a:pt x="1741" y="910"/>
                </a:lnTo>
                <a:lnTo>
                  <a:pt x="1720" y="927"/>
                </a:lnTo>
                <a:lnTo>
                  <a:pt x="1698" y="945"/>
                </a:lnTo>
                <a:lnTo>
                  <a:pt x="1679" y="964"/>
                </a:lnTo>
                <a:lnTo>
                  <a:pt x="1661" y="984"/>
                </a:lnTo>
                <a:lnTo>
                  <a:pt x="1624" y="1026"/>
                </a:lnTo>
                <a:lnTo>
                  <a:pt x="1589" y="1068"/>
                </a:lnTo>
                <a:lnTo>
                  <a:pt x="1589" y="1068"/>
                </a:lnTo>
                <a:lnTo>
                  <a:pt x="1596" y="1073"/>
                </a:lnTo>
                <a:lnTo>
                  <a:pt x="1604" y="1074"/>
                </a:lnTo>
                <a:lnTo>
                  <a:pt x="1611" y="1074"/>
                </a:lnTo>
                <a:lnTo>
                  <a:pt x="1616" y="1071"/>
                </a:lnTo>
                <a:lnTo>
                  <a:pt x="1616" y="1071"/>
                </a:lnTo>
                <a:lnTo>
                  <a:pt x="1655" y="1032"/>
                </a:lnTo>
                <a:lnTo>
                  <a:pt x="1693" y="991"/>
                </a:lnTo>
                <a:lnTo>
                  <a:pt x="1711" y="970"/>
                </a:lnTo>
                <a:lnTo>
                  <a:pt x="1728" y="949"/>
                </a:lnTo>
                <a:lnTo>
                  <a:pt x="1743" y="927"/>
                </a:lnTo>
                <a:lnTo>
                  <a:pt x="1759" y="904"/>
                </a:lnTo>
                <a:lnTo>
                  <a:pt x="1759" y="904"/>
                </a:lnTo>
                <a:lnTo>
                  <a:pt x="1749" y="905"/>
                </a:lnTo>
                <a:lnTo>
                  <a:pt x="1741" y="910"/>
                </a:lnTo>
                <a:lnTo>
                  <a:pt x="1741" y="910"/>
                </a:lnTo>
                <a:close/>
                <a:moveTo>
                  <a:pt x="1836" y="1078"/>
                </a:moveTo>
                <a:lnTo>
                  <a:pt x="1836" y="1078"/>
                </a:lnTo>
                <a:lnTo>
                  <a:pt x="1852" y="1081"/>
                </a:lnTo>
                <a:lnTo>
                  <a:pt x="1870" y="1084"/>
                </a:lnTo>
                <a:lnTo>
                  <a:pt x="1878" y="1083"/>
                </a:lnTo>
                <a:lnTo>
                  <a:pt x="1887" y="1081"/>
                </a:lnTo>
                <a:lnTo>
                  <a:pt x="1892" y="1078"/>
                </a:lnTo>
                <a:lnTo>
                  <a:pt x="1898" y="1074"/>
                </a:lnTo>
                <a:lnTo>
                  <a:pt x="1898" y="1074"/>
                </a:lnTo>
                <a:lnTo>
                  <a:pt x="1908" y="1059"/>
                </a:lnTo>
                <a:lnTo>
                  <a:pt x="1912" y="1052"/>
                </a:lnTo>
                <a:lnTo>
                  <a:pt x="1915" y="1043"/>
                </a:lnTo>
                <a:lnTo>
                  <a:pt x="1915" y="1043"/>
                </a:lnTo>
                <a:lnTo>
                  <a:pt x="1915" y="1042"/>
                </a:lnTo>
                <a:lnTo>
                  <a:pt x="1916" y="1038"/>
                </a:lnTo>
                <a:lnTo>
                  <a:pt x="1923" y="1028"/>
                </a:lnTo>
                <a:lnTo>
                  <a:pt x="1942" y="1007"/>
                </a:lnTo>
                <a:lnTo>
                  <a:pt x="1942" y="1007"/>
                </a:lnTo>
                <a:lnTo>
                  <a:pt x="1943" y="1007"/>
                </a:lnTo>
                <a:lnTo>
                  <a:pt x="2015" y="908"/>
                </a:lnTo>
                <a:lnTo>
                  <a:pt x="2015" y="908"/>
                </a:lnTo>
                <a:lnTo>
                  <a:pt x="1980" y="938"/>
                </a:lnTo>
                <a:lnTo>
                  <a:pt x="1946" y="967"/>
                </a:lnTo>
                <a:lnTo>
                  <a:pt x="1913" y="1000"/>
                </a:lnTo>
                <a:lnTo>
                  <a:pt x="1881" y="1032"/>
                </a:lnTo>
                <a:lnTo>
                  <a:pt x="1880" y="1026"/>
                </a:lnTo>
                <a:lnTo>
                  <a:pt x="1880" y="1026"/>
                </a:lnTo>
                <a:lnTo>
                  <a:pt x="1874" y="1032"/>
                </a:lnTo>
                <a:lnTo>
                  <a:pt x="1869" y="1038"/>
                </a:lnTo>
                <a:lnTo>
                  <a:pt x="1860" y="1052"/>
                </a:lnTo>
                <a:lnTo>
                  <a:pt x="1849" y="1066"/>
                </a:lnTo>
                <a:lnTo>
                  <a:pt x="1843" y="1073"/>
                </a:lnTo>
                <a:lnTo>
                  <a:pt x="1836" y="1078"/>
                </a:lnTo>
                <a:lnTo>
                  <a:pt x="1836" y="1078"/>
                </a:lnTo>
                <a:close/>
                <a:moveTo>
                  <a:pt x="2650" y="918"/>
                </a:moveTo>
                <a:lnTo>
                  <a:pt x="2650" y="918"/>
                </a:lnTo>
                <a:lnTo>
                  <a:pt x="2608" y="952"/>
                </a:lnTo>
                <a:lnTo>
                  <a:pt x="2588" y="970"/>
                </a:lnTo>
                <a:lnTo>
                  <a:pt x="2568" y="988"/>
                </a:lnTo>
                <a:lnTo>
                  <a:pt x="2549" y="1008"/>
                </a:lnTo>
                <a:lnTo>
                  <a:pt x="2530" y="1028"/>
                </a:lnTo>
                <a:lnTo>
                  <a:pt x="2512" y="1049"/>
                </a:lnTo>
                <a:lnTo>
                  <a:pt x="2495" y="1071"/>
                </a:lnTo>
                <a:lnTo>
                  <a:pt x="2495" y="1071"/>
                </a:lnTo>
                <a:lnTo>
                  <a:pt x="2509" y="1071"/>
                </a:lnTo>
                <a:lnTo>
                  <a:pt x="2525" y="1073"/>
                </a:lnTo>
                <a:lnTo>
                  <a:pt x="2533" y="1073"/>
                </a:lnTo>
                <a:lnTo>
                  <a:pt x="2540" y="1071"/>
                </a:lnTo>
                <a:lnTo>
                  <a:pt x="2544" y="1070"/>
                </a:lnTo>
                <a:lnTo>
                  <a:pt x="2549" y="1067"/>
                </a:lnTo>
                <a:lnTo>
                  <a:pt x="2549" y="1067"/>
                </a:lnTo>
                <a:lnTo>
                  <a:pt x="2570" y="1033"/>
                </a:lnTo>
                <a:lnTo>
                  <a:pt x="2592" y="1001"/>
                </a:lnTo>
                <a:lnTo>
                  <a:pt x="2603" y="986"/>
                </a:lnTo>
                <a:lnTo>
                  <a:pt x="2616" y="972"/>
                </a:lnTo>
                <a:lnTo>
                  <a:pt x="2629" y="957"/>
                </a:lnTo>
                <a:lnTo>
                  <a:pt x="2643" y="945"/>
                </a:lnTo>
                <a:lnTo>
                  <a:pt x="2643" y="945"/>
                </a:lnTo>
                <a:lnTo>
                  <a:pt x="2644" y="943"/>
                </a:lnTo>
                <a:lnTo>
                  <a:pt x="2641" y="946"/>
                </a:lnTo>
                <a:lnTo>
                  <a:pt x="2639" y="948"/>
                </a:lnTo>
                <a:lnTo>
                  <a:pt x="2640" y="945"/>
                </a:lnTo>
                <a:lnTo>
                  <a:pt x="2640" y="945"/>
                </a:lnTo>
                <a:lnTo>
                  <a:pt x="2644" y="939"/>
                </a:lnTo>
                <a:lnTo>
                  <a:pt x="2648" y="931"/>
                </a:lnTo>
                <a:lnTo>
                  <a:pt x="2650" y="924"/>
                </a:lnTo>
                <a:lnTo>
                  <a:pt x="2654" y="917"/>
                </a:lnTo>
                <a:lnTo>
                  <a:pt x="2654" y="917"/>
                </a:lnTo>
                <a:lnTo>
                  <a:pt x="2650" y="918"/>
                </a:lnTo>
                <a:lnTo>
                  <a:pt x="2650" y="918"/>
                </a:lnTo>
                <a:close/>
                <a:moveTo>
                  <a:pt x="23" y="461"/>
                </a:moveTo>
                <a:lnTo>
                  <a:pt x="23" y="461"/>
                </a:lnTo>
                <a:lnTo>
                  <a:pt x="35" y="439"/>
                </a:lnTo>
                <a:lnTo>
                  <a:pt x="46" y="415"/>
                </a:lnTo>
                <a:lnTo>
                  <a:pt x="71" y="370"/>
                </a:lnTo>
                <a:lnTo>
                  <a:pt x="71" y="370"/>
                </a:lnTo>
                <a:lnTo>
                  <a:pt x="61" y="380"/>
                </a:lnTo>
                <a:lnTo>
                  <a:pt x="53" y="391"/>
                </a:lnTo>
                <a:lnTo>
                  <a:pt x="45" y="401"/>
                </a:lnTo>
                <a:lnTo>
                  <a:pt x="35" y="409"/>
                </a:lnTo>
                <a:lnTo>
                  <a:pt x="35" y="409"/>
                </a:lnTo>
                <a:lnTo>
                  <a:pt x="39" y="394"/>
                </a:lnTo>
                <a:lnTo>
                  <a:pt x="45" y="378"/>
                </a:lnTo>
                <a:lnTo>
                  <a:pt x="57" y="349"/>
                </a:lnTo>
                <a:lnTo>
                  <a:pt x="73" y="319"/>
                </a:lnTo>
                <a:lnTo>
                  <a:pt x="87" y="293"/>
                </a:lnTo>
                <a:lnTo>
                  <a:pt x="52" y="339"/>
                </a:lnTo>
                <a:lnTo>
                  <a:pt x="52" y="339"/>
                </a:lnTo>
                <a:lnTo>
                  <a:pt x="49" y="342"/>
                </a:lnTo>
                <a:lnTo>
                  <a:pt x="47" y="343"/>
                </a:lnTo>
                <a:lnTo>
                  <a:pt x="46" y="341"/>
                </a:lnTo>
                <a:lnTo>
                  <a:pt x="45" y="339"/>
                </a:lnTo>
                <a:lnTo>
                  <a:pt x="45" y="332"/>
                </a:lnTo>
                <a:lnTo>
                  <a:pt x="46" y="326"/>
                </a:lnTo>
                <a:lnTo>
                  <a:pt x="46" y="326"/>
                </a:lnTo>
                <a:lnTo>
                  <a:pt x="68" y="290"/>
                </a:lnTo>
                <a:lnTo>
                  <a:pt x="89" y="252"/>
                </a:lnTo>
                <a:lnTo>
                  <a:pt x="111" y="214"/>
                </a:lnTo>
                <a:lnTo>
                  <a:pt x="132" y="178"/>
                </a:lnTo>
                <a:lnTo>
                  <a:pt x="122" y="185"/>
                </a:lnTo>
                <a:lnTo>
                  <a:pt x="122" y="185"/>
                </a:lnTo>
                <a:lnTo>
                  <a:pt x="99" y="208"/>
                </a:lnTo>
                <a:lnTo>
                  <a:pt x="78" y="235"/>
                </a:lnTo>
                <a:lnTo>
                  <a:pt x="68" y="251"/>
                </a:lnTo>
                <a:lnTo>
                  <a:pt x="60" y="266"/>
                </a:lnTo>
                <a:lnTo>
                  <a:pt x="52" y="282"/>
                </a:lnTo>
                <a:lnTo>
                  <a:pt x="43" y="298"/>
                </a:lnTo>
                <a:lnTo>
                  <a:pt x="37" y="315"/>
                </a:lnTo>
                <a:lnTo>
                  <a:pt x="32" y="334"/>
                </a:lnTo>
                <a:lnTo>
                  <a:pt x="26" y="353"/>
                </a:lnTo>
                <a:lnTo>
                  <a:pt x="23" y="373"/>
                </a:lnTo>
                <a:lnTo>
                  <a:pt x="21" y="394"/>
                </a:lnTo>
                <a:lnTo>
                  <a:pt x="21" y="415"/>
                </a:lnTo>
                <a:lnTo>
                  <a:pt x="21" y="438"/>
                </a:lnTo>
                <a:lnTo>
                  <a:pt x="23" y="461"/>
                </a:lnTo>
                <a:lnTo>
                  <a:pt x="23" y="461"/>
                </a:lnTo>
                <a:close/>
                <a:moveTo>
                  <a:pt x="926" y="1002"/>
                </a:moveTo>
                <a:lnTo>
                  <a:pt x="926" y="1002"/>
                </a:lnTo>
                <a:lnTo>
                  <a:pt x="919" y="1005"/>
                </a:lnTo>
                <a:lnTo>
                  <a:pt x="913" y="1008"/>
                </a:lnTo>
                <a:lnTo>
                  <a:pt x="906" y="1012"/>
                </a:lnTo>
                <a:lnTo>
                  <a:pt x="900" y="1018"/>
                </a:lnTo>
                <a:lnTo>
                  <a:pt x="895" y="1025"/>
                </a:lnTo>
                <a:lnTo>
                  <a:pt x="890" y="1032"/>
                </a:lnTo>
                <a:lnTo>
                  <a:pt x="888" y="1040"/>
                </a:lnTo>
                <a:lnTo>
                  <a:pt x="886" y="1049"/>
                </a:lnTo>
                <a:lnTo>
                  <a:pt x="886" y="1049"/>
                </a:lnTo>
                <a:lnTo>
                  <a:pt x="909" y="1050"/>
                </a:lnTo>
                <a:lnTo>
                  <a:pt x="923" y="1050"/>
                </a:lnTo>
                <a:lnTo>
                  <a:pt x="928" y="1050"/>
                </a:lnTo>
                <a:lnTo>
                  <a:pt x="931" y="1049"/>
                </a:lnTo>
                <a:lnTo>
                  <a:pt x="931" y="1049"/>
                </a:lnTo>
                <a:lnTo>
                  <a:pt x="935" y="1046"/>
                </a:lnTo>
                <a:lnTo>
                  <a:pt x="940" y="1040"/>
                </a:lnTo>
                <a:lnTo>
                  <a:pt x="949" y="1028"/>
                </a:lnTo>
                <a:lnTo>
                  <a:pt x="965" y="1004"/>
                </a:lnTo>
                <a:lnTo>
                  <a:pt x="965" y="1004"/>
                </a:lnTo>
                <a:lnTo>
                  <a:pt x="985" y="977"/>
                </a:lnTo>
                <a:lnTo>
                  <a:pt x="1006" y="949"/>
                </a:lnTo>
                <a:lnTo>
                  <a:pt x="1024" y="920"/>
                </a:lnTo>
                <a:lnTo>
                  <a:pt x="1041" y="891"/>
                </a:lnTo>
                <a:lnTo>
                  <a:pt x="1041" y="891"/>
                </a:lnTo>
                <a:lnTo>
                  <a:pt x="1010" y="917"/>
                </a:lnTo>
                <a:lnTo>
                  <a:pt x="980" y="942"/>
                </a:lnTo>
                <a:lnTo>
                  <a:pt x="952" y="972"/>
                </a:lnTo>
                <a:lnTo>
                  <a:pt x="926" y="1002"/>
                </a:lnTo>
                <a:lnTo>
                  <a:pt x="926" y="1002"/>
                </a:lnTo>
                <a:close/>
                <a:moveTo>
                  <a:pt x="948" y="901"/>
                </a:moveTo>
                <a:lnTo>
                  <a:pt x="948" y="901"/>
                </a:lnTo>
                <a:lnTo>
                  <a:pt x="930" y="914"/>
                </a:lnTo>
                <a:lnTo>
                  <a:pt x="913" y="929"/>
                </a:lnTo>
                <a:lnTo>
                  <a:pt x="879" y="960"/>
                </a:lnTo>
                <a:lnTo>
                  <a:pt x="845" y="991"/>
                </a:lnTo>
                <a:lnTo>
                  <a:pt x="829" y="1005"/>
                </a:lnTo>
                <a:lnTo>
                  <a:pt x="810" y="1021"/>
                </a:lnTo>
                <a:lnTo>
                  <a:pt x="810" y="1021"/>
                </a:lnTo>
                <a:lnTo>
                  <a:pt x="810" y="1023"/>
                </a:lnTo>
                <a:lnTo>
                  <a:pt x="810" y="1026"/>
                </a:lnTo>
                <a:lnTo>
                  <a:pt x="808" y="1031"/>
                </a:lnTo>
                <a:lnTo>
                  <a:pt x="803" y="1033"/>
                </a:lnTo>
                <a:lnTo>
                  <a:pt x="798" y="1035"/>
                </a:lnTo>
                <a:lnTo>
                  <a:pt x="798" y="1035"/>
                </a:lnTo>
                <a:lnTo>
                  <a:pt x="795" y="1036"/>
                </a:lnTo>
                <a:lnTo>
                  <a:pt x="793" y="1038"/>
                </a:lnTo>
                <a:lnTo>
                  <a:pt x="793" y="1040"/>
                </a:lnTo>
                <a:lnTo>
                  <a:pt x="793" y="1040"/>
                </a:lnTo>
                <a:lnTo>
                  <a:pt x="795" y="1042"/>
                </a:lnTo>
                <a:lnTo>
                  <a:pt x="796" y="1040"/>
                </a:lnTo>
                <a:lnTo>
                  <a:pt x="798" y="1039"/>
                </a:lnTo>
                <a:lnTo>
                  <a:pt x="798" y="1039"/>
                </a:lnTo>
                <a:lnTo>
                  <a:pt x="802" y="1042"/>
                </a:lnTo>
                <a:lnTo>
                  <a:pt x="809" y="1043"/>
                </a:lnTo>
                <a:lnTo>
                  <a:pt x="816" y="1045"/>
                </a:lnTo>
                <a:lnTo>
                  <a:pt x="824" y="1045"/>
                </a:lnTo>
                <a:lnTo>
                  <a:pt x="840" y="1043"/>
                </a:lnTo>
                <a:lnTo>
                  <a:pt x="855" y="1043"/>
                </a:lnTo>
                <a:lnTo>
                  <a:pt x="855" y="1043"/>
                </a:lnTo>
                <a:lnTo>
                  <a:pt x="867" y="1023"/>
                </a:lnTo>
                <a:lnTo>
                  <a:pt x="879" y="1005"/>
                </a:lnTo>
                <a:lnTo>
                  <a:pt x="906" y="967"/>
                </a:lnTo>
                <a:lnTo>
                  <a:pt x="933" y="931"/>
                </a:lnTo>
                <a:lnTo>
                  <a:pt x="959" y="898"/>
                </a:lnTo>
                <a:lnTo>
                  <a:pt x="959" y="898"/>
                </a:lnTo>
                <a:lnTo>
                  <a:pt x="954" y="898"/>
                </a:lnTo>
                <a:lnTo>
                  <a:pt x="948" y="901"/>
                </a:lnTo>
                <a:lnTo>
                  <a:pt x="948" y="901"/>
                </a:lnTo>
                <a:close/>
                <a:moveTo>
                  <a:pt x="2724" y="912"/>
                </a:moveTo>
                <a:lnTo>
                  <a:pt x="2724" y="912"/>
                </a:lnTo>
                <a:lnTo>
                  <a:pt x="2702" y="929"/>
                </a:lnTo>
                <a:lnTo>
                  <a:pt x="2679" y="946"/>
                </a:lnTo>
                <a:lnTo>
                  <a:pt x="2658" y="964"/>
                </a:lnTo>
                <a:lnTo>
                  <a:pt x="2639" y="983"/>
                </a:lnTo>
                <a:lnTo>
                  <a:pt x="2619" y="1002"/>
                </a:lnTo>
                <a:lnTo>
                  <a:pt x="2599" y="1023"/>
                </a:lnTo>
                <a:lnTo>
                  <a:pt x="2581" y="1046"/>
                </a:lnTo>
                <a:lnTo>
                  <a:pt x="2564" y="1068"/>
                </a:lnTo>
                <a:lnTo>
                  <a:pt x="2564" y="1068"/>
                </a:lnTo>
                <a:lnTo>
                  <a:pt x="2578" y="1068"/>
                </a:lnTo>
                <a:lnTo>
                  <a:pt x="2591" y="1070"/>
                </a:lnTo>
                <a:lnTo>
                  <a:pt x="2602" y="1068"/>
                </a:lnTo>
                <a:lnTo>
                  <a:pt x="2606" y="1067"/>
                </a:lnTo>
                <a:lnTo>
                  <a:pt x="2609" y="1064"/>
                </a:lnTo>
                <a:lnTo>
                  <a:pt x="2692" y="962"/>
                </a:lnTo>
                <a:lnTo>
                  <a:pt x="2692" y="962"/>
                </a:lnTo>
                <a:lnTo>
                  <a:pt x="2698" y="959"/>
                </a:lnTo>
                <a:lnTo>
                  <a:pt x="2703" y="953"/>
                </a:lnTo>
                <a:lnTo>
                  <a:pt x="2709" y="948"/>
                </a:lnTo>
                <a:lnTo>
                  <a:pt x="2714" y="941"/>
                </a:lnTo>
                <a:lnTo>
                  <a:pt x="2720" y="932"/>
                </a:lnTo>
                <a:lnTo>
                  <a:pt x="2724" y="924"/>
                </a:lnTo>
                <a:lnTo>
                  <a:pt x="2729" y="915"/>
                </a:lnTo>
                <a:lnTo>
                  <a:pt x="2730" y="907"/>
                </a:lnTo>
                <a:lnTo>
                  <a:pt x="2730" y="907"/>
                </a:lnTo>
                <a:lnTo>
                  <a:pt x="2724" y="912"/>
                </a:lnTo>
                <a:lnTo>
                  <a:pt x="2724" y="912"/>
                </a:lnTo>
                <a:close/>
                <a:moveTo>
                  <a:pt x="81" y="737"/>
                </a:moveTo>
                <a:lnTo>
                  <a:pt x="81" y="737"/>
                </a:lnTo>
                <a:lnTo>
                  <a:pt x="75" y="747"/>
                </a:lnTo>
                <a:lnTo>
                  <a:pt x="71" y="757"/>
                </a:lnTo>
                <a:lnTo>
                  <a:pt x="71" y="757"/>
                </a:lnTo>
                <a:lnTo>
                  <a:pt x="92" y="730"/>
                </a:lnTo>
                <a:lnTo>
                  <a:pt x="113" y="703"/>
                </a:lnTo>
                <a:lnTo>
                  <a:pt x="136" y="679"/>
                </a:lnTo>
                <a:lnTo>
                  <a:pt x="161" y="657"/>
                </a:lnTo>
                <a:lnTo>
                  <a:pt x="161" y="657"/>
                </a:lnTo>
                <a:lnTo>
                  <a:pt x="160" y="601"/>
                </a:lnTo>
                <a:lnTo>
                  <a:pt x="158" y="574"/>
                </a:lnTo>
                <a:lnTo>
                  <a:pt x="156" y="549"/>
                </a:lnTo>
                <a:lnTo>
                  <a:pt x="156" y="549"/>
                </a:lnTo>
                <a:lnTo>
                  <a:pt x="151" y="558"/>
                </a:lnTo>
                <a:lnTo>
                  <a:pt x="144" y="570"/>
                </a:lnTo>
                <a:lnTo>
                  <a:pt x="137" y="577"/>
                </a:lnTo>
                <a:lnTo>
                  <a:pt x="136" y="578"/>
                </a:lnTo>
                <a:lnTo>
                  <a:pt x="134" y="577"/>
                </a:lnTo>
                <a:lnTo>
                  <a:pt x="134" y="577"/>
                </a:lnTo>
                <a:lnTo>
                  <a:pt x="132" y="577"/>
                </a:lnTo>
                <a:lnTo>
                  <a:pt x="130" y="578"/>
                </a:lnTo>
                <a:lnTo>
                  <a:pt x="129" y="581"/>
                </a:lnTo>
                <a:lnTo>
                  <a:pt x="130" y="584"/>
                </a:lnTo>
                <a:lnTo>
                  <a:pt x="130" y="589"/>
                </a:lnTo>
                <a:lnTo>
                  <a:pt x="130" y="589"/>
                </a:lnTo>
                <a:lnTo>
                  <a:pt x="101" y="636"/>
                </a:lnTo>
                <a:lnTo>
                  <a:pt x="87" y="661"/>
                </a:lnTo>
                <a:lnTo>
                  <a:pt x="73" y="686"/>
                </a:lnTo>
                <a:lnTo>
                  <a:pt x="73" y="686"/>
                </a:lnTo>
                <a:lnTo>
                  <a:pt x="87" y="668"/>
                </a:lnTo>
                <a:lnTo>
                  <a:pt x="101" y="653"/>
                </a:lnTo>
                <a:lnTo>
                  <a:pt x="130" y="622"/>
                </a:lnTo>
                <a:lnTo>
                  <a:pt x="130" y="622"/>
                </a:lnTo>
                <a:lnTo>
                  <a:pt x="136" y="616"/>
                </a:lnTo>
                <a:lnTo>
                  <a:pt x="141" y="612"/>
                </a:lnTo>
                <a:lnTo>
                  <a:pt x="146" y="610"/>
                </a:lnTo>
                <a:lnTo>
                  <a:pt x="148" y="610"/>
                </a:lnTo>
                <a:lnTo>
                  <a:pt x="151" y="610"/>
                </a:lnTo>
                <a:lnTo>
                  <a:pt x="156" y="613"/>
                </a:lnTo>
                <a:lnTo>
                  <a:pt x="112" y="683"/>
                </a:lnTo>
                <a:lnTo>
                  <a:pt x="112" y="683"/>
                </a:lnTo>
                <a:lnTo>
                  <a:pt x="111" y="682"/>
                </a:lnTo>
                <a:lnTo>
                  <a:pt x="112" y="679"/>
                </a:lnTo>
                <a:lnTo>
                  <a:pt x="113" y="675"/>
                </a:lnTo>
                <a:lnTo>
                  <a:pt x="113" y="672"/>
                </a:lnTo>
                <a:lnTo>
                  <a:pt x="94" y="706"/>
                </a:lnTo>
                <a:lnTo>
                  <a:pt x="94" y="707"/>
                </a:lnTo>
                <a:lnTo>
                  <a:pt x="92" y="712"/>
                </a:lnTo>
                <a:lnTo>
                  <a:pt x="89" y="713"/>
                </a:lnTo>
                <a:lnTo>
                  <a:pt x="89" y="713"/>
                </a:lnTo>
                <a:lnTo>
                  <a:pt x="84" y="717"/>
                </a:lnTo>
                <a:lnTo>
                  <a:pt x="82" y="720"/>
                </a:lnTo>
                <a:lnTo>
                  <a:pt x="84" y="723"/>
                </a:lnTo>
                <a:lnTo>
                  <a:pt x="85" y="723"/>
                </a:lnTo>
                <a:lnTo>
                  <a:pt x="85" y="723"/>
                </a:lnTo>
                <a:lnTo>
                  <a:pt x="82" y="727"/>
                </a:lnTo>
                <a:lnTo>
                  <a:pt x="81" y="733"/>
                </a:lnTo>
                <a:lnTo>
                  <a:pt x="81" y="733"/>
                </a:lnTo>
                <a:lnTo>
                  <a:pt x="81" y="737"/>
                </a:lnTo>
                <a:lnTo>
                  <a:pt x="81" y="737"/>
                </a:lnTo>
                <a:close/>
                <a:moveTo>
                  <a:pt x="147" y="324"/>
                </a:moveTo>
                <a:lnTo>
                  <a:pt x="60" y="433"/>
                </a:lnTo>
                <a:lnTo>
                  <a:pt x="60" y="433"/>
                </a:lnTo>
                <a:lnTo>
                  <a:pt x="42" y="454"/>
                </a:lnTo>
                <a:lnTo>
                  <a:pt x="35" y="467"/>
                </a:lnTo>
                <a:lnTo>
                  <a:pt x="28" y="478"/>
                </a:lnTo>
                <a:lnTo>
                  <a:pt x="22" y="492"/>
                </a:lnTo>
                <a:lnTo>
                  <a:pt x="19" y="506"/>
                </a:lnTo>
                <a:lnTo>
                  <a:pt x="19" y="515"/>
                </a:lnTo>
                <a:lnTo>
                  <a:pt x="19" y="523"/>
                </a:lnTo>
                <a:lnTo>
                  <a:pt x="21" y="532"/>
                </a:lnTo>
                <a:lnTo>
                  <a:pt x="23" y="540"/>
                </a:lnTo>
                <a:lnTo>
                  <a:pt x="125" y="370"/>
                </a:lnTo>
                <a:lnTo>
                  <a:pt x="125" y="370"/>
                </a:lnTo>
                <a:lnTo>
                  <a:pt x="130" y="360"/>
                </a:lnTo>
                <a:lnTo>
                  <a:pt x="139" y="349"/>
                </a:lnTo>
                <a:lnTo>
                  <a:pt x="143" y="342"/>
                </a:lnTo>
                <a:lnTo>
                  <a:pt x="146" y="336"/>
                </a:lnTo>
                <a:lnTo>
                  <a:pt x="148" y="331"/>
                </a:lnTo>
                <a:lnTo>
                  <a:pt x="147" y="324"/>
                </a:lnTo>
                <a:lnTo>
                  <a:pt x="147" y="324"/>
                </a:lnTo>
                <a:close/>
                <a:moveTo>
                  <a:pt x="883" y="898"/>
                </a:moveTo>
                <a:lnTo>
                  <a:pt x="883" y="898"/>
                </a:lnTo>
                <a:lnTo>
                  <a:pt x="844" y="929"/>
                </a:lnTo>
                <a:lnTo>
                  <a:pt x="824" y="946"/>
                </a:lnTo>
                <a:lnTo>
                  <a:pt x="805" y="963"/>
                </a:lnTo>
                <a:lnTo>
                  <a:pt x="788" y="981"/>
                </a:lnTo>
                <a:lnTo>
                  <a:pt x="771" y="1001"/>
                </a:lnTo>
                <a:lnTo>
                  <a:pt x="756" y="1021"/>
                </a:lnTo>
                <a:lnTo>
                  <a:pt x="742" y="1043"/>
                </a:lnTo>
                <a:lnTo>
                  <a:pt x="775" y="1045"/>
                </a:lnTo>
                <a:lnTo>
                  <a:pt x="775" y="1045"/>
                </a:lnTo>
                <a:lnTo>
                  <a:pt x="782" y="1033"/>
                </a:lnTo>
                <a:lnTo>
                  <a:pt x="789" y="1022"/>
                </a:lnTo>
                <a:lnTo>
                  <a:pt x="799" y="1011"/>
                </a:lnTo>
                <a:lnTo>
                  <a:pt x="809" y="1002"/>
                </a:lnTo>
                <a:lnTo>
                  <a:pt x="809" y="1000"/>
                </a:lnTo>
                <a:lnTo>
                  <a:pt x="809" y="1000"/>
                </a:lnTo>
                <a:lnTo>
                  <a:pt x="829" y="976"/>
                </a:lnTo>
                <a:lnTo>
                  <a:pt x="850" y="952"/>
                </a:lnTo>
                <a:lnTo>
                  <a:pt x="868" y="925"/>
                </a:lnTo>
                <a:lnTo>
                  <a:pt x="883" y="898"/>
                </a:lnTo>
                <a:lnTo>
                  <a:pt x="883" y="898"/>
                </a:lnTo>
                <a:close/>
                <a:moveTo>
                  <a:pt x="25" y="554"/>
                </a:moveTo>
                <a:lnTo>
                  <a:pt x="25" y="554"/>
                </a:lnTo>
                <a:lnTo>
                  <a:pt x="23" y="558"/>
                </a:lnTo>
                <a:lnTo>
                  <a:pt x="22" y="564"/>
                </a:lnTo>
                <a:lnTo>
                  <a:pt x="22" y="577"/>
                </a:lnTo>
                <a:lnTo>
                  <a:pt x="22" y="603"/>
                </a:lnTo>
                <a:lnTo>
                  <a:pt x="22" y="603"/>
                </a:lnTo>
                <a:lnTo>
                  <a:pt x="39" y="579"/>
                </a:lnTo>
                <a:lnTo>
                  <a:pt x="56" y="554"/>
                </a:lnTo>
                <a:lnTo>
                  <a:pt x="88" y="502"/>
                </a:lnTo>
                <a:lnTo>
                  <a:pt x="119" y="449"/>
                </a:lnTo>
                <a:lnTo>
                  <a:pt x="151" y="398"/>
                </a:lnTo>
                <a:lnTo>
                  <a:pt x="151" y="398"/>
                </a:lnTo>
                <a:lnTo>
                  <a:pt x="133" y="415"/>
                </a:lnTo>
                <a:lnTo>
                  <a:pt x="116" y="433"/>
                </a:lnTo>
                <a:lnTo>
                  <a:pt x="99" y="452"/>
                </a:lnTo>
                <a:lnTo>
                  <a:pt x="82" y="471"/>
                </a:lnTo>
                <a:lnTo>
                  <a:pt x="67" y="491"/>
                </a:lnTo>
                <a:lnTo>
                  <a:pt x="53" y="512"/>
                </a:lnTo>
                <a:lnTo>
                  <a:pt x="39" y="533"/>
                </a:lnTo>
                <a:lnTo>
                  <a:pt x="25" y="554"/>
                </a:lnTo>
                <a:lnTo>
                  <a:pt x="25" y="554"/>
                </a:lnTo>
                <a:close/>
                <a:moveTo>
                  <a:pt x="527" y="1033"/>
                </a:moveTo>
                <a:lnTo>
                  <a:pt x="527" y="1033"/>
                </a:lnTo>
                <a:lnTo>
                  <a:pt x="549" y="1038"/>
                </a:lnTo>
                <a:lnTo>
                  <a:pt x="560" y="1038"/>
                </a:lnTo>
                <a:lnTo>
                  <a:pt x="564" y="1038"/>
                </a:lnTo>
                <a:lnTo>
                  <a:pt x="566" y="1035"/>
                </a:lnTo>
                <a:lnTo>
                  <a:pt x="566" y="1035"/>
                </a:lnTo>
                <a:lnTo>
                  <a:pt x="576" y="1022"/>
                </a:lnTo>
                <a:lnTo>
                  <a:pt x="584" y="1009"/>
                </a:lnTo>
                <a:lnTo>
                  <a:pt x="605" y="987"/>
                </a:lnTo>
                <a:lnTo>
                  <a:pt x="626" y="964"/>
                </a:lnTo>
                <a:lnTo>
                  <a:pt x="636" y="952"/>
                </a:lnTo>
                <a:lnTo>
                  <a:pt x="645" y="939"/>
                </a:lnTo>
                <a:lnTo>
                  <a:pt x="645" y="939"/>
                </a:lnTo>
                <a:lnTo>
                  <a:pt x="652" y="929"/>
                </a:lnTo>
                <a:lnTo>
                  <a:pt x="659" y="922"/>
                </a:lnTo>
                <a:lnTo>
                  <a:pt x="666" y="915"/>
                </a:lnTo>
                <a:lnTo>
                  <a:pt x="668" y="911"/>
                </a:lnTo>
                <a:lnTo>
                  <a:pt x="670" y="904"/>
                </a:lnTo>
                <a:lnTo>
                  <a:pt x="670" y="904"/>
                </a:lnTo>
                <a:lnTo>
                  <a:pt x="654" y="914"/>
                </a:lnTo>
                <a:lnTo>
                  <a:pt x="639" y="925"/>
                </a:lnTo>
                <a:lnTo>
                  <a:pt x="609" y="948"/>
                </a:lnTo>
                <a:lnTo>
                  <a:pt x="581" y="973"/>
                </a:lnTo>
                <a:lnTo>
                  <a:pt x="555" y="998"/>
                </a:lnTo>
                <a:lnTo>
                  <a:pt x="555" y="998"/>
                </a:lnTo>
                <a:lnTo>
                  <a:pt x="550" y="998"/>
                </a:lnTo>
                <a:lnTo>
                  <a:pt x="546" y="1001"/>
                </a:lnTo>
                <a:lnTo>
                  <a:pt x="543" y="1005"/>
                </a:lnTo>
                <a:lnTo>
                  <a:pt x="539" y="1011"/>
                </a:lnTo>
                <a:lnTo>
                  <a:pt x="527" y="1033"/>
                </a:lnTo>
                <a:lnTo>
                  <a:pt x="527" y="1033"/>
                </a:lnTo>
                <a:close/>
                <a:moveTo>
                  <a:pt x="1916" y="949"/>
                </a:moveTo>
                <a:lnTo>
                  <a:pt x="1916" y="949"/>
                </a:lnTo>
                <a:lnTo>
                  <a:pt x="1915" y="955"/>
                </a:lnTo>
                <a:lnTo>
                  <a:pt x="1913" y="959"/>
                </a:lnTo>
                <a:lnTo>
                  <a:pt x="1906" y="969"/>
                </a:lnTo>
                <a:lnTo>
                  <a:pt x="1906" y="969"/>
                </a:lnTo>
                <a:lnTo>
                  <a:pt x="1888" y="993"/>
                </a:lnTo>
                <a:lnTo>
                  <a:pt x="1870" y="1016"/>
                </a:lnTo>
                <a:lnTo>
                  <a:pt x="1852" y="1043"/>
                </a:lnTo>
                <a:lnTo>
                  <a:pt x="1835" y="1071"/>
                </a:lnTo>
                <a:lnTo>
                  <a:pt x="1835" y="1071"/>
                </a:lnTo>
                <a:lnTo>
                  <a:pt x="1839" y="1070"/>
                </a:lnTo>
                <a:lnTo>
                  <a:pt x="1842" y="1067"/>
                </a:lnTo>
                <a:lnTo>
                  <a:pt x="1843" y="1063"/>
                </a:lnTo>
                <a:lnTo>
                  <a:pt x="1843" y="1063"/>
                </a:lnTo>
                <a:lnTo>
                  <a:pt x="1861" y="1040"/>
                </a:lnTo>
                <a:lnTo>
                  <a:pt x="1880" y="1019"/>
                </a:lnTo>
                <a:lnTo>
                  <a:pt x="1919" y="979"/>
                </a:lnTo>
                <a:lnTo>
                  <a:pt x="1961" y="941"/>
                </a:lnTo>
                <a:lnTo>
                  <a:pt x="2002" y="903"/>
                </a:lnTo>
                <a:lnTo>
                  <a:pt x="1951" y="903"/>
                </a:lnTo>
                <a:lnTo>
                  <a:pt x="1951" y="903"/>
                </a:lnTo>
                <a:lnTo>
                  <a:pt x="1943" y="915"/>
                </a:lnTo>
                <a:lnTo>
                  <a:pt x="1932" y="927"/>
                </a:lnTo>
                <a:lnTo>
                  <a:pt x="1920" y="938"/>
                </a:lnTo>
                <a:lnTo>
                  <a:pt x="1909" y="949"/>
                </a:lnTo>
                <a:lnTo>
                  <a:pt x="1916" y="949"/>
                </a:lnTo>
                <a:close/>
                <a:moveTo>
                  <a:pt x="144" y="488"/>
                </a:moveTo>
                <a:lnTo>
                  <a:pt x="144" y="488"/>
                </a:lnTo>
                <a:lnTo>
                  <a:pt x="129" y="504"/>
                </a:lnTo>
                <a:lnTo>
                  <a:pt x="113" y="519"/>
                </a:lnTo>
                <a:lnTo>
                  <a:pt x="85" y="550"/>
                </a:lnTo>
                <a:lnTo>
                  <a:pt x="59" y="584"/>
                </a:lnTo>
                <a:lnTo>
                  <a:pt x="33" y="619"/>
                </a:lnTo>
                <a:lnTo>
                  <a:pt x="33" y="619"/>
                </a:lnTo>
                <a:lnTo>
                  <a:pt x="29" y="626"/>
                </a:lnTo>
                <a:lnTo>
                  <a:pt x="26" y="631"/>
                </a:lnTo>
                <a:lnTo>
                  <a:pt x="23" y="645"/>
                </a:lnTo>
                <a:lnTo>
                  <a:pt x="22" y="662"/>
                </a:lnTo>
                <a:lnTo>
                  <a:pt x="18" y="681"/>
                </a:lnTo>
                <a:lnTo>
                  <a:pt x="18" y="681"/>
                </a:lnTo>
                <a:lnTo>
                  <a:pt x="64" y="620"/>
                </a:lnTo>
                <a:lnTo>
                  <a:pt x="85" y="589"/>
                </a:lnTo>
                <a:lnTo>
                  <a:pt x="94" y="574"/>
                </a:lnTo>
                <a:lnTo>
                  <a:pt x="102" y="557"/>
                </a:lnTo>
                <a:lnTo>
                  <a:pt x="102" y="557"/>
                </a:lnTo>
                <a:lnTo>
                  <a:pt x="125" y="523"/>
                </a:lnTo>
                <a:lnTo>
                  <a:pt x="134" y="506"/>
                </a:lnTo>
                <a:lnTo>
                  <a:pt x="144" y="488"/>
                </a:lnTo>
                <a:lnTo>
                  <a:pt x="144" y="488"/>
                </a:lnTo>
                <a:close/>
                <a:moveTo>
                  <a:pt x="871" y="1045"/>
                </a:moveTo>
                <a:lnTo>
                  <a:pt x="871" y="1045"/>
                </a:lnTo>
                <a:lnTo>
                  <a:pt x="909" y="1001"/>
                </a:lnTo>
                <a:lnTo>
                  <a:pt x="948" y="959"/>
                </a:lnTo>
                <a:lnTo>
                  <a:pt x="990" y="918"/>
                </a:lnTo>
                <a:lnTo>
                  <a:pt x="1032" y="880"/>
                </a:lnTo>
                <a:lnTo>
                  <a:pt x="1032" y="880"/>
                </a:lnTo>
                <a:lnTo>
                  <a:pt x="1023" y="877"/>
                </a:lnTo>
                <a:lnTo>
                  <a:pt x="1010" y="876"/>
                </a:lnTo>
                <a:lnTo>
                  <a:pt x="1004" y="876"/>
                </a:lnTo>
                <a:lnTo>
                  <a:pt x="999" y="877"/>
                </a:lnTo>
                <a:lnTo>
                  <a:pt x="994" y="879"/>
                </a:lnTo>
                <a:lnTo>
                  <a:pt x="990" y="882"/>
                </a:lnTo>
                <a:lnTo>
                  <a:pt x="990" y="882"/>
                </a:lnTo>
                <a:lnTo>
                  <a:pt x="958" y="921"/>
                </a:lnTo>
                <a:lnTo>
                  <a:pt x="927" y="960"/>
                </a:lnTo>
                <a:lnTo>
                  <a:pt x="897" y="1002"/>
                </a:lnTo>
                <a:lnTo>
                  <a:pt x="883" y="1023"/>
                </a:lnTo>
                <a:lnTo>
                  <a:pt x="871" y="1045"/>
                </a:lnTo>
                <a:lnTo>
                  <a:pt x="871" y="1045"/>
                </a:lnTo>
                <a:close/>
                <a:moveTo>
                  <a:pt x="638" y="1032"/>
                </a:moveTo>
                <a:lnTo>
                  <a:pt x="638" y="1032"/>
                </a:lnTo>
                <a:lnTo>
                  <a:pt x="643" y="1031"/>
                </a:lnTo>
                <a:lnTo>
                  <a:pt x="647" y="1026"/>
                </a:lnTo>
                <a:lnTo>
                  <a:pt x="654" y="1016"/>
                </a:lnTo>
                <a:lnTo>
                  <a:pt x="661" y="1007"/>
                </a:lnTo>
                <a:lnTo>
                  <a:pt x="670" y="995"/>
                </a:lnTo>
                <a:lnTo>
                  <a:pt x="670" y="993"/>
                </a:lnTo>
                <a:lnTo>
                  <a:pt x="670" y="993"/>
                </a:lnTo>
                <a:lnTo>
                  <a:pt x="675" y="983"/>
                </a:lnTo>
                <a:lnTo>
                  <a:pt x="678" y="979"/>
                </a:lnTo>
                <a:lnTo>
                  <a:pt x="682" y="976"/>
                </a:lnTo>
                <a:lnTo>
                  <a:pt x="685" y="973"/>
                </a:lnTo>
                <a:lnTo>
                  <a:pt x="685" y="973"/>
                </a:lnTo>
                <a:lnTo>
                  <a:pt x="690" y="966"/>
                </a:lnTo>
                <a:lnTo>
                  <a:pt x="695" y="959"/>
                </a:lnTo>
                <a:lnTo>
                  <a:pt x="706" y="946"/>
                </a:lnTo>
                <a:lnTo>
                  <a:pt x="718" y="932"/>
                </a:lnTo>
                <a:lnTo>
                  <a:pt x="722" y="924"/>
                </a:lnTo>
                <a:lnTo>
                  <a:pt x="725" y="915"/>
                </a:lnTo>
                <a:lnTo>
                  <a:pt x="725" y="915"/>
                </a:lnTo>
                <a:lnTo>
                  <a:pt x="698" y="934"/>
                </a:lnTo>
                <a:lnTo>
                  <a:pt x="673" y="953"/>
                </a:lnTo>
                <a:lnTo>
                  <a:pt x="650" y="976"/>
                </a:lnTo>
                <a:lnTo>
                  <a:pt x="629" y="998"/>
                </a:lnTo>
                <a:lnTo>
                  <a:pt x="629" y="998"/>
                </a:lnTo>
                <a:lnTo>
                  <a:pt x="628" y="1000"/>
                </a:lnTo>
                <a:lnTo>
                  <a:pt x="628" y="998"/>
                </a:lnTo>
                <a:lnTo>
                  <a:pt x="629" y="994"/>
                </a:lnTo>
                <a:lnTo>
                  <a:pt x="629" y="993"/>
                </a:lnTo>
                <a:lnTo>
                  <a:pt x="629" y="991"/>
                </a:lnTo>
                <a:lnTo>
                  <a:pt x="626" y="991"/>
                </a:lnTo>
                <a:lnTo>
                  <a:pt x="623" y="995"/>
                </a:lnTo>
                <a:lnTo>
                  <a:pt x="623" y="995"/>
                </a:lnTo>
                <a:lnTo>
                  <a:pt x="616" y="1005"/>
                </a:lnTo>
                <a:lnTo>
                  <a:pt x="611" y="1015"/>
                </a:lnTo>
                <a:lnTo>
                  <a:pt x="604" y="1025"/>
                </a:lnTo>
                <a:lnTo>
                  <a:pt x="597" y="1033"/>
                </a:lnTo>
                <a:lnTo>
                  <a:pt x="597" y="1033"/>
                </a:lnTo>
                <a:lnTo>
                  <a:pt x="602" y="1036"/>
                </a:lnTo>
                <a:lnTo>
                  <a:pt x="607" y="1038"/>
                </a:lnTo>
                <a:lnTo>
                  <a:pt x="616" y="1038"/>
                </a:lnTo>
                <a:lnTo>
                  <a:pt x="628" y="1036"/>
                </a:lnTo>
                <a:lnTo>
                  <a:pt x="638" y="1032"/>
                </a:lnTo>
                <a:lnTo>
                  <a:pt x="638" y="1032"/>
                </a:lnTo>
                <a:close/>
                <a:moveTo>
                  <a:pt x="50" y="891"/>
                </a:moveTo>
                <a:lnTo>
                  <a:pt x="50" y="891"/>
                </a:lnTo>
                <a:lnTo>
                  <a:pt x="53" y="893"/>
                </a:lnTo>
                <a:lnTo>
                  <a:pt x="53" y="894"/>
                </a:lnTo>
                <a:lnTo>
                  <a:pt x="54" y="896"/>
                </a:lnTo>
                <a:lnTo>
                  <a:pt x="53" y="897"/>
                </a:lnTo>
                <a:lnTo>
                  <a:pt x="50" y="898"/>
                </a:lnTo>
                <a:lnTo>
                  <a:pt x="46" y="898"/>
                </a:lnTo>
                <a:lnTo>
                  <a:pt x="54" y="908"/>
                </a:lnTo>
                <a:lnTo>
                  <a:pt x="94" y="849"/>
                </a:lnTo>
                <a:lnTo>
                  <a:pt x="94" y="849"/>
                </a:lnTo>
                <a:lnTo>
                  <a:pt x="123" y="806"/>
                </a:lnTo>
                <a:lnTo>
                  <a:pt x="139" y="782"/>
                </a:lnTo>
                <a:lnTo>
                  <a:pt x="144" y="771"/>
                </a:lnTo>
                <a:lnTo>
                  <a:pt x="150" y="759"/>
                </a:lnTo>
                <a:lnTo>
                  <a:pt x="150" y="759"/>
                </a:lnTo>
                <a:lnTo>
                  <a:pt x="122" y="783"/>
                </a:lnTo>
                <a:lnTo>
                  <a:pt x="95" y="807"/>
                </a:lnTo>
                <a:lnTo>
                  <a:pt x="70" y="834"/>
                </a:lnTo>
                <a:lnTo>
                  <a:pt x="49" y="860"/>
                </a:lnTo>
                <a:lnTo>
                  <a:pt x="49" y="860"/>
                </a:lnTo>
                <a:lnTo>
                  <a:pt x="50" y="860"/>
                </a:lnTo>
                <a:lnTo>
                  <a:pt x="50" y="863"/>
                </a:lnTo>
                <a:lnTo>
                  <a:pt x="47" y="872"/>
                </a:lnTo>
                <a:lnTo>
                  <a:pt x="45" y="880"/>
                </a:lnTo>
                <a:lnTo>
                  <a:pt x="45" y="886"/>
                </a:lnTo>
                <a:lnTo>
                  <a:pt x="46" y="889"/>
                </a:lnTo>
                <a:lnTo>
                  <a:pt x="46" y="889"/>
                </a:lnTo>
                <a:lnTo>
                  <a:pt x="50" y="891"/>
                </a:lnTo>
                <a:lnTo>
                  <a:pt x="50" y="891"/>
                </a:lnTo>
                <a:close/>
                <a:moveTo>
                  <a:pt x="101" y="943"/>
                </a:moveTo>
                <a:lnTo>
                  <a:pt x="101" y="943"/>
                </a:lnTo>
                <a:lnTo>
                  <a:pt x="104" y="952"/>
                </a:lnTo>
                <a:lnTo>
                  <a:pt x="105" y="957"/>
                </a:lnTo>
                <a:lnTo>
                  <a:pt x="109" y="963"/>
                </a:lnTo>
                <a:lnTo>
                  <a:pt x="116" y="969"/>
                </a:lnTo>
                <a:lnTo>
                  <a:pt x="116" y="969"/>
                </a:lnTo>
                <a:lnTo>
                  <a:pt x="119" y="969"/>
                </a:lnTo>
                <a:lnTo>
                  <a:pt x="123" y="969"/>
                </a:lnTo>
                <a:lnTo>
                  <a:pt x="126" y="966"/>
                </a:lnTo>
                <a:lnTo>
                  <a:pt x="129" y="963"/>
                </a:lnTo>
                <a:lnTo>
                  <a:pt x="129" y="963"/>
                </a:lnTo>
                <a:lnTo>
                  <a:pt x="167" y="904"/>
                </a:lnTo>
                <a:lnTo>
                  <a:pt x="185" y="875"/>
                </a:lnTo>
                <a:lnTo>
                  <a:pt x="206" y="846"/>
                </a:lnTo>
                <a:lnTo>
                  <a:pt x="206" y="846"/>
                </a:lnTo>
                <a:lnTo>
                  <a:pt x="209" y="846"/>
                </a:lnTo>
                <a:lnTo>
                  <a:pt x="212" y="846"/>
                </a:lnTo>
                <a:lnTo>
                  <a:pt x="215" y="845"/>
                </a:lnTo>
                <a:lnTo>
                  <a:pt x="216" y="842"/>
                </a:lnTo>
                <a:lnTo>
                  <a:pt x="216" y="842"/>
                </a:lnTo>
                <a:lnTo>
                  <a:pt x="212" y="844"/>
                </a:lnTo>
                <a:lnTo>
                  <a:pt x="209" y="844"/>
                </a:lnTo>
                <a:lnTo>
                  <a:pt x="209" y="842"/>
                </a:lnTo>
                <a:lnTo>
                  <a:pt x="212" y="839"/>
                </a:lnTo>
                <a:lnTo>
                  <a:pt x="212" y="839"/>
                </a:lnTo>
                <a:lnTo>
                  <a:pt x="213" y="838"/>
                </a:lnTo>
                <a:lnTo>
                  <a:pt x="215" y="835"/>
                </a:lnTo>
                <a:lnTo>
                  <a:pt x="215" y="828"/>
                </a:lnTo>
                <a:lnTo>
                  <a:pt x="215" y="828"/>
                </a:lnTo>
                <a:lnTo>
                  <a:pt x="184" y="855"/>
                </a:lnTo>
                <a:lnTo>
                  <a:pt x="154" y="883"/>
                </a:lnTo>
                <a:lnTo>
                  <a:pt x="126" y="912"/>
                </a:lnTo>
                <a:lnTo>
                  <a:pt x="101" y="943"/>
                </a:lnTo>
                <a:lnTo>
                  <a:pt x="101" y="943"/>
                </a:lnTo>
                <a:close/>
                <a:moveTo>
                  <a:pt x="2304" y="1023"/>
                </a:moveTo>
                <a:lnTo>
                  <a:pt x="2446" y="908"/>
                </a:lnTo>
                <a:lnTo>
                  <a:pt x="2446" y="908"/>
                </a:lnTo>
                <a:lnTo>
                  <a:pt x="2410" y="910"/>
                </a:lnTo>
                <a:lnTo>
                  <a:pt x="2393" y="911"/>
                </a:lnTo>
                <a:lnTo>
                  <a:pt x="2377" y="910"/>
                </a:lnTo>
                <a:lnTo>
                  <a:pt x="2377" y="910"/>
                </a:lnTo>
                <a:lnTo>
                  <a:pt x="2360" y="939"/>
                </a:lnTo>
                <a:lnTo>
                  <a:pt x="2342" y="967"/>
                </a:lnTo>
                <a:lnTo>
                  <a:pt x="2304" y="1023"/>
                </a:lnTo>
                <a:lnTo>
                  <a:pt x="2304" y="1023"/>
                </a:lnTo>
                <a:close/>
                <a:moveTo>
                  <a:pt x="583" y="924"/>
                </a:moveTo>
                <a:lnTo>
                  <a:pt x="583" y="924"/>
                </a:lnTo>
                <a:lnTo>
                  <a:pt x="580" y="928"/>
                </a:lnTo>
                <a:lnTo>
                  <a:pt x="576" y="929"/>
                </a:lnTo>
                <a:lnTo>
                  <a:pt x="573" y="928"/>
                </a:lnTo>
                <a:lnTo>
                  <a:pt x="570" y="927"/>
                </a:lnTo>
                <a:lnTo>
                  <a:pt x="570" y="927"/>
                </a:lnTo>
                <a:lnTo>
                  <a:pt x="566" y="934"/>
                </a:lnTo>
                <a:lnTo>
                  <a:pt x="564" y="938"/>
                </a:lnTo>
                <a:lnTo>
                  <a:pt x="566" y="941"/>
                </a:lnTo>
                <a:lnTo>
                  <a:pt x="569" y="939"/>
                </a:lnTo>
                <a:lnTo>
                  <a:pt x="569" y="939"/>
                </a:lnTo>
                <a:lnTo>
                  <a:pt x="536" y="983"/>
                </a:lnTo>
                <a:lnTo>
                  <a:pt x="519" y="1005"/>
                </a:lnTo>
                <a:lnTo>
                  <a:pt x="505" y="1029"/>
                </a:lnTo>
                <a:lnTo>
                  <a:pt x="505" y="1029"/>
                </a:lnTo>
                <a:lnTo>
                  <a:pt x="508" y="1029"/>
                </a:lnTo>
                <a:lnTo>
                  <a:pt x="512" y="1029"/>
                </a:lnTo>
                <a:lnTo>
                  <a:pt x="515" y="1026"/>
                </a:lnTo>
                <a:lnTo>
                  <a:pt x="515" y="1025"/>
                </a:lnTo>
                <a:lnTo>
                  <a:pt x="515" y="1022"/>
                </a:lnTo>
                <a:lnTo>
                  <a:pt x="515" y="1022"/>
                </a:lnTo>
                <a:lnTo>
                  <a:pt x="548" y="990"/>
                </a:lnTo>
                <a:lnTo>
                  <a:pt x="581" y="959"/>
                </a:lnTo>
                <a:lnTo>
                  <a:pt x="616" y="928"/>
                </a:lnTo>
                <a:lnTo>
                  <a:pt x="635" y="914"/>
                </a:lnTo>
                <a:lnTo>
                  <a:pt x="653" y="901"/>
                </a:lnTo>
                <a:lnTo>
                  <a:pt x="600" y="898"/>
                </a:lnTo>
                <a:lnTo>
                  <a:pt x="600" y="898"/>
                </a:lnTo>
                <a:lnTo>
                  <a:pt x="595" y="904"/>
                </a:lnTo>
                <a:lnTo>
                  <a:pt x="591" y="911"/>
                </a:lnTo>
                <a:lnTo>
                  <a:pt x="586" y="917"/>
                </a:lnTo>
                <a:lnTo>
                  <a:pt x="583" y="924"/>
                </a:lnTo>
                <a:lnTo>
                  <a:pt x="583" y="924"/>
                </a:lnTo>
                <a:close/>
                <a:moveTo>
                  <a:pt x="140" y="863"/>
                </a:moveTo>
                <a:lnTo>
                  <a:pt x="144" y="862"/>
                </a:lnTo>
                <a:lnTo>
                  <a:pt x="144" y="862"/>
                </a:lnTo>
                <a:lnTo>
                  <a:pt x="151" y="855"/>
                </a:lnTo>
                <a:lnTo>
                  <a:pt x="153" y="853"/>
                </a:lnTo>
                <a:lnTo>
                  <a:pt x="151" y="853"/>
                </a:lnTo>
                <a:lnTo>
                  <a:pt x="144" y="856"/>
                </a:lnTo>
                <a:lnTo>
                  <a:pt x="144" y="856"/>
                </a:lnTo>
                <a:lnTo>
                  <a:pt x="153" y="841"/>
                </a:lnTo>
                <a:lnTo>
                  <a:pt x="164" y="827"/>
                </a:lnTo>
                <a:lnTo>
                  <a:pt x="175" y="811"/>
                </a:lnTo>
                <a:lnTo>
                  <a:pt x="179" y="804"/>
                </a:lnTo>
                <a:lnTo>
                  <a:pt x="184" y="796"/>
                </a:lnTo>
                <a:lnTo>
                  <a:pt x="184" y="796"/>
                </a:lnTo>
                <a:lnTo>
                  <a:pt x="156" y="824"/>
                </a:lnTo>
                <a:lnTo>
                  <a:pt x="129" y="852"/>
                </a:lnTo>
                <a:lnTo>
                  <a:pt x="80" y="908"/>
                </a:lnTo>
                <a:lnTo>
                  <a:pt x="80" y="908"/>
                </a:lnTo>
                <a:lnTo>
                  <a:pt x="71" y="915"/>
                </a:lnTo>
                <a:lnTo>
                  <a:pt x="70" y="915"/>
                </a:lnTo>
                <a:lnTo>
                  <a:pt x="71" y="914"/>
                </a:lnTo>
                <a:lnTo>
                  <a:pt x="71" y="914"/>
                </a:lnTo>
                <a:lnTo>
                  <a:pt x="66" y="918"/>
                </a:lnTo>
                <a:lnTo>
                  <a:pt x="64" y="922"/>
                </a:lnTo>
                <a:lnTo>
                  <a:pt x="64" y="927"/>
                </a:lnTo>
                <a:lnTo>
                  <a:pt x="66" y="931"/>
                </a:lnTo>
                <a:lnTo>
                  <a:pt x="68" y="935"/>
                </a:lnTo>
                <a:lnTo>
                  <a:pt x="73" y="939"/>
                </a:lnTo>
                <a:lnTo>
                  <a:pt x="84" y="948"/>
                </a:lnTo>
                <a:lnTo>
                  <a:pt x="137" y="865"/>
                </a:lnTo>
                <a:lnTo>
                  <a:pt x="140" y="863"/>
                </a:lnTo>
                <a:close/>
                <a:moveTo>
                  <a:pt x="1419" y="903"/>
                </a:moveTo>
                <a:lnTo>
                  <a:pt x="1354" y="997"/>
                </a:lnTo>
                <a:lnTo>
                  <a:pt x="1354" y="997"/>
                </a:lnTo>
                <a:lnTo>
                  <a:pt x="1387" y="967"/>
                </a:lnTo>
                <a:lnTo>
                  <a:pt x="1420" y="938"/>
                </a:lnTo>
                <a:lnTo>
                  <a:pt x="1438" y="922"/>
                </a:lnTo>
                <a:lnTo>
                  <a:pt x="1455" y="910"/>
                </a:lnTo>
                <a:lnTo>
                  <a:pt x="1475" y="897"/>
                </a:lnTo>
                <a:lnTo>
                  <a:pt x="1495" y="884"/>
                </a:lnTo>
                <a:lnTo>
                  <a:pt x="1495" y="884"/>
                </a:lnTo>
                <a:lnTo>
                  <a:pt x="1479" y="887"/>
                </a:lnTo>
                <a:lnTo>
                  <a:pt x="1461" y="886"/>
                </a:lnTo>
                <a:lnTo>
                  <a:pt x="1444" y="886"/>
                </a:lnTo>
                <a:lnTo>
                  <a:pt x="1429" y="883"/>
                </a:lnTo>
                <a:lnTo>
                  <a:pt x="1429" y="883"/>
                </a:lnTo>
                <a:lnTo>
                  <a:pt x="1424" y="894"/>
                </a:lnTo>
                <a:lnTo>
                  <a:pt x="1419" y="903"/>
                </a:lnTo>
                <a:lnTo>
                  <a:pt x="1419" y="903"/>
                </a:lnTo>
                <a:close/>
                <a:moveTo>
                  <a:pt x="1075" y="1008"/>
                </a:moveTo>
                <a:lnTo>
                  <a:pt x="1075" y="1008"/>
                </a:lnTo>
                <a:lnTo>
                  <a:pt x="1075" y="1007"/>
                </a:lnTo>
                <a:lnTo>
                  <a:pt x="1076" y="1005"/>
                </a:lnTo>
                <a:lnTo>
                  <a:pt x="1079" y="1001"/>
                </a:lnTo>
                <a:lnTo>
                  <a:pt x="1080" y="1000"/>
                </a:lnTo>
                <a:lnTo>
                  <a:pt x="1079" y="998"/>
                </a:lnTo>
                <a:lnTo>
                  <a:pt x="1077" y="998"/>
                </a:lnTo>
                <a:lnTo>
                  <a:pt x="1077" y="998"/>
                </a:lnTo>
                <a:lnTo>
                  <a:pt x="1068" y="1008"/>
                </a:lnTo>
                <a:lnTo>
                  <a:pt x="1058" y="1021"/>
                </a:lnTo>
                <a:lnTo>
                  <a:pt x="1049" y="1033"/>
                </a:lnTo>
                <a:lnTo>
                  <a:pt x="1046" y="1040"/>
                </a:lnTo>
                <a:lnTo>
                  <a:pt x="1044" y="1047"/>
                </a:lnTo>
                <a:lnTo>
                  <a:pt x="1044" y="1047"/>
                </a:lnTo>
                <a:lnTo>
                  <a:pt x="1053" y="1050"/>
                </a:lnTo>
                <a:lnTo>
                  <a:pt x="1063" y="1050"/>
                </a:lnTo>
                <a:lnTo>
                  <a:pt x="1069" y="1050"/>
                </a:lnTo>
                <a:lnTo>
                  <a:pt x="1075" y="1047"/>
                </a:lnTo>
                <a:lnTo>
                  <a:pt x="1079" y="1045"/>
                </a:lnTo>
                <a:lnTo>
                  <a:pt x="1083" y="1039"/>
                </a:lnTo>
                <a:lnTo>
                  <a:pt x="1083" y="1039"/>
                </a:lnTo>
                <a:lnTo>
                  <a:pt x="1103" y="1008"/>
                </a:lnTo>
                <a:lnTo>
                  <a:pt x="1125" y="979"/>
                </a:lnTo>
                <a:lnTo>
                  <a:pt x="1169" y="920"/>
                </a:lnTo>
                <a:lnTo>
                  <a:pt x="1169" y="920"/>
                </a:lnTo>
                <a:lnTo>
                  <a:pt x="1148" y="936"/>
                </a:lnTo>
                <a:lnTo>
                  <a:pt x="1128" y="955"/>
                </a:lnTo>
                <a:lnTo>
                  <a:pt x="1110" y="974"/>
                </a:lnTo>
                <a:lnTo>
                  <a:pt x="1091" y="994"/>
                </a:lnTo>
                <a:lnTo>
                  <a:pt x="1091" y="994"/>
                </a:lnTo>
                <a:lnTo>
                  <a:pt x="1089" y="995"/>
                </a:lnTo>
                <a:lnTo>
                  <a:pt x="1086" y="995"/>
                </a:lnTo>
                <a:lnTo>
                  <a:pt x="1086" y="995"/>
                </a:lnTo>
                <a:lnTo>
                  <a:pt x="1084" y="1000"/>
                </a:lnTo>
                <a:lnTo>
                  <a:pt x="1082" y="1004"/>
                </a:lnTo>
                <a:lnTo>
                  <a:pt x="1075" y="1008"/>
                </a:lnTo>
                <a:lnTo>
                  <a:pt x="1073" y="1011"/>
                </a:lnTo>
                <a:lnTo>
                  <a:pt x="1075" y="1008"/>
                </a:lnTo>
                <a:close/>
                <a:moveTo>
                  <a:pt x="25" y="699"/>
                </a:moveTo>
                <a:lnTo>
                  <a:pt x="25" y="699"/>
                </a:lnTo>
                <a:lnTo>
                  <a:pt x="23" y="705"/>
                </a:lnTo>
                <a:lnTo>
                  <a:pt x="22" y="709"/>
                </a:lnTo>
                <a:lnTo>
                  <a:pt x="23" y="720"/>
                </a:lnTo>
                <a:lnTo>
                  <a:pt x="25" y="731"/>
                </a:lnTo>
                <a:lnTo>
                  <a:pt x="26" y="742"/>
                </a:lnTo>
                <a:lnTo>
                  <a:pt x="26" y="742"/>
                </a:lnTo>
                <a:lnTo>
                  <a:pt x="75" y="655"/>
                </a:lnTo>
                <a:lnTo>
                  <a:pt x="101" y="613"/>
                </a:lnTo>
                <a:lnTo>
                  <a:pt x="129" y="571"/>
                </a:lnTo>
                <a:lnTo>
                  <a:pt x="129" y="571"/>
                </a:lnTo>
                <a:lnTo>
                  <a:pt x="101" y="601"/>
                </a:lnTo>
                <a:lnTo>
                  <a:pt x="74" y="631"/>
                </a:lnTo>
                <a:lnTo>
                  <a:pt x="49" y="664"/>
                </a:lnTo>
                <a:lnTo>
                  <a:pt x="25" y="699"/>
                </a:lnTo>
                <a:lnTo>
                  <a:pt x="25" y="699"/>
                </a:lnTo>
                <a:close/>
                <a:moveTo>
                  <a:pt x="67" y="821"/>
                </a:moveTo>
                <a:lnTo>
                  <a:pt x="119" y="769"/>
                </a:lnTo>
                <a:lnTo>
                  <a:pt x="119" y="769"/>
                </a:lnTo>
                <a:lnTo>
                  <a:pt x="129" y="761"/>
                </a:lnTo>
                <a:lnTo>
                  <a:pt x="141" y="752"/>
                </a:lnTo>
                <a:lnTo>
                  <a:pt x="153" y="745"/>
                </a:lnTo>
                <a:lnTo>
                  <a:pt x="165" y="741"/>
                </a:lnTo>
                <a:lnTo>
                  <a:pt x="161" y="683"/>
                </a:lnTo>
                <a:lnTo>
                  <a:pt x="148" y="697"/>
                </a:lnTo>
                <a:lnTo>
                  <a:pt x="148" y="697"/>
                </a:lnTo>
                <a:lnTo>
                  <a:pt x="146" y="697"/>
                </a:lnTo>
                <a:lnTo>
                  <a:pt x="141" y="699"/>
                </a:lnTo>
                <a:lnTo>
                  <a:pt x="139" y="703"/>
                </a:lnTo>
                <a:lnTo>
                  <a:pt x="136" y="707"/>
                </a:lnTo>
                <a:lnTo>
                  <a:pt x="134" y="710"/>
                </a:lnTo>
                <a:lnTo>
                  <a:pt x="134" y="713"/>
                </a:lnTo>
                <a:lnTo>
                  <a:pt x="136" y="714"/>
                </a:lnTo>
                <a:lnTo>
                  <a:pt x="139" y="713"/>
                </a:lnTo>
                <a:lnTo>
                  <a:pt x="139" y="713"/>
                </a:lnTo>
                <a:lnTo>
                  <a:pt x="120" y="740"/>
                </a:lnTo>
                <a:lnTo>
                  <a:pt x="102" y="768"/>
                </a:lnTo>
                <a:lnTo>
                  <a:pt x="84" y="794"/>
                </a:lnTo>
                <a:lnTo>
                  <a:pt x="67" y="821"/>
                </a:lnTo>
                <a:lnTo>
                  <a:pt x="67" y="821"/>
                </a:lnTo>
                <a:close/>
                <a:moveTo>
                  <a:pt x="801" y="896"/>
                </a:moveTo>
                <a:lnTo>
                  <a:pt x="801" y="896"/>
                </a:lnTo>
                <a:lnTo>
                  <a:pt x="785" y="897"/>
                </a:lnTo>
                <a:lnTo>
                  <a:pt x="772" y="898"/>
                </a:lnTo>
                <a:lnTo>
                  <a:pt x="758" y="898"/>
                </a:lnTo>
                <a:lnTo>
                  <a:pt x="747" y="900"/>
                </a:lnTo>
                <a:lnTo>
                  <a:pt x="747" y="900"/>
                </a:lnTo>
                <a:lnTo>
                  <a:pt x="742" y="911"/>
                </a:lnTo>
                <a:lnTo>
                  <a:pt x="736" y="922"/>
                </a:lnTo>
                <a:lnTo>
                  <a:pt x="729" y="932"/>
                </a:lnTo>
                <a:lnTo>
                  <a:pt x="720" y="942"/>
                </a:lnTo>
                <a:lnTo>
                  <a:pt x="712" y="950"/>
                </a:lnTo>
                <a:lnTo>
                  <a:pt x="704" y="959"/>
                </a:lnTo>
                <a:lnTo>
                  <a:pt x="685" y="973"/>
                </a:lnTo>
                <a:lnTo>
                  <a:pt x="682" y="976"/>
                </a:lnTo>
                <a:lnTo>
                  <a:pt x="677" y="988"/>
                </a:lnTo>
                <a:lnTo>
                  <a:pt x="677" y="988"/>
                </a:lnTo>
                <a:lnTo>
                  <a:pt x="684" y="984"/>
                </a:lnTo>
                <a:lnTo>
                  <a:pt x="687" y="983"/>
                </a:lnTo>
                <a:lnTo>
                  <a:pt x="685" y="986"/>
                </a:lnTo>
                <a:lnTo>
                  <a:pt x="685" y="986"/>
                </a:lnTo>
                <a:lnTo>
                  <a:pt x="674" y="1001"/>
                </a:lnTo>
                <a:lnTo>
                  <a:pt x="668" y="1009"/>
                </a:lnTo>
                <a:lnTo>
                  <a:pt x="664" y="1019"/>
                </a:lnTo>
                <a:lnTo>
                  <a:pt x="664" y="1019"/>
                </a:lnTo>
                <a:lnTo>
                  <a:pt x="697" y="987"/>
                </a:lnTo>
                <a:lnTo>
                  <a:pt x="729" y="955"/>
                </a:lnTo>
                <a:lnTo>
                  <a:pt x="764" y="924"/>
                </a:lnTo>
                <a:lnTo>
                  <a:pt x="801" y="896"/>
                </a:lnTo>
                <a:lnTo>
                  <a:pt x="801" y="896"/>
                </a:lnTo>
                <a:close/>
                <a:moveTo>
                  <a:pt x="40" y="959"/>
                </a:moveTo>
                <a:lnTo>
                  <a:pt x="40" y="959"/>
                </a:lnTo>
                <a:lnTo>
                  <a:pt x="81" y="980"/>
                </a:lnTo>
                <a:lnTo>
                  <a:pt x="101" y="990"/>
                </a:lnTo>
                <a:lnTo>
                  <a:pt x="122" y="1000"/>
                </a:lnTo>
                <a:lnTo>
                  <a:pt x="146" y="1007"/>
                </a:lnTo>
                <a:lnTo>
                  <a:pt x="170" y="1012"/>
                </a:lnTo>
                <a:lnTo>
                  <a:pt x="196" y="1016"/>
                </a:lnTo>
                <a:lnTo>
                  <a:pt x="224" y="1016"/>
                </a:lnTo>
                <a:lnTo>
                  <a:pt x="224" y="1016"/>
                </a:lnTo>
                <a:lnTo>
                  <a:pt x="199" y="1014"/>
                </a:lnTo>
                <a:lnTo>
                  <a:pt x="174" y="1008"/>
                </a:lnTo>
                <a:lnTo>
                  <a:pt x="151" y="1001"/>
                </a:lnTo>
                <a:lnTo>
                  <a:pt x="129" y="993"/>
                </a:lnTo>
                <a:lnTo>
                  <a:pt x="108" y="983"/>
                </a:lnTo>
                <a:lnTo>
                  <a:pt x="88" y="973"/>
                </a:lnTo>
                <a:lnTo>
                  <a:pt x="50" y="949"/>
                </a:lnTo>
                <a:lnTo>
                  <a:pt x="50" y="949"/>
                </a:lnTo>
                <a:lnTo>
                  <a:pt x="37" y="920"/>
                </a:lnTo>
                <a:lnTo>
                  <a:pt x="29" y="903"/>
                </a:lnTo>
                <a:lnTo>
                  <a:pt x="25" y="897"/>
                </a:lnTo>
                <a:lnTo>
                  <a:pt x="21" y="893"/>
                </a:lnTo>
                <a:lnTo>
                  <a:pt x="21" y="893"/>
                </a:lnTo>
                <a:lnTo>
                  <a:pt x="25" y="911"/>
                </a:lnTo>
                <a:lnTo>
                  <a:pt x="29" y="928"/>
                </a:lnTo>
                <a:lnTo>
                  <a:pt x="35" y="945"/>
                </a:lnTo>
                <a:lnTo>
                  <a:pt x="40" y="959"/>
                </a:lnTo>
                <a:lnTo>
                  <a:pt x="40" y="959"/>
                </a:lnTo>
                <a:close/>
                <a:moveTo>
                  <a:pt x="26" y="783"/>
                </a:moveTo>
                <a:lnTo>
                  <a:pt x="26" y="783"/>
                </a:lnTo>
                <a:lnTo>
                  <a:pt x="25" y="789"/>
                </a:lnTo>
                <a:lnTo>
                  <a:pt x="25" y="796"/>
                </a:lnTo>
                <a:lnTo>
                  <a:pt x="26" y="801"/>
                </a:lnTo>
                <a:lnTo>
                  <a:pt x="28" y="804"/>
                </a:lnTo>
                <a:lnTo>
                  <a:pt x="32" y="807"/>
                </a:lnTo>
                <a:lnTo>
                  <a:pt x="32" y="807"/>
                </a:lnTo>
                <a:lnTo>
                  <a:pt x="52" y="766"/>
                </a:lnTo>
                <a:lnTo>
                  <a:pt x="73" y="726"/>
                </a:lnTo>
                <a:lnTo>
                  <a:pt x="95" y="688"/>
                </a:lnTo>
                <a:lnTo>
                  <a:pt x="119" y="651"/>
                </a:lnTo>
                <a:lnTo>
                  <a:pt x="119" y="651"/>
                </a:lnTo>
                <a:lnTo>
                  <a:pt x="92" y="681"/>
                </a:lnTo>
                <a:lnTo>
                  <a:pt x="78" y="695"/>
                </a:lnTo>
                <a:lnTo>
                  <a:pt x="66" y="710"/>
                </a:lnTo>
                <a:lnTo>
                  <a:pt x="54" y="727"/>
                </a:lnTo>
                <a:lnTo>
                  <a:pt x="43" y="744"/>
                </a:lnTo>
                <a:lnTo>
                  <a:pt x="33" y="764"/>
                </a:lnTo>
                <a:lnTo>
                  <a:pt x="26" y="783"/>
                </a:lnTo>
                <a:lnTo>
                  <a:pt x="26" y="783"/>
                </a:lnTo>
                <a:close/>
                <a:moveTo>
                  <a:pt x="59" y="418"/>
                </a:moveTo>
                <a:lnTo>
                  <a:pt x="59" y="418"/>
                </a:lnTo>
                <a:lnTo>
                  <a:pt x="81" y="390"/>
                </a:lnTo>
                <a:lnTo>
                  <a:pt x="94" y="376"/>
                </a:lnTo>
                <a:lnTo>
                  <a:pt x="105" y="362"/>
                </a:lnTo>
                <a:lnTo>
                  <a:pt x="105" y="362"/>
                </a:lnTo>
                <a:lnTo>
                  <a:pt x="112" y="352"/>
                </a:lnTo>
                <a:lnTo>
                  <a:pt x="120" y="342"/>
                </a:lnTo>
                <a:lnTo>
                  <a:pt x="137" y="324"/>
                </a:lnTo>
                <a:lnTo>
                  <a:pt x="144" y="312"/>
                </a:lnTo>
                <a:lnTo>
                  <a:pt x="150" y="300"/>
                </a:lnTo>
                <a:lnTo>
                  <a:pt x="151" y="293"/>
                </a:lnTo>
                <a:lnTo>
                  <a:pt x="153" y="286"/>
                </a:lnTo>
                <a:lnTo>
                  <a:pt x="153" y="276"/>
                </a:lnTo>
                <a:lnTo>
                  <a:pt x="153" y="266"/>
                </a:lnTo>
                <a:lnTo>
                  <a:pt x="153" y="266"/>
                </a:lnTo>
                <a:lnTo>
                  <a:pt x="148" y="275"/>
                </a:lnTo>
                <a:lnTo>
                  <a:pt x="143" y="282"/>
                </a:lnTo>
                <a:lnTo>
                  <a:pt x="132" y="293"/>
                </a:lnTo>
                <a:lnTo>
                  <a:pt x="122" y="305"/>
                </a:lnTo>
                <a:lnTo>
                  <a:pt x="118" y="312"/>
                </a:lnTo>
                <a:lnTo>
                  <a:pt x="113" y="319"/>
                </a:lnTo>
                <a:lnTo>
                  <a:pt x="113" y="319"/>
                </a:lnTo>
                <a:lnTo>
                  <a:pt x="101" y="345"/>
                </a:lnTo>
                <a:lnTo>
                  <a:pt x="85" y="369"/>
                </a:lnTo>
                <a:lnTo>
                  <a:pt x="71" y="393"/>
                </a:lnTo>
                <a:lnTo>
                  <a:pt x="59" y="418"/>
                </a:lnTo>
                <a:lnTo>
                  <a:pt x="59" y="418"/>
                </a:lnTo>
                <a:close/>
                <a:moveTo>
                  <a:pt x="129" y="439"/>
                </a:moveTo>
                <a:lnTo>
                  <a:pt x="137" y="442"/>
                </a:lnTo>
                <a:lnTo>
                  <a:pt x="70" y="553"/>
                </a:lnTo>
                <a:lnTo>
                  <a:pt x="70" y="553"/>
                </a:lnTo>
                <a:lnTo>
                  <a:pt x="82" y="536"/>
                </a:lnTo>
                <a:lnTo>
                  <a:pt x="97" y="520"/>
                </a:lnTo>
                <a:lnTo>
                  <a:pt x="129" y="488"/>
                </a:lnTo>
                <a:lnTo>
                  <a:pt x="129" y="488"/>
                </a:lnTo>
                <a:lnTo>
                  <a:pt x="136" y="484"/>
                </a:lnTo>
                <a:lnTo>
                  <a:pt x="143" y="478"/>
                </a:lnTo>
                <a:lnTo>
                  <a:pt x="150" y="471"/>
                </a:lnTo>
                <a:lnTo>
                  <a:pt x="154" y="461"/>
                </a:lnTo>
                <a:lnTo>
                  <a:pt x="157" y="452"/>
                </a:lnTo>
                <a:lnTo>
                  <a:pt x="158" y="440"/>
                </a:lnTo>
                <a:lnTo>
                  <a:pt x="157" y="429"/>
                </a:lnTo>
                <a:lnTo>
                  <a:pt x="154" y="418"/>
                </a:lnTo>
                <a:lnTo>
                  <a:pt x="154" y="418"/>
                </a:lnTo>
                <a:lnTo>
                  <a:pt x="151" y="422"/>
                </a:lnTo>
                <a:lnTo>
                  <a:pt x="148" y="425"/>
                </a:lnTo>
                <a:lnTo>
                  <a:pt x="146" y="428"/>
                </a:lnTo>
                <a:lnTo>
                  <a:pt x="143" y="429"/>
                </a:lnTo>
                <a:lnTo>
                  <a:pt x="136" y="432"/>
                </a:lnTo>
                <a:lnTo>
                  <a:pt x="132" y="435"/>
                </a:lnTo>
                <a:lnTo>
                  <a:pt x="129" y="439"/>
                </a:lnTo>
                <a:lnTo>
                  <a:pt x="129" y="439"/>
                </a:lnTo>
                <a:close/>
                <a:moveTo>
                  <a:pt x="146" y="215"/>
                </a:moveTo>
                <a:lnTo>
                  <a:pt x="146" y="215"/>
                </a:lnTo>
                <a:lnTo>
                  <a:pt x="134" y="231"/>
                </a:lnTo>
                <a:lnTo>
                  <a:pt x="125" y="248"/>
                </a:lnTo>
                <a:lnTo>
                  <a:pt x="105" y="282"/>
                </a:lnTo>
                <a:lnTo>
                  <a:pt x="88" y="317"/>
                </a:lnTo>
                <a:lnTo>
                  <a:pt x="71" y="352"/>
                </a:lnTo>
                <a:lnTo>
                  <a:pt x="71" y="352"/>
                </a:lnTo>
                <a:lnTo>
                  <a:pt x="89" y="326"/>
                </a:lnTo>
                <a:lnTo>
                  <a:pt x="108" y="301"/>
                </a:lnTo>
                <a:lnTo>
                  <a:pt x="129" y="276"/>
                </a:lnTo>
                <a:lnTo>
                  <a:pt x="140" y="263"/>
                </a:lnTo>
                <a:lnTo>
                  <a:pt x="151" y="252"/>
                </a:lnTo>
                <a:lnTo>
                  <a:pt x="151" y="252"/>
                </a:lnTo>
                <a:lnTo>
                  <a:pt x="153" y="249"/>
                </a:lnTo>
                <a:lnTo>
                  <a:pt x="154" y="246"/>
                </a:lnTo>
                <a:lnTo>
                  <a:pt x="153" y="235"/>
                </a:lnTo>
                <a:lnTo>
                  <a:pt x="151" y="211"/>
                </a:lnTo>
                <a:lnTo>
                  <a:pt x="151" y="211"/>
                </a:lnTo>
                <a:lnTo>
                  <a:pt x="146" y="215"/>
                </a:lnTo>
                <a:lnTo>
                  <a:pt x="146" y="215"/>
                </a:lnTo>
                <a:close/>
                <a:moveTo>
                  <a:pt x="75" y="900"/>
                </a:moveTo>
                <a:lnTo>
                  <a:pt x="75" y="900"/>
                </a:lnTo>
                <a:lnTo>
                  <a:pt x="97" y="872"/>
                </a:lnTo>
                <a:lnTo>
                  <a:pt x="120" y="845"/>
                </a:lnTo>
                <a:lnTo>
                  <a:pt x="146" y="818"/>
                </a:lnTo>
                <a:lnTo>
                  <a:pt x="171" y="794"/>
                </a:lnTo>
                <a:lnTo>
                  <a:pt x="171" y="794"/>
                </a:lnTo>
                <a:lnTo>
                  <a:pt x="175" y="790"/>
                </a:lnTo>
                <a:lnTo>
                  <a:pt x="177" y="785"/>
                </a:lnTo>
                <a:lnTo>
                  <a:pt x="177" y="780"/>
                </a:lnTo>
                <a:lnTo>
                  <a:pt x="175" y="775"/>
                </a:lnTo>
                <a:lnTo>
                  <a:pt x="171" y="766"/>
                </a:lnTo>
                <a:lnTo>
                  <a:pt x="167" y="758"/>
                </a:lnTo>
                <a:lnTo>
                  <a:pt x="167" y="758"/>
                </a:lnTo>
                <a:lnTo>
                  <a:pt x="161" y="769"/>
                </a:lnTo>
                <a:lnTo>
                  <a:pt x="154" y="779"/>
                </a:lnTo>
                <a:lnTo>
                  <a:pt x="139" y="800"/>
                </a:lnTo>
                <a:lnTo>
                  <a:pt x="136" y="803"/>
                </a:lnTo>
                <a:lnTo>
                  <a:pt x="134" y="808"/>
                </a:lnTo>
                <a:lnTo>
                  <a:pt x="134" y="808"/>
                </a:lnTo>
                <a:lnTo>
                  <a:pt x="104" y="853"/>
                </a:lnTo>
                <a:lnTo>
                  <a:pt x="88" y="876"/>
                </a:lnTo>
                <a:lnTo>
                  <a:pt x="75" y="900"/>
                </a:lnTo>
                <a:lnTo>
                  <a:pt x="75" y="900"/>
                </a:lnTo>
                <a:close/>
                <a:moveTo>
                  <a:pt x="40" y="824"/>
                </a:moveTo>
                <a:lnTo>
                  <a:pt x="40" y="824"/>
                </a:lnTo>
                <a:lnTo>
                  <a:pt x="32" y="821"/>
                </a:lnTo>
                <a:lnTo>
                  <a:pt x="29" y="820"/>
                </a:lnTo>
                <a:lnTo>
                  <a:pt x="28" y="821"/>
                </a:lnTo>
                <a:lnTo>
                  <a:pt x="28" y="823"/>
                </a:lnTo>
                <a:lnTo>
                  <a:pt x="28" y="827"/>
                </a:lnTo>
                <a:lnTo>
                  <a:pt x="28" y="827"/>
                </a:lnTo>
                <a:lnTo>
                  <a:pt x="29" y="832"/>
                </a:lnTo>
                <a:lnTo>
                  <a:pt x="30" y="841"/>
                </a:lnTo>
                <a:lnTo>
                  <a:pt x="30" y="855"/>
                </a:lnTo>
                <a:lnTo>
                  <a:pt x="30" y="855"/>
                </a:lnTo>
                <a:lnTo>
                  <a:pt x="57" y="814"/>
                </a:lnTo>
                <a:lnTo>
                  <a:pt x="85" y="773"/>
                </a:lnTo>
                <a:lnTo>
                  <a:pt x="112" y="733"/>
                </a:lnTo>
                <a:lnTo>
                  <a:pt x="139" y="693"/>
                </a:lnTo>
                <a:lnTo>
                  <a:pt x="139" y="693"/>
                </a:lnTo>
                <a:lnTo>
                  <a:pt x="112" y="723"/>
                </a:lnTo>
                <a:lnTo>
                  <a:pt x="85" y="754"/>
                </a:lnTo>
                <a:lnTo>
                  <a:pt x="73" y="771"/>
                </a:lnTo>
                <a:lnTo>
                  <a:pt x="61" y="787"/>
                </a:lnTo>
                <a:lnTo>
                  <a:pt x="50" y="804"/>
                </a:lnTo>
                <a:lnTo>
                  <a:pt x="40" y="824"/>
                </a:lnTo>
                <a:lnTo>
                  <a:pt x="40" y="824"/>
                </a:lnTo>
                <a:close/>
                <a:moveTo>
                  <a:pt x="2481" y="1001"/>
                </a:moveTo>
                <a:lnTo>
                  <a:pt x="2481" y="1001"/>
                </a:lnTo>
                <a:lnTo>
                  <a:pt x="2532" y="955"/>
                </a:lnTo>
                <a:lnTo>
                  <a:pt x="2560" y="931"/>
                </a:lnTo>
                <a:lnTo>
                  <a:pt x="2587" y="908"/>
                </a:lnTo>
                <a:lnTo>
                  <a:pt x="2587" y="908"/>
                </a:lnTo>
                <a:lnTo>
                  <a:pt x="2580" y="910"/>
                </a:lnTo>
                <a:lnTo>
                  <a:pt x="2574" y="910"/>
                </a:lnTo>
                <a:lnTo>
                  <a:pt x="2560" y="908"/>
                </a:lnTo>
                <a:lnTo>
                  <a:pt x="2550" y="908"/>
                </a:lnTo>
                <a:lnTo>
                  <a:pt x="2546" y="910"/>
                </a:lnTo>
                <a:lnTo>
                  <a:pt x="2543" y="911"/>
                </a:lnTo>
                <a:lnTo>
                  <a:pt x="2481" y="1001"/>
                </a:lnTo>
                <a:close/>
                <a:moveTo>
                  <a:pt x="333" y="936"/>
                </a:moveTo>
                <a:lnTo>
                  <a:pt x="333" y="929"/>
                </a:lnTo>
                <a:lnTo>
                  <a:pt x="333" y="929"/>
                </a:lnTo>
                <a:lnTo>
                  <a:pt x="344" y="920"/>
                </a:lnTo>
                <a:lnTo>
                  <a:pt x="354" y="907"/>
                </a:lnTo>
                <a:lnTo>
                  <a:pt x="363" y="893"/>
                </a:lnTo>
                <a:lnTo>
                  <a:pt x="371" y="877"/>
                </a:lnTo>
                <a:lnTo>
                  <a:pt x="371" y="877"/>
                </a:lnTo>
                <a:lnTo>
                  <a:pt x="371" y="872"/>
                </a:lnTo>
                <a:lnTo>
                  <a:pt x="369" y="870"/>
                </a:lnTo>
                <a:lnTo>
                  <a:pt x="365" y="869"/>
                </a:lnTo>
                <a:lnTo>
                  <a:pt x="362" y="870"/>
                </a:lnTo>
                <a:lnTo>
                  <a:pt x="362" y="870"/>
                </a:lnTo>
                <a:lnTo>
                  <a:pt x="335" y="889"/>
                </a:lnTo>
                <a:lnTo>
                  <a:pt x="323" y="900"/>
                </a:lnTo>
                <a:lnTo>
                  <a:pt x="312" y="910"/>
                </a:lnTo>
                <a:lnTo>
                  <a:pt x="300" y="922"/>
                </a:lnTo>
                <a:lnTo>
                  <a:pt x="289" y="935"/>
                </a:lnTo>
                <a:lnTo>
                  <a:pt x="279" y="948"/>
                </a:lnTo>
                <a:lnTo>
                  <a:pt x="271" y="962"/>
                </a:lnTo>
                <a:lnTo>
                  <a:pt x="351" y="889"/>
                </a:lnTo>
                <a:lnTo>
                  <a:pt x="351" y="889"/>
                </a:lnTo>
                <a:lnTo>
                  <a:pt x="348" y="896"/>
                </a:lnTo>
                <a:lnTo>
                  <a:pt x="344" y="903"/>
                </a:lnTo>
                <a:lnTo>
                  <a:pt x="335" y="915"/>
                </a:lnTo>
                <a:lnTo>
                  <a:pt x="327" y="927"/>
                </a:lnTo>
                <a:lnTo>
                  <a:pt x="323" y="934"/>
                </a:lnTo>
                <a:lnTo>
                  <a:pt x="320" y="941"/>
                </a:lnTo>
                <a:lnTo>
                  <a:pt x="333" y="936"/>
                </a:lnTo>
                <a:close/>
                <a:moveTo>
                  <a:pt x="1122" y="1014"/>
                </a:moveTo>
                <a:lnTo>
                  <a:pt x="1122" y="1014"/>
                </a:lnTo>
                <a:lnTo>
                  <a:pt x="1136" y="1002"/>
                </a:lnTo>
                <a:lnTo>
                  <a:pt x="1152" y="990"/>
                </a:lnTo>
                <a:lnTo>
                  <a:pt x="1180" y="962"/>
                </a:lnTo>
                <a:lnTo>
                  <a:pt x="1208" y="934"/>
                </a:lnTo>
                <a:lnTo>
                  <a:pt x="1222" y="921"/>
                </a:lnTo>
                <a:lnTo>
                  <a:pt x="1238" y="908"/>
                </a:lnTo>
                <a:lnTo>
                  <a:pt x="1233" y="908"/>
                </a:lnTo>
                <a:lnTo>
                  <a:pt x="1256" y="894"/>
                </a:lnTo>
                <a:lnTo>
                  <a:pt x="1256" y="894"/>
                </a:lnTo>
                <a:lnTo>
                  <a:pt x="1260" y="889"/>
                </a:lnTo>
                <a:lnTo>
                  <a:pt x="1263" y="887"/>
                </a:lnTo>
                <a:lnTo>
                  <a:pt x="1266" y="887"/>
                </a:lnTo>
                <a:lnTo>
                  <a:pt x="1266" y="887"/>
                </a:lnTo>
                <a:lnTo>
                  <a:pt x="1266" y="884"/>
                </a:lnTo>
                <a:lnTo>
                  <a:pt x="1267" y="883"/>
                </a:lnTo>
                <a:lnTo>
                  <a:pt x="1270" y="880"/>
                </a:lnTo>
                <a:lnTo>
                  <a:pt x="1270" y="880"/>
                </a:lnTo>
                <a:lnTo>
                  <a:pt x="1259" y="886"/>
                </a:lnTo>
                <a:lnTo>
                  <a:pt x="1247" y="891"/>
                </a:lnTo>
                <a:lnTo>
                  <a:pt x="1225" y="907"/>
                </a:lnTo>
                <a:lnTo>
                  <a:pt x="1204" y="925"/>
                </a:lnTo>
                <a:lnTo>
                  <a:pt x="1186" y="942"/>
                </a:lnTo>
                <a:lnTo>
                  <a:pt x="1120" y="1007"/>
                </a:lnTo>
                <a:lnTo>
                  <a:pt x="1117" y="1009"/>
                </a:lnTo>
                <a:lnTo>
                  <a:pt x="1114" y="1015"/>
                </a:lnTo>
                <a:lnTo>
                  <a:pt x="1114" y="1015"/>
                </a:lnTo>
                <a:lnTo>
                  <a:pt x="1118" y="1015"/>
                </a:lnTo>
                <a:lnTo>
                  <a:pt x="1122" y="1014"/>
                </a:lnTo>
                <a:lnTo>
                  <a:pt x="1122" y="1014"/>
                </a:lnTo>
                <a:close/>
                <a:moveTo>
                  <a:pt x="200" y="776"/>
                </a:moveTo>
                <a:lnTo>
                  <a:pt x="200" y="776"/>
                </a:lnTo>
                <a:lnTo>
                  <a:pt x="200" y="783"/>
                </a:lnTo>
                <a:lnTo>
                  <a:pt x="203" y="789"/>
                </a:lnTo>
                <a:lnTo>
                  <a:pt x="208" y="793"/>
                </a:lnTo>
                <a:lnTo>
                  <a:pt x="212" y="797"/>
                </a:lnTo>
                <a:lnTo>
                  <a:pt x="223" y="803"/>
                </a:lnTo>
                <a:lnTo>
                  <a:pt x="234" y="807"/>
                </a:lnTo>
                <a:lnTo>
                  <a:pt x="234" y="807"/>
                </a:lnTo>
                <a:lnTo>
                  <a:pt x="224" y="794"/>
                </a:lnTo>
                <a:lnTo>
                  <a:pt x="216" y="780"/>
                </a:lnTo>
                <a:lnTo>
                  <a:pt x="209" y="765"/>
                </a:lnTo>
                <a:lnTo>
                  <a:pt x="202" y="748"/>
                </a:lnTo>
                <a:lnTo>
                  <a:pt x="189" y="716"/>
                </a:lnTo>
                <a:lnTo>
                  <a:pt x="178" y="681"/>
                </a:lnTo>
                <a:lnTo>
                  <a:pt x="178" y="681"/>
                </a:lnTo>
                <a:lnTo>
                  <a:pt x="178" y="706"/>
                </a:lnTo>
                <a:lnTo>
                  <a:pt x="181" y="730"/>
                </a:lnTo>
                <a:lnTo>
                  <a:pt x="184" y="752"/>
                </a:lnTo>
                <a:lnTo>
                  <a:pt x="191" y="772"/>
                </a:lnTo>
                <a:lnTo>
                  <a:pt x="191" y="772"/>
                </a:lnTo>
                <a:lnTo>
                  <a:pt x="192" y="775"/>
                </a:lnTo>
                <a:lnTo>
                  <a:pt x="196" y="775"/>
                </a:lnTo>
                <a:lnTo>
                  <a:pt x="199" y="775"/>
                </a:lnTo>
                <a:lnTo>
                  <a:pt x="200" y="776"/>
                </a:lnTo>
                <a:lnTo>
                  <a:pt x="200" y="776"/>
                </a:lnTo>
                <a:close/>
                <a:moveTo>
                  <a:pt x="907" y="887"/>
                </a:moveTo>
                <a:lnTo>
                  <a:pt x="861" y="960"/>
                </a:lnTo>
                <a:lnTo>
                  <a:pt x="861" y="960"/>
                </a:lnTo>
                <a:lnTo>
                  <a:pt x="883" y="939"/>
                </a:lnTo>
                <a:lnTo>
                  <a:pt x="907" y="920"/>
                </a:lnTo>
                <a:lnTo>
                  <a:pt x="931" y="900"/>
                </a:lnTo>
                <a:lnTo>
                  <a:pt x="958" y="882"/>
                </a:lnTo>
                <a:lnTo>
                  <a:pt x="958" y="882"/>
                </a:lnTo>
                <a:lnTo>
                  <a:pt x="935" y="884"/>
                </a:lnTo>
                <a:lnTo>
                  <a:pt x="926" y="884"/>
                </a:lnTo>
                <a:lnTo>
                  <a:pt x="916" y="884"/>
                </a:lnTo>
                <a:lnTo>
                  <a:pt x="916" y="884"/>
                </a:lnTo>
                <a:lnTo>
                  <a:pt x="907" y="887"/>
                </a:lnTo>
                <a:lnTo>
                  <a:pt x="907" y="887"/>
                </a:lnTo>
                <a:close/>
                <a:moveTo>
                  <a:pt x="2720" y="903"/>
                </a:moveTo>
                <a:lnTo>
                  <a:pt x="2720" y="903"/>
                </a:lnTo>
                <a:lnTo>
                  <a:pt x="2709" y="901"/>
                </a:lnTo>
                <a:lnTo>
                  <a:pt x="2699" y="901"/>
                </a:lnTo>
                <a:lnTo>
                  <a:pt x="2675" y="903"/>
                </a:lnTo>
                <a:lnTo>
                  <a:pt x="2675" y="903"/>
                </a:lnTo>
                <a:lnTo>
                  <a:pt x="2664" y="922"/>
                </a:lnTo>
                <a:lnTo>
                  <a:pt x="2653" y="942"/>
                </a:lnTo>
                <a:lnTo>
                  <a:pt x="2627" y="980"/>
                </a:lnTo>
                <a:lnTo>
                  <a:pt x="2627" y="980"/>
                </a:lnTo>
                <a:lnTo>
                  <a:pt x="2671" y="941"/>
                </a:lnTo>
                <a:lnTo>
                  <a:pt x="2695" y="921"/>
                </a:lnTo>
                <a:lnTo>
                  <a:pt x="2720" y="903"/>
                </a:lnTo>
                <a:lnTo>
                  <a:pt x="2720" y="903"/>
                </a:lnTo>
                <a:close/>
                <a:moveTo>
                  <a:pt x="2737" y="51"/>
                </a:moveTo>
                <a:lnTo>
                  <a:pt x="2744" y="47"/>
                </a:lnTo>
                <a:lnTo>
                  <a:pt x="2744" y="47"/>
                </a:lnTo>
                <a:lnTo>
                  <a:pt x="2712" y="44"/>
                </a:lnTo>
                <a:lnTo>
                  <a:pt x="2675" y="41"/>
                </a:lnTo>
                <a:lnTo>
                  <a:pt x="2591" y="36"/>
                </a:lnTo>
                <a:lnTo>
                  <a:pt x="2516" y="34"/>
                </a:lnTo>
                <a:lnTo>
                  <a:pt x="2491" y="34"/>
                </a:lnTo>
                <a:lnTo>
                  <a:pt x="2477" y="36"/>
                </a:lnTo>
                <a:lnTo>
                  <a:pt x="2737" y="51"/>
                </a:lnTo>
                <a:close/>
                <a:moveTo>
                  <a:pt x="725" y="898"/>
                </a:moveTo>
                <a:lnTo>
                  <a:pt x="725" y="898"/>
                </a:lnTo>
                <a:lnTo>
                  <a:pt x="711" y="898"/>
                </a:lnTo>
                <a:lnTo>
                  <a:pt x="705" y="898"/>
                </a:lnTo>
                <a:lnTo>
                  <a:pt x="698" y="900"/>
                </a:lnTo>
                <a:lnTo>
                  <a:pt x="698" y="900"/>
                </a:lnTo>
                <a:lnTo>
                  <a:pt x="697" y="904"/>
                </a:lnTo>
                <a:lnTo>
                  <a:pt x="697" y="905"/>
                </a:lnTo>
                <a:lnTo>
                  <a:pt x="695" y="905"/>
                </a:lnTo>
                <a:lnTo>
                  <a:pt x="694" y="903"/>
                </a:lnTo>
                <a:lnTo>
                  <a:pt x="694" y="900"/>
                </a:lnTo>
                <a:lnTo>
                  <a:pt x="694" y="900"/>
                </a:lnTo>
                <a:lnTo>
                  <a:pt x="684" y="907"/>
                </a:lnTo>
                <a:lnTo>
                  <a:pt x="678" y="914"/>
                </a:lnTo>
                <a:lnTo>
                  <a:pt x="666" y="932"/>
                </a:lnTo>
                <a:lnTo>
                  <a:pt x="666" y="932"/>
                </a:lnTo>
                <a:lnTo>
                  <a:pt x="660" y="938"/>
                </a:lnTo>
                <a:lnTo>
                  <a:pt x="654" y="942"/>
                </a:lnTo>
                <a:lnTo>
                  <a:pt x="649" y="942"/>
                </a:lnTo>
                <a:lnTo>
                  <a:pt x="647" y="941"/>
                </a:lnTo>
                <a:lnTo>
                  <a:pt x="645" y="939"/>
                </a:lnTo>
                <a:lnTo>
                  <a:pt x="645" y="939"/>
                </a:lnTo>
                <a:lnTo>
                  <a:pt x="646" y="945"/>
                </a:lnTo>
                <a:lnTo>
                  <a:pt x="646" y="948"/>
                </a:lnTo>
                <a:lnTo>
                  <a:pt x="646" y="950"/>
                </a:lnTo>
                <a:lnTo>
                  <a:pt x="646" y="950"/>
                </a:lnTo>
                <a:lnTo>
                  <a:pt x="642" y="957"/>
                </a:lnTo>
                <a:lnTo>
                  <a:pt x="638" y="964"/>
                </a:lnTo>
                <a:lnTo>
                  <a:pt x="628" y="977"/>
                </a:lnTo>
                <a:lnTo>
                  <a:pt x="616" y="991"/>
                </a:lnTo>
                <a:lnTo>
                  <a:pt x="608" y="1004"/>
                </a:lnTo>
                <a:lnTo>
                  <a:pt x="608" y="1004"/>
                </a:lnTo>
                <a:lnTo>
                  <a:pt x="635" y="976"/>
                </a:lnTo>
                <a:lnTo>
                  <a:pt x="663" y="949"/>
                </a:lnTo>
                <a:lnTo>
                  <a:pt x="694" y="922"/>
                </a:lnTo>
                <a:lnTo>
                  <a:pt x="725" y="898"/>
                </a:lnTo>
                <a:lnTo>
                  <a:pt x="725" y="898"/>
                </a:lnTo>
                <a:close/>
                <a:moveTo>
                  <a:pt x="2397" y="1012"/>
                </a:moveTo>
                <a:lnTo>
                  <a:pt x="2397" y="1012"/>
                </a:lnTo>
                <a:lnTo>
                  <a:pt x="2449" y="962"/>
                </a:lnTo>
                <a:lnTo>
                  <a:pt x="2476" y="936"/>
                </a:lnTo>
                <a:lnTo>
                  <a:pt x="2502" y="912"/>
                </a:lnTo>
                <a:lnTo>
                  <a:pt x="2502" y="912"/>
                </a:lnTo>
                <a:lnTo>
                  <a:pt x="2494" y="910"/>
                </a:lnTo>
                <a:lnTo>
                  <a:pt x="2485" y="908"/>
                </a:lnTo>
                <a:lnTo>
                  <a:pt x="2477" y="908"/>
                </a:lnTo>
                <a:lnTo>
                  <a:pt x="2474" y="908"/>
                </a:lnTo>
                <a:lnTo>
                  <a:pt x="2471" y="911"/>
                </a:lnTo>
                <a:lnTo>
                  <a:pt x="2397" y="1012"/>
                </a:lnTo>
                <a:close/>
                <a:moveTo>
                  <a:pt x="2128" y="981"/>
                </a:moveTo>
                <a:lnTo>
                  <a:pt x="2128" y="981"/>
                </a:lnTo>
                <a:lnTo>
                  <a:pt x="2133" y="983"/>
                </a:lnTo>
                <a:lnTo>
                  <a:pt x="2133" y="983"/>
                </a:lnTo>
                <a:lnTo>
                  <a:pt x="2173" y="948"/>
                </a:lnTo>
                <a:lnTo>
                  <a:pt x="2195" y="929"/>
                </a:lnTo>
                <a:lnTo>
                  <a:pt x="2218" y="914"/>
                </a:lnTo>
                <a:lnTo>
                  <a:pt x="2179" y="911"/>
                </a:lnTo>
                <a:lnTo>
                  <a:pt x="2140" y="969"/>
                </a:lnTo>
                <a:lnTo>
                  <a:pt x="2137" y="972"/>
                </a:lnTo>
                <a:lnTo>
                  <a:pt x="2140" y="969"/>
                </a:lnTo>
                <a:lnTo>
                  <a:pt x="2140" y="969"/>
                </a:lnTo>
                <a:lnTo>
                  <a:pt x="2141" y="963"/>
                </a:lnTo>
                <a:lnTo>
                  <a:pt x="2144" y="959"/>
                </a:lnTo>
                <a:lnTo>
                  <a:pt x="2147" y="955"/>
                </a:lnTo>
                <a:lnTo>
                  <a:pt x="2148" y="949"/>
                </a:lnTo>
                <a:lnTo>
                  <a:pt x="2148" y="949"/>
                </a:lnTo>
                <a:lnTo>
                  <a:pt x="2141" y="955"/>
                </a:lnTo>
                <a:lnTo>
                  <a:pt x="2137" y="963"/>
                </a:lnTo>
                <a:lnTo>
                  <a:pt x="2128" y="979"/>
                </a:lnTo>
                <a:lnTo>
                  <a:pt x="2128" y="979"/>
                </a:lnTo>
                <a:lnTo>
                  <a:pt x="2131" y="979"/>
                </a:lnTo>
                <a:lnTo>
                  <a:pt x="2131" y="980"/>
                </a:lnTo>
                <a:lnTo>
                  <a:pt x="2131" y="981"/>
                </a:lnTo>
                <a:lnTo>
                  <a:pt x="2128" y="981"/>
                </a:lnTo>
                <a:lnTo>
                  <a:pt x="2128" y="981"/>
                </a:lnTo>
                <a:close/>
                <a:moveTo>
                  <a:pt x="2352" y="912"/>
                </a:moveTo>
                <a:lnTo>
                  <a:pt x="2313" y="911"/>
                </a:lnTo>
                <a:lnTo>
                  <a:pt x="2313" y="911"/>
                </a:lnTo>
                <a:lnTo>
                  <a:pt x="2306" y="931"/>
                </a:lnTo>
                <a:lnTo>
                  <a:pt x="2294" y="949"/>
                </a:lnTo>
                <a:lnTo>
                  <a:pt x="2284" y="967"/>
                </a:lnTo>
                <a:lnTo>
                  <a:pt x="2275" y="984"/>
                </a:lnTo>
                <a:lnTo>
                  <a:pt x="2352" y="912"/>
                </a:lnTo>
                <a:close/>
                <a:moveTo>
                  <a:pt x="2279" y="914"/>
                </a:moveTo>
                <a:lnTo>
                  <a:pt x="2279" y="914"/>
                </a:lnTo>
                <a:lnTo>
                  <a:pt x="2269" y="911"/>
                </a:lnTo>
                <a:lnTo>
                  <a:pt x="2258" y="911"/>
                </a:lnTo>
                <a:lnTo>
                  <a:pt x="2249" y="912"/>
                </a:lnTo>
                <a:lnTo>
                  <a:pt x="2247" y="914"/>
                </a:lnTo>
                <a:lnTo>
                  <a:pt x="2244" y="915"/>
                </a:lnTo>
                <a:lnTo>
                  <a:pt x="2244" y="915"/>
                </a:lnTo>
                <a:lnTo>
                  <a:pt x="2237" y="928"/>
                </a:lnTo>
                <a:lnTo>
                  <a:pt x="2228" y="941"/>
                </a:lnTo>
                <a:lnTo>
                  <a:pt x="2218" y="952"/>
                </a:lnTo>
                <a:lnTo>
                  <a:pt x="2209" y="962"/>
                </a:lnTo>
                <a:lnTo>
                  <a:pt x="2195" y="987"/>
                </a:lnTo>
                <a:lnTo>
                  <a:pt x="2279" y="914"/>
                </a:lnTo>
                <a:close/>
                <a:moveTo>
                  <a:pt x="2051" y="993"/>
                </a:moveTo>
                <a:lnTo>
                  <a:pt x="2141" y="912"/>
                </a:lnTo>
                <a:lnTo>
                  <a:pt x="2110" y="911"/>
                </a:lnTo>
                <a:lnTo>
                  <a:pt x="2110" y="911"/>
                </a:lnTo>
                <a:lnTo>
                  <a:pt x="2096" y="932"/>
                </a:lnTo>
                <a:lnTo>
                  <a:pt x="2081" y="952"/>
                </a:lnTo>
                <a:lnTo>
                  <a:pt x="2065" y="972"/>
                </a:lnTo>
                <a:lnTo>
                  <a:pt x="2051" y="993"/>
                </a:lnTo>
                <a:lnTo>
                  <a:pt x="2051" y="993"/>
                </a:lnTo>
                <a:close/>
                <a:moveTo>
                  <a:pt x="1571" y="891"/>
                </a:moveTo>
                <a:lnTo>
                  <a:pt x="1571" y="891"/>
                </a:lnTo>
                <a:lnTo>
                  <a:pt x="1568" y="901"/>
                </a:lnTo>
                <a:lnTo>
                  <a:pt x="1564" y="910"/>
                </a:lnTo>
                <a:lnTo>
                  <a:pt x="1559" y="918"/>
                </a:lnTo>
                <a:lnTo>
                  <a:pt x="1554" y="927"/>
                </a:lnTo>
                <a:lnTo>
                  <a:pt x="1548" y="934"/>
                </a:lnTo>
                <a:lnTo>
                  <a:pt x="1542" y="939"/>
                </a:lnTo>
                <a:lnTo>
                  <a:pt x="1535" y="945"/>
                </a:lnTo>
                <a:lnTo>
                  <a:pt x="1528" y="948"/>
                </a:lnTo>
                <a:lnTo>
                  <a:pt x="1528" y="948"/>
                </a:lnTo>
                <a:lnTo>
                  <a:pt x="1527" y="949"/>
                </a:lnTo>
                <a:lnTo>
                  <a:pt x="1527" y="948"/>
                </a:lnTo>
                <a:lnTo>
                  <a:pt x="1530" y="946"/>
                </a:lnTo>
                <a:lnTo>
                  <a:pt x="1533" y="945"/>
                </a:lnTo>
                <a:lnTo>
                  <a:pt x="1534" y="945"/>
                </a:lnTo>
                <a:lnTo>
                  <a:pt x="1535" y="946"/>
                </a:lnTo>
                <a:lnTo>
                  <a:pt x="1537" y="949"/>
                </a:lnTo>
                <a:lnTo>
                  <a:pt x="1537" y="949"/>
                </a:lnTo>
                <a:lnTo>
                  <a:pt x="1554" y="935"/>
                </a:lnTo>
                <a:lnTo>
                  <a:pt x="1573" y="918"/>
                </a:lnTo>
                <a:lnTo>
                  <a:pt x="1596" y="901"/>
                </a:lnTo>
                <a:lnTo>
                  <a:pt x="1607" y="893"/>
                </a:lnTo>
                <a:lnTo>
                  <a:pt x="1618" y="887"/>
                </a:lnTo>
                <a:lnTo>
                  <a:pt x="1568" y="890"/>
                </a:lnTo>
                <a:lnTo>
                  <a:pt x="1571" y="891"/>
                </a:lnTo>
                <a:close/>
                <a:moveTo>
                  <a:pt x="98" y="438"/>
                </a:moveTo>
                <a:lnTo>
                  <a:pt x="98" y="438"/>
                </a:lnTo>
                <a:lnTo>
                  <a:pt x="125" y="408"/>
                </a:lnTo>
                <a:lnTo>
                  <a:pt x="139" y="393"/>
                </a:lnTo>
                <a:lnTo>
                  <a:pt x="154" y="378"/>
                </a:lnTo>
                <a:lnTo>
                  <a:pt x="154" y="378"/>
                </a:lnTo>
                <a:lnTo>
                  <a:pt x="156" y="376"/>
                </a:lnTo>
                <a:lnTo>
                  <a:pt x="157" y="371"/>
                </a:lnTo>
                <a:lnTo>
                  <a:pt x="157" y="362"/>
                </a:lnTo>
                <a:lnTo>
                  <a:pt x="153" y="338"/>
                </a:lnTo>
                <a:lnTo>
                  <a:pt x="153" y="338"/>
                </a:lnTo>
                <a:lnTo>
                  <a:pt x="150" y="346"/>
                </a:lnTo>
                <a:lnTo>
                  <a:pt x="146" y="353"/>
                </a:lnTo>
                <a:lnTo>
                  <a:pt x="139" y="366"/>
                </a:lnTo>
                <a:lnTo>
                  <a:pt x="139" y="366"/>
                </a:lnTo>
                <a:lnTo>
                  <a:pt x="136" y="367"/>
                </a:lnTo>
                <a:lnTo>
                  <a:pt x="98" y="438"/>
                </a:lnTo>
                <a:close/>
                <a:moveTo>
                  <a:pt x="146" y="876"/>
                </a:moveTo>
                <a:lnTo>
                  <a:pt x="146" y="876"/>
                </a:lnTo>
                <a:lnTo>
                  <a:pt x="163" y="860"/>
                </a:lnTo>
                <a:lnTo>
                  <a:pt x="179" y="845"/>
                </a:lnTo>
                <a:lnTo>
                  <a:pt x="213" y="817"/>
                </a:lnTo>
                <a:lnTo>
                  <a:pt x="213" y="817"/>
                </a:lnTo>
                <a:lnTo>
                  <a:pt x="209" y="813"/>
                </a:lnTo>
                <a:lnTo>
                  <a:pt x="203" y="810"/>
                </a:lnTo>
                <a:lnTo>
                  <a:pt x="199" y="807"/>
                </a:lnTo>
                <a:lnTo>
                  <a:pt x="195" y="804"/>
                </a:lnTo>
                <a:lnTo>
                  <a:pt x="195" y="804"/>
                </a:lnTo>
                <a:lnTo>
                  <a:pt x="179" y="820"/>
                </a:lnTo>
                <a:lnTo>
                  <a:pt x="168" y="837"/>
                </a:lnTo>
                <a:lnTo>
                  <a:pt x="157" y="855"/>
                </a:lnTo>
                <a:lnTo>
                  <a:pt x="146" y="876"/>
                </a:lnTo>
                <a:lnTo>
                  <a:pt x="146" y="876"/>
                </a:lnTo>
                <a:close/>
                <a:moveTo>
                  <a:pt x="874" y="889"/>
                </a:moveTo>
                <a:lnTo>
                  <a:pt x="874" y="889"/>
                </a:lnTo>
                <a:lnTo>
                  <a:pt x="864" y="890"/>
                </a:lnTo>
                <a:lnTo>
                  <a:pt x="855" y="891"/>
                </a:lnTo>
                <a:lnTo>
                  <a:pt x="845" y="894"/>
                </a:lnTo>
                <a:lnTo>
                  <a:pt x="837" y="897"/>
                </a:lnTo>
                <a:lnTo>
                  <a:pt x="837" y="897"/>
                </a:lnTo>
                <a:lnTo>
                  <a:pt x="833" y="901"/>
                </a:lnTo>
                <a:lnTo>
                  <a:pt x="829" y="905"/>
                </a:lnTo>
                <a:lnTo>
                  <a:pt x="820" y="917"/>
                </a:lnTo>
                <a:lnTo>
                  <a:pt x="812" y="928"/>
                </a:lnTo>
                <a:lnTo>
                  <a:pt x="808" y="932"/>
                </a:lnTo>
                <a:lnTo>
                  <a:pt x="803" y="936"/>
                </a:lnTo>
                <a:lnTo>
                  <a:pt x="808" y="936"/>
                </a:lnTo>
                <a:lnTo>
                  <a:pt x="808" y="936"/>
                </a:lnTo>
                <a:lnTo>
                  <a:pt x="798" y="950"/>
                </a:lnTo>
                <a:lnTo>
                  <a:pt x="793" y="957"/>
                </a:lnTo>
                <a:lnTo>
                  <a:pt x="789" y="964"/>
                </a:lnTo>
                <a:lnTo>
                  <a:pt x="789" y="964"/>
                </a:lnTo>
                <a:lnTo>
                  <a:pt x="830" y="925"/>
                </a:lnTo>
                <a:lnTo>
                  <a:pt x="851" y="905"/>
                </a:lnTo>
                <a:lnTo>
                  <a:pt x="862" y="897"/>
                </a:lnTo>
                <a:lnTo>
                  <a:pt x="874" y="889"/>
                </a:lnTo>
                <a:lnTo>
                  <a:pt x="874" y="889"/>
                </a:lnTo>
                <a:close/>
                <a:moveTo>
                  <a:pt x="1683" y="943"/>
                </a:moveTo>
                <a:lnTo>
                  <a:pt x="1749" y="891"/>
                </a:lnTo>
                <a:lnTo>
                  <a:pt x="1749" y="891"/>
                </a:lnTo>
                <a:lnTo>
                  <a:pt x="1741" y="891"/>
                </a:lnTo>
                <a:lnTo>
                  <a:pt x="1735" y="893"/>
                </a:lnTo>
                <a:lnTo>
                  <a:pt x="1729" y="894"/>
                </a:lnTo>
                <a:lnTo>
                  <a:pt x="1725" y="894"/>
                </a:lnTo>
                <a:lnTo>
                  <a:pt x="1725" y="894"/>
                </a:lnTo>
                <a:lnTo>
                  <a:pt x="1717" y="891"/>
                </a:lnTo>
                <a:lnTo>
                  <a:pt x="1708" y="890"/>
                </a:lnTo>
                <a:lnTo>
                  <a:pt x="1704" y="891"/>
                </a:lnTo>
                <a:lnTo>
                  <a:pt x="1701" y="893"/>
                </a:lnTo>
                <a:lnTo>
                  <a:pt x="1700" y="896"/>
                </a:lnTo>
                <a:lnTo>
                  <a:pt x="1700" y="900"/>
                </a:lnTo>
                <a:lnTo>
                  <a:pt x="1700" y="900"/>
                </a:lnTo>
                <a:lnTo>
                  <a:pt x="1700" y="907"/>
                </a:lnTo>
                <a:lnTo>
                  <a:pt x="1698" y="914"/>
                </a:lnTo>
                <a:lnTo>
                  <a:pt x="1694" y="920"/>
                </a:lnTo>
                <a:lnTo>
                  <a:pt x="1691" y="925"/>
                </a:lnTo>
                <a:lnTo>
                  <a:pt x="1684" y="935"/>
                </a:lnTo>
                <a:lnTo>
                  <a:pt x="1683" y="939"/>
                </a:lnTo>
                <a:lnTo>
                  <a:pt x="1683" y="943"/>
                </a:lnTo>
                <a:lnTo>
                  <a:pt x="1683" y="943"/>
                </a:lnTo>
                <a:close/>
                <a:moveTo>
                  <a:pt x="115" y="550"/>
                </a:moveTo>
                <a:lnTo>
                  <a:pt x="115" y="550"/>
                </a:lnTo>
                <a:lnTo>
                  <a:pt x="122" y="540"/>
                </a:lnTo>
                <a:lnTo>
                  <a:pt x="125" y="537"/>
                </a:lnTo>
                <a:lnTo>
                  <a:pt x="127" y="534"/>
                </a:lnTo>
                <a:lnTo>
                  <a:pt x="127" y="534"/>
                </a:lnTo>
                <a:lnTo>
                  <a:pt x="122" y="546"/>
                </a:lnTo>
                <a:lnTo>
                  <a:pt x="115" y="558"/>
                </a:lnTo>
                <a:lnTo>
                  <a:pt x="106" y="571"/>
                </a:lnTo>
                <a:lnTo>
                  <a:pt x="99" y="584"/>
                </a:lnTo>
                <a:lnTo>
                  <a:pt x="99" y="584"/>
                </a:lnTo>
                <a:lnTo>
                  <a:pt x="125" y="557"/>
                </a:lnTo>
                <a:lnTo>
                  <a:pt x="137" y="546"/>
                </a:lnTo>
                <a:lnTo>
                  <a:pt x="150" y="534"/>
                </a:lnTo>
                <a:lnTo>
                  <a:pt x="150" y="534"/>
                </a:lnTo>
                <a:lnTo>
                  <a:pt x="153" y="530"/>
                </a:lnTo>
                <a:lnTo>
                  <a:pt x="156" y="526"/>
                </a:lnTo>
                <a:lnTo>
                  <a:pt x="156" y="522"/>
                </a:lnTo>
                <a:lnTo>
                  <a:pt x="156" y="518"/>
                </a:lnTo>
                <a:lnTo>
                  <a:pt x="154" y="509"/>
                </a:lnTo>
                <a:lnTo>
                  <a:pt x="153" y="502"/>
                </a:lnTo>
                <a:lnTo>
                  <a:pt x="153" y="502"/>
                </a:lnTo>
                <a:lnTo>
                  <a:pt x="148" y="508"/>
                </a:lnTo>
                <a:lnTo>
                  <a:pt x="144" y="513"/>
                </a:lnTo>
                <a:lnTo>
                  <a:pt x="133" y="523"/>
                </a:lnTo>
                <a:lnTo>
                  <a:pt x="127" y="527"/>
                </a:lnTo>
                <a:lnTo>
                  <a:pt x="123" y="534"/>
                </a:lnTo>
                <a:lnTo>
                  <a:pt x="119" y="542"/>
                </a:lnTo>
                <a:lnTo>
                  <a:pt x="115" y="550"/>
                </a:lnTo>
                <a:lnTo>
                  <a:pt x="115" y="550"/>
                </a:lnTo>
                <a:close/>
                <a:moveTo>
                  <a:pt x="1607" y="946"/>
                </a:moveTo>
                <a:lnTo>
                  <a:pt x="1607" y="946"/>
                </a:lnTo>
                <a:lnTo>
                  <a:pt x="1645" y="917"/>
                </a:lnTo>
                <a:lnTo>
                  <a:pt x="1663" y="903"/>
                </a:lnTo>
                <a:lnTo>
                  <a:pt x="1683" y="891"/>
                </a:lnTo>
                <a:lnTo>
                  <a:pt x="1683" y="891"/>
                </a:lnTo>
                <a:lnTo>
                  <a:pt x="1673" y="889"/>
                </a:lnTo>
                <a:lnTo>
                  <a:pt x="1662" y="887"/>
                </a:lnTo>
                <a:lnTo>
                  <a:pt x="1651" y="887"/>
                </a:lnTo>
                <a:lnTo>
                  <a:pt x="1646" y="889"/>
                </a:lnTo>
                <a:lnTo>
                  <a:pt x="1644" y="891"/>
                </a:lnTo>
                <a:lnTo>
                  <a:pt x="1644" y="891"/>
                </a:lnTo>
                <a:lnTo>
                  <a:pt x="1634" y="903"/>
                </a:lnTo>
                <a:lnTo>
                  <a:pt x="1625" y="915"/>
                </a:lnTo>
                <a:lnTo>
                  <a:pt x="1617" y="931"/>
                </a:lnTo>
                <a:lnTo>
                  <a:pt x="1607" y="946"/>
                </a:lnTo>
                <a:lnTo>
                  <a:pt x="1607" y="946"/>
                </a:lnTo>
                <a:close/>
                <a:moveTo>
                  <a:pt x="2613" y="912"/>
                </a:moveTo>
                <a:lnTo>
                  <a:pt x="2613" y="912"/>
                </a:lnTo>
                <a:lnTo>
                  <a:pt x="2603" y="928"/>
                </a:lnTo>
                <a:lnTo>
                  <a:pt x="2591" y="943"/>
                </a:lnTo>
                <a:lnTo>
                  <a:pt x="2580" y="957"/>
                </a:lnTo>
                <a:lnTo>
                  <a:pt x="2570" y="973"/>
                </a:lnTo>
                <a:lnTo>
                  <a:pt x="2570" y="973"/>
                </a:lnTo>
                <a:lnTo>
                  <a:pt x="2606" y="939"/>
                </a:lnTo>
                <a:lnTo>
                  <a:pt x="2626" y="924"/>
                </a:lnTo>
                <a:lnTo>
                  <a:pt x="2647" y="908"/>
                </a:lnTo>
                <a:lnTo>
                  <a:pt x="2647" y="908"/>
                </a:lnTo>
                <a:lnTo>
                  <a:pt x="2637" y="908"/>
                </a:lnTo>
                <a:lnTo>
                  <a:pt x="2627" y="910"/>
                </a:lnTo>
                <a:lnTo>
                  <a:pt x="2627" y="910"/>
                </a:lnTo>
                <a:lnTo>
                  <a:pt x="2623" y="910"/>
                </a:lnTo>
                <a:lnTo>
                  <a:pt x="2620" y="910"/>
                </a:lnTo>
                <a:lnTo>
                  <a:pt x="2616" y="910"/>
                </a:lnTo>
                <a:lnTo>
                  <a:pt x="2613" y="912"/>
                </a:lnTo>
                <a:lnTo>
                  <a:pt x="2613" y="912"/>
                </a:lnTo>
                <a:close/>
                <a:moveTo>
                  <a:pt x="1510" y="894"/>
                </a:moveTo>
                <a:lnTo>
                  <a:pt x="1510" y="894"/>
                </a:lnTo>
                <a:lnTo>
                  <a:pt x="1505" y="904"/>
                </a:lnTo>
                <a:lnTo>
                  <a:pt x="1499" y="914"/>
                </a:lnTo>
                <a:lnTo>
                  <a:pt x="1490" y="924"/>
                </a:lnTo>
                <a:lnTo>
                  <a:pt x="1483" y="935"/>
                </a:lnTo>
                <a:lnTo>
                  <a:pt x="1483" y="935"/>
                </a:lnTo>
                <a:lnTo>
                  <a:pt x="1499" y="922"/>
                </a:lnTo>
                <a:lnTo>
                  <a:pt x="1516" y="910"/>
                </a:lnTo>
                <a:lnTo>
                  <a:pt x="1533" y="897"/>
                </a:lnTo>
                <a:lnTo>
                  <a:pt x="1548" y="887"/>
                </a:lnTo>
                <a:lnTo>
                  <a:pt x="1548" y="887"/>
                </a:lnTo>
                <a:lnTo>
                  <a:pt x="1526" y="887"/>
                </a:lnTo>
                <a:lnTo>
                  <a:pt x="1517" y="887"/>
                </a:lnTo>
                <a:lnTo>
                  <a:pt x="1510" y="889"/>
                </a:lnTo>
                <a:lnTo>
                  <a:pt x="1510" y="889"/>
                </a:lnTo>
                <a:lnTo>
                  <a:pt x="1510" y="894"/>
                </a:lnTo>
                <a:lnTo>
                  <a:pt x="1510" y="894"/>
                </a:lnTo>
                <a:close/>
                <a:moveTo>
                  <a:pt x="2731" y="1011"/>
                </a:moveTo>
                <a:lnTo>
                  <a:pt x="2731" y="1011"/>
                </a:lnTo>
                <a:lnTo>
                  <a:pt x="2751" y="993"/>
                </a:lnTo>
                <a:lnTo>
                  <a:pt x="2769" y="973"/>
                </a:lnTo>
                <a:lnTo>
                  <a:pt x="2788" y="950"/>
                </a:lnTo>
                <a:lnTo>
                  <a:pt x="2803" y="929"/>
                </a:lnTo>
                <a:lnTo>
                  <a:pt x="2803" y="929"/>
                </a:lnTo>
                <a:lnTo>
                  <a:pt x="2803" y="924"/>
                </a:lnTo>
                <a:lnTo>
                  <a:pt x="2771" y="960"/>
                </a:lnTo>
                <a:lnTo>
                  <a:pt x="2771" y="960"/>
                </a:lnTo>
                <a:lnTo>
                  <a:pt x="2759" y="973"/>
                </a:lnTo>
                <a:lnTo>
                  <a:pt x="2751" y="986"/>
                </a:lnTo>
                <a:lnTo>
                  <a:pt x="2731" y="1011"/>
                </a:lnTo>
                <a:lnTo>
                  <a:pt x="2731" y="1011"/>
                </a:lnTo>
                <a:close/>
                <a:moveTo>
                  <a:pt x="2751" y="896"/>
                </a:moveTo>
                <a:lnTo>
                  <a:pt x="2751" y="896"/>
                </a:lnTo>
                <a:lnTo>
                  <a:pt x="2738" y="918"/>
                </a:lnTo>
                <a:lnTo>
                  <a:pt x="2724" y="939"/>
                </a:lnTo>
                <a:lnTo>
                  <a:pt x="2783" y="891"/>
                </a:lnTo>
                <a:lnTo>
                  <a:pt x="2783" y="891"/>
                </a:lnTo>
                <a:lnTo>
                  <a:pt x="2776" y="891"/>
                </a:lnTo>
                <a:lnTo>
                  <a:pt x="2769" y="891"/>
                </a:lnTo>
                <a:lnTo>
                  <a:pt x="2754" y="894"/>
                </a:lnTo>
                <a:lnTo>
                  <a:pt x="2754" y="894"/>
                </a:lnTo>
                <a:lnTo>
                  <a:pt x="2751" y="896"/>
                </a:lnTo>
                <a:lnTo>
                  <a:pt x="2751" y="896"/>
                </a:lnTo>
                <a:close/>
                <a:moveTo>
                  <a:pt x="151" y="151"/>
                </a:moveTo>
                <a:lnTo>
                  <a:pt x="151" y="151"/>
                </a:lnTo>
                <a:lnTo>
                  <a:pt x="156" y="155"/>
                </a:lnTo>
                <a:lnTo>
                  <a:pt x="157" y="155"/>
                </a:lnTo>
                <a:lnTo>
                  <a:pt x="157" y="155"/>
                </a:lnTo>
                <a:lnTo>
                  <a:pt x="158" y="148"/>
                </a:lnTo>
                <a:lnTo>
                  <a:pt x="158" y="148"/>
                </a:lnTo>
                <a:lnTo>
                  <a:pt x="160" y="142"/>
                </a:lnTo>
                <a:lnTo>
                  <a:pt x="158" y="138"/>
                </a:lnTo>
                <a:lnTo>
                  <a:pt x="158" y="134"/>
                </a:lnTo>
                <a:lnTo>
                  <a:pt x="160" y="130"/>
                </a:lnTo>
                <a:lnTo>
                  <a:pt x="160" y="130"/>
                </a:lnTo>
                <a:lnTo>
                  <a:pt x="150" y="140"/>
                </a:lnTo>
                <a:lnTo>
                  <a:pt x="140" y="149"/>
                </a:lnTo>
                <a:lnTo>
                  <a:pt x="122" y="172"/>
                </a:lnTo>
                <a:lnTo>
                  <a:pt x="122" y="172"/>
                </a:lnTo>
                <a:lnTo>
                  <a:pt x="120" y="173"/>
                </a:lnTo>
                <a:lnTo>
                  <a:pt x="120" y="175"/>
                </a:lnTo>
                <a:lnTo>
                  <a:pt x="120" y="175"/>
                </a:lnTo>
                <a:lnTo>
                  <a:pt x="129" y="172"/>
                </a:lnTo>
                <a:lnTo>
                  <a:pt x="137" y="166"/>
                </a:lnTo>
                <a:lnTo>
                  <a:pt x="146" y="161"/>
                </a:lnTo>
                <a:lnTo>
                  <a:pt x="148" y="156"/>
                </a:lnTo>
                <a:lnTo>
                  <a:pt x="151" y="151"/>
                </a:lnTo>
                <a:lnTo>
                  <a:pt x="151" y="151"/>
                </a:lnTo>
                <a:close/>
                <a:moveTo>
                  <a:pt x="1625" y="1074"/>
                </a:moveTo>
                <a:lnTo>
                  <a:pt x="1625" y="1074"/>
                </a:lnTo>
                <a:lnTo>
                  <a:pt x="1631" y="1075"/>
                </a:lnTo>
                <a:lnTo>
                  <a:pt x="1637" y="1075"/>
                </a:lnTo>
                <a:lnTo>
                  <a:pt x="1642" y="1074"/>
                </a:lnTo>
                <a:lnTo>
                  <a:pt x="1645" y="1073"/>
                </a:lnTo>
                <a:lnTo>
                  <a:pt x="1646" y="1071"/>
                </a:lnTo>
                <a:lnTo>
                  <a:pt x="1646" y="1071"/>
                </a:lnTo>
                <a:lnTo>
                  <a:pt x="1659" y="1050"/>
                </a:lnTo>
                <a:lnTo>
                  <a:pt x="1665" y="1039"/>
                </a:lnTo>
                <a:lnTo>
                  <a:pt x="1668" y="1032"/>
                </a:lnTo>
                <a:lnTo>
                  <a:pt x="1668" y="1032"/>
                </a:lnTo>
                <a:lnTo>
                  <a:pt x="1656" y="1043"/>
                </a:lnTo>
                <a:lnTo>
                  <a:pt x="1645" y="1053"/>
                </a:lnTo>
                <a:lnTo>
                  <a:pt x="1635" y="1063"/>
                </a:lnTo>
                <a:lnTo>
                  <a:pt x="1625" y="1074"/>
                </a:lnTo>
                <a:lnTo>
                  <a:pt x="1625" y="1074"/>
                </a:lnTo>
                <a:close/>
                <a:moveTo>
                  <a:pt x="132" y="210"/>
                </a:moveTo>
                <a:lnTo>
                  <a:pt x="132" y="210"/>
                </a:lnTo>
                <a:lnTo>
                  <a:pt x="137" y="207"/>
                </a:lnTo>
                <a:lnTo>
                  <a:pt x="141" y="201"/>
                </a:lnTo>
                <a:lnTo>
                  <a:pt x="150" y="187"/>
                </a:lnTo>
                <a:lnTo>
                  <a:pt x="150" y="187"/>
                </a:lnTo>
                <a:lnTo>
                  <a:pt x="153" y="182"/>
                </a:lnTo>
                <a:lnTo>
                  <a:pt x="154" y="173"/>
                </a:lnTo>
                <a:lnTo>
                  <a:pt x="153" y="168"/>
                </a:lnTo>
                <a:lnTo>
                  <a:pt x="151" y="165"/>
                </a:lnTo>
                <a:lnTo>
                  <a:pt x="150" y="165"/>
                </a:lnTo>
                <a:lnTo>
                  <a:pt x="150" y="165"/>
                </a:lnTo>
                <a:lnTo>
                  <a:pt x="150" y="166"/>
                </a:lnTo>
                <a:lnTo>
                  <a:pt x="150" y="169"/>
                </a:lnTo>
                <a:lnTo>
                  <a:pt x="147" y="175"/>
                </a:lnTo>
                <a:lnTo>
                  <a:pt x="139" y="192"/>
                </a:lnTo>
                <a:lnTo>
                  <a:pt x="130" y="207"/>
                </a:lnTo>
                <a:lnTo>
                  <a:pt x="130" y="211"/>
                </a:lnTo>
                <a:lnTo>
                  <a:pt x="130" y="211"/>
                </a:lnTo>
                <a:lnTo>
                  <a:pt x="132" y="210"/>
                </a:lnTo>
                <a:lnTo>
                  <a:pt x="132" y="210"/>
                </a:lnTo>
                <a:close/>
                <a:moveTo>
                  <a:pt x="140" y="977"/>
                </a:moveTo>
                <a:lnTo>
                  <a:pt x="140" y="977"/>
                </a:lnTo>
                <a:lnTo>
                  <a:pt x="144" y="980"/>
                </a:lnTo>
                <a:lnTo>
                  <a:pt x="150" y="980"/>
                </a:lnTo>
                <a:lnTo>
                  <a:pt x="156" y="977"/>
                </a:lnTo>
                <a:lnTo>
                  <a:pt x="157" y="974"/>
                </a:lnTo>
                <a:lnTo>
                  <a:pt x="158" y="973"/>
                </a:lnTo>
                <a:lnTo>
                  <a:pt x="158" y="973"/>
                </a:lnTo>
                <a:lnTo>
                  <a:pt x="161" y="967"/>
                </a:lnTo>
                <a:lnTo>
                  <a:pt x="165" y="962"/>
                </a:lnTo>
                <a:lnTo>
                  <a:pt x="172" y="952"/>
                </a:lnTo>
                <a:lnTo>
                  <a:pt x="172" y="952"/>
                </a:lnTo>
                <a:lnTo>
                  <a:pt x="163" y="957"/>
                </a:lnTo>
                <a:lnTo>
                  <a:pt x="153" y="962"/>
                </a:lnTo>
                <a:lnTo>
                  <a:pt x="148" y="964"/>
                </a:lnTo>
                <a:lnTo>
                  <a:pt x="144" y="969"/>
                </a:lnTo>
                <a:lnTo>
                  <a:pt x="141" y="973"/>
                </a:lnTo>
                <a:lnTo>
                  <a:pt x="140" y="977"/>
                </a:lnTo>
                <a:lnTo>
                  <a:pt x="140" y="977"/>
                </a:lnTo>
                <a:close/>
                <a:moveTo>
                  <a:pt x="473" y="981"/>
                </a:moveTo>
                <a:lnTo>
                  <a:pt x="473" y="981"/>
                </a:lnTo>
                <a:lnTo>
                  <a:pt x="467" y="984"/>
                </a:lnTo>
                <a:lnTo>
                  <a:pt x="462" y="991"/>
                </a:lnTo>
                <a:lnTo>
                  <a:pt x="458" y="998"/>
                </a:lnTo>
                <a:lnTo>
                  <a:pt x="456" y="1002"/>
                </a:lnTo>
                <a:lnTo>
                  <a:pt x="458" y="1007"/>
                </a:lnTo>
                <a:lnTo>
                  <a:pt x="458" y="1007"/>
                </a:lnTo>
                <a:lnTo>
                  <a:pt x="462" y="1005"/>
                </a:lnTo>
                <a:lnTo>
                  <a:pt x="465" y="1002"/>
                </a:lnTo>
                <a:lnTo>
                  <a:pt x="466" y="1000"/>
                </a:lnTo>
                <a:lnTo>
                  <a:pt x="467" y="995"/>
                </a:lnTo>
                <a:lnTo>
                  <a:pt x="470" y="988"/>
                </a:lnTo>
                <a:lnTo>
                  <a:pt x="472" y="984"/>
                </a:lnTo>
                <a:lnTo>
                  <a:pt x="473" y="981"/>
                </a:lnTo>
                <a:lnTo>
                  <a:pt x="473" y="981"/>
                </a:lnTo>
                <a:close/>
                <a:moveTo>
                  <a:pt x="313" y="983"/>
                </a:moveTo>
                <a:lnTo>
                  <a:pt x="313" y="983"/>
                </a:lnTo>
                <a:lnTo>
                  <a:pt x="312" y="988"/>
                </a:lnTo>
                <a:lnTo>
                  <a:pt x="309" y="991"/>
                </a:lnTo>
                <a:lnTo>
                  <a:pt x="307" y="994"/>
                </a:lnTo>
                <a:lnTo>
                  <a:pt x="307" y="998"/>
                </a:lnTo>
                <a:lnTo>
                  <a:pt x="324" y="983"/>
                </a:lnTo>
                <a:lnTo>
                  <a:pt x="324" y="983"/>
                </a:lnTo>
                <a:lnTo>
                  <a:pt x="327" y="976"/>
                </a:lnTo>
                <a:lnTo>
                  <a:pt x="328" y="972"/>
                </a:lnTo>
                <a:lnTo>
                  <a:pt x="327" y="972"/>
                </a:lnTo>
                <a:lnTo>
                  <a:pt x="324" y="974"/>
                </a:lnTo>
                <a:lnTo>
                  <a:pt x="317" y="980"/>
                </a:lnTo>
                <a:lnTo>
                  <a:pt x="314" y="983"/>
                </a:lnTo>
                <a:lnTo>
                  <a:pt x="313" y="983"/>
                </a:lnTo>
                <a:lnTo>
                  <a:pt x="313" y="983"/>
                </a:lnTo>
                <a:close/>
                <a:moveTo>
                  <a:pt x="2824" y="898"/>
                </a:moveTo>
                <a:lnTo>
                  <a:pt x="2824" y="898"/>
                </a:lnTo>
                <a:lnTo>
                  <a:pt x="2830" y="891"/>
                </a:lnTo>
                <a:lnTo>
                  <a:pt x="2834" y="886"/>
                </a:lnTo>
                <a:lnTo>
                  <a:pt x="2838" y="879"/>
                </a:lnTo>
                <a:lnTo>
                  <a:pt x="2841" y="870"/>
                </a:lnTo>
                <a:lnTo>
                  <a:pt x="2841" y="870"/>
                </a:lnTo>
                <a:lnTo>
                  <a:pt x="2835" y="877"/>
                </a:lnTo>
                <a:lnTo>
                  <a:pt x="2830" y="883"/>
                </a:lnTo>
                <a:lnTo>
                  <a:pt x="2827" y="891"/>
                </a:lnTo>
                <a:lnTo>
                  <a:pt x="2824" y="898"/>
                </a:lnTo>
                <a:lnTo>
                  <a:pt x="2824" y="898"/>
                </a:lnTo>
                <a:close/>
                <a:moveTo>
                  <a:pt x="2332" y="969"/>
                </a:moveTo>
                <a:lnTo>
                  <a:pt x="2332" y="969"/>
                </a:lnTo>
                <a:lnTo>
                  <a:pt x="2342" y="960"/>
                </a:lnTo>
                <a:lnTo>
                  <a:pt x="2346" y="955"/>
                </a:lnTo>
                <a:lnTo>
                  <a:pt x="2349" y="949"/>
                </a:lnTo>
                <a:lnTo>
                  <a:pt x="2349" y="949"/>
                </a:lnTo>
                <a:lnTo>
                  <a:pt x="2348" y="948"/>
                </a:lnTo>
                <a:lnTo>
                  <a:pt x="2346" y="948"/>
                </a:lnTo>
                <a:lnTo>
                  <a:pt x="2343" y="949"/>
                </a:lnTo>
                <a:lnTo>
                  <a:pt x="2341" y="950"/>
                </a:lnTo>
                <a:lnTo>
                  <a:pt x="2341" y="950"/>
                </a:lnTo>
                <a:lnTo>
                  <a:pt x="2339" y="955"/>
                </a:lnTo>
                <a:lnTo>
                  <a:pt x="2338" y="957"/>
                </a:lnTo>
                <a:lnTo>
                  <a:pt x="2336" y="957"/>
                </a:lnTo>
                <a:lnTo>
                  <a:pt x="2334" y="962"/>
                </a:lnTo>
                <a:lnTo>
                  <a:pt x="2332" y="964"/>
                </a:lnTo>
                <a:lnTo>
                  <a:pt x="2332" y="969"/>
                </a:lnTo>
                <a:close/>
                <a:moveTo>
                  <a:pt x="136" y="803"/>
                </a:moveTo>
                <a:lnTo>
                  <a:pt x="139" y="800"/>
                </a:lnTo>
                <a:lnTo>
                  <a:pt x="139" y="800"/>
                </a:lnTo>
                <a:lnTo>
                  <a:pt x="139" y="796"/>
                </a:lnTo>
                <a:lnTo>
                  <a:pt x="137" y="793"/>
                </a:lnTo>
                <a:lnTo>
                  <a:pt x="136" y="793"/>
                </a:lnTo>
                <a:lnTo>
                  <a:pt x="133" y="796"/>
                </a:lnTo>
                <a:lnTo>
                  <a:pt x="133" y="796"/>
                </a:lnTo>
                <a:lnTo>
                  <a:pt x="129" y="806"/>
                </a:lnTo>
                <a:lnTo>
                  <a:pt x="126" y="810"/>
                </a:lnTo>
                <a:lnTo>
                  <a:pt x="126" y="814"/>
                </a:lnTo>
                <a:lnTo>
                  <a:pt x="134" y="808"/>
                </a:lnTo>
                <a:lnTo>
                  <a:pt x="136" y="803"/>
                </a:lnTo>
                <a:close/>
                <a:moveTo>
                  <a:pt x="71" y="364"/>
                </a:moveTo>
                <a:lnTo>
                  <a:pt x="71" y="364"/>
                </a:lnTo>
                <a:lnTo>
                  <a:pt x="78" y="360"/>
                </a:lnTo>
                <a:lnTo>
                  <a:pt x="84" y="353"/>
                </a:lnTo>
                <a:lnTo>
                  <a:pt x="88" y="346"/>
                </a:lnTo>
                <a:lnTo>
                  <a:pt x="88" y="343"/>
                </a:lnTo>
                <a:lnTo>
                  <a:pt x="87" y="342"/>
                </a:lnTo>
                <a:lnTo>
                  <a:pt x="87" y="342"/>
                </a:lnTo>
                <a:lnTo>
                  <a:pt x="78" y="353"/>
                </a:lnTo>
                <a:lnTo>
                  <a:pt x="75" y="359"/>
                </a:lnTo>
                <a:lnTo>
                  <a:pt x="71" y="364"/>
                </a:lnTo>
                <a:lnTo>
                  <a:pt x="71" y="364"/>
                </a:lnTo>
                <a:close/>
                <a:moveTo>
                  <a:pt x="538" y="964"/>
                </a:moveTo>
                <a:lnTo>
                  <a:pt x="538" y="964"/>
                </a:lnTo>
                <a:lnTo>
                  <a:pt x="541" y="964"/>
                </a:lnTo>
                <a:lnTo>
                  <a:pt x="545" y="963"/>
                </a:lnTo>
                <a:lnTo>
                  <a:pt x="550" y="956"/>
                </a:lnTo>
                <a:lnTo>
                  <a:pt x="553" y="953"/>
                </a:lnTo>
                <a:lnTo>
                  <a:pt x="553" y="950"/>
                </a:lnTo>
                <a:lnTo>
                  <a:pt x="550" y="950"/>
                </a:lnTo>
                <a:lnTo>
                  <a:pt x="546" y="950"/>
                </a:lnTo>
                <a:lnTo>
                  <a:pt x="538" y="964"/>
                </a:lnTo>
                <a:close/>
                <a:moveTo>
                  <a:pt x="2571" y="957"/>
                </a:moveTo>
                <a:lnTo>
                  <a:pt x="2571" y="957"/>
                </a:lnTo>
                <a:lnTo>
                  <a:pt x="2581" y="949"/>
                </a:lnTo>
                <a:lnTo>
                  <a:pt x="2584" y="945"/>
                </a:lnTo>
                <a:lnTo>
                  <a:pt x="2585" y="942"/>
                </a:lnTo>
                <a:lnTo>
                  <a:pt x="2585" y="939"/>
                </a:lnTo>
                <a:lnTo>
                  <a:pt x="2571" y="952"/>
                </a:lnTo>
                <a:lnTo>
                  <a:pt x="2571" y="957"/>
                </a:lnTo>
                <a:close/>
                <a:moveTo>
                  <a:pt x="2421" y="967"/>
                </a:moveTo>
                <a:lnTo>
                  <a:pt x="2428" y="960"/>
                </a:lnTo>
                <a:lnTo>
                  <a:pt x="2429" y="957"/>
                </a:lnTo>
                <a:lnTo>
                  <a:pt x="2429" y="957"/>
                </a:lnTo>
                <a:lnTo>
                  <a:pt x="2431" y="955"/>
                </a:lnTo>
                <a:lnTo>
                  <a:pt x="2432" y="952"/>
                </a:lnTo>
                <a:lnTo>
                  <a:pt x="2433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29" y="950"/>
                </a:lnTo>
                <a:lnTo>
                  <a:pt x="2425" y="956"/>
                </a:lnTo>
                <a:lnTo>
                  <a:pt x="2418" y="964"/>
                </a:lnTo>
                <a:lnTo>
                  <a:pt x="2418" y="964"/>
                </a:lnTo>
                <a:lnTo>
                  <a:pt x="2418" y="969"/>
                </a:lnTo>
                <a:lnTo>
                  <a:pt x="2421" y="967"/>
                </a:lnTo>
                <a:close/>
                <a:moveTo>
                  <a:pt x="198" y="685"/>
                </a:moveTo>
                <a:lnTo>
                  <a:pt x="198" y="685"/>
                </a:lnTo>
                <a:lnTo>
                  <a:pt x="198" y="676"/>
                </a:lnTo>
                <a:lnTo>
                  <a:pt x="195" y="669"/>
                </a:lnTo>
                <a:lnTo>
                  <a:pt x="191" y="657"/>
                </a:lnTo>
                <a:lnTo>
                  <a:pt x="191" y="657"/>
                </a:lnTo>
                <a:lnTo>
                  <a:pt x="189" y="657"/>
                </a:lnTo>
                <a:lnTo>
                  <a:pt x="189" y="660"/>
                </a:lnTo>
                <a:lnTo>
                  <a:pt x="191" y="665"/>
                </a:lnTo>
                <a:lnTo>
                  <a:pt x="191" y="665"/>
                </a:lnTo>
                <a:lnTo>
                  <a:pt x="193" y="675"/>
                </a:lnTo>
                <a:lnTo>
                  <a:pt x="195" y="679"/>
                </a:lnTo>
                <a:lnTo>
                  <a:pt x="198" y="685"/>
                </a:lnTo>
                <a:lnTo>
                  <a:pt x="198" y="685"/>
                </a:lnTo>
                <a:close/>
                <a:moveTo>
                  <a:pt x="861" y="948"/>
                </a:moveTo>
                <a:lnTo>
                  <a:pt x="861" y="948"/>
                </a:lnTo>
                <a:lnTo>
                  <a:pt x="872" y="936"/>
                </a:lnTo>
                <a:lnTo>
                  <a:pt x="876" y="931"/>
                </a:lnTo>
                <a:lnTo>
                  <a:pt x="875" y="931"/>
                </a:lnTo>
                <a:lnTo>
                  <a:pt x="874" y="932"/>
                </a:lnTo>
                <a:lnTo>
                  <a:pt x="874" y="932"/>
                </a:lnTo>
                <a:lnTo>
                  <a:pt x="864" y="941"/>
                </a:lnTo>
                <a:lnTo>
                  <a:pt x="862" y="943"/>
                </a:lnTo>
                <a:lnTo>
                  <a:pt x="861" y="948"/>
                </a:lnTo>
                <a:lnTo>
                  <a:pt x="861" y="948"/>
                </a:lnTo>
                <a:close/>
                <a:moveTo>
                  <a:pt x="2209" y="962"/>
                </a:moveTo>
                <a:lnTo>
                  <a:pt x="2209" y="962"/>
                </a:lnTo>
                <a:lnTo>
                  <a:pt x="2209" y="959"/>
                </a:lnTo>
                <a:lnTo>
                  <a:pt x="2209" y="956"/>
                </a:lnTo>
                <a:lnTo>
                  <a:pt x="2207" y="956"/>
                </a:lnTo>
                <a:lnTo>
                  <a:pt x="2206" y="957"/>
                </a:lnTo>
                <a:lnTo>
                  <a:pt x="2203" y="960"/>
                </a:lnTo>
                <a:lnTo>
                  <a:pt x="2200" y="963"/>
                </a:lnTo>
                <a:lnTo>
                  <a:pt x="2196" y="964"/>
                </a:lnTo>
                <a:lnTo>
                  <a:pt x="2193" y="969"/>
                </a:lnTo>
                <a:lnTo>
                  <a:pt x="2193" y="969"/>
                </a:lnTo>
                <a:lnTo>
                  <a:pt x="2196" y="969"/>
                </a:lnTo>
                <a:lnTo>
                  <a:pt x="2199" y="969"/>
                </a:lnTo>
                <a:lnTo>
                  <a:pt x="2202" y="967"/>
                </a:lnTo>
                <a:lnTo>
                  <a:pt x="2204" y="964"/>
                </a:lnTo>
                <a:lnTo>
                  <a:pt x="2209" y="962"/>
                </a:lnTo>
                <a:lnTo>
                  <a:pt x="2209" y="962"/>
                </a:lnTo>
                <a:close/>
                <a:moveTo>
                  <a:pt x="1086" y="995"/>
                </a:moveTo>
                <a:lnTo>
                  <a:pt x="1082" y="994"/>
                </a:lnTo>
                <a:lnTo>
                  <a:pt x="1077" y="998"/>
                </a:lnTo>
                <a:lnTo>
                  <a:pt x="1077" y="998"/>
                </a:lnTo>
                <a:lnTo>
                  <a:pt x="1079" y="998"/>
                </a:lnTo>
                <a:lnTo>
                  <a:pt x="1080" y="1000"/>
                </a:lnTo>
                <a:lnTo>
                  <a:pt x="1079" y="1001"/>
                </a:lnTo>
                <a:lnTo>
                  <a:pt x="1076" y="1005"/>
                </a:lnTo>
                <a:lnTo>
                  <a:pt x="1075" y="1007"/>
                </a:lnTo>
                <a:lnTo>
                  <a:pt x="1075" y="1008"/>
                </a:lnTo>
                <a:lnTo>
                  <a:pt x="1075" y="1008"/>
                </a:lnTo>
                <a:lnTo>
                  <a:pt x="1082" y="1004"/>
                </a:lnTo>
                <a:lnTo>
                  <a:pt x="1084" y="1000"/>
                </a:lnTo>
                <a:lnTo>
                  <a:pt x="1086" y="995"/>
                </a:lnTo>
                <a:lnTo>
                  <a:pt x="1086" y="995"/>
                </a:lnTo>
                <a:close/>
                <a:moveTo>
                  <a:pt x="671" y="994"/>
                </a:moveTo>
                <a:lnTo>
                  <a:pt x="674" y="991"/>
                </a:lnTo>
                <a:lnTo>
                  <a:pt x="677" y="988"/>
                </a:lnTo>
                <a:lnTo>
                  <a:pt x="682" y="976"/>
                </a:lnTo>
                <a:lnTo>
                  <a:pt x="682" y="976"/>
                </a:lnTo>
                <a:lnTo>
                  <a:pt x="678" y="979"/>
                </a:lnTo>
                <a:lnTo>
                  <a:pt x="675" y="983"/>
                </a:lnTo>
                <a:lnTo>
                  <a:pt x="670" y="993"/>
                </a:lnTo>
                <a:lnTo>
                  <a:pt x="671" y="994"/>
                </a:lnTo>
                <a:close/>
                <a:moveTo>
                  <a:pt x="46" y="898"/>
                </a:moveTo>
                <a:lnTo>
                  <a:pt x="46" y="898"/>
                </a:lnTo>
                <a:lnTo>
                  <a:pt x="50" y="898"/>
                </a:lnTo>
                <a:lnTo>
                  <a:pt x="53" y="897"/>
                </a:lnTo>
                <a:lnTo>
                  <a:pt x="54" y="896"/>
                </a:lnTo>
                <a:lnTo>
                  <a:pt x="53" y="894"/>
                </a:lnTo>
                <a:lnTo>
                  <a:pt x="53" y="893"/>
                </a:lnTo>
                <a:lnTo>
                  <a:pt x="50" y="891"/>
                </a:lnTo>
                <a:lnTo>
                  <a:pt x="50" y="891"/>
                </a:lnTo>
                <a:lnTo>
                  <a:pt x="46" y="889"/>
                </a:lnTo>
                <a:lnTo>
                  <a:pt x="46" y="898"/>
                </a:lnTo>
                <a:close/>
                <a:moveTo>
                  <a:pt x="42" y="894"/>
                </a:moveTo>
                <a:lnTo>
                  <a:pt x="46" y="898"/>
                </a:lnTo>
                <a:lnTo>
                  <a:pt x="46" y="889"/>
                </a:lnTo>
                <a:lnTo>
                  <a:pt x="42" y="894"/>
                </a:lnTo>
                <a:close/>
                <a:moveTo>
                  <a:pt x="269" y="915"/>
                </a:moveTo>
                <a:lnTo>
                  <a:pt x="269" y="915"/>
                </a:lnTo>
                <a:lnTo>
                  <a:pt x="269" y="920"/>
                </a:lnTo>
                <a:lnTo>
                  <a:pt x="269" y="920"/>
                </a:lnTo>
                <a:lnTo>
                  <a:pt x="272" y="920"/>
                </a:lnTo>
                <a:lnTo>
                  <a:pt x="275" y="915"/>
                </a:lnTo>
                <a:lnTo>
                  <a:pt x="278" y="914"/>
                </a:lnTo>
                <a:lnTo>
                  <a:pt x="278" y="914"/>
                </a:lnTo>
                <a:lnTo>
                  <a:pt x="278" y="911"/>
                </a:lnTo>
                <a:lnTo>
                  <a:pt x="276" y="908"/>
                </a:lnTo>
                <a:lnTo>
                  <a:pt x="275" y="908"/>
                </a:lnTo>
                <a:lnTo>
                  <a:pt x="274" y="908"/>
                </a:lnTo>
                <a:lnTo>
                  <a:pt x="272" y="912"/>
                </a:lnTo>
                <a:lnTo>
                  <a:pt x="269" y="915"/>
                </a:lnTo>
                <a:lnTo>
                  <a:pt x="269" y="915"/>
                </a:lnTo>
                <a:close/>
                <a:moveTo>
                  <a:pt x="2776" y="941"/>
                </a:moveTo>
                <a:lnTo>
                  <a:pt x="2776" y="941"/>
                </a:lnTo>
                <a:lnTo>
                  <a:pt x="2771" y="950"/>
                </a:lnTo>
                <a:lnTo>
                  <a:pt x="2769" y="955"/>
                </a:lnTo>
                <a:lnTo>
                  <a:pt x="2769" y="957"/>
                </a:lnTo>
                <a:lnTo>
                  <a:pt x="2771" y="960"/>
                </a:lnTo>
                <a:lnTo>
                  <a:pt x="2771" y="960"/>
                </a:lnTo>
                <a:lnTo>
                  <a:pt x="2772" y="955"/>
                </a:lnTo>
                <a:lnTo>
                  <a:pt x="2773" y="950"/>
                </a:lnTo>
                <a:lnTo>
                  <a:pt x="2776" y="946"/>
                </a:lnTo>
                <a:lnTo>
                  <a:pt x="2776" y="941"/>
                </a:lnTo>
                <a:lnTo>
                  <a:pt x="2776" y="941"/>
                </a:lnTo>
                <a:close/>
                <a:moveTo>
                  <a:pt x="2283" y="955"/>
                </a:moveTo>
                <a:lnTo>
                  <a:pt x="2276" y="960"/>
                </a:lnTo>
                <a:lnTo>
                  <a:pt x="2275" y="962"/>
                </a:lnTo>
                <a:lnTo>
                  <a:pt x="2272" y="972"/>
                </a:lnTo>
                <a:lnTo>
                  <a:pt x="2272" y="972"/>
                </a:lnTo>
                <a:lnTo>
                  <a:pt x="2276" y="969"/>
                </a:lnTo>
                <a:lnTo>
                  <a:pt x="2279" y="964"/>
                </a:lnTo>
                <a:lnTo>
                  <a:pt x="2283" y="955"/>
                </a:lnTo>
                <a:lnTo>
                  <a:pt x="2283" y="955"/>
                </a:lnTo>
                <a:close/>
                <a:moveTo>
                  <a:pt x="584" y="1026"/>
                </a:moveTo>
                <a:lnTo>
                  <a:pt x="584" y="1026"/>
                </a:lnTo>
                <a:lnTo>
                  <a:pt x="586" y="1029"/>
                </a:lnTo>
                <a:lnTo>
                  <a:pt x="587" y="1032"/>
                </a:lnTo>
                <a:lnTo>
                  <a:pt x="590" y="1032"/>
                </a:lnTo>
                <a:lnTo>
                  <a:pt x="594" y="1032"/>
                </a:lnTo>
                <a:lnTo>
                  <a:pt x="597" y="1033"/>
                </a:lnTo>
                <a:lnTo>
                  <a:pt x="597" y="1033"/>
                </a:lnTo>
                <a:lnTo>
                  <a:pt x="597" y="1026"/>
                </a:lnTo>
                <a:lnTo>
                  <a:pt x="597" y="1026"/>
                </a:lnTo>
                <a:lnTo>
                  <a:pt x="595" y="1026"/>
                </a:lnTo>
                <a:lnTo>
                  <a:pt x="591" y="1028"/>
                </a:lnTo>
                <a:lnTo>
                  <a:pt x="588" y="1028"/>
                </a:lnTo>
                <a:lnTo>
                  <a:pt x="584" y="1026"/>
                </a:lnTo>
                <a:lnTo>
                  <a:pt x="584" y="1026"/>
                </a:lnTo>
                <a:close/>
                <a:moveTo>
                  <a:pt x="2521" y="931"/>
                </a:moveTo>
                <a:lnTo>
                  <a:pt x="2521" y="931"/>
                </a:lnTo>
                <a:lnTo>
                  <a:pt x="2518" y="934"/>
                </a:lnTo>
                <a:lnTo>
                  <a:pt x="2516" y="936"/>
                </a:lnTo>
                <a:lnTo>
                  <a:pt x="2514" y="942"/>
                </a:lnTo>
                <a:lnTo>
                  <a:pt x="2514" y="942"/>
                </a:lnTo>
                <a:lnTo>
                  <a:pt x="2518" y="941"/>
                </a:lnTo>
                <a:lnTo>
                  <a:pt x="2521" y="938"/>
                </a:lnTo>
                <a:lnTo>
                  <a:pt x="2522" y="934"/>
                </a:lnTo>
                <a:lnTo>
                  <a:pt x="2521" y="931"/>
                </a:lnTo>
                <a:lnTo>
                  <a:pt x="2521" y="931"/>
                </a:lnTo>
                <a:close/>
                <a:moveTo>
                  <a:pt x="2270" y="973"/>
                </a:moveTo>
                <a:lnTo>
                  <a:pt x="2272" y="972"/>
                </a:lnTo>
                <a:lnTo>
                  <a:pt x="2275" y="962"/>
                </a:lnTo>
                <a:lnTo>
                  <a:pt x="2263" y="977"/>
                </a:lnTo>
                <a:lnTo>
                  <a:pt x="2270" y="973"/>
                </a:lnTo>
                <a:close/>
                <a:moveTo>
                  <a:pt x="81" y="733"/>
                </a:moveTo>
                <a:lnTo>
                  <a:pt x="82" y="727"/>
                </a:lnTo>
                <a:lnTo>
                  <a:pt x="84" y="723"/>
                </a:lnTo>
                <a:lnTo>
                  <a:pt x="84" y="723"/>
                </a:lnTo>
                <a:lnTo>
                  <a:pt x="78" y="730"/>
                </a:lnTo>
                <a:lnTo>
                  <a:pt x="75" y="733"/>
                </a:lnTo>
                <a:lnTo>
                  <a:pt x="74" y="737"/>
                </a:lnTo>
                <a:lnTo>
                  <a:pt x="81" y="733"/>
                </a:lnTo>
                <a:close/>
                <a:moveTo>
                  <a:pt x="1646" y="973"/>
                </a:moveTo>
                <a:lnTo>
                  <a:pt x="1646" y="973"/>
                </a:lnTo>
                <a:lnTo>
                  <a:pt x="1654" y="967"/>
                </a:lnTo>
                <a:lnTo>
                  <a:pt x="1656" y="964"/>
                </a:lnTo>
                <a:lnTo>
                  <a:pt x="1658" y="960"/>
                </a:lnTo>
                <a:lnTo>
                  <a:pt x="1658" y="960"/>
                </a:lnTo>
                <a:lnTo>
                  <a:pt x="1649" y="966"/>
                </a:lnTo>
                <a:lnTo>
                  <a:pt x="1648" y="969"/>
                </a:lnTo>
                <a:lnTo>
                  <a:pt x="1646" y="973"/>
                </a:lnTo>
                <a:lnTo>
                  <a:pt x="1646" y="973"/>
                </a:lnTo>
                <a:close/>
                <a:moveTo>
                  <a:pt x="1235" y="942"/>
                </a:moveTo>
                <a:lnTo>
                  <a:pt x="1235" y="942"/>
                </a:lnTo>
                <a:lnTo>
                  <a:pt x="1239" y="938"/>
                </a:lnTo>
                <a:lnTo>
                  <a:pt x="1243" y="934"/>
                </a:lnTo>
                <a:lnTo>
                  <a:pt x="1243" y="932"/>
                </a:lnTo>
                <a:lnTo>
                  <a:pt x="1242" y="932"/>
                </a:lnTo>
                <a:lnTo>
                  <a:pt x="1235" y="936"/>
                </a:lnTo>
                <a:lnTo>
                  <a:pt x="1235" y="936"/>
                </a:lnTo>
                <a:lnTo>
                  <a:pt x="1235" y="942"/>
                </a:lnTo>
                <a:lnTo>
                  <a:pt x="1235" y="942"/>
                </a:lnTo>
                <a:close/>
                <a:moveTo>
                  <a:pt x="1035" y="922"/>
                </a:moveTo>
                <a:lnTo>
                  <a:pt x="1035" y="922"/>
                </a:lnTo>
                <a:lnTo>
                  <a:pt x="1037" y="918"/>
                </a:lnTo>
                <a:lnTo>
                  <a:pt x="1035" y="917"/>
                </a:lnTo>
                <a:lnTo>
                  <a:pt x="1035" y="917"/>
                </a:lnTo>
                <a:lnTo>
                  <a:pt x="1032" y="917"/>
                </a:lnTo>
                <a:lnTo>
                  <a:pt x="1030" y="921"/>
                </a:lnTo>
                <a:lnTo>
                  <a:pt x="1028" y="924"/>
                </a:lnTo>
                <a:lnTo>
                  <a:pt x="1028" y="924"/>
                </a:lnTo>
                <a:lnTo>
                  <a:pt x="1028" y="925"/>
                </a:lnTo>
                <a:lnTo>
                  <a:pt x="1030" y="927"/>
                </a:lnTo>
                <a:lnTo>
                  <a:pt x="1032" y="925"/>
                </a:lnTo>
                <a:lnTo>
                  <a:pt x="1035" y="922"/>
                </a:lnTo>
                <a:close/>
                <a:moveTo>
                  <a:pt x="1935" y="920"/>
                </a:moveTo>
                <a:lnTo>
                  <a:pt x="1935" y="920"/>
                </a:lnTo>
                <a:lnTo>
                  <a:pt x="1933" y="918"/>
                </a:lnTo>
                <a:lnTo>
                  <a:pt x="1933" y="917"/>
                </a:lnTo>
                <a:lnTo>
                  <a:pt x="1932" y="915"/>
                </a:lnTo>
                <a:lnTo>
                  <a:pt x="1930" y="915"/>
                </a:lnTo>
                <a:lnTo>
                  <a:pt x="1926" y="918"/>
                </a:lnTo>
                <a:lnTo>
                  <a:pt x="1926" y="918"/>
                </a:lnTo>
                <a:lnTo>
                  <a:pt x="1926" y="920"/>
                </a:lnTo>
                <a:lnTo>
                  <a:pt x="1928" y="922"/>
                </a:lnTo>
                <a:lnTo>
                  <a:pt x="1928" y="924"/>
                </a:lnTo>
                <a:lnTo>
                  <a:pt x="1929" y="924"/>
                </a:lnTo>
                <a:lnTo>
                  <a:pt x="1930" y="922"/>
                </a:lnTo>
                <a:lnTo>
                  <a:pt x="1935" y="920"/>
                </a:lnTo>
                <a:lnTo>
                  <a:pt x="1935" y="920"/>
                </a:lnTo>
                <a:close/>
                <a:moveTo>
                  <a:pt x="659" y="1038"/>
                </a:moveTo>
                <a:lnTo>
                  <a:pt x="659" y="1038"/>
                </a:lnTo>
                <a:lnTo>
                  <a:pt x="659" y="1032"/>
                </a:lnTo>
                <a:lnTo>
                  <a:pt x="659" y="1029"/>
                </a:lnTo>
                <a:lnTo>
                  <a:pt x="657" y="1028"/>
                </a:lnTo>
                <a:lnTo>
                  <a:pt x="657" y="1028"/>
                </a:lnTo>
                <a:lnTo>
                  <a:pt x="657" y="1029"/>
                </a:lnTo>
                <a:lnTo>
                  <a:pt x="656" y="1031"/>
                </a:lnTo>
                <a:lnTo>
                  <a:pt x="653" y="1035"/>
                </a:lnTo>
                <a:lnTo>
                  <a:pt x="652" y="1038"/>
                </a:lnTo>
                <a:lnTo>
                  <a:pt x="653" y="1038"/>
                </a:lnTo>
                <a:lnTo>
                  <a:pt x="654" y="1039"/>
                </a:lnTo>
                <a:lnTo>
                  <a:pt x="659" y="1038"/>
                </a:lnTo>
                <a:lnTo>
                  <a:pt x="659" y="1038"/>
                </a:lnTo>
                <a:close/>
                <a:moveTo>
                  <a:pt x="2811" y="914"/>
                </a:moveTo>
                <a:lnTo>
                  <a:pt x="2811" y="914"/>
                </a:lnTo>
                <a:lnTo>
                  <a:pt x="2806" y="918"/>
                </a:lnTo>
                <a:lnTo>
                  <a:pt x="2804" y="921"/>
                </a:lnTo>
                <a:lnTo>
                  <a:pt x="2803" y="924"/>
                </a:lnTo>
                <a:lnTo>
                  <a:pt x="2803" y="924"/>
                </a:lnTo>
                <a:lnTo>
                  <a:pt x="2807" y="922"/>
                </a:lnTo>
                <a:lnTo>
                  <a:pt x="2810" y="921"/>
                </a:lnTo>
                <a:lnTo>
                  <a:pt x="2811" y="917"/>
                </a:lnTo>
                <a:lnTo>
                  <a:pt x="2811" y="914"/>
                </a:lnTo>
                <a:lnTo>
                  <a:pt x="2811" y="914"/>
                </a:lnTo>
                <a:close/>
                <a:moveTo>
                  <a:pt x="213" y="735"/>
                </a:moveTo>
                <a:lnTo>
                  <a:pt x="213" y="735"/>
                </a:lnTo>
                <a:lnTo>
                  <a:pt x="215" y="734"/>
                </a:lnTo>
                <a:lnTo>
                  <a:pt x="215" y="731"/>
                </a:lnTo>
                <a:lnTo>
                  <a:pt x="213" y="726"/>
                </a:lnTo>
                <a:lnTo>
                  <a:pt x="210" y="723"/>
                </a:lnTo>
                <a:lnTo>
                  <a:pt x="210" y="723"/>
                </a:lnTo>
                <a:lnTo>
                  <a:pt x="210" y="727"/>
                </a:lnTo>
                <a:lnTo>
                  <a:pt x="210" y="727"/>
                </a:lnTo>
                <a:lnTo>
                  <a:pt x="212" y="733"/>
                </a:lnTo>
                <a:lnTo>
                  <a:pt x="213" y="735"/>
                </a:lnTo>
                <a:lnTo>
                  <a:pt x="213" y="735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solidFill>
              <a:srgbClr val="262626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6" name="Freeform 128"/>
          <p:cNvSpPr>
            <a:spLocks noEditPoints="1"/>
          </p:cNvSpPr>
          <p:nvPr/>
        </p:nvSpPr>
        <p:spPr bwMode="auto">
          <a:xfrm rot="3820281" flipH="1">
            <a:off x="4797328" y="1767500"/>
            <a:ext cx="977215" cy="463116"/>
          </a:xfrm>
          <a:custGeom>
            <a:avLst/>
            <a:gdLst/>
            <a:ahLst/>
            <a:cxnLst>
              <a:cxn ang="0">
                <a:pos x="7" y="475"/>
              </a:cxn>
              <a:cxn ang="0">
                <a:pos x="2824" y="83"/>
              </a:cxn>
              <a:cxn ang="0">
                <a:pos x="649" y="1056"/>
              </a:cxn>
              <a:cxn ang="0">
                <a:pos x="2076" y="27"/>
              </a:cxn>
              <a:cxn ang="0">
                <a:pos x="172" y="526"/>
              </a:cxn>
              <a:cxn ang="0">
                <a:pos x="1718" y="1039"/>
              </a:cxn>
              <a:cxn ang="0">
                <a:pos x="1774" y="1068"/>
              </a:cxn>
              <a:cxn ang="0">
                <a:pos x="1781" y="1032"/>
              </a:cxn>
              <a:cxn ang="0">
                <a:pos x="333" y="936"/>
              </a:cxn>
              <a:cxn ang="0">
                <a:pos x="392" y="925"/>
              </a:cxn>
              <a:cxn ang="0">
                <a:pos x="363" y="1000"/>
              </a:cxn>
              <a:cxn ang="0">
                <a:pos x="503" y="880"/>
              </a:cxn>
              <a:cxn ang="0">
                <a:pos x="1070" y="1002"/>
              </a:cxn>
              <a:cxn ang="0">
                <a:pos x="1231" y="969"/>
              </a:cxn>
              <a:cxn ang="0">
                <a:pos x="1562" y="1066"/>
              </a:cxn>
              <a:cxn ang="0">
                <a:pos x="2570" y="952"/>
              </a:cxn>
              <a:cxn ang="0">
                <a:pos x="2350" y="939"/>
              </a:cxn>
              <a:cxn ang="0">
                <a:pos x="2269" y="1060"/>
              </a:cxn>
              <a:cxn ang="0">
                <a:pos x="2003" y="943"/>
              </a:cxn>
              <a:cxn ang="0">
                <a:pos x="290" y="863"/>
              </a:cxn>
              <a:cxn ang="0">
                <a:pos x="2193" y="1080"/>
              </a:cxn>
              <a:cxn ang="0">
                <a:pos x="444" y="1031"/>
              </a:cxn>
              <a:cxn ang="0">
                <a:pos x="1999" y="1059"/>
              </a:cxn>
              <a:cxn ang="0">
                <a:pos x="2788" y="924"/>
              </a:cxn>
              <a:cxn ang="0">
                <a:pos x="1208" y="1000"/>
              </a:cxn>
              <a:cxn ang="0">
                <a:pos x="1020" y="1032"/>
              </a:cxn>
              <a:cxn ang="0">
                <a:pos x="1107" y="1032"/>
              </a:cxn>
              <a:cxn ang="0">
                <a:pos x="2071" y="1081"/>
              </a:cxn>
              <a:cxn ang="0">
                <a:pos x="1980" y="938"/>
              </a:cxn>
              <a:cxn ang="0">
                <a:pos x="46" y="415"/>
              </a:cxn>
              <a:cxn ang="0">
                <a:pos x="886" y="1049"/>
              </a:cxn>
              <a:cxn ang="0">
                <a:pos x="867" y="1023"/>
              </a:cxn>
              <a:cxn ang="0">
                <a:pos x="151" y="558"/>
              </a:cxn>
              <a:cxn ang="0">
                <a:pos x="28" y="478"/>
              </a:cxn>
              <a:cxn ang="0">
                <a:pos x="116" y="433"/>
              </a:cxn>
              <a:cxn ang="0">
                <a:pos x="1842" y="1067"/>
              </a:cxn>
              <a:cxn ang="0">
                <a:pos x="958" y="921"/>
              </a:cxn>
              <a:cxn ang="0">
                <a:pos x="50" y="891"/>
              </a:cxn>
              <a:cxn ang="0">
                <a:pos x="209" y="842"/>
              </a:cxn>
              <a:cxn ang="0">
                <a:pos x="595" y="904"/>
              </a:cxn>
              <a:cxn ang="0">
                <a:pos x="1419" y="903"/>
              </a:cxn>
              <a:cxn ang="0">
                <a:pos x="129" y="571"/>
              </a:cxn>
              <a:cxn ang="0">
                <a:pos x="668" y="1009"/>
              </a:cxn>
              <a:cxn ang="0">
                <a:pos x="54" y="727"/>
              </a:cxn>
              <a:cxn ang="0">
                <a:pos x="146" y="428"/>
              </a:cxn>
              <a:cxn ang="0">
                <a:pos x="40" y="824"/>
              </a:cxn>
              <a:cxn ang="0">
                <a:pos x="300" y="922"/>
              </a:cxn>
              <a:cxn ang="0">
                <a:pos x="234" y="807"/>
              </a:cxn>
              <a:cxn ang="0">
                <a:pos x="2516" y="34"/>
              </a:cxn>
              <a:cxn ang="0">
                <a:pos x="2397" y="1012"/>
              </a:cxn>
              <a:cxn ang="0">
                <a:pos x="2110" y="911"/>
              </a:cxn>
              <a:cxn ang="0">
                <a:pos x="179" y="845"/>
              </a:cxn>
              <a:cxn ang="0">
                <a:pos x="1700" y="907"/>
              </a:cxn>
              <a:cxn ang="0">
                <a:pos x="1617" y="931"/>
              </a:cxn>
              <a:cxn ang="0">
                <a:pos x="2731" y="1011"/>
              </a:cxn>
              <a:cxn ang="0">
                <a:pos x="1645" y="1053"/>
              </a:cxn>
              <a:cxn ang="0">
                <a:pos x="462" y="1005"/>
              </a:cxn>
              <a:cxn ang="0">
                <a:pos x="2332" y="969"/>
              </a:cxn>
              <a:cxn ang="0">
                <a:pos x="2433" y="946"/>
              </a:cxn>
              <a:cxn ang="0">
                <a:pos x="1077" y="998"/>
              </a:cxn>
              <a:cxn ang="0">
                <a:pos x="2776" y="941"/>
              </a:cxn>
              <a:cxn ang="0">
                <a:pos x="82" y="727"/>
              </a:cxn>
              <a:cxn ang="0">
                <a:pos x="1930" y="922"/>
              </a:cxn>
            </a:cxnLst>
            <a:rect l="0" t="0" r="r" b="b"/>
            <a:pathLst>
              <a:path w="2921" h="1098">
                <a:moveTo>
                  <a:pt x="633" y="1063"/>
                </a:moveTo>
                <a:lnTo>
                  <a:pt x="633" y="1063"/>
                </a:lnTo>
                <a:lnTo>
                  <a:pt x="629" y="1063"/>
                </a:lnTo>
                <a:lnTo>
                  <a:pt x="626" y="1063"/>
                </a:lnTo>
                <a:lnTo>
                  <a:pt x="625" y="1060"/>
                </a:lnTo>
                <a:lnTo>
                  <a:pt x="626" y="1054"/>
                </a:lnTo>
                <a:lnTo>
                  <a:pt x="626" y="1054"/>
                </a:lnTo>
                <a:lnTo>
                  <a:pt x="586" y="1053"/>
                </a:lnTo>
                <a:lnTo>
                  <a:pt x="542" y="1053"/>
                </a:lnTo>
                <a:lnTo>
                  <a:pt x="452" y="1052"/>
                </a:lnTo>
                <a:lnTo>
                  <a:pt x="406" y="1050"/>
                </a:lnTo>
                <a:lnTo>
                  <a:pt x="362" y="1046"/>
                </a:lnTo>
                <a:lnTo>
                  <a:pt x="320" y="1042"/>
                </a:lnTo>
                <a:lnTo>
                  <a:pt x="279" y="1035"/>
                </a:lnTo>
                <a:lnTo>
                  <a:pt x="279" y="1035"/>
                </a:lnTo>
                <a:lnTo>
                  <a:pt x="278" y="1035"/>
                </a:lnTo>
                <a:lnTo>
                  <a:pt x="275" y="1036"/>
                </a:lnTo>
                <a:lnTo>
                  <a:pt x="268" y="1042"/>
                </a:lnTo>
                <a:lnTo>
                  <a:pt x="265" y="1043"/>
                </a:lnTo>
                <a:lnTo>
                  <a:pt x="262" y="1043"/>
                </a:lnTo>
                <a:lnTo>
                  <a:pt x="260" y="1043"/>
                </a:lnTo>
                <a:lnTo>
                  <a:pt x="257" y="1039"/>
                </a:lnTo>
                <a:lnTo>
                  <a:pt x="257" y="1039"/>
                </a:lnTo>
                <a:lnTo>
                  <a:pt x="254" y="1036"/>
                </a:lnTo>
                <a:lnTo>
                  <a:pt x="250" y="1033"/>
                </a:lnTo>
                <a:lnTo>
                  <a:pt x="243" y="1032"/>
                </a:lnTo>
                <a:lnTo>
                  <a:pt x="237" y="1032"/>
                </a:lnTo>
                <a:lnTo>
                  <a:pt x="223" y="1033"/>
                </a:lnTo>
                <a:lnTo>
                  <a:pt x="210" y="1033"/>
                </a:lnTo>
                <a:lnTo>
                  <a:pt x="210" y="1033"/>
                </a:lnTo>
                <a:lnTo>
                  <a:pt x="181" y="1031"/>
                </a:lnTo>
                <a:lnTo>
                  <a:pt x="154" y="1025"/>
                </a:lnTo>
                <a:lnTo>
                  <a:pt x="130" y="1018"/>
                </a:lnTo>
                <a:lnTo>
                  <a:pt x="106" y="1008"/>
                </a:lnTo>
                <a:lnTo>
                  <a:pt x="85" y="998"/>
                </a:lnTo>
                <a:lnTo>
                  <a:pt x="64" y="987"/>
                </a:lnTo>
                <a:lnTo>
                  <a:pt x="45" y="974"/>
                </a:lnTo>
                <a:lnTo>
                  <a:pt x="26" y="962"/>
                </a:lnTo>
                <a:lnTo>
                  <a:pt x="26" y="962"/>
                </a:lnTo>
                <a:lnTo>
                  <a:pt x="18" y="934"/>
                </a:lnTo>
                <a:lnTo>
                  <a:pt x="11" y="904"/>
                </a:lnTo>
                <a:lnTo>
                  <a:pt x="7" y="875"/>
                </a:lnTo>
                <a:lnTo>
                  <a:pt x="4" y="845"/>
                </a:lnTo>
                <a:lnTo>
                  <a:pt x="2" y="814"/>
                </a:lnTo>
                <a:lnTo>
                  <a:pt x="4" y="785"/>
                </a:lnTo>
                <a:lnTo>
                  <a:pt x="7" y="755"/>
                </a:lnTo>
                <a:lnTo>
                  <a:pt x="11" y="727"/>
                </a:lnTo>
                <a:lnTo>
                  <a:pt x="11" y="727"/>
                </a:lnTo>
                <a:lnTo>
                  <a:pt x="7" y="629"/>
                </a:lnTo>
                <a:lnTo>
                  <a:pt x="5" y="578"/>
                </a:lnTo>
                <a:lnTo>
                  <a:pt x="5" y="526"/>
                </a:lnTo>
                <a:lnTo>
                  <a:pt x="7" y="475"/>
                </a:lnTo>
                <a:lnTo>
                  <a:pt x="8" y="423"/>
                </a:lnTo>
                <a:lnTo>
                  <a:pt x="11" y="374"/>
                </a:lnTo>
                <a:lnTo>
                  <a:pt x="16" y="326"/>
                </a:lnTo>
                <a:lnTo>
                  <a:pt x="16" y="326"/>
                </a:lnTo>
                <a:lnTo>
                  <a:pt x="14" y="331"/>
                </a:lnTo>
                <a:lnTo>
                  <a:pt x="11" y="335"/>
                </a:lnTo>
                <a:lnTo>
                  <a:pt x="7" y="339"/>
                </a:lnTo>
                <a:lnTo>
                  <a:pt x="4" y="341"/>
                </a:lnTo>
                <a:lnTo>
                  <a:pt x="0" y="341"/>
                </a:lnTo>
                <a:lnTo>
                  <a:pt x="0" y="341"/>
                </a:lnTo>
                <a:lnTo>
                  <a:pt x="40" y="273"/>
                </a:lnTo>
                <a:lnTo>
                  <a:pt x="82" y="208"/>
                </a:lnTo>
                <a:lnTo>
                  <a:pt x="104" y="178"/>
                </a:lnTo>
                <a:lnTo>
                  <a:pt x="126" y="147"/>
                </a:lnTo>
                <a:lnTo>
                  <a:pt x="148" y="117"/>
                </a:lnTo>
                <a:lnTo>
                  <a:pt x="172" y="89"/>
                </a:lnTo>
                <a:lnTo>
                  <a:pt x="172" y="89"/>
                </a:lnTo>
                <a:lnTo>
                  <a:pt x="178" y="74"/>
                </a:lnTo>
                <a:lnTo>
                  <a:pt x="185" y="61"/>
                </a:lnTo>
                <a:lnTo>
                  <a:pt x="195" y="51"/>
                </a:lnTo>
                <a:lnTo>
                  <a:pt x="205" y="41"/>
                </a:lnTo>
                <a:lnTo>
                  <a:pt x="217" y="34"/>
                </a:lnTo>
                <a:lnTo>
                  <a:pt x="231" y="29"/>
                </a:lnTo>
                <a:lnTo>
                  <a:pt x="245" y="23"/>
                </a:lnTo>
                <a:lnTo>
                  <a:pt x="262" y="19"/>
                </a:lnTo>
                <a:lnTo>
                  <a:pt x="262" y="19"/>
                </a:lnTo>
                <a:lnTo>
                  <a:pt x="281" y="13"/>
                </a:lnTo>
                <a:lnTo>
                  <a:pt x="299" y="10"/>
                </a:lnTo>
                <a:lnTo>
                  <a:pt x="340" y="5"/>
                </a:lnTo>
                <a:lnTo>
                  <a:pt x="383" y="2"/>
                </a:lnTo>
                <a:lnTo>
                  <a:pt x="428" y="0"/>
                </a:lnTo>
                <a:lnTo>
                  <a:pt x="475" y="0"/>
                </a:lnTo>
                <a:lnTo>
                  <a:pt x="519" y="3"/>
                </a:lnTo>
                <a:lnTo>
                  <a:pt x="608" y="9"/>
                </a:lnTo>
                <a:lnTo>
                  <a:pt x="608" y="9"/>
                </a:lnTo>
                <a:lnTo>
                  <a:pt x="715" y="6"/>
                </a:lnTo>
                <a:lnTo>
                  <a:pt x="819" y="6"/>
                </a:lnTo>
                <a:lnTo>
                  <a:pt x="1030" y="8"/>
                </a:lnTo>
                <a:lnTo>
                  <a:pt x="1134" y="8"/>
                </a:lnTo>
                <a:lnTo>
                  <a:pt x="1239" y="8"/>
                </a:lnTo>
                <a:lnTo>
                  <a:pt x="1346" y="5"/>
                </a:lnTo>
                <a:lnTo>
                  <a:pt x="1451" y="0"/>
                </a:lnTo>
                <a:lnTo>
                  <a:pt x="2653" y="23"/>
                </a:lnTo>
                <a:lnTo>
                  <a:pt x="2653" y="23"/>
                </a:lnTo>
                <a:lnTo>
                  <a:pt x="2681" y="24"/>
                </a:lnTo>
                <a:lnTo>
                  <a:pt x="2706" y="27"/>
                </a:lnTo>
                <a:lnTo>
                  <a:pt x="2730" y="33"/>
                </a:lnTo>
                <a:lnTo>
                  <a:pt x="2752" y="40"/>
                </a:lnTo>
                <a:lnTo>
                  <a:pt x="2772" y="48"/>
                </a:lnTo>
                <a:lnTo>
                  <a:pt x="2790" y="58"/>
                </a:lnTo>
                <a:lnTo>
                  <a:pt x="2809" y="69"/>
                </a:lnTo>
                <a:lnTo>
                  <a:pt x="2824" y="83"/>
                </a:lnTo>
                <a:lnTo>
                  <a:pt x="2838" y="97"/>
                </a:lnTo>
                <a:lnTo>
                  <a:pt x="2849" y="114"/>
                </a:lnTo>
                <a:lnTo>
                  <a:pt x="2861" y="131"/>
                </a:lnTo>
                <a:lnTo>
                  <a:pt x="2870" y="151"/>
                </a:lnTo>
                <a:lnTo>
                  <a:pt x="2879" y="171"/>
                </a:lnTo>
                <a:lnTo>
                  <a:pt x="2884" y="193"/>
                </a:lnTo>
                <a:lnTo>
                  <a:pt x="2890" y="215"/>
                </a:lnTo>
                <a:lnTo>
                  <a:pt x="2894" y="239"/>
                </a:lnTo>
                <a:lnTo>
                  <a:pt x="2894" y="239"/>
                </a:lnTo>
                <a:lnTo>
                  <a:pt x="2893" y="270"/>
                </a:lnTo>
                <a:lnTo>
                  <a:pt x="2893" y="301"/>
                </a:lnTo>
                <a:lnTo>
                  <a:pt x="2896" y="363"/>
                </a:lnTo>
                <a:lnTo>
                  <a:pt x="2901" y="423"/>
                </a:lnTo>
                <a:lnTo>
                  <a:pt x="2907" y="482"/>
                </a:lnTo>
                <a:lnTo>
                  <a:pt x="2907" y="482"/>
                </a:lnTo>
                <a:lnTo>
                  <a:pt x="2910" y="516"/>
                </a:lnTo>
                <a:lnTo>
                  <a:pt x="2911" y="551"/>
                </a:lnTo>
                <a:lnTo>
                  <a:pt x="2913" y="619"/>
                </a:lnTo>
                <a:lnTo>
                  <a:pt x="2914" y="688"/>
                </a:lnTo>
                <a:lnTo>
                  <a:pt x="2917" y="723"/>
                </a:lnTo>
                <a:lnTo>
                  <a:pt x="2921" y="758"/>
                </a:lnTo>
                <a:lnTo>
                  <a:pt x="2921" y="758"/>
                </a:lnTo>
                <a:lnTo>
                  <a:pt x="2900" y="800"/>
                </a:lnTo>
                <a:lnTo>
                  <a:pt x="2879" y="841"/>
                </a:lnTo>
                <a:lnTo>
                  <a:pt x="2855" y="882"/>
                </a:lnTo>
                <a:lnTo>
                  <a:pt x="2831" y="920"/>
                </a:lnTo>
                <a:lnTo>
                  <a:pt x="2804" y="956"/>
                </a:lnTo>
                <a:lnTo>
                  <a:pt x="2790" y="973"/>
                </a:lnTo>
                <a:lnTo>
                  <a:pt x="2775" y="990"/>
                </a:lnTo>
                <a:lnTo>
                  <a:pt x="2759" y="1005"/>
                </a:lnTo>
                <a:lnTo>
                  <a:pt x="2743" y="1021"/>
                </a:lnTo>
                <a:lnTo>
                  <a:pt x="2726" y="1036"/>
                </a:lnTo>
                <a:lnTo>
                  <a:pt x="2709" y="1050"/>
                </a:lnTo>
                <a:lnTo>
                  <a:pt x="2709" y="1050"/>
                </a:lnTo>
                <a:lnTo>
                  <a:pt x="2699" y="1056"/>
                </a:lnTo>
                <a:lnTo>
                  <a:pt x="2689" y="1061"/>
                </a:lnTo>
                <a:lnTo>
                  <a:pt x="2668" y="1070"/>
                </a:lnTo>
                <a:lnTo>
                  <a:pt x="2644" y="1077"/>
                </a:lnTo>
                <a:lnTo>
                  <a:pt x="2619" y="1081"/>
                </a:lnTo>
                <a:lnTo>
                  <a:pt x="2594" y="1085"/>
                </a:lnTo>
                <a:lnTo>
                  <a:pt x="2565" y="1087"/>
                </a:lnTo>
                <a:lnTo>
                  <a:pt x="2508" y="1090"/>
                </a:lnTo>
                <a:lnTo>
                  <a:pt x="2508" y="1090"/>
                </a:lnTo>
                <a:lnTo>
                  <a:pt x="2363" y="1092"/>
                </a:lnTo>
                <a:lnTo>
                  <a:pt x="2224" y="1095"/>
                </a:lnTo>
                <a:lnTo>
                  <a:pt x="1942" y="1098"/>
                </a:lnTo>
                <a:lnTo>
                  <a:pt x="1942" y="1098"/>
                </a:lnTo>
                <a:lnTo>
                  <a:pt x="1909" y="1098"/>
                </a:lnTo>
                <a:lnTo>
                  <a:pt x="1880" y="1098"/>
                </a:lnTo>
                <a:lnTo>
                  <a:pt x="1818" y="1095"/>
                </a:lnTo>
                <a:lnTo>
                  <a:pt x="649" y="1056"/>
                </a:lnTo>
                <a:lnTo>
                  <a:pt x="649" y="1056"/>
                </a:lnTo>
                <a:lnTo>
                  <a:pt x="645" y="1057"/>
                </a:lnTo>
                <a:lnTo>
                  <a:pt x="640" y="1059"/>
                </a:lnTo>
                <a:lnTo>
                  <a:pt x="633" y="1063"/>
                </a:lnTo>
                <a:lnTo>
                  <a:pt x="633" y="1063"/>
                </a:lnTo>
                <a:close/>
                <a:moveTo>
                  <a:pt x="2785" y="862"/>
                </a:moveTo>
                <a:lnTo>
                  <a:pt x="2785" y="862"/>
                </a:lnTo>
                <a:lnTo>
                  <a:pt x="2797" y="860"/>
                </a:lnTo>
                <a:lnTo>
                  <a:pt x="2809" y="858"/>
                </a:lnTo>
                <a:lnTo>
                  <a:pt x="2820" y="853"/>
                </a:lnTo>
                <a:lnTo>
                  <a:pt x="2830" y="849"/>
                </a:lnTo>
                <a:lnTo>
                  <a:pt x="2838" y="844"/>
                </a:lnTo>
                <a:lnTo>
                  <a:pt x="2848" y="838"/>
                </a:lnTo>
                <a:lnTo>
                  <a:pt x="2855" y="832"/>
                </a:lnTo>
                <a:lnTo>
                  <a:pt x="2862" y="824"/>
                </a:lnTo>
                <a:lnTo>
                  <a:pt x="2869" y="817"/>
                </a:lnTo>
                <a:lnTo>
                  <a:pt x="2875" y="808"/>
                </a:lnTo>
                <a:lnTo>
                  <a:pt x="2886" y="790"/>
                </a:lnTo>
                <a:lnTo>
                  <a:pt x="2893" y="769"/>
                </a:lnTo>
                <a:lnTo>
                  <a:pt x="2900" y="748"/>
                </a:lnTo>
                <a:lnTo>
                  <a:pt x="2900" y="748"/>
                </a:lnTo>
                <a:lnTo>
                  <a:pt x="2899" y="688"/>
                </a:lnTo>
                <a:lnTo>
                  <a:pt x="2897" y="629"/>
                </a:lnTo>
                <a:lnTo>
                  <a:pt x="2893" y="512"/>
                </a:lnTo>
                <a:lnTo>
                  <a:pt x="2884" y="395"/>
                </a:lnTo>
                <a:lnTo>
                  <a:pt x="2877" y="279"/>
                </a:lnTo>
                <a:lnTo>
                  <a:pt x="2877" y="279"/>
                </a:lnTo>
                <a:lnTo>
                  <a:pt x="2877" y="260"/>
                </a:lnTo>
                <a:lnTo>
                  <a:pt x="2877" y="244"/>
                </a:lnTo>
                <a:lnTo>
                  <a:pt x="2876" y="227"/>
                </a:lnTo>
                <a:lnTo>
                  <a:pt x="2873" y="211"/>
                </a:lnTo>
                <a:lnTo>
                  <a:pt x="2869" y="196"/>
                </a:lnTo>
                <a:lnTo>
                  <a:pt x="2865" y="182"/>
                </a:lnTo>
                <a:lnTo>
                  <a:pt x="2861" y="169"/>
                </a:lnTo>
                <a:lnTo>
                  <a:pt x="2854" y="155"/>
                </a:lnTo>
                <a:lnTo>
                  <a:pt x="2848" y="144"/>
                </a:lnTo>
                <a:lnTo>
                  <a:pt x="2840" y="133"/>
                </a:lnTo>
                <a:lnTo>
                  <a:pt x="2824" y="111"/>
                </a:lnTo>
                <a:lnTo>
                  <a:pt x="2806" y="92"/>
                </a:lnTo>
                <a:lnTo>
                  <a:pt x="2786" y="75"/>
                </a:lnTo>
                <a:lnTo>
                  <a:pt x="2786" y="75"/>
                </a:lnTo>
                <a:lnTo>
                  <a:pt x="2734" y="68"/>
                </a:lnTo>
                <a:lnTo>
                  <a:pt x="2682" y="62"/>
                </a:lnTo>
                <a:lnTo>
                  <a:pt x="2629" y="60"/>
                </a:lnTo>
                <a:lnTo>
                  <a:pt x="2574" y="55"/>
                </a:lnTo>
                <a:lnTo>
                  <a:pt x="2466" y="50"/>
                </a:lnTo>
                <a:lnTo>
                  <a:pt x="2412" y="45"/>
                </a:lnTo>
                <a:lnTo>
                  <a:pt x="2360" y="41"/>
                </a:lnTo>
                <a:lnTo>
                  <a:pt x="2360" y="41"/>
                </a:lnTo>
                <a:lnTo>
                  <a:pt x="2314" y="37"/>
                </a:lnTo>
                <a:lnTo>
                  <a:pt x="2268" y="34"/>
                </a:lnTo>
                <a:lnTo>
                  <a:pt x="2172" y="30"/>
                </a:lnTo>
                <a:lnTo>
                  <a:pt x="2076" y="27"/>
                </a:lnTo>
                <a:lnTo>
                  <a:pt x="1980" y="27"/>
                </a:lnTo>
                <a:lnTo>
                  <a:pt x="1786" y="27"/>
                </a:lnTo>
                <a:lnTo>
                  <a:pt x="1689" y="26"/>
                </a:lnTo>
                <a:lnTo>
                  <a:pt x="1593" y="22"/>
                </a:lnTo>
                <a:lnTo>
                  <a:pt x="1593" y="22"/>
                </a:lnTo>
                <a:lnTo>
                  <a:pt x="1550" y="20"/>
                </a:lnTo>
                <a:lnTo>
                  <a:pt x="1505" y="19"/>
                </a:lnTo>
                <a:lnTo>
                  <a:pt x="1416" y="19"/>
                </a:lnTo>
                <a:lnTo>
                  <a:pt x="1329" y="22"/>
                </a:lnTo>
                <a:lnTo>
                  <a:pt x="1243" y="24"/>
                </a:lnTo>
                <a:lnTo>
                  <a:pt x="1157" y="27"/>
                </a:lnTo>
                <a:lnTo>
                  <a:pt x="1070" y="30"/>
                </a:lnTo>
                <a:lnTo>
                  <a:pt x="986" y="30"/>
                </a:lnTo>
                <a:lnTo>
                  <a:pt x="942" y="29"/>
                </a:lnTo>
                <a:lnTo>
                  <a:pt x="900" y="27"/>
                </a:lnTo>
                <a:lnTo>
                  <a:pt x="900" y="27"/>
                </a:lnTo>
                <a:lnTo>
                  <a:pt x="848" y="26"/>
                </a:lnTo>
                <a:lnTo>
                  <a:pt x="796" y="24"/>
                </a:lnTo>
                <a:lnTo>
                  <a:pt x="694" y="26"/>
                </a:lnTo>
                <a:lnTo>
                  <a:pt x="642" y="27"/>
                </a:lnTo>
                <a:lnTo>
                  <a:pt x="590" y="27"/>
                </a:lnTo>
                <a:lnTo>
                  <a:pt x="536" y="26"/>
                </a:lnTo>
                <a:lnTo>
                  <a:pt x="483" y="22"/>
                </a:lnTo>
                <a:lnTo>
                  <a:pt x="483" y="22"/>
                </a:lnTo>
                <a:lnTo>
                  <a:pt x="487" y="24"/>
                </a:lnTo>
                <a:lnTo>
                  <a:pt x="493" y="27"/>
                </a:lnTo>
                <a:lnTo>
                  <a:pt x="493" y="27"/>
                </a:lnTo>
                <a:lnTo>
                  <a:pt x="489" y="29"/>
                </a:lnTo>
                <a:lnTo>
                  <a:pt x="484" y="27"/>
                </a:lnTo>
                <a:lnTo>
                  <a:pt x="477" y="26"/>
                </a:lnTo>
                <a:lnTo>
                  <a:pt x="477" y="26"/>
                </a:lnTo>
                <a:lnTo>
                  <a:pt x="448" y="24"/>
                </a:lnTo>
                <a:lnTo>
                  <a:pt x="418" y="26"/>
                </a:lnTo>
                <a:lnTo>
                  <a:pt x="359" y="29"/>
                </a:lnTo>
                <a:lnTo>
                  <a:pt x="302" y="33"/>
                </a:lnTo>
                <a:lnTo>
                  <a:pt x="248" y="38"/>
                </a:lnTo>
                <a:lnTo>
                  <a:pt x="248" y="38"/>
                </a:lnTo>
                <a:lnTo>
                  <a:pt x="240" y="44"/>
                </a:lnTo>
                <a:lnTo>
                  <a:pt x="231" y="50"/>
                </a:lnTo>
                <a:lnTo>
                  <a:pt x="217" y="64"/>
                </a:lnTo>
                <a:lnTo>
                  <a:pt x="193" y="90"/>
                </a:lnTo>
                <a:lnTo>
                  <a:pt x="193" y="90"/>
                </a:lnTo>
                <a:lnTo>
                  <a:pt x="188" y="106"/>
                </a:lnTo>
                <a:lnTo>
                  <a:pt x="185" y="123"/>
                </a:lnTo>
                <a:lnTo>
                  <a:pt x="181" y="138"/>
                </a:lnTo>
                <a:lnTo>
                  <a:pt x="175" y="155"/>
                </a:lnTo>
                <a:lnTo>
                  <a:pt x="175" y="155"/>
                </a:lnTo>
                <a:lnTo>
                  <a:pt x="171" y="275"/>
                </a:lnTo>
                <a:lnTo>
                  <a:pt x="170" y="336"/>
                </a:lnTo>
                <a:lnTo>
                  <a:pt x="170" y="400"/>
                </a:lnTo>
                <a:lnTo>
                  <a:pt x="171" y="463"/>
                </a:lnTo>
                <a:lnTo>
                  <a:pt x="172" y="526"/>
                </a:lnTo>
                <a:lnTo>
                  <a:pt x="177" y="588"/>
                </a:lnTo>
                <a:lnTo>
                  <a:pt x="182" y="648"/>
                </a:lnTo>
                <a:lnTo>
                  <a:pt x="182" y="648"/>
                </a:lnTo>
                <a:lnTo>
                  <a:pt x="189" y="676"/>
                </a:lnTo>
                <a:lnTo>
                  <a:pt x="198" y="705"/>
                </a:lnTo>
                <a:lnTo>
                  <a:pt x="208" y="731"/>
                </a:lnTo>
                <a:lnTo>
                  <a:pt x="219" y="755"/>
                </a:lnTo>
                <a:lnTo>
                  <a:pt x="231" y="779"/>
                </a:lnTo>
                <a:lnTo>
                  <a:pt x="245" y="799"/>
                </a:lnTo>
                <a:lnTo>
                  <a:pt x="254" y="808"/>
                </a:lnTo>
                <a:lnTo>
                  <a:pt x="262" y="817"/>
                </a:lnTo>
                <a:lnTo>
                  <a:pt x="271" y="824"/>
                </a:lnTo>
                <a:lnTo>
                  <a:pt x="281" y="831"/>
                </a:lnTo>
                <a:lnTo>
                  <a:pt x="281" y="831"/>
                </a:lnTo>
                <a:lnTo>
                  <a:pt x="302" y="837"/>
                </a:lnTo>
                <a:lnTo>
                  <a:pt x="321" y="841"/>
                </a:lnTo>
                <a:lnTo>
                  <a:pt x="363" y="846"/>
                </a:lnTo>
                <a:lnTo>
                  <a:pt x="408" y="849"/>
                </a:lnTo>
                <a:lnTo>
                  <a:pt x="453" y="851"/>
                </a:lnTo>
                <a:lnTo>
                  <a:pt x="498" y="851"/>
                </a:lnTo>
                <a:lnTo>
                  <a:pt x="543" y="849"/>
                </a:lnTo>
                <a:lnTo>
                  <a:pt x="632" y="848"/>
                </a:lnTo>
                <a:lnTo>
                  <a:pt x="632" y="848"/>
                </a:lnTo>
                <a:lnTo>
                  <a:pt x="791" y="849"/>
                </a:lnTo>
                <a:lnTo>
                  <a:pt x="948" y="852"/>
                </a:lnTo>
                <a:lnTo>
                  <a:pt x="1104" y="855"/>
                </a:lnTo>
                <a:lnTo>
                  <a:pt x="1259" y="859"/>
                </a:lnTo>
                <a:lnTo>
                  <a:pt x="1569" y="870"/>
                </a:lnTo>
                <a:lnTo>
                  <a:pt x="1883" y="883"/>
                </a:lnTo>
                <a:lnTo>
                  <a:pt x="1883" y="883"/>
                </a:lnTo>
                <a:lnTo>
                  <a:pt x="2019" y="889"/>
                </a:lnTo>
                <a:lnTo>
                  <a:pt x="2157" y="893"/>
                </a:lnTo>
                <a:lnTo>
                  <a:pt x="2296" y="896"/>
                </a:lnTo>
                <a:lnTo>
                  <a:pt x="2366" y="896"/>
                </a:lnTo>
                <a:lnTo>
                  <a:pt x="2436" y="894"/>
                </a:lnTo>
                <a:lnTo>
                  <a:pt x="2436" y="894"/>
                </a:lnTo>
                <a:lnTo>
                  <a:pt x="2516" y="893"/>
                </a:lnTo>
                <a:lnTo>
                  <a:pt x="2596" y="891"/>
                </a:lnTo>
                <a:lnTo>
                  <a:pt x="2637" y="890"/>
                </a:lnTo>
                <a:lnTo>
                  <a:pt x="2679" y="887"/>
                </a:lnTo>
                <a:lnTo>
                  <a:pt x="2720" y="883"/>
                </a:lnTo>
                <a:lnTo>
                  <a:pt x="2761" y="877"/>
                </a:lnTo>
                <a:lnTo>
                  <a:pt x="2761" y="877"/>
                </a:lnTo>
                <a:lnTo>
                  <a:pt x="2762" y="872"/>
                </a:lnTo>
                <a:lnTo>
                  <a:pt x="2765" y="868"/>
                </a:lnTo>
                <a:lnTo>
                  <a:pt x="2768" y="866"/>
                </a:lnTo>
                <a:lnTo>
                  <a:pt x="2771" y="863"/>
                </a:lnTo>
                <a:lnTo>
                  <a:pt x="2778" y="862"/>
                </a:lnTo>
                <a:lnTo>
                  <a:pt x="2785" y="862"/>
                </a:lnTo>
                <a:lnTo>
                  <a:pt x="2785" y="862"/>
                </a:lnTo>
                <a:close/>
                <a:moveTo>
                  <a:pt x="1718" y="1039"/>
                </a:moveTo>
                <a:lnTo>
                  <a:pt x="1718" y="1039"/>
                </a:lnTo>
                <a:lnTo>
                  <a:pt x="1727" y="1025"/>
                </a:lnTo>
                <a:lnTo>
                  <a:pt x="1734" y="1012"/>
                </a:lnTo>
                <a:lnTo>
                  <a:pt x="1748" y="983"/>
                </a:lnTo>
                <a:lnTo>
                  <a:pt x="1763" y="955"/>
                </a:lnTo>
                <a:lnTo>
                  <a:pt x="1772" y="942"/>
                </a:lnTo>
                <a:lnTo>
                  <a:pt x="1781" y="929"/>
                </a:lnTo>
                <a:lnTo>
                  <a:pt x="1749" y="998"/>
                </a:lnTo>
                <a:lnTo>
                  <a:pt x="1749" y="998"/>
                </a:lnTo>
                <a:lnTo>
                  <a:pt x="1798" y="945"/>
                </a:lnTo>
                <a:lnTo>
                  <a:pt x="1824" y="921"/>
                </a:lnTo>
                <a:lnTo>
                  <a:pt x="1850" y="897"/>
                </a:lnTo>
                <a:lnTo>
                  <a:pt x="1850" y="897"/>
                </a:lnTo>
                <a:lnTo>
                  <a:pt x="1842" y="896"/>
                </a:lnTo>
                <a:lnTo>
                  <a:pt x="1831" y="896"/>
                </a:lnTo>
                <a:lnTo>
                  <a:pt x="1809" y="896"/>
                </a:lnTo>
                <a:lnTo>
                  <a:pt x="1809" y="896"/>
                </a:lnTo>
                <a:lnTo>
                  <a:pt x="1807" y="896"/>
                </a:lnTo>
                <a:lnTo>
                  <a:pt x="1804" y="897"/>
                </a:lnTo>
                <a:lnTo>
                  <a:pt x="1801" y="901"/>
                </a:lnTo>
                <a:lnTo>
                  <a:pt x="1800" y="907"/>
                </a:lnTo>
                <a:lnTo>
                  <a:pt x="1798" y="910"/>
                </a:lnTo>
                <a:lnTo>
                  <a:pt x="1795" y="912"/>
                </a:lnTo>
                <a:lnTo>
                  <a:pt x="1795" y="912"/>
                </a:lnTo>
                <a:lnTo>
                  <a:pt x="1794" y="910"/>
                </a:lnTo>
                <a:lnTo>
                  <a:pt x="1794" y="907"/>
                </a:lnTo>
                <a:lnTo>
                  <a:pt x="1795" y="901"/>
                </a:lnTo>
                <a:lnTo>
                  <a:pt x="1798" y="897"/>
                </a:lnTo>
                <a:lnTo>
                  <a:pt x="1798" y="896"/>
                </a:lnTo>
                <a:lnTo>
                  <a:pt x="1797" y="894"/>
                </a:lnTo>
                <a:lnTo>
                  <a:pt x="1797" y="894"/>
                </a:lnTo>
                <a:lnTo>
                  <a:pt x="1791" y="893"/>
                </a:lnTo>
                <a:lnTo>
                  <a:pt x="1783" y="893"/>
                </a:lnTo>
                <a:lnTo>
                  <a:pt x="1770" y="894"/>
                </a:lnTo>
                <a:lnTo>
                  <a:pt x="1770" y="894"/>
                </a:lnTo>
                <a:lnTo>
                  <a:pt x="1773" y="898"/>
                </a:lnTo>
                <a:lnTo>
                  <a:pt x="1772" y="903"/>
                </a:lnTo>
                <a:lnTo>
                  <a:pt x="1770" y="907"/>
                </a:lnTo>
                <a:lnTo>
                  <a:pt x="1769" y="911"/>
                </a:lnTo>
                <a:lnTo>
                  <a:pt x="1769" y="911"/>
                </a:lnTo>
                <a:lnTo>
                  <a:pt x="1739" y="952"/>
                </a:lnTo>
                <a:lnTo>
                  <a:pt x="1710" y="991"/>
                </a:lnTo>
                <a:lnTo>
                  <a:pt x="1682" y="1032"/>
                </a:lnTo>
                <a:lnTo>
                  <a:pt x="1668" y="1053"/>
                </a:lnTo>
                <a:lnTo>
                  <a:pt x="1655" y="1074"/>
                </a:lnTo>
                <a:lnTo>
                  <a:pt x="1655" y="1074"/>
                </a:lnTo>
                <a:lnTo>
                  <a:pt x="1673" y="1077"/>
                </a:lnTo>
                <a:lnTo>
                  <a:pt x="1691" y="1078"/>
                </a:lnTo>
                <a:lnTo>
                  <a:pt x="1710" y="1078"/>
                </a:lnTo>
                <a:lnTo>
                  <a:pt x="1728" y="1078"/>
                </a:lnTo>
                <a:lnTo>
                  <a:pt x="1745" y="1077"/>
                </a:lnTo>
                <a:lnTo>
                  <a:pt x="1760" y="1074"/>
                </a:lnTo>
                <a:lnTo>
                  <a:pt x="1774" y="1068"/>
                </a:lnTo>
                <a:lnTo>
                  <a:pt x="1784" y="1063"/>
                </a:lnTo>
                <a:lnTo>
                  <a:pt x="1784" y="1063"/>
                </a:lnTo>
                <a:lnTo>
                  <a:pt x="1783" y="1060"/>
                </a:lnTo>
                <a:lnTo>
                  <a:pt x="1784" y="1057"/>
                </a:lnTo>
                <a:lnTo>
                  <a:pt x="1786" y="1056"/>
                </a:lnTo>
                <a:lnTo>
                  <a:pt x="1788" y="1054"/>
                </a:lnTo>
                <a:lnTo>
                  <a:pt x="1790" y="1053"/>
                </a:lnTo>
                <a:lnTo>
                  <a:pt x="1793" y="1053"/>
                </a:lnTo>
                <a:lnTo>
                  <a:pt x="1794" y="1054"/>
                </a:lnTo>
                <a:lnTo>
                  <a:pt x="1793" y="1057"/>
                </a:lnTo>
                <a:lnTo>
                  <a:pt x="1793" y="1057"/>
                </a:lnTo>
                <a:lnTo>
                  <a:pt x="1788" y="1064"/>
                </a:lnTo>
                <a:lnTo>
                  <a:pt x="1783" y="1070"/>
                </a:lnTo>
                <a:lnTo>
                  <a:pt x="1772" y="1080"/>
                </a:lnTo>
                <a:lnTo>
                  <a:pt x="1822" y="1080"/>
                </a:lnTo>
                <a:lnTo>
                  <a:pt x="1822" y="1080"/>
                </a:lnTo>
                <a:lnTo>
                  <a:pt x="1832" y="1061"/>
                </a:lnTo>
                <a:lnTo>
                  <a:pt x="1843" y="1045"/>
                </a:lnTo>
                <a:lnTo>
                  <a:pt x="1866" y="1011"/>
                </a:lnTo>
                <a:lnTo>
                  <a:pt x="1866" y="1011"/>
                </a:lnTo>
                <a:lnTo>
                  <a:pt x="1866" y="1011"/>
                </a:lnTo>
                <a:lnTo>
                  <a:pt x="1870" y="1008"/>
                </a:lnTo>
                <a:lnTo>
                  <a:pt x="1873" y="1004"/>
                </a:lnTo>
                <a:lnTo>
                  <a:pt x="1878" y="993"/>
                </a:lnTo>
                <a:lnTo>
                  <a:pt x="1874" y="993"/>
                </a:lnTo>
                <a:lnTo>
                  <a:pt x="1874" y="993"/>
                </a:lnTo>
                <a:lnTo>
                  <a:pt x="1888" y="976"/>
                </a:lnTo>
                <a:lnTo>
                  <a:pt x="1901" y="957"/>
                </a:lnTo>
                <a:lnTo>
                  <a:pt x="1912" y="939"/>
                </a:lnTo>
                <a:lnTo>
                  <a:pt x="1923" y="921"/>
                </a:lnTo>
                <a:lnTo>
                  <a:pt x="1791" y="1049"/>
                </a:lnTo>
                <a:lnTo>
                  <a:pt x="1791" y="1049"/>
                </a:lnTo>
                <a:lnTo>
                  <a:pt x="1824" y="1009"/>
                </a:lnTo>
                <a:lnTo>
                  <a:pt x="1857" y="972"/>
                </a:lnTo>
                <a:lnTo>
                  <a:pt x="1892" y="936"/>
                </a:lnTo>
                <a:lnTo>
                  <a:pt x="1929" y="901"/>
                </a:lnTo>
                <a:lnTo>
                  <a:pt x="1929" y="901"/>
                </a:lnTo>
                <a:lnTo>
                  <a:pt x="1918" y="898"/>
                </a:lnTo>
                <a:lnTo>
                  <a:pt x="1905" y="898"/>
                </a:lnTo>
                <a:lnTo>
                  <a:pt x="1878" y="898"/>
                </a:lnTo>
                <a:lnTo>
                  <a:pt x="1878" y="898"/>
                </a:lnTo>
                <a:lnTo>
                  <a:pt x="1866" y="921"/>
                </a:lnTo>
                <a:lnTo>
                  <a:pt x="1853" y="943"/>
                </a:lnTo>
                <a:lnTo>
                  <a:pt x="1825" y="987"/>
                </a:lnTo>
                <a:lnTo>
                  <a:pt x="1825" y="987"/>
                </a:lnTo>
                <a:lnTo>
                  <a:pt x="1821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00" y="1011"/>
                </a:lnTo>
                <a:lnTo>
                  <a:pt x="1788" y="1023"/>
                </a:lnTo>
                <a:lnTo>
                  <a:pt x="1781" y="1032"/>
                </a:lnTo>
                <a:lnTo>
                  <a:pt x="1781" y="1032"/>
                </a:lnTo>
                <a:lnTo>
                  <a:pt x="1793" y="1014"/>
                </a:lnTo>
                <a:lnTo>
                  <a:pt x="1804" y="997"/>
                </a:lnTo>
                <a:lnTo>
                  <a:pt x="1817" y="980"/>
                </a:lnTo>
                <a:lnTo>
                  <a:pt x="1831" y="966"/>
                </a:lnTo>
                <a:lnTo>
                  <a:pt x="1829" y="962"/>
                </a:lnTo>
                <a:lnTo>
                  <a:pt x="1829" y="962"/>
                </a:lnTo>
                <a:lnTo>
                  <a:pt x="1838" y="949"/>
                </a:lnTo>
                <a:lnTo>
                  <a:pt x="1846" y="936"/>
                </a:lnTo>
                <a:lnTo>
                  <a:pt x="1854" y="922"/>
                </a:lnTo>
                <a:lnTo>
                  <a:pt x="1863" y="908"/>
                </a:lnTo>
                <a:lnTo>
                  <a:pt x="1863" y="908"/>
                </a:lnTo>
                <a:lnTo>
                  <a:pt x="1864" y="904"/>
                </a:lnTo>
                <a:lnTo>
                  <a:pt x="1863" y="903"/>
                </a:lnTo>
                <a:lnTo>
                  <a:pt x="1860" y="903"/>
                </a:lnTo>
                <a:lnTo>
                  <a:pt x="1856" y="905"/>
                </a:lnTo>
                <a:lnTo>
                  <a:pt x="1856" y="905"/>
                </a:lnTo>
                <a:lnTo>
                  <a:pt x="1818" y="941"/>
                </a:lnTo>
                <a:lnTo>
                  <a:pt x="1780" y="977"/>
                </a:lnTo>
                <a:lnTo>
                  <a:pt x="1745" y="1014"/>
                </a:lnTo>
                <a:lnTo>
                  <a:pt x="1711" y="1053"/>
                </a:lnTo>
                <a:lnTo>
                  <a:pt x="1711" y="1053"/>
                </a:lnTo>
                <a:lnTo>
                  <a:pt x="1711" y="1049"/>
                </a:lnTo>
                <a:lnTo>
                  <a:pt x="1711" y="1042"/>
                </a:lnTo>
                <a:lnTo>
                  <a:pt x="1711" y="1040"/>
                </a:lnTo>
                <a:lnTo>
                  <a:pt x="1713" y="1038"/>
                </a:lnTo>
                <a:lnTo>
                  <a:pt x="1714" y="1038"/>
                </a:lnTo>
                <a:lnTo>
                  <a:pt x="1718" y="1039"/>
                </a:lnTo>
                <a:lnTo>
                  <a:pt x="1718" y="1039"/>
                </a:lnTo>
                <a:close/>
                <a:moveTo>
                  <a:pt x="231" y="993"/>
                </a:moveTo>
                <a:lnTo>
                  <a:pt x="231" y="993"/>
                </a:lnTo>
                <a:lnTo>
                  <a:pt x="236" y="990"/>
                </a:lnTo>
                <a:lnTo>
                  <a:pt x="240" y="986"/>
                </a:lnTo>
                <a:lnTo>
                  <a:pt x="248" y="974"/>
                </a:lnTo>
                <a:lnTo>
                  <a:pt x="257" y="964"/>
                </a:lnTo>
                <a:lnTo>
                  <a:pt x="261" y="959"/>
                </a:lnTo>
                <a:lnTo>
                  <a:pt x="267" y="955"/>
                </a:lnTo>
                <a:lnTo>
                  <a:pt x="267" y="955"/>
                </a:lnTo>
                <a:lnTo>
                  <a:pt x="260" y="967"/>
                </a:lnTo>
                <a:lnTo>
                  <a:pt x="254" y="977"/>
                </a:lnTo>
                <a:lnTo>
                  <a:pt x="248" y="988"/>
                </a:lnTo>
                <a:lnTo>
                  <a:pt x="244" y="994"/>
                </a:lnTo>
                <a:lnTo>
                  <a:pt x="237" y="1000"/>
                </a:lnTo>
                <a:lnTo>
                  <a:pt x="237" y="1000"/>
                </a:lnTo>
                <a:lnTo>
                  <a:pt x="245" y="1001"/>
                </a:lnTo>
                <a:lnTo>
                  <a:pt x="255" y="1002"/>
                </a:lnTo>
                <a:lnTo>
                  <a:pt x="275" y="1005"/>
                </a:lnTo>
                <a:lnTo>
                  <a:pt x="275" y="1005"/>
                </a:lnTo>
                <a:lnTo>
                  <a:pt x="286" y="984"/>
                </a:lnTo>
                <a:lnTo>
                  <a:pt x="300" y="966"/>
                </a:lnTo>
                <a:lnTo>
                  <a:pt x="316" y="950"/>
                </a:lnTo>
                <a:lnTo>
                  <a:pt x="333" y="936"/>
                </a:lnTo>
                <a:lnTo>
                  <a:pt x="320" y="941"/>
                </a:lnTo>
                <a:lnTo>
                  <a:pt x="317" y="942"/>
                </a:lnTo>
                <a:lnTo>
                  <a:pt x="316" y="946"/>
                </a:lnTo>
                <a:lnTo>
                  <a:pt x="317" y="942"/>
                </a:lnTo>
                <a:lnTo>
                  <a:pt x="320" y="941"/>
                </a:lnTo>
                <a:lnTo>
                  <a:pt x="320" y="941"/>
                </a:lnTo>
                <a:lnTo>
                  <a:pt x="323" y="934"/>
                </a:lnTo>
                <a:lnTo>
                  <a:pt x="327" y="927"/>
                </a:lnTo>
                <a:lnTo>
                  <a:pt x="335" y="915"/>
                </a:lnTo>
                <a:lnTo>
                  <a:pt x="344" y="903"/>
                </a:lnTo>
                <a:lnTo>
                  <a:pt x="348" y="896"/>
                </a:lnTo>
                <a:lnTo>
                  <a:pt x="351" y="889"/>
                </a:lnTo>
                <a:lnTo>
                  <a:pt x="271" y="962"/>
                </a:lnTo>
                <a:lnTo>
                  <a:pt x="271" y="962"/>
                </a:lnTo>
                <a:lnTo>
                  <a:pt x="279" y="948"/>
                </a:lnTo>
                <a:lnTo>
                  <a:pt x="289" y="935"/>
                </a:lnTo>
                <a:lnTo>
                  <a:pt x="300" y="922"/>
                </a:lnTo>
                <a:lnTo>
                  <a:pt x="312" y="910"/>
                </a:lnTo>
                <a:lnTo>
                  <a:pt x="323" y="900"/>
                </a:lnTo>
                <a:lnTo>
                  <a:pt x="335" y="889"/>
                </a:lnTo>
                <a:lnTo>
                  <a:pt x="362" y="870"/>
                </a:lnTo>
                <a:lnTo>
                  <a:pt x="362" y="870"/>
                </a:lnTo>
                <a:lnTo>
                  <a:pt x="365" y="869"/>
                </a:lnTo>
                <a:lnTo>
                  <a:pt x="369" y="870"/>
                </a:lnTo>
                <a:lnTo>
                  <a:pt x="371" y="872"/>
                </a:lnTo>
                <a:lnTo>
                  <a:pt x="371" y="877"/>
                </a:lnTo>
                <a:lnTo>
                  <a:pt x="371" y="877"/>
                </a:lnTo>
                <a:lnTo>
                  <a:pt x="363" y="893"/>
                </a:lnTo>
                <a:lnTo>
                  <a:pt x="354" y="907"/>
                </a:lnTo>
                <a:lnTo>
                  <a:pt x="344" y="920"/>
                </a:lnTo>
                <a:lnTo>
                  <a:pt x="333" y="929"/>
                </a:lnTo>
                <a:lnTo>
                  <a:pt x="337" y="929"/>
                </a:lnTo>
                <a:lnTo>
                  <a:pt x="292" y="1001"/>
                </a:lnTo>
                <a:lnTo>
                  <a:pt x="292" y="1001"/>
                </a:lnTo>
                <a:lnTo>
                  <a:pt x="290" y="1005"/>
                </a:lnTo>
                <a:lnTo>
                  <a:pt x="290" y="1009"/>
                </a:lnTo>
                <a:lnTo>
                  <a:pt x="292" y="1009"/>
                </a:lnTo>
                <a:lnTo>
                  <a:pt x="293" y="1009"/>
                </a:lnTo>
                <a:lnTo>
                  <a:pt x="296" y="1005"/>
                </a:lnTo>
                <a:lnTo>
                  <a:pt x="296" y="1005"/>
                </a:lnTo>
                <a:lnTo>
                  <a:pt x="297" y="1002"/>
                </a:lnTo>
                <a:lnTo>
                  <a:pt x="299" y="1001"/>
                </a:lnTo>
                <a:lnTo>
                  <a:pt x="300" y="1001"/>
                </a:lnTo>
                <a:lnTo>
                  <a:pt x="302" y="1002"/>
                </a:lnTo>
                <a:lnTo>
                  <a:pt x="303" y="1005"/>
                </a:lnTo>
                <a:lnTo>
                  <a:pt x="303" y="1009"/>
                </a:lnTo>
                <a:lnTo>
                  <a:pt x="303" y="1009"/>
                </a:lnTo>
                <a:lnTo>
                  <a:pt x="309" y="1012"/>
                </a:lnTo>
                <a:lnTo>
                  <a:pt x="314" y="1014"/>
                </a:lnTo>
                <a:lnTo>
                  <a:pt x="320" y="1015"/>
                </a:lnTo>
                <a:lnTo>
                  <a:pt x="327" y="1015"/>
                </a:lnTo>
                <a:lnTo>
                  <a:pt x="392" y="925"/>
                </a:lnTo>
                <a:lnTo>
                  <a:pt x="392" y="925"/>
                </a:lnTo>
                <a:lnTo>
                  <a:pt x="375" y="939"/>
                </a:lnTo>
                <a:lnTo>
                  <a:pt x="358" y="956"/>
                </a:lnTo>
                <a:lnTo>
                  <a:pt x="342" y="972"/>
                </a:lnTo>
                <a:lnTo>
                  <a:pt x="326" y="988"/>
                </a:lnTo>
                <a:lnTo>
                  <a:pt x="324" y="983"/>
                </a:lnTo>
                <a:lnTo>
                  <a:pt x="307" y="998"/>
                </a:lnTo>
                <a:lnTo>
                  <a:pt x="307" y="998"/>
                </a:lnTo>
                <a:lnTo>
                  <a:pt x="307" y="994"/>
                </a:lnTo>
                <a:lnTo>
                  <a:pt x="309" y="991"/>
                </a:lnTo>
                <a:lnTo>
                  <a:pt x="312" y="988"/>
                </a:lnTo>
                <a:lnTo>
                  <a:pt x="313" y="983"/>
                </a:lnTo>
                <a:lnTo>
                  <a:pt x="313" y="983"/>
                </a:lnTo>
                <a:lnTo>
                  <a:pt x="314" y="983"/>
                </a:lnTo>
                <a:lnTo>
                  <a:pt x="317" y="980"/>
                </a:lnTo>
                <a:lnTo>
                  <a:pt x="324" y="974"/>
                </a:lnTo>
                <a:lnTo>
                  <a:pt x="327" y="972"/>
                </a:lnTo>
                <a:lnTo>
                  <a:pt x="328" y="972"/>
                </a:lnTo>
                <a:lnTo>
                  <a:pt x="327" y="976"/>
                </a:lnTo>
                <a:lnTo>
                  <a:pt x="324" y="983"/>
                </a:lnTo>
                <a:lnTo>
                  <a:pt x="324" y="983"/>
                </a:lnTo>
                <a:lnTo>
                  <a:pt x="328" y="980"/>
                </a:lnTo>
                <a:lnTo>
                  <a:pt x="333" y="976"/>
                </a:lnTo>
                <a:lnTo>
                  <a:pt x="338" y="967"/>
                </a:lnTo>
                <a:lnTo>
                  <a:pt x="338" y="964"/>
                </a:lnTo>
                <a:lnTo>
                  <a:pt x="338" y="964"/>
                </a:lnTo>
                <a:lnTo>
                  <a:pt x="340" y="960"/>
                </a:lnTo>
                <a:lnTo>
                  <a:pt x="340" y="960"/>
                </a:lnTo>
                <a:lnTo>
                  <a:pt x="362" y="936"/>
                </a:lnTo>
                <a:lnTo>
                  <a:pt x="386" y="914"/>
                </a:lnTo>
                <a:lnTo>
                  <a:pt x="411" y="893"/>
                </a:lnTo>
                <a:lnTo>
                  <a:pt x="439" y="875"/>
                </a:lnTo>
                <a:lnTo>
                  <a:pt x="439" y="875"/>
                </a:lnTo>
                <a:lnTo>
                  <a:pt x="437" y="882"/>
                </a:lnTo>
                <a:lnTo>
                  <a:pt x="432" y="890"/>
                </a:lnTo>
                <a:lnTo>
                  <a:pt x="421" y="907"/>
                </a:lnTo>
                <a:lnTo>
                  <a:pt x="407" y="922"/>
                </a:lnTo>
                <a:lnTo>
                  <a:pt x="394" y="935"/>
                </a:lnTo>
                <a:lnTo>
                  <a:pt x="394" y="935"/>
                </a:lnTo>
                <a:lnTo>
                  <a:pt x="396" y="939"/>
                </a:lnTo>
                <a:lnTo>
                  <a:pt x="396" y="942"/>
                </a:lnTo>
                <a:lnTo>
                  <a:pt x="392" y="949"/>
                </a:lnTo>
                <a:lnTo>
                  <a:pt x="392" y="949"/>
                </a:lnTo>
                <a:lnTo>
                  <a:pt x="379" y="964"/>
                </a:lnTo>
                <a:lnTo>
                  <a:pt x="366" y="981"/>
                </a:lnTo>
                <a:lnTo>
                  <a:pt x="354" y="1000"/>
                </a:lnTo>
                <a:lnTo>
                  <a:pt x="342" y="1019"/>
                </a:lnTo>
                <a:lnTo>
                  <a:pt x="342" y="1019"/>
                </a:lnTo>
                <a:lnTo>
                  <a:pt x="349" y="1015"/>
                </a:lnTo>
                <a:lnTo>
                  <a:pt x="355" y="1011"/>
                </a:lnTo>
                <a:lnTo>
                  <a:pt x="359" y="1005"/>
                </a:lnTo>
                <a:lnTo>
                  <a:pt x="363" y="1000"/>
                </a:lnTo>
                <a:lnTo>
                  <a:pt x="372" y="988"/>
                </a:lnTo>
                <a:lnTo>
                  <a:pt x="376" y="984"/>
                </a:lnTo>
                <a:lnTo>
                  <a:pt x="383" y="979"/>
                </a:lnTo>
                <a:lnTo>
                  <a:pt x="383" y="979"/>
                </a:lnTo>
                <a:lnTo>
                  <a:pt x="383" y="981"/>
                </a:lnTo>
                <a:lnTo>
                  <a:pt x="382" y="986"/>
                </a:lnTo>
                <a:lnTo>
                  <a:pt x="378" y="991"/>
                </a:lnTo>
                <a:lnTo>
                  <a:pt x="373" y="997"/>
                </a:lnTo>
                <a:lnTo>
                  <a:pt x="372" y="1001"/>
                </a:lnTo>
                <a:lnTo>
                  <a:pt x="372" y="1005"/>
                </a:lnTo>
                <a:lnTo>
                  <a:pt x="372" y="1005"/>
                </a:lnTo>
                <a:lnTo>
                  <a:pt x="371" y="1007"/>
                </a:lnTo>
                <a:lnTo>
                  <a:pt x="368" y="1008"/>
                </a:lnTo>
                <a:lnTo>
                  <a:pt x="362" y="1014"/>
                </a:lnTo>
                <a:lnTo>
                  <a:pt x="361" y="1015"/>
                </a:lnTo>
                <a:lnTo>
                  <a:pt x="361" y="1018"/>
                </a:lnTo>
                <a:lnTo>
                  <a:pt x="362" y="1019"/>
                </a:lnTo>
                <a:lnTo>
                  <a:pt x="366" y="1022"/>
                </a:lnTo>
                <a:lnTo>
                  <a:pt x="366" y="1022"/>
                </a:lnTo>
                <a:lnTo>
                  <a:pt x="380" y="1025"/>
                </a:lnTo>
                <a:lnTo>
                  <a:pt x="394" y="1026"/>
                </a:lnTo>
                <a:lnTo>
                  <a:pt x="421" y="1029"/>
                </a:lnTo>
                <a:lnTo>
                  <a:pt x="421" y="1029"/>
                </a:lnTo>
                <a:lnTo>
                  <a:pt x="424" y="1018"/>
                </a:lnTo>
                <a:lnTo>
                  <a:pt x="430" y="1007"/>
                </a:lnTo>
                <a:lnTo>
                  <a:pt x="437" y="997"/>
                </a:lnTo>
                <a:lnTo>
                  <a:pt x="444" y="987"/>
                </a:lnTo>
                <a:lnTo>
                  <a:pt x="459" y="970"/>
                </a:lnTo>
                <a:lnTo>
                  <a:pt x="465" y="963"/>
                </a:lnTo>
                <a:lnTo>
                  <a:pt x="466" y="957"/>
                </a:lnTo>
                <a:lnTo>
                  <a:pt x="466" y="957"/>
                </a:lnTo>
                <a:lnTo>
                  <a:pt x="479" y="939"/>
                </a:lnTo>
                <a:lnTo>
                  <a:pt x="493" y="921"/>
                </a:lnTo>
                <a:lnTo>
                  <a:pt x="507" y="903"/>
                </a:lnTo>
                <a:lnTo>
                  <a:pt x="514" y="893"/>
                </a:lnTo>
                <a:lnTo>
                  <a:pt x="519" y="880"/>
                </a:lnTo>
                <a:lnTo>
                  <a:pt x="519" y="880"/>
                </a:lnTo>
                <a:lnTo>
                  <a:pt x="500" y="893"/>
                </a:lnTo>
                <a:lnTo>
                  <a:pt x="482" y="905"/>
                </a:lnTo>
                <a:lnTo>
                  <a:pt x="463" y="918"/>
                </a:lnTo>
                <a:lnTo>
                  <a:pt x="446" y="932"/>
                </a:lnTo>
                <a:lnTo>
                  <a:pt x="414" y="960"/>
                </a:lnTo>
                <a:lnTo>
                  <a:pt x="385" y="988"/>
                </a:lnTo>
                <a:lnTo>
                  <a:pt x="385" y="988"/>
                </a:lnTo>
                <a:lnTo>
                  <a:pt x="396" y="972"/>
                </a:lnTo>
                <a:lnTo>
                  <a:pt x="407" y="956"/>
                </a:lnTo>
                <a:lnTo>
                  <a:pt x="420" y="942"/>
                </a:lnTo>
                <a:lnTo>
                  <a:pt x="435" y="928"/>
                </a:lnTo>
                <a:lnTo>
                  <a:pt x="451" y="915"/>
                </a:lnTo>
                <a:lnTo>
                  <a:pt x="467" y="903"/>
                </a:lnTo>
                <a:lnTo>
                  <a:pt x="503" y="880"/>
                </a:lnTo>
                <a:lnTo>
                  <a:pt x="503" y="880"/>
                </a:lnTo>
                <a:lnTo>
                  <a:pt x="480" y="875"/>
                </a:lnTo>
                <a:lnTo>
                  <a:pt x="458" y="870"/>
                </a:lnTo>
                <a:lnTo>
                  <a:pt x="434" y="868"/>
                </a:lnTo>
                <a:lnTo>
                  <a:pt x="408" y="868"/>
                </a:lnTo>
                <a:lnTo>
                  <a:pt x="359" y="865"/>
                </a:lnTo>
                <a:lnTo>
                  <a:pt x="335" y="862"/>
                </a:lnTo>
                <a:lnTo>
                  <a:pt x="313" y="859"/>
                </a:lnTo>
                <a:lnTo>
                  <a:pt x="313" y="859"/>
                </a:lnTo>
                <a:lnTo>
                  <a:pt x="307" y="872"/>
                </a:lnTo>
                <a:lnTo>
                  <a:pt x="297" y="887"/>
                </a:lnTo>
                <a:lnTo>
                  <a:pt x="278" y="914"/>
                </a:lnTo>
                <a:lnTo>
                  <a:pt x="278" y="914"/>
                </a:lnTo>
                <a:lnTo>
                  <a:pt x="252" y="952"/>
                </a:lnTo>
                <a:lnTo>
                  <a:pt x="240" y="973"/>
                </a:lnTo>
                <a:lnTo>
                  <a:pt x="234" y="983"/>
                </a:lnTo>
                <a:lnTo>
                  <a:pt x="231" y="993"/>
                </a:lnTo>
                <a:lnTo>
                  <a:pt x="231" y="993"/>
                </a:lnTo>
                <a:close/>
                <a:moveTo>
                  <a:pt x="992" y="986"/>
                </a:moveTo>
                <a:lnTo>
                  <a:pt x="992" y="986"/>
                </a:lnTo>
                <a:lnTo>
                  <a:pt x="1021" y="956"/>
                </a:lnTo>
                <a:lnTo>
                  <a:pt x="1037" y="942"/>
                </a:lnTo>
                <a:lnTo>
                  <a:pt x="1053" y="928"/>
                </a:lnTo>
                <a:lnTo>
                  <a:pt x="1070" y="914"/>
                </a:lnTo>
                <a:lnTo>
                  <a:pt x="1089" y="901"/>
                </a:lnTo>
                <a:lnTo>
                  <a:pt x="1110" y="890"/>
                </a:lnTo>
                <a:lnTo>
                  <a:pt x="1131" y="879"/>
                </a:lnTo>
                <a:lnTo>
                  <a:pt x="1131" y="879"/>
                </a:lnTo>
                <a:lnTo>
                  <a:pt x="1129" y="890"/>
                </a:lnTo>
                <a:lnTo>
                  <a:pt x="1127" y="901"/>
                </a:lnTo>
                <a:lnTo>
                  <a:pt x="1122" y="911"/>
                </a:lnTo>
                <a:lnTo>
                  <a:pt x="1115" y="921"/>
                </a:lnTo>
                <a:lnTo>
                  <a:pt x="1108" y="931"/>
                </a:lnTo>
                <a:lnTo>
                  <a:pt x="1101" y="938"/>
                </a:lnTo>
                <a:lnTo>
                  <a:pt x="1090" y="950"/>
                </a:lnTo>
                <a:lnTo>
                  <a:pt x="1093" y="949"/>
                </a:lnTo>
                <a:lnTo>
                  <a:pt x="1090" y="950"/>
                </a:lnTo>
                <a:lnTo>
                  <a:pt x="1090" y="950"/>
                </a:lnTo>
                <a:lnTo>
                  <a:pt x="1075" y="973"/>
                </a:lnTo>
                <a:lnTo>
                  <a:pt x="1056" y="998"/>
                </a:lnTo>
                <a:lnTo>
                  <a:pt x="1039" y="1022"/>
                </a:lnTo>
                <a:lnTo>
                  <a:pt x="1024" y="1046"/>
                </a:lnTo>
                <a:lnTo>
                  <a:pt x="1024" y="1046"/>
                </a:lnTo>
                <a:lnTo>
                  <a:pt x="1032" y="1045"/>
                </a:lnTo>
                <a:lnTo>
                  <a:pt x="1037" y="1043"/>
                </a:lnTo>
                <a:lnTo>
                  <a:pt x="1037" y="1042"/>
                </a:lnTo>
                <a:lnTo>
                  <a:pt x="1035" y="1042"/>
                </a:lnTo>
                <a:lnTo>
                  <a:pt x="1030" y="1043"/>
                </a:lnTo>
                <a:lnTo>
                  <a:pt x="1030" y="1043"/>
                </a:lnTo>
                <a:lnTo>
                  <a:pt x="1042" y="1032"/>
                </a:lnTo>
                <a:lnTo>
                  <a:pt x="1053" y="1019"/>
                </a:lnTo>
                <a:lnTo>
                  <a:pt x="1065" y="1007"/>
                </a:lnTo>
                <a:lnTo>
                  <a:pt x="1070" y="1002"/>
                </a:lnTo>
                <a:lnTo>
                  <a:pt x="1077" y="998"/>
                </a:lnTo>
                <a:lnTo>
                  <a:pt x="1082" y="994"/>
                </a:lnTo>
                <a:lnTo>
                  <a:pt x="1083" y="991"/>
                </a:lnTo>
                <a:lnTo>
                  <a:pt x="1083" y="991"/>
                </a:lnTo>
                <a:lnTo>
                  <a:pt x="1084" y="988"/>
                </a:lnTo>
                <a:lnTo>
                  <a:pt x="1084" y="986"/>
                </a:lnTo>
                <a:lnTo>
                  <a:pt x="1084" y="986"/>
                </a:lnTo>
                <a:lnTo>
                  <a:pt x="1094" y="974"/>
                </a:lnTo>
                <a:lnTo>
                  <a:pt x="1104" y="964"/>
                </a:lnTo>
                <a:lnTo>
                  <a:pt x="1125" y="943"/>
                </a:lnTo>
                <a:lnTo>
                  <a:pt x="1125" y="943"/>
                </a:lnTo>
                <a:lnTo>
                  <a:pt x="1143" y="927"/>
                </a:lnTo>
                <a:lnTo>
                  <a:pt x="1164" y="908"/>
                </a:lnTo>
                <a:lnTo>
                  <a:pt x="1176" y="900"/>
                </a:lnTo>
                <a:lnTo>
                  <a:pt x="1187" y="891"/>
                </a:lnTo>
                <a:lnTo>
                  <a:pt x="1200" y="886"/>
                </a:lnTo>
                <a:lnTo>
                  <a:pt x="1212" y="879"/>
                </a:lnTo>
                <a:lnTo>
                  <a:pt x="1212" y="879"/>
                </a:lnTo>
                <a:lnTo>
                  <a:pt x="1209" y="887"/>
                </a:lnTo>
                <a:lnTo>
                  <a:pt x="1205" y="896"/>
                </a:lnTo>
                <a:lnTo>
                  <a:pt x="1193" y="911"/>
                </a:lnTo>
                <a:lnTo>
                  <a:pt x="1181" y="924"/>
                </a:lnTo>
                <a:lnTo>
                  <a:pt x="1177" y="927"/>
                </a:lnTo>
                <a:lnTo>
                  <a:pt x="1174" y="927"/>
                </a:lnTo>
                <a:lnTo>
                  <a:pt x="1174" y="927"/>
                </a:lnTo>
                <a:lnTo>
                  <a:pt x="1173" y="927"/>
                </a:lnTo>
                <a:lnTo>
                  <a:pt x="1170" y="927"/>
                </a:lnTo>
                <a:lnTo>
                  <a:pt x="1167" y="929"/>
                </a:lnTo>
                <a:lnTo>
                  <a:pt x="1166" y="934"/>
                </a:lnTo>
                <a:lnTo>
                  <a:pt x="1166" y="938"/>
                </a:lnTo>
                <a:lnTo>
                  <a:pt x="1172" y="939"/>
                </a:lnTo>
                <a:lnTo>
                  <a:pt x="1172" y="939"/>
                </a:lnTo>
                <a:lnTo>
                  <a:pt x="1143" y="972"/>
                </a:lnTo>
                <a:lnTo>
                  <a:pt x="1131" y="988"/>
                </a:lnTo>
                <a:lnTo>
                  <a:pt x="1120" y="1007"/>
                </a:lnTo>
                <a:lnTo>
                  <a:pt x="1186" y="942"/>
                </a:lnTo>
                <a:lnTo>
                  <a:pt x="1186" y="942"/>
                </a:lnTo>
                <a:lnTo>
                  <a:pt x="1204" y="925"/>
                </a:lnTo>
                <a:lnTo>
                  <a:pt x="1225" y="907"/>
                </a:lnTo>
                <a:lnTo>
                  <a:pt x="1247" y="891"/>
                </a:lnTo>
                <a:lnTo>
                  <a:pt x="1259" y="886"/>
                </a:lnTo>
                <a:lnTo>
                  <a:pt x="1270" y="880"/>
                </a:lnTo>
                <a:lnTo>
                  <a:pt x="1270" y="880"/>
                </a:lnTo>
                <a:lnTo>
                  <a:pt x="1274" y="882"/>
                </a:lnTo>
                <a:lnTo>
                  <a:pt x="1278" y="883"/>
                </a:lnTo>
                <a:lnTo>
                  <a:pt x="1281" y="886"/>
                </a:lnTo>
                <a:lnTo>
                  <a:pt x="1281" y="887"/>
                </a:lnTo>
                <a:lnTo>
                  <a:pt x="1281" y="889"/>
                </a:lnTo>
                <a:lnTo>
                  <a:pt x="1198" y="1004"/>
                </a:lnTo>
                <a:lnTo>
                  <a:pt x="1198" y="1004"/>
                </a:lnTo>
                <a:lnTo>
                  <a:pt x="1214" y="986"/>
                </a:lnTo>
                <a:lnTo>
                  <a:pt x="1231" y="969"/>
                </a:lnTo>
                <a:lnTo>
                  <a:pt x="1247" y="953"/>
                </a:lnTo>
                <a:lnTo>
                  <a:pt x="1264" y="938"/>
                </a:lnTo>
                <a:lnTo>
                  <a:pt x="1283" y="922"/>
                </a:lnTo>
                <a:lnTo>
                  <a:pt x="1301" y="908"/>
                </a:lnTo>
                <a:lnTo>
                  <a:pt x="1319" y="896"/>
                </a:lnTo>
                <a:lnTo>
                  <a:pt x="1339" y="883"/>
                </a:lnTo>
                <a:lnTo>
                  <a:pt x="1339" y="883"/>
                </a:lnTo>
                <a:lnTo>
                  <a:pt x="1342" y="883"/>
                </a:lnTo>
                <a:lnTo>
                  <a:pt x="1343" y="883"/>
                </a:lnTo>
                <a:lnTo>
                  <a:pt x="1344" y="884"/>
                </a:lnTo>
                <a:lnTo>
                  <a:pt x="1346" y="887"/>
                </a:lnTo>
                <a:lnTo>
                  <a:pt x="1347" y="893"/>
                </a:lnTo>
                <a:lnTo>
                  <a:pt x="1347" y="896"/>
                </a:lnTo>
                <a:lnTo>
                  <a:pt x="1285" y="991"/>
                </a:lnTo>
                <a:lnTo>
                  <a:pt x="1285" y="991"/>
                </a:lnTo>
                <a:lnTo>
                  <a:pt x="1315" y="963"/>
                </a:lnTo>
                <a:lnTo>
                  <a:pt x="1344" y="935"/>
                </a:lnTo>
                <a:lnTo>
                  <a:pt x="1377" y="907"/>
                </a:lnTo>
                <a:lnTo>
                  <a:pt x="1394" y="894"/>
                </a:lnTo>
                <a:lnTo>
                  <a:pt x="1410" y="882"/>
                </a:lnTo>
                <a:lnTo>
                  <a:pt x="1410" y="882"/>
                </a:lnTo>
                <a:lnTo>
                  <a:pt x="1367" y="879"/>
                </a:lnTo>
                <a:lnTo>
                  <a:pt x="1323" y="877"/>
                </a:lnTo>
                <a:lnTo>
                  <a:pt x="1235" y="877"/>
                </a:lnTo>
                <a:lnTo>
                  <a:pt x="1149" y="877"/>
                </a:lnTo>
                <a:lnTo>
                  <a:pt x="1107" y="877"/>
                </a:lnTo>
                <a:lnTo>
                  <a:pt x="1065" y="877"/>
                </a:lnTo>
                <a:lnTo>
                  <a:pt x="1065" y="877"/>
                </a:lnTo>
                <a:lnTo>
                  <a:pt x="1059" y="889"/>
                </a:lnTo>
                <a:lnTo>
                  <a:pt x="1052" y="900"/>
                </a:lnTo>
                <a:lnTo>
                  <a:pt x="1035" y="922"/>
                </a:lnTo>
                <a:lnTo>
                  <a:pt x="1032" y="925"/>
                </a:lnTo>
                <a:lnTo>
                  <a:pt x="1032" y="925"/>
                </a:lnTo>
                <a:lnTo>
                  <a:pt x="1024" y="941"/>
                </a:lnTo>
                <a:lnTo>
                  <a:pt x="1013" y="956"/>
                </a:lnTo>
                <a:lnTo>
                  <a:pt x="992" y="986"/>
                </a:lnTo>
                <a:lnTo>
                  <a:pt x="992" y="986"/>
                </a:lnTo>
                <a:close/>
                <a:moveTo>
                  <a:pt x="1617" y="898"/>
                </a:moveTo>
                <a:lnTo>
                  <a:pt x="1617" y="898"/>
                </a:lnTo>
                <a:lnTo>
                  <a:pt x="1593" y="917"/>
                </a:lnTo>
                <a:lnTo>
                  <a:pt x="1571" y="935"/>
                </a:lnTo>
                <a:lnTo>
                  <a:pt x="1548" y="953"/>
                </a:lnTo>
                <a:lnTo>
                  <a:pt x="1527" y="974"/>
                </a:lnTo>
                <a:lnTo>
                  <a:pt x="1507" y="994"/>
                </a:lnTo>
                <a:lnTo>
                  <a:pt x="1488" y="1016"/>
                </a:lnTo>
                <a:lnTo>
                  <a:pt x="1469" y="1039"/>
                </a:lnTo>
                <a:lnTo>
                  <a:pt x="1451" y="1063"/>
                </a:lnTo>
                <a:lnTo>
                  <a:pt x="1451" y="1063"/>
                </a:lnTo>
                <a:lnTo>
                  <a:pt x="1509" y="1066"/>
                </a:lnTo>
                <a:lnTo>
                  <a:pt x="1535" y="1067"/>
                </a:lnTo>
                <a:lnTo>
                  <a:pt x="1562" y="1066"/>
                </a:lnTo>
                <a:lnTo>
                  <a:pt x="1562" y="1066"/>
                </a:lnTo>
                <a:lnTo>
                  <a:pt x="1594" y="1026"/>
                </a:lnTo>
                <a:lnTo>
                  <a:pt x="1628" y="987"/>
                </a:lnTo>
                <a:lnTo>
                  <a:pt x="1645" y="967"/>
                </a:lnTo>
                <a:lnTo>
                  <a:pt x="1661" y="946"/>
                </a:lnTo>
                <a:lnTo>
                  <a:pt x="1675" y="925"/>
                </a:lnTo>
                <a:lnTo>
                  <a:pt x="1687" y="904"/>
                </a:lnTo>
                <a:lnTo>
                  <a:pt x="1687" y="904"/>
                </a:lnTo>
                <a:lnTo>
                  <a:pt x="1663" y="920"/>
                </a:lnTo>
                <a:lnTo>
                  <a:pt x="1639" y="936"/>
                </a:lnTo>
                <a:lnTo>
                  <a:pt x="1616" y="953"/>
                </a:lnTo>
                <a:lnTo>
                  <a:pt x="1594" y="973"/>
                </a:lnTo>
                <a:lnTo>
                  <a:pt x="1572" y="993"/>
                </a:lnTo>
                <a:lnTo>
                  <a:pt x="1552" y="1012"/>
                </a:lnTo>
                <a:lnTo>
                  <a:pt x="1533" y="1033"/>
                </a:lnTo>
                <a:lnTo>
                  <a:pt x="1513" y="1054"/>
                </a:lnTo>
                <a:lnTo>
                  <a:pt x="1513" y="1054"/>
                </a:lnTo>
                <a:lnTo>
                  <a:pt x="1541" y="1015"/>
                </a:lnTo>
                <a:lnTo>
                  <a:pt x="1571" y="974"/>
                </a:lnTo>
                <a:lnTo>
                  <a:pt x="1602" y="934"/>
                </a:lnTo>
                <a:lnTo>
                  <a:pt x="1632" y="891"/>
                </a:lnTo>
                <a:lnTo>
                  <a:pt x="1632" y="891"/>
                </a:lnTo>
                <a:lnTo>
                  <a:pt x="1617" y="898"/>
                </a:lnTo>
                <a:lnTo>
                  <a:pt x="1617" y="898"/>
                </a:lnTo>
                <a:close/>
                <a:moveTo>
                  <a:pt x="2529" y="905"/>
                </a:moveTo>
                <a:lnTo>
                  <a:pt x="2529" y="905"/>
                </a:lnTo>
                <a:lnTo>
                  <a:pt x="2512" y="918"/>
                </a:lnTo>
                <a:lnTo>
                  <a:pt x="2495" y="931"/>
                </a:lnTo>
                <a:lnTo>
                  <a:pt x="2480" y="945"/>
                </a:lnTo>
                <a:lnTo>
                  <a:pt x="2464" y="959"/>
                </a:lnTo>
                <a:lnTo>
                  <a:pt x="2436" y="988"/>
                </a:lnTo>
                <a:lnTo>
                  <a:pt x="2422" y="1001"/>
                </a:lnTo>
                <a:lnTo>
                  <a:pt x="2407" y="1014"/>
                </a:lnTo>
                <a:lnTo>
                  <a:pt x="2407" y="1014"/>
                </a:lnTo>
                <a:lnTo>
                  <a:pt x="2393" y="1028"/>
                </a:lnTo>
                <a:lnTo>
                  <a:pt x="2380" y="1045"/>
                </a:lnTo>
                <a:lnTo>
                  <a:pt x="2369" y="1061"/>
                </a:lnTo>
                <a:lnTo>
                  <a:pt x="2356" y="1077"/>
                </a:lnTo>
                <a:lnTo>
                  <a:pt x="2356" y="1077"/>
                </a:lnTo>
                <a:lnTo>
                  <a:pt x="2388" y="1077"/>
                </a:lnTo>
                <a:lnTo>
                  <a:pt x="2419" y="1077"/>
                </a:lnTo>
                <a:lnTo>
                  <a:pt x="2480" y="1074"/>
                </a:lnTo>
                <a:lnTo>
                  <a:pt x="2480" y="1074"/>
                </a:lnTo>
                <a:lnTo>
                  <a:pt x="2498" y="1046"/>
                </a:lnTo>
                <a:lnTo>
                  <a:pt x="2518" y="1019"/>
                </a:lnTo>
                <a:lnTo>
                  <a:pt x="2557" y="966"/>
                </a:lnTo>
                <a:lnTo>
                  <a:pt x="2560" y="964"/>
                </a:lnTo>
                <a:lnTo>
                  <a:pt x="2563" y="962"/>
                </a:lnTo>
                <a:lnTo>
                  <a:pt x="2564" y="960"/>
                </a:lnTo>
                <a:lnTo>
                  <a:pt x="2567" y="957"/>
                </a:lnTo>
                <a:lnTo>
                  <a:pt x="2567" y="957"/>
                </a:lnTo>
                <a:lnTo>
                  <a:pt x="2568" y="953"/>
                </a:lnTo>
                <a:lnTo>
                  <a:pt x="2570" y="952"/>
                </a:lnTo>
                <a:lnTo>
                  <a:pt x="2571" y="952"/>
                </a:lnTo>
                <a:lnTo>
                  <a:pt x="2571" y="952"/>
                </a:lnTo>
                <a:lnTo>
                  <a:pt x="2573" y="948"/>
                </a:lnTo>
                <a:lnTo>
                  <a:pt x="2573" y="948"/>
                </a:lnTo>
                <a:lnTo>
                  <a:pt x="2575" y="942"/>
                </a:lnTo>
                <a:lnTo>
                  <a:pt x="2581" y="938"/>
                </a:lnTo>
                <a:lnTo>
                  <a:pt x="2585" y="935"/>
                </a:lnTo>
                <a:lnTo>
                  <a:pt x="2591" y="932"/>
                </a:lnTo>
                <a:lnTo>
                  <a:pt x="2591" y="932"/>
                </a:lnTo>
                <a:lnTo>
                  <a:pt x="2591" y="931"/>
                </a:lnTo>
                <a:lnTo>
                  <a:pt x="2591" y="928"/>
                </a:lnTo>
                <a:lnTo>
                  <a:pt x="2592" y="924"/>
                </a:lnTo>
                <a:lnTo>
                  <a:pt x="2592" y="920"/>
                </a:lnTo>
                <a:lnTo>
                  <a:pt x="2591" y="920"/>
                </a:lnTo>
                <a:lnTo>
                  <a:pt x="2589" y="921"/>
                </a:lnTo>
                <a:lnTo>
                  <a:pt x="2589" y="921"/>
                </a:lnTo>
                <a:lnTo>
                  <a:pt x="2554" y="949"/>
                </a:lnTo>
                <a:lnTo>
                  <a:pt x="2519" y="979"/>
                </a:lnTo>
                <a:lnTo>
                  <a:pt x="2487" y="1011"/>
                </a:lnTo>
                <a:lnTo>
                  <a:pt x="2456" y="1043"/>
                </a:lnTo>
                <a:lnTo>
                  <a:pt x="2456" y="1043"/>
                </a:lnTo>
                <a:lnTo>
                  <a:pt x="2450" y="1052"/>
                </a:lnTo>
                <a:lnTo>
                  <a:pt x="2445" y="1060"/>
                </a:lnTo>
                <a:lnTo>
                  <a:pt x="2440" y="1064"/>
                </a:lnTo>
                <a:lnTo>
                  <a:pt x="2436" y="1067"/>
                </a:lnTo>
                <a:lnTo>
                  <a:pt x="2431" y="1068"/>
                </a:lnTo>
                <a:lnTo>
                  <a:pt x="2424" y="1068"/>
                </a:lnTo>
                <a:lnTo>
                  <a:pt x="2424" y="1068"/>
                </a:lnTo>
                <a:lnTo>
                  <a:pt x="2443" y="1035"/>
                </a:lnTo>
                <a:lnTo>
                  <a:pt x="2464" y="1002"/>
                </a:lnTo>
                <a:lnTo>
                  <a:pt x="2487" y="972"/>
                </a:lnTo>
                <a:lnTo>
                  <a:pt x="2508" y="942"/>
                </a:lnTo>
                <a:lnTo>
                  <a:pt x="2508" y="942"/>
                </a:lnTo>
                <a:lnTo>
                  <a:pt x="2509" y="938"/>
                </a:lnTo>
                <a:lnTo>
                  <a:pt x="2512" y="934"/>
                </a:lnTo>
                <a:lnTo>
                  <a:pt x="2519" y="927"/>
                </a:lnTo>
                <a:lnTo>
                  <a:pt x="2522" y="924"/>
                </a:lnTo>
                <a:lnTo>
                  <a:pt x="2526" y="920"/>
                </a:lnTo>
                <a:lnTo>
                  <a:pt x="2528" y="912"/>
                </a:lnTo>
                <a:lnTo>
                  <a:pt x="2529" y="905"/>
                </a:lnTo>
                <a:lnTo>
                  <a:pt x="2529" y="905"/>
                </a:lnTo>
                <a:close/>
                <a:moveTo>
                  <a:pt x="2329" y="969"/>
                </a:moveTo>
                <a:lnTo>
                  <a:pt x="2332" y="964"/>
                </a:lnTo>
                <a:lnTo>
                  <a:pt x="2334" y="962"/>
                </a:lnTo>
                <a:lnTo>
                  <a:pt x="2336" y="957"/>
                </a:lnTo>
                <a:lnTo>
                  <a:pt x="2336" y="957"/>
                </a:lnTo>
                <a:lnTo>
                  <a:pt x="2338" y="953"/>
                </a:lnTo>
                <a:lnTo>
                  <a:pt x="2339" y="952"/>
                </a:lnTo>
                <a:lnTo>
                  <a:pt x="2341" y="950"/>
                </a:lnTo>
                <a:lnTo>
                  <a:pt x="2341" y="950"/>
                </a:lnTo>
                <a:lnTo>
                  <a:pt x="2345" y="945"/>
                </a:lnTo>
                <a:lnTo>
                  <a:pt x="2350" y="939"/>
                </a:lnTo>
                <a:lnTo>
                  <a:pt x="2352" y="936"/>
                </a:lnTo>
                <a:lnTo>
                  <a:pt x="2353" y="932"/>
                </a:lnTo>
                <a:lnTo>
                  <a:pt x="2355" y="929"/>
                </a:lnTo>
                <a:lnTo>
                  <a:pt x="2353" y="927"/>
                </a:lnTo>
                <a:lnTo>
                  <a:pt x="2353" y="927"/>
                </a:lnTo>
                <a:lnTo>
                  <a:pt x="2314" y="962"/>
                </a:lnTo>
                <a:lnTo>
                  <a:pt x="2277" y="1000"/>
                </a:lnTo>
                <a:lnTo>
                  <a:pt x="2242" y="1039"/>
                </a:lnTo>
                <a:lnTo>
                  <a:pt x="2209" y="1081"/>
                </a:lnTo>
                <a:lnTo>
                  <a:pt x="2343" y="1077"/>
                </a:lnTo>
                <a:lnTo>
                  <a:pt x="2343" y="1077"/>
                </a:lnTo>
                <a:lnTo>
                  <a:pt x="2358" y="1050"/>
                </a:lnTo>
                <a:lnTo>
                  <a:pt x="2372" y="1026"/>
                </a:lnTo>
                <a:lnTo>
                  <a:pt x="2387" y="1004"/>
                </a:lnTo>
                <a:lnTo>
                  <a:pt x="2402" y="984"/>
                </a:lnTo>
                <a:lnTo>
                  <a:pt x="2405" y="984"/>
                </a:lnTo>
                <a:lnTo>
                  <a:pt x="2418" y="969"/>
                </a:lnTo>
                <a:lnTo>
                  <a:pt x="2418" y="969"/>
                </a:lnTo>
                <a:lnTo>
                  <a:pt x="2418" y="964"/>
                </a:lnTo>
                <a:lnTo>
                  <a:pt x="2418" y="964"/>
                </a:lnTo>
                <a:lnTo>
                  <a:pt x="2425" y="956"/>
                </a:lnTo>
                <a:lnTo>
                  <a:pt x="2429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33" y="950"/>
                </a:lnTo>
                <a:lnTo>
                  <a:pt x="2432" y="952"/>
                </a:lnTo>
                <a:lnTo>
                  <a:pt x="2431" y="955"/>
                </a:lnTo>
                <a:lnTo>
                  <a:pt x="2429" y="957"/>
                </a:lnTo>
                <a:lnTo>
                  <a:pt x="2429" y="957"/>
                </a:lnTo>
                <a:lnTo>
                  <a:pt x="2432" y="957"/>
                </a:lnTo>
                <a:lnTo>
                  <a:pt x="2435" y="956"/>
                </a:lnTo>
                <a:lnTo>
                  <a:pt x="2436" y="953"/>
                </a:lnTo>
                <a:lnTo>
                  <a:pt x="2438" y="950"/>
                </a:lnTo>
                <a:lnTo>
                  <a:pt x="2438" y="950"/>
                </a:lnTo>
                <a:lnTo>
                  <a:pt x="2439" y="943"/>
                </a:lnTo>
                <a:lnTo>
                  <a:pt x="2442" y="936"/>
                </a:lnTo>
                <a:lnTo>
                  <a:pt x="2446" y="929"/>
                </a:lnTo>
                <a:lnTo>
                  <a:pt x="2449" y="921"/>
                </a:lnTo>
                <a:lnTo>
                  <a:pt x="2449" y="921"/>
                </a:lnTo>
                <a:lnTo>
                  <a:pt x="2402" y="956"/>
                </a:lnTo>
                <a:lnTo>
                  <a:pt x="2356" y="993"/>
                </a:lnTo>
                <a:lnTo>
                  <a:pt x="2334" y="1011"/>
                </a:lnTo>
                <a:lnTo>
                  <a:pt x="2311" y="1031"/>
                </a:lnTo>
                <a:lnTo>
                  <a:pt x="2291" y="1052"/>
                </a:lnTo>
                <a:lnTo>
                  <a:pt x="2272" y="1073"/>
                </a:lnTo>
                <a:lnTo>
                  <a:pt x="2272" y="1073"/>
                </a:lnTo>
                <a:lnTo>
                  <a:pt x="2270" y="1074"/>
                </a:lnTo>
                <a:lnTo>
                  <a:pt x="2270" y="1073"/>
                </a:lnTo>
                <a:lnTo>
                  <a:pt x="2269" y="1068"/>
                </a:lnTo>
                <a:lnTo>
                  <a:pt x="2268" y="1064"/>
                </a:lnTo>
                <a:lnTo>
                  <a:pt x="2269" y="1060"/>
                </a:lnTo>
                <a:lnTo>
                  <a:pt x="2269" y="1060"/>
                </a:lnTo>
                <a:lnTo>
                  <a:pt x="2282" y="1036"/>
                </a:lnTo>
                <a:lnTo>
                  <a:pt x="2296" y="1014"/>
                </a:lnTo>
                <a:lnTo>
                  <a:pt x="2327" y="970"/>
                </a:lnTo>
                <a:lnTo>
                  <a:pt x="2329" y="969"/>
                </a:lnTo>
                <a:close/>
                <a:moveTo>
                  <a:pt x="1899" y="1078"/>
                </a:moveTo>
                <a:lnTo>
                  <a:pt x="1899" y="1078"/>
                </a:lnTo>
                <a:lnTo>
                  <a:pt x="1904" y="1078"/>
                </a:lnTo>
                <a:lnTo>
                  <a:pt x="1908" y="1075"/>
                </a:lnTo>
                <a:lnTo>
                  <a:pt x="1911" y="1074"/>
                </a:lnTo>
                <a:lnTo>
                  <a:pt x="1912" y="1071"/>
                </a:lnTo>
                <a:lnTo>
                  <a:pt x="1916" y="1066"/>
                </a:lnTo>
                <a:lnTo>
                  <a:pt x="1918" y="1064"/>
                </a:lnTo>
                <a:lnTo>
                  <a:pt x="1919" y="1064"/>
                </a:lnTo>
                <a:lnTo>
                  <a:pt x="1919" y="1064"/>
                </a:lnTo>
                <a:lnTo>
                  <a:pt x="1922" y="1066"/>
                </a:lnTo>
                <a:lnTo>
                  <a:pt x="1923" y="1067"/>
                </a:lnTo>
                <a:lnTo>
                  <a:pt x="1923" y="1068"/>
                </a:lnTo>
                <a:lnTo>
                  <a:pt x="1922" y="1071"/>
                </a:lnTo>
                <a:lnTo>
                  <a:pt x="1912" y="1080"/>
                </a:lnTo>
                <a:lnTo>
                  <a:pt x="1912" y="1080"/>
                </a:lnTo>
                <a:lnTo>
                  <a:pt x="1919" y="1078"/>
                </a:lnTo>
                <a:lnTo>
                  <a:pt x="1926" y="1080"/>
                </a:lnTo>
                <a:lnTo>
                  <a:pt x="1942" y="1081"/>
                </a:lnTo>
                <a:lnTo>
                  <a:pt x="1954" y="1081"/>
                </a:lnTo>
                <a:lnTo>
                  <a:pt x="1960" y="1080"/>
                </a:lnTo>
                <a:lnTo>
                  <a:pt x="1963" y="1078"/>
                </a:lnTo>
                <a:lnTo>
                  <a:pt x="1963" y="1078"/>
                </a:lnTo>
                <a:lnTo>
                  <a:pt x="2032" y="994"/>
                </a:lnTo>
                <a:lnTo>
                  <a:pt x="2067" y="953"/>
                </a:lnTo>
                <a:lnTo>
                  <a:pt x="2099" y="910"/>
                </a:lnTo>
                <a:lnTo>
                  <a:pt x="2099" y="910"/>
                </a:lnTo>
                <a:lnTo>
                  <a:pt x="2084" y="915"/>
                </a:lnTo>
                <a:lnTo>
                  <a:pt x="2076" y="918"/>
                </a:lnTo>
                <a:lnTo>
                  <a:pt x="2071" y="922"/>
                </a:lnTo>
                <a:lnTo>
                  <a:pt x="1923" y="1057"/>
                </a:lnTo>
                <a:lnTo>
                  <a:pt x="1923" y="1057"/>
                </a:lnTo>
                <a:lnTo>
                  <a:pt x="1958" y="1018"/>
                </a:lnTo>
                <a:lnTo>
                  <a:pt x="1995" y="979"/>
                </a:lnTo>
                <a:lnTo>
                  <a:pt x="2034" y="942"/>
                </a:lnTo>
                <a:lnTo>
                  <a:pt x="2055" y="925"/>
                </a:lnTo>
                <a:lnTo>
                  <a:pt x="2075" y="908"/>
                </a:lnTo>
                <a:lnTo>
                  <a:pt x="2075" y="908"/>
                </a:lnTo>
                <a:lnTo>
                  <a:pt x="2064" y="905"/>
                </a:lnTo>
                <a:lnTo>
                  <a:pt x="2053" y="904"/>
                </a:lnTo>
                <a:lnTo>
                  <a:pt x="2029" y="905"/>
                </a:lnTo>
                <a:lnTo>
                  <a:pt x="2029" y="905"/>
                </a:lnTo>
                <a:lnTo>
                  <a:pt x="2023" y="915"/>
                </a:lnTo>
                <a:lnTo>
                  <a:pt x="2016" y="924"/>
                </a:lnTo>
                <a:lnTo>
                  <a:pt x="2010" y="932"/>
                </a:lnTo>
                <a:lnTo>
                  <a:pt x="2005" y="941"/>
                </a:lnTo>
                <a:lnTo>
                  <a:pt x="2003" y="943"/>
                </a:lnTo>
                <a:lnTo>
                  <a:pt x="2003" y="943"/>
                </a:lnTo>
                <a:lnTo>
                  <a:pt x="1978" y="977"/>
                </a:lnTo>
                <a:lnTo>
                  <a:pt x="1951" y="1009"/>
                </a:lnTo>
                <a:lnTo>
                  <a:pt x="1925" y="1043"/>
                </a:lnTo>
                <a:lnTo>
                  <a:pt x="1899" y="1078"/>
                </a:lnTo>
                <a:lnTo>
                  <a:pt x="1899" y="1078"/>
                </a:lnTo>
                <a:close/>
                <a:moveTo>
                  <a:pt x="248" y="839"/>
                </a:moveTo>
                <a:lnTo>
                  <a:pt x="248" y="839"/>
                </a:lnTo>
                <a:lnTo>
                  <a:pt x="243" y="858"/>
                </a:lnTo>
                <a:lnTo>
                  <a:pt x="234" y="877"/>
                </a:lnTo>
                <a:lnTo>
                  <a:pt x="224" y="894"/>
                </a:lnTo>
                <a:lnTo>
                  <a:pt x="213" y="912"/>
                </a:lnTo>
                <a:lnTo>
                  <a:pt x="191" y="945"/>
                </a:lnTo>
                <a:lnTo>
                  <a:pt x="168" y="977"/>
                </a:lnTo>
                <a:lnTo>
                  <a:pt x="168" y="977"/>
                </a:lnTo>
                <a:lnTo>
                  <a:pt x="177" y="970"/>
                </a:lnTo>
                <a:lnTo>
                  <a:pt x="184" y="963"/>
                </a:lnTo>
                <a:lnTo>
                  <a:pt x="189" y="956"/>
                </a:lnTo>
                <a:lnTo>
                  <a:pt x="198" y="949"/>
                </a:lnTo>
                <a:lnTo>
                  <a:pt x="203" y="943"/>
                </a:lnTo>
                <a:lnTo>
                  <a:pt x="203" y="943"/>
                </a:lnTo>
                <a:lnTo>
                  <a:pt x="203" y="945"/>
                </a:lnTo>
                <a:lnTo>
                  <a:pt x="203" y="948"/>
                </a:lnTo>
                <a:lnTo>
                  <a:pt x="200" y="949"/>
                </a:lnTo>
                <a:lnTo>
                  <a:pt x="198" y="949"/>
                </a:lnTo>
                <a:lnTo>
                  <a:pt x="198" y="949"/>
                </a:lnTo>
                <a:lnTo>
                  <a:pt x="196" y="955"/>
                </a:lnTo>
                <a:lnTo>
                  <a:pt x="193" y="960"/>
                </a:lnTo>
                <a:lnTo>
                  <a:pt x="188" y="970"/>
                </a:lnTo>
                <a:lnTo>
                  <a:pt x="170" y="987"/>
                </a:lnTo>
                <a:lnTo>
                  <a:pt x="170" y="987"/>
                </a:lnTo>
                <a:lnTo>
                  <a:pt x="181" y="991"/>
                </a:lnTo>
                <a:lnTo>
                  <a:pt x="193" y="995"/>
                </a:lnTo>
                <a:lnTo>
                  <a:pt x="202" y="995"/>
                </a:lnTo>
                <a:lnTo>
                  <a:pt x="206" y="995"/>
                </a:lnTo>
                <a:lnTo>
                  <a:pt x="208" y="994"/>
                </a:lnTo>
                <a:lnTo>
                  <a:pt x="208" y="994"/>
                </a:lnTo>
                <a:lnTo>
                  <a:pt x="229" y="963"/>
                </a:lnTo>
                <a:lnTo>
                  <a:pt x="250" y="932"/>
                </a:lnTo>
                <a:lnTo>
                  <a:pt x="293" y="875"/>
                </a:lnTo>
                <a:lnTo>
                  <a:pt x="293" y="875"/>
                </a:lnTo>
                <a:lnTo>
                  <a:pt x="271" y="891"/>
                </a:lnTo>
                <a:lnTo>
                  <a:pt x="250" y="910"/>
                </a:lnTo>
                <a:lnTo>
                  <a:pt x="229" y="929"/>
                </a:lnTo>
                <a:lnTo>
                  <a:pt x="209" y="948"/>
                </a:lnTo>
                <a:lnTo>
                  <a:pt x="209" y="948"/>
                </a:lnTo>
                <a:lnTo>
                  <a:pt x="219" y="935"/>
                </a:lnTo>
                <a:lnTo>
                  <a:pt x="229" y="921"/>
                </a:lnTo>
                <a:lnTo>
                  <a:pt x="238" y="908"/>
                </a:lnTo>
                <a:lnTo>
                  <a:pt x="251" y="896"/>
                </a:lnTo>
                <a:lnTo>
                  <a:pt x="262" y="884"/>
                </a:lnTo>
                <a:lnTo>
                  <a:pt x="276" y="873"/>
                </a:lnTo>
                <a:lnTo>
                  <a:pt x="290" y="863"/>
                </a:lnTo>
                <a:lnTo>
                  <a:pt x="304" y="853"/>
                </a:lnTo>
                <a:lnTo>
                  <a:pt x="304" y="853"/>
                </a:lnTo>
                <a:lnTo>
                  <a:pt x="267" y="842"/>
                </a:lnTo>
                <a:lnTo>
                  <a:pt x="248" y="837"/>
                </a:lnTo>
                <a:lnTo>
                  <a:pt x="240" y="832"/>
                </a:lnTo>
                <a:lnTo>
                  <a:pt x="233" y="827"/>
                </a:lnTo>
                <a:lnTo>
                  <a:pt x="233" y="827"/>
                </a:lnTo>
                <a:lnTo>
                  <a:pt x="230" y="832"/>
                </a:lnTo>
                <a:lnTo>
                  <a:pt x="226" y="838"/>
                </a:lnTo>
                <a:lnTo>
                  <a:pt x="216" y="848"/>
                </a:lnTo>
                <a:lnTo>
                  <a:pt x="205" y="858"/>
                </a:lnTo>
                <a:lnTo>
                  <a:pt x="200" y="862"/>
                </a:lnTo>
                <a:lnTo>
                  <a:pt x="196" y="868"/>
                </a:lnTo>
                <a:lnTo>
                  <a:pt x="200" y="869"/>
                </a:lnTo>
                <a:lnTo>
                  <a:pt x="200" y="869"/>
                </a:lnTo>
                <a:lnTo>
                  <a:pt x="200" y="872"/>
                </a:lnTo>
                <a:lnTo>
                  <a:pt x="199" y="875"/>
                </a:lnTo>
                <a:lnTo>
                  <a:pt x="140" y="960"/>
                </a:lnTo>
                <a:lnTo>
                  <a:pt x="140" y="960"/>
                </a:lnTo>
                <a:lnTo>
                  <a:pt x="146" y="959"/>
                </a:lnTo>
                <a:lnTo>
                  <a:pt x="150" y="956"/>
                </a:lnTo>
                <a:lnTo>
                  <a:pt x="160" y="949"/>
                </a:lnTo>
                <a:lnTo>
                  <a:pt x="164" y="946"/>
                </a:lnTo>
                <a:lnTo>
                  <a:pt x="168" y="945"/>
                </a:lnTo>
                <a:lnTo>
                  <a:pt x="172" y="945"/>
                </a:lnTo>
                <a:lnTo>
                  <a:pt x="175" y="946"/>
                </a:lnTo>
                <a:lnTo>
                  <a:pt x="175" y="946"/>
                </a:lnTo>
                <a:lnTo>
                  <a:pt x="195" y="922"/>
                </a:lnTo>
                <a:lnTo>
                  <a:pt x="215" y="896"/>
                </a:lnTo>
                <a:lnTo>
                  <a:pt x="231" y="868"/>
                </a:lnTo>
                <a:lnTo>
                  <a:pt x="248" y="839"/>
                </a:lnTo>
                <a:lnTo>
                  <a:pt x="248" y="839"/>
                </a:lnTo>
                <a:close/>
                <a:moveTo>
                  <a:pt x="2275" y="962"/>
                </a:moveTo>
                <a:lnTo>
                  <a:pt x="2276" y="960"/>
                </a:lnTo>
                <a:lnTo>
                  <a:pt x="2276" y="960"/>
                </a:lnTo>
                <a:lnTo>
                  <a:pt x="2283" y="950"/>
                </a:lnTo>
                <a:lnTo>
                  <a:pt x="2289" y="939"/>
                </a:lnTo>
                <a:lnTo>
                  <a:pt x="2293" y="929"/>
                </a:lnTo>
                <a:lnTo>
                  <a:pt x="2297" y="917"/>
                </a:lnTo>
                <a:lnTo>
                  <a:pt x="2297" y="917"/>
                </a:lnTo>
                <a:lnTo>
                  <a:pt x="2289" y="921"/>
                </a:lnTo>
                <a:lnTo>
                  <a:pt x="2282" y="925"/>
                </a:lnTo>
                <a:lnTo>
                  <a:pt x="2282" y="925"/>
                </a:lnTo>
                <a:lnTo>
                  <a:pt x="2241" y="960"/>
                </a:lnTo>
                <a:lnTo>
                  <a:pt x="2200" y="998"/>
                </a:lnTo>
                <a:lnTo>
                  <a:pt x="2162" y="1038"/>
                </a:lnTo>
                <a:lnTo>
                  <a:pt x="2124" y="1080"/>
                </a:lnTo>
                <a:lnTo>
                  <a:pt x="2124" y="1080"/>
                </a:lnTo>
                <a:lnTo>
                  <a:pt x="2144" y="1081"/>
                </a:lnTo>
                <a:lnTo>
                  <a:pt x="2161" y="1081"/>
                </a:lnTo>
                <a:lnTo>
                  <a:pt x="2178" y="1080"/>
                </a:lnTo>
                <a:lnTo>
                  <a:pt x="2193" y="1080"/>
                </a:lnTo>
                <a:lnTo>
                  <a:pt x="2193" y="1080"/>
                </a:lnTo>
                <a:lnTo>
                  <a:pt x="2210" y="1054"/>
                </a:lnTo>
                <a:lnTo>
                  <a:pt x="2227" y="1029"/>
                </a:lnTo>
                <a:lnTo>
                  <a:pt x="2244" y="1005"/>
                </a:lnTo>
                <a:lnTo>
                  <a:pt x="2263" y="981"/>
                </a:lnTo>
                <a:lnTo>
                  <a:pt x="2263" y="977"/>
                </a:lnTo>
                <a:lnTo>
                  <a:pt x="2275" y="962"/>
                </a:lnTo>
                <a:close/>
                <a:moveTo>
                  <a:pt x="444" y="1031"/>
                </a:moveTo>
                <a:lnTo>
                  <a:pt x="489" y="1033"/>
                </a:lnTo>
                <a:lnTo>
                  <a:pt x="489" y="1033"/>
                </a:lnTo>
                <a:lnTo>
                  <a:pt x="501" y="1011"/>
                </a:lnTo>
                <a:lnTo>
                  <a:pt x="515" y="990"/>
                </a:lnTo>
                <a:lnTo>
                  <a:pt x="546" y="950"/>
                </a:lnTo>
                <a:lnTo>
                  <a:pt x="546" y="950"/>
                </a:lnTo>
                <a:lnTo>
                  <a:pt x="546" y="949"/>
                </a:lnTo>
                <a:lnTo>
                  <a:pt x="590" y="893"/>
                </a:lnTo>
                <a:lnTo>
                  <a:pt x="590" y="893"/>
                </a:lnTo>
                <a:lnTo>
                  <a:pt x="573" y="903"/>
                </a:lnTo>
                <a:lnTo>
                  <a:pt x="556" y="915"/>
                </a:lnTo>
                <a:lnTo>
                  <a:pt x="539" y="931"/>
                </a:lnTo>
                <a:lnTo>
                  <a:pt x="522" y="946"/>
                </a:lnTo>
                <a:lnTo>
                  <a:pt x="522" y="946"/>
                </a:lnTo>
                <a:lnTo>
                  <a:pt x="501" y="966"/>
                </a:lnTo>
                <a:lnTo>
                  <a:pt x="491" y="974"/>
                </a:lnTo>
                <a:lnTo>
                  <a:pt x="490" y="974"/>
                </a:lnTo>
                <a:lnTo>
                  <a:pt x="490" y="974"/>
                </a:lnTo>
                <a:lnTo>
                  <a:pt x="494" y="970"/>
                </a:lnTo>
                <a:lnTo>
                  <a:pt x="487" y="966"/>
                </a:lnTo>
                <a:lnTo>
                  <a:pt x="487" y="966"/>
                </a:lnTo>
                <a:lnTo>
                  <a:pt x="505" y="946"/>
                </a:lnTo>
                <a:lnTo>
                  <a:pt x="525" y="928"/>
                </a:lnTo>
                <a:lnTo>
                  <a:pt x="566" y="891"/>
                </a:lnTo>
                <a:lnTo>
                  <a:pt x="531" y="886"/>
                </a:lnTo>
                <a:lnTo>
                  <a:pt x="531" y="886"/>
                </a:lnTo>
                <a:lnTo>
                  <a:pt x="511" y="918"/>
                </a:lnTo>
                <a:lnTo>
                  <a:pt x="489" y="948"/>
                </a:lnTo>
                <a:lnTo>
                  <a:pt x="466" y="977"/>
                </a:lnTo>
                <a:lnTo>
                  <a:pt x="444" y="1008"/>
                </a:lnTo>
                <a:lnTo>
                  <a:pt x="444" y="1008"/>
                </a:lnTo>
                <a:lnTo>
                  <a:pt x="442" y="1011"/>
                </a:lnTo>
                <a:lnTo>
                  <a:pt x="444" y="1011"/>
                </a:lnTo>
                <a:lnTo>
                  <a:pt x="448" y="1009"/>
                </a:lnTo>
                <a:lnTo>
                  <a:pt x="452" y="1008"/>
                </a:lnTo>
                <a:lnTo>
                  <a:pt x="458" y="1007"/>
                </a:lnTo>
                <a:lnTo>
                  <a:pt x="458" y="1007"/>
                </a:lnTo>
                <a:lnTo>
                  <a:pt x="452" y="1012"/>
                </a:lnTo>
                <a:lnTo>
                  <a:pt x="446" y="1018"/>
                </a:lnTo>
                <a:lnTo>
                  <a:pt x="445" y="1021"/>
                </a:lnTo>
                <a:lnTo>
                  <a:pt x="444" y="1023"/>
                </a:lnTo>
                <a:lnTo>
                  <a:pt x="442" y="1026"/>
                </a:lnTo>
                <a:lnTo>
                  <a:pt x="444" y="1031"/>
                </a:lnTo>
                <a:lnTo>
                  <a:pt x="444" y="1031"/>
                </a:lnTo>
                <a:close/>
                <a:moveTo>
                  <a:pt x="1486" y="903"/>
                </a:moveTo>
                <a:lnTo>
                  <a:pt x="1486" y="903"/>
                </a:lnTo>
                <a:lnTo>
                  <a:pt x="1438" y="936"/>
                </a:lnTo>
                <a:lnTo>
                  <a:pt x="1416" y="953"/>
                </a:lnTo>
                <a:lnTo>
                  <a:pt x="1395" y="972"/>
                </a:lnTo>
                <a:lnTo>
                  <a:pt x="1374" y="991"/>
                </a:lnTo>
                <a:lnTo>
                  <a:pt x="1354" y="1012"/>
                </a:lnTo>
                <a:lnTo>
                  <a:pt x="1335" y="1035"/>
                </a:lnTo>
                <a:lnTo>
                  <a:pt x="1318" y="1059"/>
                </a:lnTo>
                <a:lnTo>
                  <a:pt x="1318" y="1059"/>
                </a:lnTo>
                <a:lnTo>
                  <a:pt x="1335" y="1061"/>
                </a:lnTo>
                <a:lnTo>
                  <a:pt x="1350" y="1063"/>
                </a:lnTo>
                <a:lnTo>
                  <a:pt x="1364" y="1063"/>
                </a:lnTo>
                <a:lnTo>
                  <a:pt x="1368" y="1061"/>
                </a:lnTo>
                <a:lnTo>
                  <a:pt x="1372" y="1059"/>
                </a:lnTo>
                <a:lnTo>
                  <a:pt x="1372" y="1059"/>
                </a:lnTo>
                <a:lnTo>
                  <a:pt x="1387" y="1039"/>
                </a:lnTo>
                <a:lnTo>
                  <a:pt x="1401" y="1019"/>
                </a:lnTo>
                <a:lnTo>
                  <a:pt x="1433" y="980"/>
                </a:lnTo>
                <a:lnTo>
                  <a:pt x="1464" y="942"/>
                </a:lnTo>
                <a:lnTo>
                  <a:pt x="1478" y="922"/>
                </a:lnTo>
                <a:lnTo>
                  <a:pt x="1490" y="903"/>
                </a:lnTo>
                <a:lnTo>
                  <a:pt x="1490" y="903"/>
                </a:lnTo>
                <a:lnTo>
                  <a:pt x="1488" y="903"/>
                </a:lnTo>
                <a:lnTo>
                  <a:pt x="1486" y="903"/>
                </a:lnTo>
                <a:lnTo>
                  <a:pt x="1486" y="903"/>
                </a:lnTo>
                <a:close/>
                <a:moveTo>
                  <a:pt x="505" y="866"/>
                </a:moveTo>
                <a:lnTo>
                  <a:pt x="505" y="866"/>
                </a:lnTo>
                <a:lnTo>
                  <a:pt x="529" y="872"/>
                </a:lnTo>
                <a:lnTo>
                  <a:pt x="556" y="876"/>
                </a:lnTo>
                <a:lnTo>
                  <a:pt x="609" y="882"/>
                </a:lnTo>
                <a:lnTo>
                  <a:pt x="664" y="884"/>
                </a:lnTo>
                <a:lnTo>
                  <a:pt x="722" y="884"/>
                </a:lnTo>
                <a:lnTo>
                  <a:pt x="779" y="883"/>
                </a:lnTo>
                <a:lnTo>
                  <a:pt x="837" y="879"/>
                </a:lnTo>
                <a:lnTo>
                  <a:pt x="893" y="875"/>
                </a:lnTo>
                <a:lnTo>
                  <a:pt x="948" y="869"/>
                </a:lnTo>
                <a:lnTo>
                  <a:pt x="948" y="869"/>
                </a:lnTo>
                <a:lnTo>
                  <a:pt x="869" y="866"/>
                </a:lnTo>
                <a:lnTo>
                  <a:pt x="792" y="863"/>
                </a:lnTo>
                <a:lnTo>
                  <a:pt x="713" y="860"/>
                </a:lnTo>
                <a:lnTo>
                  <a:pt x="674" y="860"/>
                </a:lnTo>
                <a:lnTo>
                  <a:pt x="633" y="862"/>
                </a:lnTo>
                <a:lnTo>
                  <a:pt x="633" y="862"/>
                </a:lnTo>
                <a:lnTo>
                  <a:pt x="570" y="863"/>
                </a:lnTo>
                <a:lnTo>
                  <a:pt x="538" y="865"/>
                </a:lnTo>
                <a:lnTo>
                  <a:pt x="505" y="866"/>
                </a:lnTo>
                <a:lnTo>
                  <a:pt x="505" y="866"/>
                </a:lnTo>
                <a:close/>
                <a:moveTo>
                  <a:pt x="2050" y="1008"/>
                </a:moveTo>
                <a:lnTo>
                  <a:pt x="2050" y="1008"/>
                </a:lnTo>
                <a:lnTo>
                  <a:pt x="2016" y="1042"/>
                </a:lnTo>
                <a:lnTo>
                  <a:pt x="1999" y="1059"/>
                </a:lnTo>
                <a:lnTo>
                  <a:pt x="1984" y="1077"/>
                </a:lnTo>
                <a:lnTo>
                  <a:pt x="1984" y="1077"/>
                </a:lnTo>
                <a:lnTo>
                  <a:pt x="1991" y="1080"/>
                </a:lnTo>
                <a:lnTo>
                  <a:pt x="1998" y="1081"/>
                </a:lnTo>
                <a:lnTo>
                  <a:pt x="2005" y="1081"/>
                </a:lnTo>
                <a:lnTo>
                  <a:pt x="2012" y="1081"/>
                </a:lnTo>
                <a:lnTo>
                  <a:pt x="2027" y="1080"/>
                </a:lnTo>
                <a:lnTo>
                  <a:pt x="2034" y="1080"/>
                </a:lnTo>
                <a:lnTo>
                  <a:pt x="2041" y="1081"/>
                </a:lnTo>
                <a:lnTo>
                  <a:pt x="2041" y="1081"/>
                </a:lnTo>
                <a:lnTo>
                  <a:pt x="2071" y="1040"/>
                </a:lnTo>
                <a:lnTo>
                  <a:pt x="2102" y="1001"/>
                </a:lnTo>
                <a:lnTo>
                  <a:pt x="2166" y="918"/>
                </a:lnTo>
                <a:lnTo>
                  <a:pt x="2166" y="918"/>
                </a:lnTo>
                <a:lnTo>
                  <a:pt x="2166" y="917"/>
                </a:lnTo>
                <a:lnTo>
                  <a:pt x="2165" y="912"/>
                </a:lnTo>
                <a:lnTo>
                  <a:pt x="2162" y="910"/>
                </a:lnTo>
                <a:lnTo>
                  <a:pt x="2161" y="910"/>
                </a:lnTo>
                <a:lnTo>
                  <a:pt x="2159" y="910"/>
                </a:lnTo>
                <a:lnTo>
                  <a:pt x="2159" y="910"/>
                </a:lnTo>
                <a:lnTo>
                  <a:pt x="2130" y="935"/>
                </a:lnTo>
                <a:lnTo>
                  <a:pt x="2102" y="959"/>
                </a:lnTo>
                <a:lnTo>
                  <a:pt x="2075" y="984"/>
                </a:lnTo>
                <a:lnTo>
                  <a:pt x="2050" y="1008"/>
                </a:lnTo>
                <a:lnTo>
                  <a:pt x="2050" y="1008"/>
                </a:lnTo>
                <a:close/>
                <a:moveTo>
                  <a:pt x="1558" y="893"/>
                </a:moveTo>
                <a:lnTo>
                  <a:pt x="1558" y="893"/>
                </a:lnTo>
                <a:lnTo>
                  <a:pt x="1533" y="911"/>
                </a:lnTo>
                <a:lnTo>
                  <a:pt x="1507" y="929"/>
                </a:lnTo>
                <a:lnTo>
                  <a:pt x="1485" y="949"/>
                </a:lnTo>
                <a:lnTo>
                  <a:pt x="1462" y="970"/>
                </a:lnTo>
                <a:lnTo>
                  <a:pt x="1443" y="991"/>
                </a:lnTo>
                <a:lnTo>
                  <a:pt x="1423" y="1014"/>
                </a:lnTo>
                <a:lnTo>
                  <a:pt x="1405" y="1038"/>
                </a:lnTo>
                <a:lnTo>
                  <a:pt x="1388" y="1061"/>
                </a:lnTo>
                <a:lnTo>
                  <a:pt x="1388" y="1061"/>
                </a:lnTo>
                <a:lnTo>
                  <a:pt x="1416" y="1063"/>
                </a:lnTo>
                <a:lnTo>
                  <a:pt x="1430" y="1064"/>
                </a:lnTo>
                <a:lnTo>
                  <a:pt x="1436" y="1063"/>
                </a:lnTo>
                <a:lnTo>
                  <a:pt x="1438" y="1061"/>
                </a:lnTo>
                <a:lnTo>
                  <a:pt x="1513" y="962"/>
                </a:lnTo>
                <a:lnTo>
                  <a:pt x="1513" y="962"/>
                </a:lnTo>
                <a:lnTo>
                  <a:pt x="1535" y="931"/>
                </a:lnTo>
                <a:lnTo>
                  <a:pt x="1548" y="914"/>
                </a:lnTo>
                <a:lnTo>
                  <a:pt x="1552" y="904"/>
                </a:lnTo>
                <a:lnTo>
                  <a:pt x="1558" y="893"/>
                </a:lnTo>
                <a:lnTo>
                  <a:pt x="1558" y="893"/>
                </a:lnTo>
                <a:close/>
                <a:moveTo>
                  <a:pt x="2788" y="931"/>
                </a:moveTo>
                <a:lnTo>
                  <a:pt x="2788" y="931"/>
                </a:lnTo>
                <a:lnTo>
                  <a:pt x="2786" y="929"/>
                </a:lnTo>
                <a:lnTo>
                  <a:pt x="2786" y="927"/>
                </a:lnTo>
                <a:lnTo>
                  <a:pt x="2788" y="924"/>
                </a:lnTo>
                <a:lnTo>
                  <a:pt x="2790" y="922"/>
                </a:lnTo>
                <a:lnTo>
                  <a:pt x="2796" y="921"/>
                </a:lnTo>
                <a:lnTo>
                  <a:pt x="2796" y="921"/>
                </a:lnTo>
                <a:lnTo>
                  <a:pt x="2796" y="915"/>
                </a:lnTo>
                <a:lnTo>
                  <a:pt x="2799" y="911"/>
                </a:lnTo>
                <a:lnTo>
                  <a:pt x="2806" y="903"/>
                </a:lnTo>
                <a:lnTo>
                  <a:pt x="2814" y="893"/>
                </a:lnTo>
                <a:lnTo>
                  <a:pt x="2818" y="886"/>
                </a:lnTo>
                <a:lnTo>
                  <a:pt x="2821" y="879"/>
                </a:lnTo>
                <a:lnTo>
                  <a:pt x="2821" y="879"/>
                </a:lnTo>
                <a:lnTo>
                  <a:pt x="2793" y="898"/>
                </a:lnTo>
                <a:lnTo>
                  <a:pt x="2765" y="918"/>
                </a:lnTo>
                <a:lnTo>
                  <a:pt x="2740" y="939"/>
                </a:lnTo>
                <a:lnTo>
                  <a:pt x="2714" y="962"/>
                </a:lnTo>
                <a:lnTo>
                  <a:pt x="2692" y="984"/>
                </a:lnTo>
                <a:lnTo>
                  <a:pt x="2669" y="1009"/>
                </a:lnTo>
                <a:lnTo>
                  <a:pt x="2648" y="1035"/>
                </a:lnTo>
                <a:lnTo>
                  <a:pt x="2629" y="1060"/>
                </a:lnTo>
                <a:lnTo>
                  <a:pt x="2629" y="1060"/>
                </a:lnTo>
                <a:lnTo>
                  <a:pt x="2647" y="1057"/>
                </a:lnTo>
                <a:lnTo>
                  <a:pt x="2662" y="1053"/>
                </a:lnTo>
                <a:lnTo>
                  <a:pt x="2677" y="1047"/>
                </a:lnTo>
                <a:lnTo>
                  <a:pt x="2689" y="1043"/>
                </a:lnTo>
                <a:lnTo>
                  <a:pt x="2776" y="941"/>
                </a:lnTo>
                <a:lnTo>
                  <a:pt x="2776" y="941"/>
                </a:lnTo>
                <a:lnTo>
                  <a:pt x="2780" y="939"/>
                </a:lnTo>
                <a:lnTo>
                  <a:pt x="2785" y="938"/>
                </a:lnTo>
                <a:lnTo>
                  <a:pt x="2788" y="935"/>
                </a:lnTo>
                <a:lnTo>
                  <a:pt x="2788" y="931"/>
                </a:lnTo>
                <a:lnTo>
                  <a:pt x="2788" y="931"/>
                </a:lnTo>
                <a:close/>
                <a:moveTo>
                  <a:pt x="1167" y="1049"/>
                </a:moveTo>
                <a:lnTo>
                  <a:pt x="1167" y="1049"/>
                </a:lnTo>
                <a:lnTo>
                  <a:pt x="1181" y="1053"/>
                </a:lnTo>
                <a:lnTo>
                  <a:pt x="1197" y="1056"/>
                </a:lnTo>
                <a:lnTo>
                  <a:pt x="1211" y="1057"/>
                </a:lnTo>
                <a:lnTo>
                  <a:pt x="1223" y="1057"/>
                </a:lnTo>
                <a:lnTo>
                  <a:pt x="1223" y="1057"/>
                </a:lnTo>
                <a:lnTo>
                  <a:pt x="1249" y="1021"/>
                </a:lnTo>
                <a:lnTo>
                  <a:pt x="1274" y="986"/>
                </a:lnTo>
                <a:lnTo>
                  <a:pt x="1323" y="915"/>
                </a:lnTo>
                <a:lnTo>
                  <a:pt x="1323" y="915"/>
                </a:lnTo>
                <a:lnTo>
                  <a:pt x="1329" y="907"/>
                </a:lnTo>
                <a:lnTo>
                  <a:pt x="1330" y="903"/>
                </a:lnTo>
                <a:lnTo>
                  <a:pt x="1332" y="897"/>
                </a:lnTo>
                <a:lnTo>
                  <a:pt x="1332" y="897"/>
                </a:lnTo>
                <a:lnTo>
                  <a:pt x="1315" y="908"/>
                </a:lnTo>
                <a:lnTo>
                  <a:pt x="1298" y="921"/>
                </a:lnTo>
                <a:lnTo>
                  <a:pt x="1283" y="934"/>
                </a:lnTo>
                <a:lnTo>
                  <a:pt x="1267" y="948"/>
                </a:lnTo>
                <a:lnTo>
                  <a:pt x="1239" y="976"/>
                </a:lnTo>
                <a:lnTo>
                  <a:pt x="1211" y="1007"/>
                </a:lnTo>
                <a:lnTo>
                  <a:pt x="1208" y="1000"/>
                </a:lnTo>
                <a:lnTo>
                  <a:pt x="1208" y="1000"/>
                </a:lnTo>
                <a:lnTo>
                  <a:pt x="1198" y="1011"/>
                </a:lnTo>
                <a:lnTo>
                  <a:pt x="1188" y="1023"/>
                </a:lnTo>
                <a:lnTo>
                  <a:pt x="1179" y="1036"/>
                </a:lnTo>
                <a:lnTo>
                  <a:pt x="1167" y="1049"/>
                </a:lnTo>
                <a:lnTo>
                  <a:pt x="1167" y="1049"/>
                </a:lnTo>
                <a:close/>
                <a:moveTo>
                  <a:pt x="1263" y="1026"/>
                </a:moveTo>
                <a:lnTo>
                  <a:pt x="1263" y="1026"/>
                </a:lnTo>
                <a:lnTo>
                  <a:pt x="1259" y="1032"/>
                </a:lnTo>
                <a:lnTo>
                  <a:pt x="1253" y="1040"/>
                </a:lnTo>
                <a:lnTo>
                  <a:pt x="1250" y="1050"/>
                </a:lnTo>
                <a:lnTo>
                  <a:pt x="1250" y="1054"/>
                </a:lnTo>
                <a:lnTo>
                  <a:pt x="1250" y="1060"/>
                </a:lnTo>
                <a:lnTo>
                  <a:pt x="1250" y="1060"/>
                </a:lnTo>
                <a:lnTo>
                  <a:pt x="1266" y="1059"/>
                </a:lnTo>
                <a:lnTo>
                  <a:pt x="1281" y="1060"/>
                </a:lnTo>
                <a:lnTo>
                  <a:pt x="1304" y="1061"/>
                </a:lnTo>
                <a:lnTo>
                  <a:pt x="1304" y="1061"/>
                </a:lnTo>
                <a:lnTo>
                  <a:pt x="1313" y="1040"/>
                </a:lnTo>
                <a:lnTo>
                  <a:pt x="1326" y="1021"/>
                </a:lnTo>
                <a:lnTo>
                  <a:pt x="1351" y="980"/>
                </a:lnTo>
                <a:lnTo>
                  <a:pt x="1377" y="943"/>
                </a:lnTo>
                <a:lnTo>
                  <a:pt x="1403" y="910"/>
                </a:lnTo>
                <a:lnTo>
                  <a:pt x="1403" y="910"/>
                </a:lnTo>
                <a:lnTo>
                  <a:pt x="1405" y="907"/>
                </a:lnTo>
                <a:lnTo>
                  <a:pt x="1405" y="904"/>
                </a:lnTo>
                <a:lnTo>
                  <a:pt x="1403" y="898"/>
                </a:lnTo>
                <a:lnTo>
                  <a:pt x="1403" y="898"/>
                </a:lnTo>
                <a:lnTo>
                  <a:pt x="1367" y="929"/>
                </a:lnTo>
                <a:lnTo>
                  <a:pt x="1330" y="962"/>
                </a:lnTo>
                <a:lnTo>
                  <a:pt x="1294" y="994"/>
                </a:lnTo>
                <a:lnTo>
                  <a:pt x="1263" y="1026"/>
                </a:lnTo>
                <a:lnTo>
                  <a:pt x="1263" y="1026"/>
                </a:lnTo>
                <a:close/>
                <a:moveTo>
                  <a:pt x="1104" y="904"/>
                </a:moveTo>
                <a:lnTo>
                  <a:pt x="1104" y="904"/>
                </a:lnTo>
                <a:lnTo>
                  <a:pt x="1082" y="920"/>
                </a:lnTo>
                <a:lnTo>
                  <a:pt x="1062" y="936"/>
                </a:lnTo>
                <a:lnTo>
                  <a:pt x="1041" y="953"/>
                </a:lnTo>
                <a:lnTo>
                  <a:pt x="1021" y="970"/>
                </a:lnTo>
                <a:lnTo>
                  <a:pt x="1003" y="988"/>
                </a:lnTo>
                <a:lnTo>
                  <a:pt x="985" y="1007"/>
                </a:lnTo>
                <a:lnTo>
                  <a:pt x="966" y="1026"/>
                </a:lnTo>
                <a:lnTo>
                  <a:pt x="949" y="1046"/>
                </a:lnTo>
                <a:lnTo>
                  <a:pt x="949" y="1046"/>
                </a:lnTo>
                <a:lnTo>
                  <a:pt x="964" y="1047"/>
                </a:lnTo>
                <a:lnTo>
                  <a:pt x="978" y="1047"/>
                </a:lnTo>
                <a:lnTo>
                  <a:pt x="1010" y="1047"/>
                </a:lnTo>
                <a:lnTo>
                  <a:pt x="1010" y="1047"/>
                </a:lnTo>
                <a:lnTo>
                  <a:pt x="1011" y="1046"/>
                </a:lnTo>
                <a:lnTo>
                  <a:pt x="1014" y="1045"/>
                </a:lnTo>
                <a:lnTo>
                  <a:pt x="1017" y="1039"/>
                </a:lnTo>
                <a:lnTo>
                  <a:pt x="1020" y="1032"/>
                </a:lnTo>
                <a:lnTo>
                  <a:pt x="1024" y="1026"/>
                </a:lnTo>
                <a:lnTo>
                  <a:pt x="1024" y="1026"/>
                </a:lnTo>
                <a:lnTo>
                  <a:pt x="1069" y="964"/>
                </a:lnTo>
                <a:lnTo>
                  <a:pt x="1091" y="934"/>
                </a:lnTo>
                <a:lnTo>
                  <a:pt x="1110" y="903"/>
                </a:lnTo>
                <a:lnTo>
                  <a:pt x="1110" y="903"/>
                </a:lnTo>
                <a:lnTo>
                  <a:pt x="1105" y="903"/>
                </a:lnTo>
                <a:lnTo>
                  <a:pt x="1104" y="904"/>
                </a:lnTo>
                <a:lnTo>
                  <a:pt x="1104" y="904"/>
                </a:lnTo>
                <a:close/>
                <a:moveTo>
                  <a:pt x="1107" y="1032"/>
                </a:moveTo>
                <a:lnTo>
                  <a:pt x="1107" y="1032"/>
                </a:lnTo>
                <a:lnTo>
                  <a:pt x="1103" y="1033"/>
                </a:lnTo>
                <a:lnTo>
                  <a:pt x="1101" y="1035"/>
                </a:lnTo>
                <a:lnTo>
                  <a:pt x="1100" y="1038"/>
                </a:lnTo>
                <a:lnTo>
                  <a:pt x="1098" y="1042"/>
                </a:lnTo>
                <a:lnTo>
                  <a:pt x="1098" y="1042"/>
                </a:lnTo>
                <a:lnTo>
                  <a:pt x="1098" y="1046"/>
                </a:lnTo>
                <a:lnTo>
                  <a:pt x="1098" y="1049"/>
                </a:lnTo>
                <a:lnTo>
                  <a:pt x="1101" y="1052"/>
                </a:lnTo>
                <a:lnTo>
                  <a:pt x="1104" y="1053"/>
                </a:lnTo>
                <a:lnTo>
                  <a:pt x="1111" y="1056"/>
                </a:lnTo>
                <a:lnTo>
                  <a:pt x="1121" y="1057"/>
                </a:lnTo>
                <a:lnTo>
                  <a:pt x="1129" y="1057"/>
                </a:lnTo>
                <a:lnTo>
                  <a:pt x="1138" y="1056"/>
                </a:lnTo>
                <a:lnTo>
                  <a:pt x="1145" y="1053"/>
                </a:lnTo>
                <a:lnTo>
                  <a:pt x="1149" y="1052"/>
                </a:lnTo>
                <a:lnTo>
                  <a:pt x="1261" y="898"/>
                </a:lnTo>
                <a:lnTo>
                  <a:pt x="1261" y="898"/>
                </a:lnTo>
                <a:lnTo>
                  <a:pt x="1257" y="898"/>
                </a:lnTo>
                <a:lnTo>
                  <a:pt x="1256" y="897"/>
                </a:lnTo>
                <a:lnTo>
                  <a:pt x="1254" y="896"/>
                </a:lnTo>
                <a:lnTo>
                  <a:pt x="1256" y="894"/>
                </a:lnTo>
                <a:lnTo>
                  <a:pt x="1233" y="908"/>
                </a:lnTo>
                <a:lnTo>
                  <a:pt x="1238" y="908"/>
                </a:lnTo>
                <a:lnTo>
                  <a:pt x="1240" y="905"/>
                </a:lnTo>
                <a:lnTo>
                  <a:pt x="1238" y="908"/>
                </a:lnTo>
                <a:lnTo>
                  <a:pt x="1238" y="908"/>
                </a:lnTo>
                <a:lnTo>
                  <a:pt x="1222" y="921"/>
                </a:lnTo>
                <a:lnTo>
                  <a:pt x="1208" y="934"/>
                </a:lnTo>
                <a:lnTo>
                  <a:pt x="1180" y="962"/>
                </a:lnTo>
                <a:lnTo>
                  <a:pt x="1152" y="990"/>
                </a:lnTo>
                <a:lnTo>
                  <a:pt x="1136" y="1002"/>
                </a:lnTo>
                <a:lnTo>
                  <a:pt x="1122" y="1014"/>
                </a:lnTo>
                <a:lnTo>
                  <a:pt x="1122" y="1014"/>
                </a:lnTo>
                <a:lnTo>
                  <a:pt x="1118" y="1015"/>
                </a:lnTo>
                <a:lnTo>
                  <a:pt x="1114" y="1015"/>
                </a:lnTo>
                <a:lnTo>
                  <a:pt x="1114" y="1015"/>
                </a:lnTo>
                <a:lnTo>
                  <a:pt x="1115" y="1021"/>
                </a:lnTo>
                <a:lnTo>
                  <a:pt x="1115" y="1026"/>
                </a:lnTo>
                <a:lnTo>
                  <a:pt x="1112" y="1031"/>
                </a:lnTo>
                <a:lnTo>
                  <a:pt x="1107" y="1032"/>
                </a:lnTo>
                <a:lnTo>
                  <a:pt x="1107" y="1032"/>
                </a:lnTo>
                <a:close/>
                <a:moveTo>
                  <a:pt x="663" y="1039"/>
                </a:moveTo>
                <a:lnTo>
                  <a:pt x="663" y="1039"/>
                </a:lnTo>
                <a:lnTo>
                  <a:pt x="695" y="1042"/>
                </a:lnTo>
                <a:lnTo>
                  <a:pt x="711" y="1042"/>
                </a:lnTo>
                <a:lnTo>
                  <a:pt x="725" y="1042"/>
                </a:lnTo>
                <a:lnTo>
                  <a:pt x="725" y="1042"/>
                </a:lnTo>
                <a:lnTo>
                  <a:pt x="747" y="1005"/>
                </a:lnTo>
                <a:lnTo>
                  <a:pt x="770" y="970"/>
                </a:lnTo>
                <a:lnTo>
                  <a:pt x="792" y="938"/>
                </a:lnTo>
                <a:lnTo>
                  <a:pt x="816" y="910"/>
                </a:lnTo>
                <a:lnTo>
                  <a:pt x="816" y="910"/>
                </a:lnTo>
                <a:lnTo>
                  <a:pt x="817" y="907"/>
                </a:lnTo>
                <a:lnTo>
                  <a:pt x="817" y="904"/>
                </a:lnTo>
                <a:lnTo>
                  <a:pt x="817" y="898"/>
                </a:lnTo>
                <a:lnTo>
                  <a:pt x="817" y="898"/>
                </a:lnTo>
                <a:lnTo>
                  <a:pt x="799" y="910"/>
                </a:lnTo>
                <a:lnTo>
                  <a:pt x="782" y="922"/>
                </a:lnTo>
                <a:lnTo>
                  <a:pt x="765" y="935"/>
                </a:lnTo>
                <a:lnTo>
                  <a:pt x="750" y="949"/>
                </a:lnTo>
                <a:lnTo>
                  <a:pt x="720" y="979"/>
                </a:lnTo>
                <a:lnTo>
                  <a:pt x="691" y="1008"/>
                </a:lnTo>
                <a:lnTo>
                  <a:pt x="688" y="1007"/>
                </a:lnTo>
                <a:lnTo>
                  <a:pt x="688" y="1007"/>
                </a:lnTo>
                <a:lnTo>
                  <a:pt x="682" y="1009"/>
                </a:lnTo>
                <a:lnTo>
                  <a:pt x="678" y="1012"/>
                </a:lnTo>
                <a:lnTo>
                  <a:pt x="674" y="1016"/>
                </a:lnTo>
                <a:lnTo>
                  <a:pt x="671" y="1021"/>
                </a:lnTo>
                <a:lnTo>
                  <a:pt x="667" y="1031"/>
                </a:lnTo>
                <a:lnTo>
                  <a:pt x="663" y="1039"/>
                </a:lnTo>
                <a:lnTo>
                  <a:pt x="663" y="1039"/>
                </a:lnTo>
                <a:close/>
                <a:moveTo>
                  <a:pt x="2196" y="964"/>
                </a:moveTo>
                <a:lnTo>
                  <a:pt x="2196" y="964"/>
                </a:lnTo>
                <a:lnTo>
                  <a:pt x="2200" y="957"/>
                </a:lnTo>
                <a:lnTo>
                  <a:pt x="2203" y="953"/>
                </a:lnTo>
                <a:lnTo>
                  <a:pt x="2210" y="945"/>
                </a:lnTo>
                <a:lnTo>
                  <a:pt x="2217" y="936"/>
                </a:lnTo>
                <a:lnTo>
                  <a:pt x="2220" y="931"/>
                </a:lnTo>
                <a:lnTo>
                  <a:pt x="2221" y="922"/>
                </a:lnTo>
                <a:lnTo>
                  <a:pt x="2221" y="922"/>
                </a:lnTo>
                <a:lnTo>
                  <a:pt x="2200" y="939"/>
                </a:lnTo>
                <a:lnTo>
                  <a:pt x="2179" y="956"/>
                </a:lnTo>
                <a:lnTo>
                  <a:pt x="2159" y="973"/>
                </a:lnTo>
                <a:lnTo>
                  <a:pt x="2140" y="991"/>
                </a:lnTo>
                <a:lnTo>
                  <a:pt x="2102" y="1028"/>
                </a:lnTo>
                <a:lnTo>
                  <a:pt x="2068" y="1067"/>
                </a:lnTo>
                <a:lnTo>
                  <a:pt x="2068" y="1067"/>
                </a:lnTo>
                <a:lnTo>
                  <a:pt x="2065" y="1073"/>
                </a:lnTo>
                <a:lnTo>
                  <a:pt x="2064" y="1077"/>
                </a:lnTo>
                <a:lnTo>
                  <a:pt x="2064" y="1078"/>
                </a:lnTo>
                <a:lnTo>
                  <a:pt x="2065" y="1080"/>
                </a:lnTo>
                <a:lnTo>
                  <a:pt x="2068" y="1081"/>
                </a:lnTo>
                <a:lnTo>
                  <a:pt x="2071" y="1081"/>
                </a:lnTo>
                <a:lnTo>
                  <a:pt x="2071" y="1081"/>
                </a:lnTo>
                <a:lnTo>
                  <a:pt x="2093" y="1080"/>
                </a:lnTo>
                <a:lnTo>
                  <a:pt x="2103" y="1080"/>
                </a:lnTo>
                <a:lnTo>
                  <a:pt x="2113" y="1080"/>
                </a:lnTo>
                <a:lnTo>
                  <a:pt x="2193" y="969"/>
                </a:lnTo>
                <a:lnTo>
                  <a:pt x="2196" y="964"/>
                </a:lnTo>
                <a:close/>
                <a:moveTo>
                  <a:pt x="1741" y="910"/>
                </a:moveTo>
                <a:lnTo>
                  <a:pt x="1741" y="910"/>
                </a:lnTo>
                <a:lnTo>
                  <a:pt x="1720" y="927"/>
                </a:lnTo>
                <a:lnTo>
                  <a:pt x="1698" y="945"/>
                </a:lnTo>
                <a:lnTo>
                  <a:pt x="1679" y="964"/>
                </a:lnTo>
                <a:lnTo>
                  <a:pt x="1661" y="984"/>
                </a:lnTo>
                <a:lnTo>
                  <a:pt x="1624" y="1026"/>
                </a:lnTo>
                <a:lnTo>
                  <a:pt x="1589" y="1068"/>
                </a:lnTo>
                <a:lnTo>
                  <a:pt x="1589" y="1068"/>
                </a:lnTo>
                <a:lnTo>
                  <a:pt x="1596" y="1073"/>
                </a:lnTo>
                <a:lnTo>
                  <a:pt x="1604" y="1074"/>
                </a:lnTo>
                <a:lnTo>
                  <a:pt x="1611" y="1074"/>
                </a:lnTo>
                <a:lnTo>
                  <a:pt x="1616" y="1071"/>
                </a:lnTo>
                <a:lnTo>
                  <a:pt x="1616" y="1071"/>
                </a:lnTo>
                <a:lnTo>
                  <a:pt x="1655" y="1032"/>
                </a:lnTo>
                <a:lnTo>
                  <a:pt x="1693" y="991"/>
                </a:lnTo>
                <a:lnTo>
                  <a:pt x="1711" y="970"/>
                </a:lnTo>
                <a:lnTo>
                  <a:pt x="1728" y="949"/>
                </a:lnTo>
                <a:lnTo>
                  <a:pt x="1743" y="927"/>
                </a:lnTo>
                <a:lnTo>
                  <a:pt x="1759" y="904"/>
                </a:lnTo>
                <a:lnTo>
                  <a:pt x="1759" y="904"/>
                </a:lnTo>
                <a:lnTo>
                  <a:pt x="1749" y="905"/>
                </a:lnTo>
                <a:lnTo>
                  <a:pt x="1741" y="910"/>
                </a:lnTo>
                <a:lnTo>
                  <a:pt x="1741" y="910"/>
                </a:lnTo>
                <a:close/>
                <a:moveTo>
                  <a:pt x="1836" y="1078"/>
                </a:moveTo>
                <a:lnTo>
                  <a:pt x="1836" y="1078"/>
                </a:lnTo>
                <a:lnTo>
                  <a:pt x="1852" y="1081"/>
                </a:lnTo>
                <a:lnTo>
                  <a:pt x="1870" y="1084"/>
                </a:lnTo>
                <a:lnTo>
                  <a:pt x="1878" y="1083"/>
                </a:lnTo>
                <a:lnTo>
                  <a:pt x="1887" y="1081"/>
                </a:lnTo>
                <a:lnTo>
                  <a:pt x="1892" y="1078"/>
                </a:lnTo>
                <a:lnTo>
                  <a:pt x="1898" y="1074"/>
                </a:lnTo>
                <a:lnTo>
                  <a:pt x="1898" y="1074"/>
                </a:lnTo>
                <a:lnTo>
                  <a:pt x="1908" y="1059"/>
                </a:lnTo>
                <a:lnTo>
                  <a:pt x="1912" y="1052"/>
                </a:lnTo>
                <a:lnTo>
                  <a:pt x="1915" y="1043"/>
                </a:lnTo>
                <a:lnTo>
                  <a:pt x="1915" y="1043"/>
                </a:lnTo>
                <a:lnTo>
                  <a:pt x="1915" y="1042"/>
                </a:lnTo>
                <a:lnTo>
                  <a:pt x="1916" y="1038"/>
                </a:lnTo>
                <a:lnTo>
                  <a:pt x="1923" y="1028"/>
                </a:lnTo>
                <a:lnTo>
                  <a:pt x="1942" y="1007"/>
                </a:lnTo>
                <a:lnTo>
                  <a:pt x="1942" y="1007"/>
                </a:lnTo>
                <a:lnTo>
                  <a:pt x="1943" y="1007"/>
                </a:lnTo>
                <a:lnTo>
                  <a:pt x="2015" y="908"/>
                </a:lnTo>
                <a:lnTo>
                  <a:pt x="2015" y="908"/>
                </a:lnTo>
                <a:lnTo>
                  <a:pt x="1980" y="938"/>
                </a:lnTo>
                <a:lnTo>
                  <a:pt x="1946" y="967"/>
                </a:lnTo>
                <a:lnTo>
                  <a:pt x="1913" y="1000"/>
                </a:lnTo>
                <a:lnTo>
                  <a:pt x="1881" y="1032"/>
                </a:lnTo>
                <a:lnTo>
                  <a:pt x="1880" y="1026"/>
                </a:lnTo>
                <a:lnTo>
                  <a:pt x="1880" y="1026"/>
                </a:lnTo>
                <a:lnTo>
                  <a:pt x="1874" y="1032"/>
                </a:lnTo>
                <a:lnTo>
                  <a:pt x="1869" y="1038"/>
                </a:lnTo>
                <a:lnTo>
                  <a:pt x="1860" y="1052"/>
                </a:lnTo>
                <a:lnTo>
                  <a:pt x="1849" y="1066"/>
                </a:lnTo>
                <a:lnTo>
                  <a:pt x="1843" y="1073"/>
                </a:lnTo>
                <a:lnTo>
                  <a:pt x="1836" y="1078"/>
                </a:lnTo>
                <a:lnTo>
                  <a:pt x="1836" y="1078"/>
                </a:lnTo>
                <a:close/>
                <a:moveTo>
                  <a:pt x="2650" y="918"/>
                </a:moveTo>
                <a:lnTo>
                  <a:pt x="2650" y="918"/>
                </a:lnTo>
                <a:lnTo>
                  <a:pt x="2608" y="952"/>
                </a:lnTo>
                <a:lnTo>
                  <a:pt x="2588" y="970"/>
                </a:lnTo>
                <a:lnTo>
                  <a:pt x="2568" y="988"/>
                </a:lnTo>
                <a:lnTo>
                  <a:pt x="2549" y="1008"/>
                </a:lnTo>
                <a:lnTo>
                  <a:pt x="2530" y="1028"/>
                </a:lnTo>
                <a:lnTo>
                  <a:pt x="2512" y="1049"/>
                </a:lnTo>
                <a:lnTo>
                  <a:pt x="2495" y="1071"/>
                </a:lnTo>
                <a:lnTo>
                  <a:pt x="2495" y="1071"/>
                </a:lnTo>
                <a:lnTo>
                  <a:pt x="2509" y="1071"/>
                </a:lnTo>
                <a:lnTo>
                  <a:pt x="2525" y="1073"/>
                </a:lnTo>
                <a:lnTo>
                  <a:pt x="2533" y="1073"/>
                </a:lnTo>
                <a:lnTo>
                  <a:pt x="2540" y="1071"/>
                </a:lnTo>
                <a:lnTo>
                  <a:pt x="2544" y="1070"/>
                </a:lnTo>
                <a:lnTo>
                  <a:pt x="2549" y="1067"/>
                </a:lnTo>
                <a:lnTo>
                  <a:pt x="2549" y="1067"/>
                </a:lnTo>
                <a:lnTo>
                  <a:pt x="2570" y="1033"/>
                </a:lnTo>
                <a:lnTo>
                  <a:pt x="2592" y="1001"/>
                </a:lnTo>
                <a:lnTo>
                  <a:pt x="2603" y="986"/>
                </a:lnTo>
                <a:lnTo>
                  <a:pt x="2616" y="972"/>
                </a:lnTo>
                <a:lnTo>
                  <a:pt x="2629" y="957"/>
                </a:lnTo>
                <a:lnTo>
                  <a:pt x="2643" y="945"/>
                </a:lnTo>
                <a:lnTo>
                  <a:pt x="2643" y="945"/>
                </a:lnTo>
                <a:lnTo>
                  <a:pt x="2644" y="943"/>
                </a:lnTo>
                <a:lnTo>
                  <a:pt x="2641" y="946"/>
                </a:lnTo>
                <a:lnTo>
                  <a:pt x="2639" y="948"/>
                </a:lnTo>
                <a:lnTo>
                  <a:pt x="2640" y="945"/>
                </a:lnTo>
                <a:lnTo>
                  <a:pt x="2640" y="945"/>
                </a:lnTo>
                <a:lnTo>
                  <a:pt x="2644" y="939"/>
                </a:lnTo>
                <a:lnTo>
                  <a:pt x="2648" y="931"/>
                </a:lnTo>
                <a:lnTo>
                  <a:pt x="2650" y="924"/>
                </a:lnTo>
                <a:lnTo>
                  <a:pt x="2654" y="917"/>
                </a:lnTo>
                <a:lnTo>
                  <a:pt x="2654" y="917"/>
                </a:lnTo>
                <a:lnTo>
                  <a:pt x="2650" y="918"/>
                </a:lnTo>
                <a:lnTo>
                  <a:pt x="2650" y="918"/>
                </a:lnTo>
                <a:close/>
                <a:moveTo>
                  <a:pt x="23" y="461"/>
                </a:moveTo>
                <a:lnTo>
                  <a:pt x="23" y="461"/>
                </a:lnTo>
                <a:lnTo>
                  <a:pt x="35" y="439"/>
                </a:lnTo>
                <a:lnTo>
                  <a:pt x="46" y="415"/>
                </a:lnTo>
                <a:lnTo>
                  <a:pt x="71" y="370"/>
                </a:lnTo>
                <a:lnTo>
                  <a:pt x="71" y="370"/>
                </a:lnTo>
                <a:lnTo>
                  <a:pt x="61" y="380"/>
                </a:lnTo>
                <a:lnTo>
                  <a:pt x="53" y="391"/>
                </a:lnTo>
                <a:lnTo>
                  <a:pt x="45" y="401"/>
                </a:lnTo>
                <a:lnTo>
                  <a:pt x="35" y="409"/>
                </a:lnTo>
                <a:lnTo>
                  <a:pt x="35" y="409"/>
                </a:lnTo>
                <a:lnTo>
                  <a:pt x="39" y="394"/>
                </a:lnTo>
                <a:lnTo>
                  <a:pt x="45" y="378"/>
                </a:lnTo>
                <a:lnTo>
                  <a:pt x="57" y="349"/>
                </a:lnTo>
                <a:lnTo>
                  <a:pt x="73" y="319"/>
                </a:lnTo>
                <a:lnTo>
                  <a:pt x="87" y="293"/>
                </a:lnTo>
                <a:lnTo>
                  <a:pt x="52" y="339"/>
                </a:lnTo>
                <a:lnTo>
                  <a:pt x="52" y="339"/>
                </a:lnTo>
                <a:lnTo>
                  <a:pt x="49" y="342"/>
                </a:lnTo>
                <a:lnTo>
                  <a:pt x="47" y="343"/>
                </a:lnTo>
                <a:lnTo>
                  <a:pt x="46" y="341"/>
                </a:lnTo>
                <a:lnTo>
                  <a:pt x="45" y="339"/>
                </a:lnTo>
                <a:lnTo>
                  <a:pt x="45" y="332"/>
                </a:lnTo>
                <a:lnTo>
                  <a:pt x="46" y="326"/>
                </a:lnTo>
                <a:lnTo>
                  <a:pt x="46" y="326"/>
                </a:lnTo>
                <a:lnTo>
                  <a:pt x="68" y="290"/>
                </a:lnTo>
                <a:lnTo>
                  <a:pt x="89" y="252"/>
                </a:lnTo>
                <a:lnTo>
                  <a:pt x="111" y="214"/>
                </a:lnTo>
                <a:lnTo>
                  <a:pt x="132" y="178"/>
                </a:lnTo>
                <a:lnTo>
                  <a:pt x="122" y="185"/>
                </a:lnTo>
                <a:lnTo>
                  <a:pt x="122" y="185"/>
                </a:lnTo>
                <a:lnTo>
                  <a:pt x="99" y="208"/>
                </a:lnTo>
                <a:lnTo>
                  <a:pt x="78" y="235"/>
                </a:lnTo>
                <a:lnTo>
                  <a:pt x="68" y="251"/>
                </a:lnTo>
                <a:lnTo>
                  <a:pt x="60" y="266"/>
                </a:lnTo>
                <a:lnTo>
                  <a:pt x="52" y="282"/>
                </a:lnTo>
                <a:lnTo>
                  <a:pt x="43" y="298"/>
                </a:lnTo>
                <a:lnTo>
                  <a:pt x="37" y="315"/>
                </a:lnTo>
                <a:lnTo>
                  <a:pt x="32" y="334"/>
                </a:lnTo>
                <a:lnTo>
                  <a:pt x="26" y="353"/>
                </a:lnTo>
                <a:lnTo>
                  <a:pt x="23" y="373"/>
                </a:lnTo>
                <a:lnTo>
                  <a:pt x="21" y="394"/>
                </a:lnTo>
                <a:lnTo>
                  <a:pt x="21" y="415"/>
                </a:lnTo>
                <a:lnTo>
                  <a:pt x="21" y="438"/>
                </a:lnTo>
                <a:lnTo>
                  <a:pt x="23" y="461"/>
                </a:lnTo>
                <a:lnTo>
                  <a:pt x="23" y="461"/>
                </a:lnTo>
                <a:close/>
                <a:moveTo>
                  <a:pt x="926" y="1002"/>
                </a:moveTo>
                <a:lnTo>
                  <a:pt x="926" y="1002"/>
                </a:lnTo>
                <a:lnTo>
                  <a:pt x="919" y="1005"/>
                </a:lnTo>
                <a:lnTo>
                  <a:pt x="913" y="1008"/>
                </a:lnTo>
                <a:lnTo>
                  <a:pt x="906" y="1012"/>
                </a:lnTo>
                <a:lnTo>
                  <a:pt x="900" y="1018"/>
                </a:lnTo>
                <a:lnTo>
                  <a:pt x="895" y="1025"/>
                </a:lnTo>
                <a:lnTo>
                  <a:pt x="890" y="1032"/>
                </a:lnTo>
                <a:lnTo>
                  <a:pt x="888" y="1040"/>
                </a:lnTo>
                <a:lnTo>
                  <a:pt x="886" y="1049"/>
                </a:lnTo>
                <a:lnTo>
                  <a:pt x="886" y="1049"/>
                </a:lnTo>
                <a:lnTo>
                  <a:pt x="909" y="1050"/>
                </a:lnTo>
                <a:lnTo>
                  <a:pt x="923" y="1050"/>
                </a:lnTo>
                <a:lnTo>
                  <a:pt x="928" y="1050"/>
                </a:lnTo>
                <a:lnTo>
                  <a:pt x="931" y="1049"/>
                </a:lnTo>
                <a:lnTo>
                  <a:pt x="931" y="1049"/>
                </a:lnTo>
                <a:lnTo>
                  <a:pt x="935" y="1046"/>
                </a:lnTo>
                <a:lnTo>
                  <a:pt x="940" y="1040"/>
                </a:lnTo>
                <a:lnTo>
                  <a:pt x="949" y="1028"/>
                </a:lnTo>
                <a:lnTo>
                  <a:pt x="965" y="1004"/>
                </a:lnTo>
                <a:lnTo>
                  <a:pt x="965" y="1004"/>
                </a:lnTo>
                <a:lnTo>
                  <a:pt x="985" y="977"/>
                </a:lnTo>
                <a:lnTo>
                  <a:pt x="1006" y="949"/>
                </a:lnTo>
                <a:lnTo>
                  <a:pt x="1024" y="920"/>
                </a:lnTo>
                <a:lnTo>
                  <a:pt x="1041" y="891"/>
                </a:lnTo>
                <a:lnTo>
                  <a:pt x="1041" y="891"/>
                </a:lnTo>
                <a:lnTo>
                  <a:pt x="1010" y="917"/>
                </a:lnTo>
                <a:lnTo>
                  <a:pt x="980" y="942"/>
                </a:lnTo>
                <a:lnTo>
                  <a:pt x="952" y="972"/>
                </a:lnTo>
                <a:lnTo>
                  <a:pt x="926" y="1002"/>
                </a:lnTo>
                <a:lnTo>
                  <a:pt x="926" y="1002"/>
                </a:lnTo>
                <a:close/>
                <a:moveTo>
                  <a:pt x="948" y="901"/>
                </a:moveTo>
                <a:lnTo>
                  <a:pt x="948" y="901"/>
                </a:lnTo>
                <a:lnTo>
                  <a:pt x="930" y="914"/>
                </a:lnTo>
                <a:lnTo>
                  <a:pt x="913" y="929"/>
                </a:lnTo>
                <a:lnTo>
                  <a:pt x="879" y="960"/>
                </a:lnTo>
                <a:lnTo>
                  <a:pt x="845" y="991"/>
                </a:lnTo>
                <a:lnTo>
                  <a:pt x="829" y="1005"/>
                </a:lnTo>
                <a:lnTo>
                  <a:pt x="810" y="1021"/>
                </a:lnTo>
                <a:lnTo>
                  <a:pt x="810" y="1021"/>
                </a:lnTo>
                <a:lnTo>
                  <a:pt x="810" y="1023"/>
                </a:lnTo>
                <a:lnTo>
                  <a:pt x="810" y="1026"/>
                </a:lnTo>
                <a:lnTo>
                  <a:pt x="808" y="1031"/>
                </a:lnTo>
                <a:lnTo>
                  <a:pt x="803" y="1033"/>
                </a:lnTo>
                <a:lnTo>
                  <a:pt x="798" y="1035"/>
                </a:lnTo>
                <a:lnTo>
                  <a:pt x="798" y="1035"/>
                </a:lnTo>
                <a:lnTo>
                  <a:pt x="795" y="1036"/>
                </a:lnTo>
                <a:lnTo>
                  <a:pt x="793" y="1038"/>
                </a:lnTo>
                <a:lnTo>
                  <a:pt x="793" y="1040"/>
                </a:lnTo>
                <a:lnTo>
                  <a:pt x="793" y="1040"/>
                </a:lnTo>
                <a:lnTo>
                  <a:pt x="795" y="1042"/>
                </a:lnTo>
                <a:lnTo>
                  <a:pt x="796" y="1040"/>
                </a:lnTo>
                <a:lnTo>
                  <a:pt x="798" y="1039"/>
                </a:lnTo>
                <a:lnTo>
                  <a:pt x="798" y="1039"/>
                </a:lnTo>
                <a:lnTo>
                  <a:pt x="802" y="1042"/>
                </a:lnTo>
                <a:lnTo>
                  <a:pt x="809" y="1043"/>
                </a:lnTo>
                <a:lnTo>
                  <a:pt x="816" y="1045"/>
                </a:lnTo>
                <a:lnTo>
                  <a:pt x="824" y="1045"/>
                </a:lnTo>
                <a:lnTo>
                  <a:pt x="840" y="1043"/>
                </a:lnTo>
                <a:lnTo>
                  <a:pt x="855" y="1043"/>
                </a:lnTo>
                <a:lnTo>
                  <a:pt x="855" y="1043"/>
                </a:lnTo>
                <a:lnTo>
                  <a:pt x="867" y="1023"/>
                </a:lnTo>
                <a:lnTo>
                  <a:pt x="879" y="1005"/>
                </a:lnTo>
                <a:lnTo>
                  <a:pt x="906" y="967"/>
                </a:lnTo>
                <a:lnTo>
                  <a:pt x="933" y="931"/>
                </a:lnTo>
                <a:lnTo>
                  <a:pt x="959" y="898"/>
                </a:lnTo>
                <a:lnTo>
                  <a:pt x="959" y="898"/>
                </a:lnTo>
                <a:lnTo>
                  <a:pt x="954" y="898"/>
                </a:lnTo>
                <a:lnTo>
                  <a:pt x="948" y="901"/>
                </a:lnTo>
                <a:lnTo>
                  <a:pt x="948" y="901"/>
                </a:lnTo>
                <a:close/>
                <a:moveTo>
                  <a:pt x="2724" y="912"/>
                </a:moveTo>
                <a:lnTo>
                  <a:pt x="2724" y="912"/>
                </a:lnTo>
                <a:lnTo>
                  <a:pt x="2702" y="929"/>
                </a:lnTo>
                <a:lnTo>
                  <a:pt x="2679" y="946"/>
                </a:lnTo>
                <a:lnTo>
                  <a:pt x="2658" y="964"/>
                </a:lnTo>
                <a:lnTo>
                  <a:pt x="2639" y="983"/>
                </a:lnTo>
                <a:lnTo>
                  <a:pt x="2619" y="1002"/>
                </a:lnTo>
                <a:lnTo>
                  <a:pt x="2599" y="1023"/>
                </a:lnTo>
                <a:lnTo>
                  <a:pt x="2581" y="1046"/>
                </a:lnTo>
                <a:lnTo>
                  <a:pt x="2564" y="1068"/>
                </a:lnTo>
                <a:lnTo>
                  <a:pt x="2564" y="1068"/>
                </a:lnTo>
                <a:lnTo>
                  <a:pt x="2578" y="1068"/>
                </a:lnTo>
                <a:lnTo>
                  <a:pt x="2591" y="1070"/>
                </a:lnTo>
                <a:lnTo>
                  <a:pt x="2602" y="1068"/>
                </a:lnTo>
                <a:lnTo>
                  <a:pt x="2606" y="1067"/>
                </a:lnTo>
                <a:lnTo>
                  <a:pt x="2609" y="1064"/>
                </a:lnTo>
                <a:lnTo>
                  <a:pt x="2692" y="962"/>
                </a:lnTo>
                <a:lnTo>
                  <a:pt x="2692" y="962"/>
                </a:lnTo>
                <a:lnTo>
                  <a:pt x="2698" y="959"/>
                </a:lnTo>
                <a:lnTo>
                  <a:pt x="2703" y="953"/>
                </a:lnTo>
                <a:lnTo>
                  <a:pt x="2709" y="948"/>
                </a:lnTo>
                <a:lnTo>
                  <a:pt x="2714" y="941"/>
                </a:lnTo>
                <a:lnTo>
                  <a:pt x="2720" y="932"/>
                </a:lnTo>
                <a:lnTo>
                  <a:pt x="2724" y="924"/>
                </a:lnTo>
                <a:lnTo>
                  <a:pt x="2729" y="915"/>
                </a:lnTo>
                <a:lnTo>
                  <a:pt x="2730" y="907"/>
                </a:lnTo>
                <a:lnTo>
                  <a:pt x="2730" y="907"/>
                </a:lnTo>
                <a:lnTo>
                  <a:pt x="2724" y="912"/>
                </a:lnTo>
                <a:lnTo>
                  <a:pt x="2724" y="912"/>
                </a:lnTo>
                <a:close/>
                <a:moveTo>
                  <a:pt x="81" y="737"/>
                </a:moveTo>
                <a:lnTo>
                  <a:pt x="81" y="737"/>
                </a:lnTo>
                <a:lnTo>
                  <a:pt x="75" y="747"/>
                </a:lnTo>
                <a:lnTo>
                  <a:pt x="71" y="757"/>
                </a:lnTo>
                <a:lnTo>
                  <a:pt x="71" y="757"/>
                </a:lnTo>
                <a:lnTo>
                  <a:pt x="92" y="730"/>
                </a:lnTo>
                <a:lnTo>
                  <a:pt x="113" y="703"/>
                </a:lnTo>
                <a:lnTo>
                  <a:pt x="136" y="679"/>
                </a:lnTo>
                <a:lnTo>
                  <a:pt x="161" y="657"/>
                </a:lnTo>
                <a:lnTo>
                  <a:pt x="161" y="657"/>
                </a:lnTo>
                <a:lnTo>
                  <a:pt x="160" y="601"/>
                </a:lnTo>
                <a:lnTo>
                  <a:pt x="158" y="574"/>
                </a:lnTo>
                <a:lnTo>
                  <a:pt x="156" y="549"/>
                </a:lnTo>
                <a:lnTo>
                  <a:pt x="156" y="549"/>
                </a:lnTo>
                <a:lnTo>
                  <a:pt x="151" y="558"/>
                </a:lnTo>
                <a:lnTo>
                  <a:pt x="144" y="570"/>
                </a:lnTo>
                <a:lnTo>
                  <a:pt x="137" y="577"/>
                </a:lnTo>
                <a:lnTo>
                  <a:pt x="136" y="578"/>
                </a:lnTo>
                <a:lnTo>
                  <a:pt x="134" y="577"/>
                </a:lnTo>
                <a:lnTo>
                  <a:pt x="134" y="577"/>
                </a:lnTo>
                <a:lnTo>
                  <a:pt x="132" y="577"/>
                </a:lnTo>
                <a:lnTo>
                  <a:pt x="130" y="578"/>
                </a:lnTo>
                <a:lnTo>
                  <a:pt x="129" y="581"/>
                </a:lnTo>
                <a:lnTo>
                  <a:pt x="130" y="584"/>
                </a:lnTo>
                <a:lnTo>
                  <a:pt x="130" y="589"/>
                </a:lnTo>
                <a:lnTo>
                  <a:pt x="130" y="589"/>
                </a:lnTo>
                <a:lnTo>
                  <a:pt x="101" y="636"/>
                </a:lnTo>
                <a:lnTo>
                  <a:pt x="87" y="661"/>
                </a:lnTo>
                <a:lnTo>
                  <a:pt x="73" y="686"/>
                </a:lnTo>
                <a:lnTo>
                  <a:pt x="73" y="686"/>
                </a:lnTo>
                <a:lnTo>
                  <a:pt x="87" y="668"/>
                </a:lnTo>
                <a:lnTo>
                  <a:pt x="101" y="653"/>
                </a:lnTo>
                <a:lnTo>
                  <a:pt x="130" y="622"/>
                </a:lnTo>
                <a:lnTo>
                  <a:pt x="130" y="622"/>
                </a:lnTo>
                <a:lnTo>
                  <a:pt x="136" y="616"/>
                </a:lnTo>
                <a:lnTo>
                  <a:pt x="141" y="612"/>
                </a:lnTo>
                <a:lnTo>
                  <a:pt x="146" y="610"/>
                </a:lnTo>
                <a:lnTo>
                  <a:pt x="148" y="610"/>
                </a:lnTo>
                <a:lnTo>
                  <a:pt x="151" y="610"/>
                </a:lnTo>
                <a:lnTo>
                  <a:pt x="156" y="613"/>
                </a:lnTo>
                <a:lnTo>
                  <a:pt x="112" y="683"/>
                </a:lnTo>
                <a:lnTo>
                  <a:pt x="112" y="683"/>
                </a:lnTo>
                <a:lnTo>
                  <a:pt x="111" y="682"/>
                </a:lnTo>
                <a:lnTo>
                  <a:pt x="112" y="679"/>
                </a:lnTo>
                <a:lnTo>
                  <a:pt x="113" y="675"/>
                </a:lnTo>
                <a:lnTo>
                  <a:pt x="113" y="672"/>
                </a:lnTo>
                <a:lnTo>
                  <a:pt x="94" y="706"/>
                </a:lnTo>
                <a:lnTo>
                  <a:pt x="94" y="707"/>
                </a:lnTo>
                <a:lnTo>
                  <a:pt x="92" y="712"/>
                </a:lnTo>
                <a:lnTo>
                  <a:pt x="89" y="713"/>
                </a:lnTo>
                <a:lnTo>
                  <a:pt x="89" y="713"/>
                </a:lnTo>
                <a:lnTo>
                  <a:pt x="84" y="717"/>
                </a:lnTo>
                <a:lnTo>
                  <a:pt x="82" y="720"/>
                </a:lnTo>
                <a:lnTo>
                  <a:pt x="84" y="723"/>
                </a:lnTo>
                <a:lnTo>
                  <a:pt x="85" y="723"/>
                </a:lnTo>
                <a:lnTo>
                  <a:pt x="85" y="723"/>
                </a:lnTo>
                <a:lnTo>
                  <a:pt x="82" y="727"/>
                </a:lnTo>
                <a:lnTo>
                  <a:pt x="81" y="733"/>
                </a:lnTo>
                <a:lnTo>
                  <a:pt x="81" y="733"/>
                </a:lnTo>
                <a:lnTo>
                  <a:pt x="81" y="737"/>
                </a:lnTo>
                <a:lnTo>
                  <a:pt x="81" y="737"/>
                </a:lnTo>
                <a:close/>
                <a:moveTo>
                  <a:pt x="147" y="324"/>
                </a:moveTo>
                <a:lnTo>
                  <a:pt x="60" y="433"/>
                </a:lnTo>
                <a:lnTo>
                  <a:pt x="60" y="433"/>
                </a:lnTo>
                <a:lnTo>
                  <a:pt x="42" y="454"/>
                </a:lnTo>
                <a:lnTo>
                  <a:pt x="35" y="467"/>
                </a:lnTo>
                <a:lnTo>
                  <a:pt x="28" y="478"/>
                </a:lnTo>
                <a:lnTo>
                  <a:pt x="22" y="492"/>
                </a:lnTo>
                <a:lnTo>
                  <a:pt x="19" y="506"/>
                </a:lnTo>
                <a:lnTo>
                  <a:pt x="19" y="515"/>
                </a:lnTo>
                <a:lnTo>
                  <a:pt x="19" y="523"/>
                </a:lnTo>
                <a:lnTo>
                  <a:pt x="21" y="532"/>
                </a:lnTo>
                <a:lnTo>
                  <a:pt x="23" y="540"/>
                </a:lnTo>
                <a:lnTo>
                  <a:pt x="125" y="370"/>
                </a:lnTo>
                <a:lnTo>
                  <a:pt x="125" y="370"/>
                </a:lnTo>
                <a:lnTo>
                  <a:pt x="130" y="360"/>
                </a:lnTo>
                <a:lnTo>
                  <a:pt x="139" y="349"/>
                </a:lnTo>
                <a:lnTo>
                  <a:pt x="143" y="342"/>
                </a:lnTo>
                <a:lnTo>
                  <a:pt x="146" y="336"/>
                </a:lnTo>
                <a:lnTo>
                  <a:pt x="148" y="331"/>
                </a:lnTo>
                <a:lnTo>
                  <a:pt x="147" y="324"/>
                </a:lnTo>
                <a:lnTo>
                  <a:pt x="147" y="324"/>
                </a:lnTo>
                <a:close/>
                <a:moveTo>
                  <a:pt x="883" y="898"/>
                </a:moveTo>
                <a:lnTo>
                  <a:pt x="883" y="898"/>
                </a:lnTo>
                <a:lnTo>
                  <a:pt x="844" y="929"/>
                </a:lnTo>
                <a:lnTo>
                  <a:pt x="824" y="946"/>
                </a:lnTo>
                <a:lnTo>
                  <a:pt x="805" y="963"/>
                </a:lnTo>
                <a:lnTo>
                  <a:pt x="788" y="981"/>
                </a:lnTo>
                <a:lnTo>
                  <a:pt x="771" y="1001"/>
                </a:lnTo>
                <a:lnTo>
                  <a:pt x="756" y="1021"/>
                </a:lnTo>
                <a:lnTo>
                  <a:pt x="742" y="1043"/>
                </a:lnTo>
                <a:lnTo>
                  <a:pt x="775" y="1045"/>
                </a:lnTo>
                <a:lnTo>
                  <a:pt x="775" y="1045"/>
                </a:lnTo>
                <a:lnTo>
                  <a:pt x="782" y="1033"/>
                </a:lnTo>
                <a:lnTo>
                  <a:pt x="789" y="1022"/>
                </a:lnTo>
                <a:lnTo>
                  <a:pt x="799" y="1011"/>
                </a:lnTo>
                <a:lnTo>
                  <a:pt x="809" y="1002"/>
                </a:lnTo>
                <a:lnTo>
                  <a:pt x="809" y="1000"/>
                </a:lnTo>
                <a:lnTo>
                  <a:pt x="809" y="1000"/>
                </a:lnTo>
                <a:lnTo>
                  <a:pt x="829" y="976"/>
                </a:lnTo>
                <a:lnTo>
                  <a:pt x="850" y="952"/>
                </a:lnTo>
                <a:lnTo>
                  <a:pt x="868" y="925"/>
                </a:lnTo>
                <a:lnTo>
                  <a:pt x="883" y="898"/>
                </a:lnTo>
                <a:lnTo>
                  <a:pt x="883" y="898"/>
                </a:lnTo>
                <a:close/>
                <a:moveTo>
                  <a:pt x="25" y="554"/>
                </a:moveTo>
                <a:lnTo>
                  <a:pt x="25" y="554"/>
                </a:lnTo>
                <a:lnTo>
                  <a:pt x="23" y="558"/>
                </a:lnTo>
                <a:lnTo>
                  <a:pt x="22" y="564"/>
                </a:lnTo>
                <a:lnTo>
                  <a:pt x="22" y="577"/>
                </a:lnTo>
                <a:lnTo>
                  <a:pt x="22" y="603"/>
                </a:lnTo>
                <a:lnTo>
                  <a:pt x="22" y="603"/>
                </a:lnTo>
                <a:lnTo>
                  <a:pt x="39" y="579"/>
                </a:lnTo>
                <a:lnTo>
                  <a:pt x="56" y="554"/>
                </a:lnTo>
                <a:lnTo>
                  <a:pt x="88" y="502"/>
                </a:lnTo>
                <a:lnTo>
                  <a:pt x="119" y="449"/>
                </a:lnTo>
                <a:lnTo>
                  <a:pt x="151" y="398"/>
                </a:lnTo>
                <a:lnTo>
                  <a:pt x="151" y="398"/>
                </a:lnTo>
                <a:lnTo>
                  <a:pt x="133" y="415"/>
                </a:lnTo>
                <a:lnTo>
                  <a:pt x="116" y="433"/>
                </a:lnTo>
                <a:lnTo>
                  <a:pt x="99" y="452"/>
                </a:lnTo>
                <a:lnTo>
                  <a:pt x="82" y="471"/>
                </a:lnTo>
                <a:lnTo>
                  <a:pt x="67" y="491"/>
                </a:lnTo>
                <a:lnTo>
                  <a:pt x="53" y="512"/>
                </a:lnTo>
                <a:lnTo>
                  <a:pt x="39" y="533"/>
                </a:lnTo>
                <a:lnTo>
                  <a:pt x="25" y="554"/>
                </a:lnTo>
                <a:lnTo>
                  <a:pt x="25" y="554"/>
                </a:lnTo>
                <a:close/>
                <a:moveTo>
                  <a:pt x="527" y="1033"/>
                </a:moveTo>
                <a:lnTo>
                  <a:pt x="527" y="1033"/>
                </a:lnTo>
                <a:lnTo>
                  <a:pt x="549" y="1038"/>
                </a:lnTo>
                <a:lnTo>
                  <a:pt x="560" y="1038"/>
                </a:lnTo>
                <a:lnTo>
                  <a:pt x="564" y="1038"/>
                </a:lnTo>
                <a:lnTo>
                  <a:pt x="566" y="1035"/>
                </a:lnTo>
                <a:lnTo>
                  <a:pt x="566" y="1035"/>
                </a:lnTo>
                <a:lnTo>
                  <a:pt x="576" y="1022"/>
                </a:lnTo>
                <a:lnTo>
                  <a:pt x="584" y="1009"/>
                </a:lnTo>
                <a:lnTo>
                  <a:pt x="605" y="987"/>
                </a:lnTo>
                <a:lnTo>
                  <a:pt x="626" y="964"/>
                </a:lnTo>
                <a:lnTo>
                  <a:pt x="636" y="952"/>
                </a:lnTo>
                <a:lnTo>
                  <a:pt x="645" y="939"/>
                </a:lnTo>
                <a:lnTo>
                  <a:pt x="645" y="939"/>
                </a:lnTo>
                <a:lnTo>
                  <a:pt x="652" y="929"/>
                </a:lnTo>
                <a:lnTo>
                  <a:pt x="659" y="922"/>
                </a:lnTo>
                <a:lnTo>
                  <a:pt x="666" y="915"/>
                </a:lnTo>
                <a:lnTo>
                  <a:pt x="668" y="911"/>
                </a:lnTo>
                <a:lnTo>
                  <a:pt x="670" y="904"/>
                </a:lnTo>
                <a:lnTo>
                  <a:pt x="670" y="904"/>
                </a:lnTo>
                <a:lnTo>
                  <a:pt x="654" y="914"/>
                </a:lnTo>
                <a:lnTo>
                  <a:pt x="639" y="925"/>
                </a:lnTo>
                <a:lnTo>
                  <a:pt x="609" y="948"/>
                </a:lnTo>
                <a:lnTo>
                  <a:pt x="581" y="973"/>
                </a:lnTo>
                <a:lnTo>
                  <a:pt x="555" y="998"/>
                </a:lnTo>
                <a:lnTo>
                  <a:pt x="555" y="998"/>
                </a:lnTo>
                <a:lnTo>
                  <a:pt x="550" y="998"/>
                </a:lnTo>
                <a:lnTo>
                  <a:pt x="546" y="1001"/>
                </a:lnTo>
                <a:lnTo>
                  <a:pt x="543" y="1005"/>
                </a:lnTo>
                <a:lnTo>
                  <a:pt x="539" y="1011"/>
                </a:lnTo>
                <a:lnTo>
                  <a:pt x="527" y="1033"/>
                </a:lnTo>
                <a:lnTo>
                  <a:pt x="527" y="1033"/>
                </a:lnTo>
                <a:close/>
                <a:moveTo>
                  <a:pt x="1916" y="949"/>
                </a:moveTo>
                <a:lnTo>
                  <a:pt x="1916" y="949"/>
                </a:lnTo>
                <a:lnTo>
                  <a:pt x="1915" y="955"/>
                </a:lnTo>
                <a:lnTo>
                  <a:pt x="1913" y="959"/>
                </a:lnTo>
                <a:lnTo>
                  <a:pt x="1906" y="969"/>
                </a:lnTo>
                <a:lnTo>
                  <a:pt x="1906" y="969"/>
                </a:lnTo>
                <a:lnTo>
                  <a:pt x="1888" y="993"/>
                </a:lnTo>
                <a:lnTo>
                  <a:pt x="1870" y="1016"/>
                </a:lnTo>
                <a:lnTo>
                  <a:pt x="1852" y="1043"/>
                </a:lnTo>
                <a:lnTo>
                  <a:pt x="1835" y="1071"/>
                </a:lnTo>
                <a:lnTo>
                  <a:pt x="1835" y="1071"/>
                </a:lnTo>
                <a:lnTo>
                  <a:pt x="1839" y="1070"/>
                </a:lnTo>
                <a:lnTo>
                  <a:pt x="1842" y="1067"/>
                </a:lnTo>
                <a:lnTo>
                  <a:pt x="1843" y="1063"/>
                </a:lnTo>
                <a:lnTo>
                  <a:pt x="1843" y="1063"/>
                </a:lnTo>
                <a:lnTo>
                  <a:pt x="1861" y="1040"/>
                </a:lnTo>
                <a:lnTo>
                  <a:pt x="1880" y="1019"/>
                </a:lnTo>
                <a:lnTo>
                  <a:pt x="1919" y="979"/>
                </a:lnTo>
                <a:lnTo>
                  <a:pt x="1961" y="941"/>
                </a:lnTo>
                <a:lnTo>
                  <a:pt x="2002" y="903"/>
                </a:lnTo>
                <a:lnTo>
                  <a:pt x="1951" y="903"/>
                </a:lnTo>
                <a:lnTo>
                  <a:pt x="1951" y="903"/>
                </a:lnTo>
                <a:lnTo>
                  <a:pt x="1943" y="915"/>
                </a:lnTo>
                <a:lnTo>
                  <a:pt x="1932" y="927"/>
                </a:lnTo>
                <a:lnTo>
                  <a:pt x="1920" y="938"/>
                </a:lnTo>
                <a:lnTo>
                  <a:pt x="1909" y="949"/>
                </a:lnTo>
                <a:lnTo>
                  <a:pt x="1916" y="949"/>
                </a:lnTo>
                <a:close/>
                <a:moveTo>
                  <a:pt x="144" y="488"/>
                </a:moveTo>
                <a:lnTo>
                  <a:pt x="144" y="488"/>
                </a:lnTo>
                <a:lnTo>
                  <a:pt x="129" y="504"/>
                </a:lnTo>
                <a:lnTo>
                  <a:pt x="113" y="519"/>
                </a:lnTo>
                <a:lnTo>
                  <a:pt x="85" y="550"/>
                </a:lnTo>
                <a:lnTo>
                  <a:pt x="59" y="584"/>
                </a:lnTo>
                <a:lnTo>
                  <a:pt x="33" y="619"/>
                </a:lnTo>
                <a:lnTo>
                  <a:pt x="33" y="619"/>
                </a:lnTo>
                <a:lnTo>
                  <a:pt x="29" y="626"/>
                </a:lnTo>
                <a:lnTo>
                  <a:pt x="26" y="631"/>
                </a:lnTo>
                <a:lnTo>
                  <a:pt x="23" y="645"/>
                </a:lnTo>
                <a:lnTo>
                  <a:pt x="22" y="662"/>
                </a:lnTo>
                <a:lnTo>
                  <a:pt x="18" y="681"/>
                </a:lnTo>
                <a:lnTo>
                  <a:pt x="18" y="681"/>
                </a:lnTo>
                <a:lnTo>
                  <a:pt x="64" y="620"/>
                </a:lnTo>
                <a:lnTo>
                  <a:pt x="85" y="589"/>
                </a:lnTo>
                <a:lnTo>
                  <a:pt x="94" y="574"/>
                </a:lnTo>
                <a:lnTo>
                  <a:pt x="102" y="557"/>
                </a:lnTo>
                <a:lnTo>
                  <a:pt x="102" y="557"/>
                </a:lnTo>
                <a:lnTo>
                  <a:pt x="125" y="523"/>
                </a:lnTo>
                <a:lnTo>
                  <a:pt x="134" y="506"/>
                </a:lnTo>
                <a:lnTo>
                  <a:pt x="144" y="488"/>
                </a:lnTo>
                <a:lnTo>
                  <a:pt x="144" y="488"/>
                </a:lnTo>
                <a:close/>
                <a:moveTo>
                  <a:pt x="871" y="1045"/>
                </a:moveTo>
                <a:lnTo>
                  <a:pt x="871" y="1045"/>
                </a:lnTo>
                <a:lnTo>
                  <a:pt x="909" y="1001"/>
                </a:lnTo>
                <a:lnTo>
                  <a:pt x="948" y="959"/>
                </a:lnTo>
                <a:lnTo>
                  <a:pt x="990" y="918"/>
                </a:lnTo>
                <a:lnTo>
                  <a:pt x="1032" y="880"/>
                </a:lnTo>
                <a:lnTo>
                  <a:pt x="1032" y="880"/>
                </a:lnTo>
                <a:lnTo>
                  <a:pt x="1023" y="877"/>
                </a:lnTo>
                <a:lnTo>
                  <a:pt x="1010" y="876"/>
                </a:lnTo>
                <a:lnTo>
                  <a:pt x="1004" y="876"/>
                </a:lnTo>
                <a:lnTo>
                  <a:pt x="999" y="877"/>
                </a:lnTo>
                <a:lnTo>
                  <a:pt x="994" y="879"/>
                </a:lnTo>
                <a:lnTo>
                  <a:pt x="990" y="882"/>
                </a:lnTo>
                <a:lnTo>
                  <a:pt x="990" y="882"/>
                </a:lnTo>
                <a:lnTo>
                  <a:pt x="958" y="921"/>
                </a:lnTo>
                <a:lnTo>
                  <a:pt x="927" y="960"/>
                </a:lnTo>
                <a:lnTo>
                  <a:pt x="897" y="1002"/>
                </a:lnTo>
                <a:lnTo>
                  <a:pt x="883" y="1023"/>
                </a:lnTo>
                <a:lnTo>
                  <a:pt x="871" y="1045"/>
                </a:lnTo>
                <a:lnTo>
                  <a:pt x="871" y="1045"/>
                </a:lnTo>
                <a:close/>
                <a:moveTo>
                  <a:pt x="638" y="1032"/>
                </a:moveTo>
                <a:lnTo>
                  <a:pt x="638" y="1032"/>
                </a:lnTo>
                <a:lnTo>
                  <a:pt x="643" y="1031"/>
                </a:lnTo>
                <a:lnTo>
                  <a:pt x="647" y="1026"/>
                </a:lnTo>
                <a:lnTo>
                  <a:pt x="654" y="1016"/>
                </a:lnTo>
                <a:lnTo>
                  <a:pt x="661" y="1007"/>
                </a:lnTo>
                <a:lnTo>
                  <a:pt x="670" y="995"/>
                </a:lnTo>
                <a:lnTo>
                  <a:pt x="670" y="993"/>
                </a:lnTo>
                <a:lnTo>
                  <a:pt x="670" y="993"/>
                </a:lnTo>
                <a:lnTo>
                  <a:pt x="675" y="983"/>
                </a:lnTo>
                <a:lnTo>
                  <a:pt x="678" y="979"/>
                </a:lnTo>
                <a:lnTo>
                  <a:pt x="682" y="976"/>
                </a:lnTo>
                <a:lnTo>
                  <a:pt x="685" y="973"/>
                </a:lnTo>
                <a:lnTo>
                  <a:pt x="685" y="973"/>
                </a:lnTo>
                <a:lnTo>
                  <a:pt x="690" y="966"/>
                </a:lnTo>
                <a:lnTo>
                  <a:pt x="695" y="959"/>
                </a:lnTo>
                <a:lnTo>
                  <a:pt x="706" y="946"/>
                </a:lnTo>
                <a:lnTo>
                  <a:pt x="718" y="932"/>
                </a:lnTo>
                <a:lnTo>
                  <a:pt x="722" y="924"/>
                </a:lnTo>
                <a:lnTo>
                  <a:pt x="725" y="915"/>
                </a:lnTo>
                <a:lnTo>
                  <a:pt x="725" y="915"/>
                </a:lnTo>
                <a:lnTo>
                  <a:pt x="698" y="934"/>
                </a:lnTo>
                <a:lnTo>
                  <a:pt x="673" y="953"/>
                </a:lnTo>
                <a:lnTo>
                  <a:pt x="650" y="976"/>
                </a:lnTo>
                <a:lnTo>
                  <a:pt x="629" y="998"/>
                </a:lnTo>
                <a:lnTo>
                  <a:pt x="629" y="998"/>
                </a:lnTo>
                <a:lnTo>
                  <a:pt x="628" y="1000"/>
                </a:lnTo>
                <a:lnTo>
                  <a:pt x="628" y="998"/>
                </a:lnTo>
                <a:lnTo>
                  <a:pt x="629" y="994"/>
                </a:lnTo>
                <a:lnTo>
                  <a:pt x="629" y="993"/>
                </a:lnTo>
                <a:lnTo>
                  <a:pt x="629" y="991"/>
                </a:lnTo>
                <a:lnTo>
                  <a:pt x="626" y="991"/>
                </a:lnTo>
                <a:lnTo>
                  <a:pt x="623" y="995"/>
                </a:lnTo>
                <a:lnTo>
                  <a:pt x="623" y="995"/>
                </a:lnTo>
                <a:lnTo>
                  <a:pt x="616" y="1005"/>
                </a:lnTo>
                <a:lnTo>
                  <a:pt x="611" y="1015"/>
                </a:lnTo>
                <a:lnTo>
                  <a:pt x="604" y="1025"/>
                </a:lnTo>
                <a:lnTo>
                  <a:pt x="597" y="1033"/>
                </a:lnTo>
                <a:lnTo>
                  <a:pt x="597" y="1033"/>
                </a:lnTo>
                <a:lnTo>
                  <a:pt x="602" y="1036"/>
                </a:lnTo>
                <a:lnTo>
                  <a:pt x="607" y="1038"/>
                </a:lnTo>
                <a:lnTo>
                  <a:pt x="616" y="1038"/>
                </a:lnTo>
                <a:lnTo>
                  <a:pt x="628" y="1036"/>
                </a:lnTo>
                <a:lnTo>
                  <a:pt x="638" y="1032"/>
                </a:lnTo>
                <a:lnTo>
                  <a:pt x="638" y="1032"/>
                </a:lnTo>
                <a:close/>
                <a:moveTo>
                  <a:pt x="50" y="891"/>
                </a:moveTo>
                <a:lnTo>
                  <a:pt x="50" y="891"/>
                </a:lnTo>
                <a:lnTo>
                  <a:pt x="53" y="893"/>
                </a:lnTo>
                <a:lnTo>
                  <a:pt x="53" y="894"/>
                </a:lnTo>
                <a:lnTo>
                  <a:pt x="54" y="896"/>
                </a:lnTo>
                <a:lnTo>
                  <a:pt x="53" y="897"/>
                </a:lnTo>
                <a:lnTo>
                  <a:pt x="50" y="898"/>
                </a:lnTo>
                <a:lnTo>
                  <a:pt x="46" y="898"/>
                </a:lnTo>
                <a:lnTo>
                  <a:pt x="54" y="908"/>
                </a:lnTo>
                <a:lnTo>
                  <a:pt x="94" y="849"/>
                </a:lnTo>
                <a:lnTo>
                  <a:pt x="94" y="849"/>
                </a:lnTo>
                <a:lnTo>
                  <a:pt x="123" y="806"/>
                </a:lnTo>
                <a:lnTo>
                  <a:pt x="139" y="782"/>
                </a:lnTo>
                <a:lnTo>
                  <a:pt x="144" y="771"/>
                </a:lnTo>
                <a:lnTo>
                  <a:pt x="150" y="759"/>
                </a:lnTo>
                <a:lnTo>
                  <a:pt x="150" y="759"/>
                </a:lnTo>
                <a:lnTo>
                  <a:pt x="122" y="783"/>
                </a:lnTo>
                <a:lnTo>
                  <a:pt x="95" y="807"/>
                </a:lnTo>
                <a:lnTo>
                  <a:pt x="70" y="834"/>
                </a:lnTo>
                <a:lnTo>
                  <a:pt x="49" y="860"/>
                </a:lnTo>
                <a:lnTo>
                  <a:pt x="49" y="860"/>
                </a:lnTo>
                <a:lnTo>
                  <a:pt x="50" y="860"/>
                </a:lnTo>
                <a:lnTo>
                  <a:pt x="50" y="863"/>
                </a:lnTo>
                <a:lnTo>
                  <a:pt x="47" y="872"/>
                </a:lnTo>
                <a:lnTo>
                  <a:pt x="45" y="880"/>
                </a:lnTo>
                <a:lnTo>
                  <a:pt x="45" y="886"/>
                </a:lnTo>
                <a:lnTo>
                  <a:pt x="46" y="889"/>
                </a:lnTo>
                <a:lnTo>
                  <a:pt x="46" y="889"/>
                </a:lnTo>
                <a:lnTo>
                  <a:pt x="50" y="891"/>
                </a:lnTo>
                <a:lnTo>
                  <a:pt x="50" y="891"/>
                </a:lnTo>
                <a:close/>
                <a:moveTo>
                  <a:pt x="101" y="943"/>
                </a:moveTo>
                <a:lnTo>
                  <a:pt x="101" y="943"/>
                </a:lnTo>
                <a:lnTo>
                  <a:pt x="104" y="952"/>
                </a:lnTo>
                <a:lnTo>
                  <a:pt x="105" y="957"/>
                </a:lnTo>
                <a:lnTo>
                  <a:pt x="109" y="963"/>
                </a:lnTo>
                <a:lnTo>
                  <a:pt x="116" y="969"/>
                </a:lnTo>
                <a:lnTo>
                  <a:pt x="116" y="969"/>
                </a:lnTo>
                <a:lnTo>
                  <a:pt x="119" y="969"/>
                </a:lnTo>
                <a:lnTo>
                  <a:pt x="123" y="969"/>
                </a:lnTo>
                <a:lnTo>
                  <a:pt x="126" y="966"/>
                </a:lnTo>
                <a:lnTo>
                  <a:pt x="129" y="963"/>
                </a:lnTo>
                <a:lnTo>
                  <a:pt x="129" y="963"/>
                </a:lnTo>
                <a:lnTo>
                  <a:pt x="167" y="904"/>
                </a:lnTo>
                <a:lnTo>
                  <a:pt x="185" y="875"/>
                </a:lnTo>
                <a:lnTo>
                  <a:pt x="206" y="846"/>
                </a:lnTo>
                <a:lnTo>
                  <a:pt x="206" y="846"/>
                </a:lnTo>
                <a:lnTo>
                  <a:pt x="209" y="846"/>
                </a:lnTo>
                <a:lnTo>
                  <a:pt x="212" y="846"/>
                </a:lnTo>
                <a:lnTo>
                  <a:pt x="215" y="845"/>
                </a:lnTo>
                <a:lnTo>
                  <a:pt x="216" y="842"/>
                </a:lnTo>
                <a:lnTo>
                  <a:pt x="216" y="842"/>
                </a:lnTo>
                <a:lnTo>
                  <a:pt x="212" y="844"/>
                </a:lnTo>
                <a:lnTo>
                  <a:pt x="209" y="844"/>
                </a:lnTo>
                <a:lnTo>
                  <a:pt x="209" y="842"/>
                </a:lnTo>
                <a:lnTo>
                  <a:pt x="212" y="839"/>
                </a:lnTo>
                <a:lnTo>
                  <a:pt x="212" y="839"/>
                </a:lnTo>
                <a:lnTo>
                  <a:pt x="213" y="838"/>
                </a:lnTo>
                <a:lnTo>
                  <a:pt x="215" y="835"/>
                </a:lnTo>
                <a:lnTo>
                  <a:pt x="215" y="828"/>
                </a:lnTo>
                <a:lnTo>
                  <a:pt x="215" y="828"/>
                </a:lnTo>
                <a:lnTo>
                  <a:pt x="184" y="855"/>
                </a:lnTo>
                <a:lnTo>
                  <a:pt x="154" y="883"/>
                </a:lnTo>
                <a:lnTo>
                  <a:pt x="126" y="912"/>
                </a:lnTo>
                <a:lnTo>
                  <a:pt x="101" y="943"/>
                </a:lnTo>
                <a:lnTo>
                  <a:pt x="101" y="943"/>
                </a:lnTo>
                <a:close/>
                <a:moveTo>
                  <a:pt x="2304" y="1023"/>
                </a:moveTo>
                <a:lnTo>
                  <a:pt x="2446" y="908"/>
                </a:lnTo>
                <a:lnTo>
                  <a:pt x="2446" y="908"/>
                </a:lnTo>
                <a:lnTo>
                  <a:pt x="2410" y="910"/>
                </a:lnTo>
                <a:lnTo>
                  <a:pt x="2393" y="911"/>
                </a:lnTo>
                <a:lnTo>
                  <a:pt x="2377" y="910"/>
                </a:lnTo>
                <a:lnTo>
                  <a:pt x="2377" y="910"/>
                </a:lnTo>
                <a:lnTo>
                  <a:pt x="2360" y="939"/>
                </a:lnTo>
                <a:lnTo>
                  <a:pt x="2342" y="967"/>
                </a:lnTo>
                <a:lnTo>
                  <a:pt x="2304" y="1023"/>
                </a:lnTo>
                <a:lnTo>
                  <a:pt x="2304" y="1023"/>
                </a:lnTo>
                <a:close/>
                <a:moveTo>
                  <a:pt x="583" y="924"/>
                </a:moveTo>
                <a:lnTo>
                  <a:pt x="583" y="924"/>
                </a:lnTo>
                <a:lnTo>
                  <a:pt x="580" y="928"/>
                </a:lnTo>
                <a:lnTo>
                  <a:pt x="576" y="929"/>
                </a:lnTo>
                <a:lnTo>
                  <a:pt x="573" y="928"/>
                </a:lnTo>
                <a:lnTo>
                  <a:pt x="570" y="927"/>
                </a:lnTo>
                <a:lnTo>
                  <a:pt x="570" y="927"/>
                </a:lnTo>
                <a:lnTo>
                  <a:pt x="566" y="934"/>
                </a:lnTo>
                <a:lnTo>
                  <a:pt x="564" y="938"/>
                </a:lnTo>
                <a:lnTo>
                  <a:pt x="566" y="941"/>
                </a:lnTo>
                <a:lnTo>
                  <a:pt x="569" y="939"/>
                </a:lnTo>
                <a:lnTo>
                  <a:pt x="569" y="939"/>
                </a:lnTo>
                <a:lnTo>
                  <a:pt x="536" y="983"/>
                </a:lnTo>
                <a:lnTo>
                  <a:pt x="519" y="1005"/>
                </a:lnTo>
                <a:lnTo>
                  <a:pt x="505" y="1029"/>
                </a:lnTo>
                <a:lnTo>
                  <a:pt x="505" y="1029"/>
                </a:lnTo>
                <a:lnTo>
                  <a:pt x="508" y="1029"/>
                </a:lnTo>
                <a:lnTo>
                  <a:pt x="512" y="1029"/>
                </a:lnTo>
                <a:lnTo>
                  <a:pt x="515" y="1026"/>
                </a:lnTo>
                <a:lnTo>
                  <a:pt x="515" y="1025"/>
                </a:lnTo>
                <a:lnTo>
                  <a:pt x="515" y="1022"/>
                </a:lnTo>
                <a:lnTo>
                  <a:pt x="515" y="1022"/>
                </a:lnTo>
                <a:lnTo>
                  <a:pt x="548" y="990"/>
                </a:lnTo>
                <a:lnTo>
                  <a:pt x="581" y="959"/>
                </a:lnTo>
                <a:lnTo>
                  <a:pt x="616" y="928"/>
                </a:lnTo>
                <a:lnTo>
                  <a:pt x="635" y="914"/>
                </a:lnTo>
                <a:lnTo>
                  <a:pt x="653" y="901"/>
                </a:lnTo>
                <a:lnTo>
                  <a:pt x="600" y="898"/>
                </a:lnTo>
                <a:lnTo>
                  <a:pt x="600" y="898"/>
                </a:lnTo>
                <a:lnTo>
                  <a:pt x="595" y="904"/>
                </a:lnTo>
                <a:lnTo>
                  <a:pt x="591" y="911"/>
                </a:lnTo>
                <a:lnTo>
                  <a:pt x="586" y="917"/>
                </a:lnTo>
                <a:lnTo>
                  <a:pt x="583" y="924"/>
                </a:lnTo>
                <a:lnTo>
                  <a:pt x="583" y="924"/>
                </a:lnTo>
                <a:close/>
                <a:moveTo>
                  <a:pt x="140" y="863"/>
                </a:moveTo>
                <a:lnTo>
                  <a:pt x="144" y="862"/>
                </a:lnTo>
                <a:lnTo>
                  <a:pt x="144" y="862"/>
                </a:lnTo>
                <a:lnTo>
                  <a:pt x="151" y="855"/>
                </a:lnTo>
                <a:lnTo>
                  <a:pt x="153" y="853"/>
                </a:lnTo>
                <a:lnTo>
                  <a:pt x="151" y="853"/>
                </a:lnTo>
                <a:lnTo>
                  <a:pt x="144" y="856"/>
                </a:lnTo>
                <a:lnTo>
                  <a:pt x="144" y="856"/>
                </a:lnTo>
                <a:lnTo>
                  <a:pt x="153" y="841"/>
                </a:lnTo>
                <a:lnTo>
                  <a:pt x="164" y="827"/>
                </a:lnTo>
                <a:lnTo>
                  <a:pt x="175" y="811"/>
                </a:lnTo>
                <a:lnTo>
                  <a:pt x="179" y="804"/>
                </a:lnTo>
                <a:lnTo>
                  <a:pt x="184" y="796"/>
                </a:lnTo>
                <a:lnTo>
                  <a:pt x="184" y="796"/>
                </a:lnTo>
                <a:lnTo>
                  <a:pt x="156" y="824"/>
                </a:lnTo>
                <a:lnTo>
                  <a:pt x="129" y="852"/>
                </a:lnTo>
                <a:lnTo>
                  <a:pt x="80" y="908"/>
                </a:lnTo>
                <a:lnTo>
                  <a:pt x="80" y="908"/>
                </a:lnTo>
                <a:lnTo>
                  <a:pt x="71" y="915"/>
                </a:lnTo>
                <a:lnTo>
                  <a:pt x="70" y="915"/>
                </a:lnTo>
                <a:lnTo>
                  <a:pt x="71" y="914"/>
                </a:lnTo>
                <a:lnTo>
                  <a:pt x="71" y="914"/>
                </a:lnTo>
                <a:lnTo>
                  <a:pt x="66" y="918"/>
                </a:lnTo>
                <a:lnTo>
                  <a:pt x="64" y="922"/>
                </a:lnTo>
                <a:lnTo>
                  <a:pt x="64" y="927"/>
                </a:lnTo>
                <a:lnTo>
                  <a:pt x="66" y="931"/>
                </a:lnTo>
                <a:lnTo>
                  <a:pt x="68" y="935"/>
                </a:lnTo>
                <a:lnTo>
                  <a:pt x="73" y="939"/>
                </a:lnTo>
                <a:lnTo>
                  <a:pt x="84" y="948"/>
                </a:lnTo>
                <a:lnTo>
                  <a:pt x="137" y="865"/>
                </a:lnTo>
                <a:lnTo>
                  <a:pt x="140" y="863"/>
                </a:lnTo>
                <a:close/>
                <a:moveTo>
                  <a:pt x="1419" y="903"/>
                </a:moveTo>
                <a:lnTo>
                  <a:pt x="1354" y="997"/>
                </a:lnTo>
                <a:lnTo>
                  <a:pt x="1354" y="997"/>
                </a:lnTo>
                <a:lnTo>
                  <a:pt x="1387" y="967"/>
                </a:lnTo>
                <a:lnTo>
                  <a:pt x="1420" y="938"/>
                </a:lnTo>
                <a:lnTo>
                  <a:pt x="1438" y="922"/>
                </a:lnTo>
                <a:lnTo>
                  <a:pt x="1455" y="910"/>
                </a:lnTo>
                <a:lnTo>
                  <a:pt x="1475" y="897"/>
                </a:lnTo>
                <a:lnTo>
                  <a:pt x="1495" y="884"/>
                </a:lnTo>
                <a:lnTo>
                  <a:pt x="1495" y="884"/>
                </a:lnTo>
                <a:lnTo>
                  <a:pt x="1479" y="887"/>
                </a:lnTo>
                <a:lnTo>
                  <a:pt x="1461" y="886"/>
                </a:lnTo>
                <a:lnTo>
                  <a:pt x="1444" y="886"/>
                </a:lnTo>
                <a:lnTo>
                  <a:pt x="1429" y="883"/>
                </a:lnTo>
                <a:lnTo>
                  <a:pt x="1429" y="883"/>
                </a:lnTo>
                <a:lnTo>
                  <a:pt x="1424" y="894"/>
                </a:lnTo>
                <a:lnTo>
                  <a:pt x="1419" y="903"/>
                </a:lnTo>
                <a:lnTo>
                  <a:pt x="1419" y="903"/>
                </a:lnTo>
                <a:close/>
                <a:moveTo>
                  <a:pt x="1075" y="1008"/>
                </a:moveTo>
                <a:lnTo>
                  <a:pt x="1075" y="1008"/>
                </a:lnTo>
                <a:lnTo>
                  <a:pt x="1075" y="1007"/>
                </a:lnTo>
                <a:lnTo>
                  <a:pt x="1076" y="1005"/>
                </a:lnTo>
                <a:lnTo>
                  <a:pt x="1079" y="1001"/>
                </a:lnTo>
                <a:lnTo>
                  <a:pt x="1080" y="1000"/>
                </a:lnTo>
                <a:lnTo>
                  <a:pt x="1079" y="998"/>
                </a:lnTo>
                <a:lnTo>
                  <a:pt x="1077" y="998"/>
                </a:lnTo>
                <a:lnTo>
                  <a:pt x="1077" y="998"/>
                </a:lnTo>
                <a:lnTo>
                  <a:pt x="1068" y="1008"/>
                </a:lnTo>
                <a:lnTo>
                  <a:pt x="1058" y="1021"/>
                </a:lnTo>
                <a:lnTo>
                  <a:pt x="1049" y="1033"/>
                </a:lnTo>
                <a:lnTo>
                  <a:pt x="1046" y="1040"/>
                </a:lnTo>
                <a:lnTo>
                  <a:pt x="1044" y="1047"/>
                </a:lnTo>
                <a:lnTo>
                  <a:pt x="1044" y="1047"/>
                </a:lnTo>
                <a:lnTo>
                  <a:pt x="1053" y="1050"/>
                </a:lnTo>
                <a:lnTo>
                  <a:pt x="1063" y="1050"/>
                </a:lnTo>
                <a:lnTo>
                  <a:pt x="1069" y="1050"/>
                </a:lnTo>
                <a:lnTo>
                  <a:pt x="1075" y="1047"/>
                </a:lnTo>
                <a:lnTo>
                  <a:pt x="1079" y="1045"/>
                </a:lnTo>
                <a:lnTo>
                  <a:pt x="1083" y="1039"/>
                </a:lnTo>
                <a:lnTo>
                  <a:pt x="1083" y="1039"/>
                </a:lnTo>
                <a:lnTo>
                  <a:pt x="1103" y="1008"/>
                </a:lnTo>
                <a:lnTo>
                  <a:pt x="1125" y="979"/>
                </a:lnTo>
                <a:lnTo>
                  <a:pt x="1169" y="920"/>
                </a:lnTo>
                <a:lnTo>
                  <a:pt x="1169" y="920"/>
                </a:lnTo>
                <a:lnTo>
                  <a:pt x="1148" y="936"/>
                </a:lnTo>
                <a:lnTo>
                  <a:pt x="1128" y="955"/>
                </a:lnTo>
                <a:lnTo>
                  <a:pt x="1110" y="974"/>
                </a:lnTo>
                <a:lnTo>
                  <a:pt x="1091" y="994"/>
                </a:lnTo>
                <a:lnTo>
                  <a:pt x="1091" y="994"/>
                </a:lnTo>
                <a:lnTo>
                  <a:pt x="1089" y="995"/>
                </a:lnTo>
                <a:lnTo>
                  <a:pt x="1086" y="995"/>
                </a:lnTo>
                <a:lnTo>
                  <a:pt x="1086" y="995"/>
                </a:lnTo>
                <a:lnTo>
                  <a:pt x="1084" y="1000"/>
                </a:lnTo>
                <a:lnTo>
                  <a:pt x="1082" y="1004"/>
                </a:lnTo>
                <a:lnTo>
                  <a:pt x="1075" y="1008"/>
                </a:lnTo>
                <a:lnTo>
                  <a:pt x="1073" y="1011"/>
                </a:lnTo>
                <a:lnTo>
                  <a:pt x="1075" y="1008"/>
                </a:lnTo>
                <a:close/>
                <a:moveTo>
                  <a:pt x="25" y="699"/>
                </a:moveTo>
                <a:lnTo>
                  <a:pt x="25" y="699"/>
                </a:lnTo>
                <a:lnTo>
                  <a:pt x="23" y="705"/>
                </a:lnTo>
                <a:lnTo>
                  <a:pt x="22" y="709"/>
                </a:lnTo>
                <a:lnTo>
                  <a:pt x="23" y="720"/>
                </a:lnTo>
                <a:lnTo>
                  <a:pt x="25" y="731"/>
                </a:lnTo>
                <a:lnTo>
                  <a:pt x="26" y="742"/>
                </a:lnTo>
                <a:lnTo>
                  <a:pt x="26" y="742"/>
                </a:lnTo>
                <a:lnTo>
                  <a:pt x="75" y="655"/>
                </a:lnTo>
                <a:lnTo>
                  <a:pt x="101" y="613"/>
                </a:lnTo>
                <a:lnTo>
                  <a:pt x="129" y="571"/>
                </a:lnTo>
                <a:lnTo>
                  <a:pt x="129" y="571"/>
                </a:lnTo>
                <a:lnTo>
                  <a:pt x="101" y="601"/>
                </a:lnTo>
                <a:lnTo>
                  <a:pt x="74" y="631"/>
                </a:lnTo>
                <a:lnTo>
                  <a:pt x="49" y="664"/>
                </a:lnTo>
                <a:lnTo>
                  <a:pt x="25" y="699"/>
                </a:lnTo>
                <a:lnTo>
                  <a:pt x="25" y="699"/>
                </a:lnTo>
                <a:close/>
                <a:moveTo>
                  <a:pt x="67" y="821"/>
                </a:moveTo>
                <a:lnTo>
                  <a:pt x="119" y="769"/>
                </a:lnTo>
                <a:lnTo>
                  <a:pt x="119" y="769"/>
                </a:lnTo>
                <a:lnTo>
                  <a:pt x="129" y="761"/>
                </a:lnTo>
                <a:lnTo>
                  <a:pt x="141" y="752"/>
                </a:lnTo>
                <a:lnTo>
                  <a:pt x="153" y="745"/>
                </a:lnTo>
                <a:lnTo>
                  <a:pt x="165" y="741"/>
                </a:lnTo>
                <a:lnTo>
                  <a:pt x="161" y="683"/>
                </a:lnTo>
                <a:lnTo>
                  <a:pt x="148" y="697"/>
                </a:lnTo>
                <a:lnTo>
                  <a:pt x="148" y="697"/>
                </a:lnTo>
                <a:lnTo>
                  <a:pt x="146" y="697"/>
                </a:lnTo>
                <a:lnTo>
                  <a:pt x="141" y="699"/>
                </a:lnTo>
                <a:lnTo>
                  <a:pt x="139" y="703"/>
                </a:lnTo>
                <a:lnTo>
                  <a:pt x="136" y="707"/>
                </a:lnTo>
                <a:lnTo>
                  <a:pt x="134" y="710"/>
                </a:lnTo>
                <a:lnTo>
                  <a:pt x="134" y="713"/>
                </a:lnTo>
                <a:lnTo>
                  <a:pt x="136" y="714"/>
                </a:lnTo>
                <a:lnTo>
                  <a:pt x="139" y="713"/>
                </a:lnTo>
                <a:lnTo>
                  <a:pt x="139" y="713"/>
                </a:lnTo>
                <a:lnTo>
                  <a:pt x="120" y="740"/>
                </a:lnTo>
                <a:lnTo>
                  <a:pt x="102" y="768"/>
                </a:lnTo>
                <a:lnTo>
                  <a:pt x="84" y="794"/>
                </a:lnTo>
                <a:lnTo>
                  <a:pt x="67" y="821"/>
                </a:lnTo>
                <a:lnTo>
                  <a:pt x="67" y="821"/>
                </a:lnTo>
                <a:close/>
                <a:moveTo>
                  <a:pt x="801" y="896"/>
                </a:moveTo>
                <a:lnTo>
                  <a:pt x="801" y="896"/>
                </a:lnTo>
                <a:lnTo>
                  <a:pt x="785" y="897"/>
                </a:lnTo>
                <a:lnTo>
                  <a:pt x="772" y="898"/>
                </a:lnTo>
                <a:lnTo>
                  <a:pt x="758" y="898"/>
                </a:lnTo>
                <a:lnTo>
                  <a:pt x="747" y="900"/>
                </a:lnTo>
                <a:lnTo>
                  <a:pt x="747" y="900"/>
                </a:lnTo>
                <a:lnTo>
                  <a:pt x="742" y="911"/>
                </a:lnTo>
                <a:lnTo>
                  <a:pt x="736" y="922"/>
                </a:lnTo>
                <a:lnTo>
                  <a:pt x="729" y="932"/>
                </a:lnTo>
                <a:lnTo>
                  <a:pt x="720" y="942"/>
                </a:lnTo>
                <a:lnTo>
                  <a:pt x="712" y="950"/>
                </a:lnTo>
                <a:lnTo>
                  <a:pt x="704" y="959"/>
                </a:lnTo>
                <a:lnTo>
                  <a:pt x="685" y="973"/>
                </a:lnTo>
                <a:lnTo>
                  <a:pt x="682" y="976"/>
                </a:lnTo>
                <a:lnTo>
                  <a:pt x="677" y="988"/>
                </a:lnTo>
                <a:lnTo>
                  <a:pt x="677" y="988"/>
                </a:lnTo>
                <a:lnTo>
                  <a:pt x="684" y="984"/>
                </a:lnTo>
                <a:lnTo>
                  <a:pt x="687" y="983"/>
                </a:lnTo>
                <a:lnTo>
                  <a:pt x="685" y="986"/>
                </a:lnTo>
                <a:lnTo>
                  <a:pt x="685" y="986"/>
                </a:lnTo>
                <a:lnTo>
                  <a:pt x="674" y="1001"/>
                </a:lnTo>
                <a:lnTo>
                  <a:pt x="668" y="1009"/>
                </a:lnTo>
                <a:lnTo>
                  <a:pt x="664" y="1019"/>
                </a:lnTo>
                <a:lnTo>
                  <a:pt x="664" y="1019"/>
                </a:lnTo>
                <a:lnTo>
                  <a:pt x="697" y="987"/>
                </a:lnTo>
                <a:lnTo>
                  <a:pt x="729" y="955"/>
                </a:lnTo>
                <a:lnTo>
                  <a:pt x="764" y="924"/>
                </a:lnTo>
                <a:lnTo>
                  <a:pt x="801" y="896"/>
                </a:lnTo>
                <a:lnTo>
                  <a:pt x="801" y="896"/>
                </a:lnTo>
                <a:close/>
                <a:moveTo>
                  <a:pt x="40" y="959"/>
                </a:moveTo>
                <a:lnTo>
                  <a:pt x="40" y="959"/>
                </a:lnTo>
                <a:lnTo>
                  <a:pt x="81" y="980"/>
                </a:lnTo>
                <a:lnTo>
                  <a:pt x="101" y="990"/>
                </a:lnTo>
                <a:lnTo>
                  <a:pt x="122" y="1000"/>
                </a:lnTo>
                <a:lnTo>
                  <a:pt x="146" y="1007"/>
                </a:lnTo>
                <a:lnTo>
                  <a:pt x="170" y="1012"/>
                </a:lnTo>
                <a:lnTo>
                  <a:pt x="196" y="1016"/>
                </a:lnTo>
                <a:lnTo>
                  <a:pt x="224" y="1016"/>
                </a:lnTo>
                <a:lnTo>
                  <a:pt x="224" y="1016"/>
                </a:lnTo>
                <a:lnTo>
                  <a:pt x="199" y="1014"/>
                </a:lnTo>
                <a:lnTo>
                  <a:pt x="174" y="1008"/>
                </a:lnTo>
                <a:lnTo>
                  <a:pt x="151" y="1001"/>
                </a:lnTo>
                <a:lnTo>
                  <a:pt x="129" y="993"/>
                </a:lnTo>
                <a:lnTo>
                  <a:pt x="108" y="983"/>
                </a:lnTo>
                <a:lnTo>
                  <a:pt x="88" y="973"/>
                </a:lnTo>
                <a:lnTo>
                  <a:pt x="50" y="949"/>
                </a:lnTo>
                <a:lnTo>
                  <a:pt x="50" y="949"/>
                </a:lnTo>
                <a:lnTo>
                  <a:pt x="37" y="920"/>
                </a:lnTo>
                <a:lnTo>
                  <a:pt x="29" y="903"/>
                </a:lnTo>
                <a:lnTo>
                  <a:pt x="25" y="897"/>
                </a:lnTo>
                <a:lnTo>
                  <a:pt x="21" y="893"/>
                </a:lnTo>
                <a:lnTo>
                  <a:pt x="21" y="893"/>
                </a:lnTo>
                <a:lnTo>
                  <a:pt x="25" y="911"/>
                </a:lnTo>
                <a:lnTo>
                  <a:pt x="29" y="928"/>
                </a:lnTo>
                <a:lnTo>
                  <a:pt x="35" y="945"/>
                </a:lnTo>
                <a:lnTo>
                  <a:pt x="40" y="959"/>
                </a:lnTo>
                <a:lnTo>
                  <a:pt x="40" y="959"/>
                </a:lnTo>
                <a:close/>
                <a:moveTo>
                  <a:pt x="26" y="783"/>
                </a:moveTo>
                <a:lnTo>
                  <a:pt x="26" y="783"/>
                </a:lnTo>
                <a:lnTo>
                  <a:pt x="25" y="789"/>
                </a:lnTo>
                <a:lnTo>
                  <a:pt x="25" y="796"/>
                </a:lnTo>
                <a:lnTo>
                  <a:pt x="26" y="801"/>
                </a:lnTo>
                <a:lnTo>
                  <a:pt x="28" y="804"/>
                </a:lnTo>
                <a:lnTo>
                  <a:pt x="32" y="807"/>
                </a:lnTo>
                <a:lnTo>
                  <a:pt x="32" y="807"/>
                </a:lnTo>
                <a:lnTo>
                  <a:pt x="52" y="766"/>
                </a:lnTo>
                <a:lnTo>
                  <a:pt x="73" y="726"/>
                </a:lnTo>
                <a:lnTo>
                  <a:pt x="95" y="688"/>
                </a:lnTo>
                <a:lnTo>
                  <a:pt x="119" y="651"/>
                </a:lnTo>
                <a:lnTo>
                  <a:pt x="119" y="651"/>
                </a:lnTo>
                <a:lnTo>
                  <a:pt x="92" y="681"/>
                </a:lnTo>
                <a:lnTo>
                  <a:pt x="78" y="695"/>
                </a:lnTo>
                <a:lnTo>
                  <a:pt x="66" y="710"/>
                </a:lnTo>
                <a:lnTo>
                  <a:pt x="54" y="727"/>
                </a:lnTo>
                <a:lnTo>
                  <a:pt x="43" y="744"/>
                </a:lnTo>
                <a:lnTo>
                  <a:pt x="33" y="764"/>
                </a:lnTo>
                <a:lnTo>
                  <a:pt x="26" y="783"/>
                </a:lnTo>
                <a:lnTo>
                  <a:pt x="26" y="783"/>
                </a:lnTo>
                <a:close/>
                <a:moveTo>
                  <a:pt x="59" y="418"/>
                </a:moveTo>
                <a:lnTo>
                  <a:pt x="59" y="418"/>
                </a:lnTo>
                <a:lnTo>
                  <a:pt x="81" y="390"/>
                </a:lnTo>
                <a:lnTo>
                  <a:pt x="94" y="376"/>
                </a:lnTo>
                <a:lnTo>
                  <a:pt x="105" y="362"/>
                </a:lnTo>
                <a:lnTo>
                  <a:pt x="105" y="362"/>
                </a:lnTo>
                <a:lnTo>
                  <a:pt x="112" y="352"/>
                </a:lnTo>
                <a:lnTo>
                  <a:pt x="120" y="342"/>
                </a:lnTo>
                <a:lnTo>
                  <a:pt x="137" y="324"/>
                </a:lnTo>
                <a:lnTo>
                  <a:pt x="144" y="312"/>
                </a:lnTo>
                <a:lnTo>
                  <a:pt x="150" y="300"/>
                </a:lnTo>
                <a:lnTo>
                  <a:pt x="151" y="293"/>
                </a:lnTo>
                <a:lnTo>
                  <a:pt x="153" y="286"/>
                </a:lnTo>
                <a:lnTo>
                  <a:pt x="153" y="276"/>
                </a:lnTo>
                <a:lnTo>
                  <a:pt x="153" y="266"/>
                </a:lnTo>
                <a:lnTo>
                  <a:pt x="153" y="266"/>
                </a:lnTo>
                <a:lnTo>
                  <a:pt x="148" y="275"/>
                </a:lnTo>
                <a:lnTo>
                  <a:pt x="143" y="282"/>
                </a:lnTo>
                <a:lnTo>
                  <a:pt x="132" y="293"/>
                </a:lnTo>
                <a:lnTo>
                  <a:pt x="122" y="305"/>
                </a:lnTo>
                <a:lnTo>
                  <a:pt x="118" y="312"/>
                </a:lnTo>
                <a:lnTo>
                  <a:pt x="113" y="319"/>
                </a:lnTo>
                <a:lnTo>
                  <a:pt x="113" y="319"/>
                </a:lnTo>
                <a:lnTo>
                  <a:pt x="101" y="345"/>
                </a:lnTo>
                <a:lnTo>
                  <a:pt x="85" y="369"/>
                </a:lnTo>
                <a:lnTo>
                  <a:pt x="71" y="393"/>
                </a:lnTo>
                <a:lnTo>
                  <a:pt x="59" y="418"/>
                </a:lnTo>
                <a:lnTo>
                  <a:pt x="59" y="418"/>
                </a:lnTo>
                <a:close/>
                <a:moveTo>
                  <a:pt x="129" y="439"/>
                </a:moveTo>
                <a:lnTo>
                  <a:pt x="137" y="442"/>
                </a:lnTo>
                <a:lnTo>
                  <a:pt x="70" y="553"/>
                </a:lnTo>
                <a:lnTo>
                  <a:pt x="70" y="553"/>
                </a:lnTo>
                <a:lnTo>
                  <a:pt x="82" y="536"/>
                </a:lnTo>
                <a:lnTo>
                  <a:pt x="97" y="520"/>
                </a:lnTo>
                <a:lnTo>
                  <a:pt x="129" y="488"/>
                </a:lnTo>
                <a:lnTo>
                  <a:pt x="129" y="488"/>
                </a:lnTo>
                <a:lnTo>
                  <a:pt x="136" y="484"/>
                </a:lnTo>
                <a:lnTo>
                  <a:pt x="143" y="478"/>
                </a:lnTo>
                <a:lnTo>
                  <a:pt x="150" y="471"/>
                </a:lnTo>
                <a:lnTo>
                  <a:pt x="154" y="461"/>
                </a:lnTo>
                <a:lnTo>
                  <a:pt x="157" y="452"/>
                </a:lnTo>
                <a:lnTo>
                  <a:pt x="158" y="440"/>
                </a:lnTo>
                <a:lnTo>
                  <a:pt x="157" y="429"/>
                </a:lnTo>
                <a:lnTo>
                  <a:pt x="154" y="418"/>
                </a:lnTo>
                <a:lnTo>
                  <a:pt x="154" y="418"/>
                </a:lnTo>
                <a:lnTo>
                  <a:pt x="151" y="422"/>
                </a:lnTo>
                <a:lnTo>
                  <a:pt x="148" y="425"/>
                </a:lnTo>
                <a:lnTo>
                  <a:pt x="146" y="428"/>
                </a:lnTo>
                <a:lnTo>
                  <a:pt x="143" y="429"/>
                </a:lnTo>
                <a:lnTo>
                  <a:pt x="136" y="432"/>
                </a:lnTo>
                <a:lnTo>
                  <a:pt x="132" y="435"/>
                </a:lnTo>
                <a:lnTo>
                  <a:pt x="129" y="439"/>
                </a:lnTo>
                <a:lnTo>
                  <a:pt x="129" y="439"/>
                </a:lnTo>
                <a:close/>
                <a:moveTo>
                  <a:pt x="146" y="215"/>
                </a:moveTo>
                <a:lnTo>
                  <a:pt x="146" y="215"/>
                </a:lnTo>
                <a:lnTo>
                  <a:pt x="134" y="231"/>
                </a:lnTo>
                <a:lnTo>
                  <a:pt x="125" y="248"/>
                </a:lnTo>
                <a:lnTo>
                  <a:pt x="105" y="282"/>
                </a:lnTo>
                <a:lnTo>
                  <a:pt x="88" y="317"/>
                </a:lnTo>
                <a:lnTo>
                  <a:pt x="71" y="352"/>
                </a:lnTo>
                <a:lnTo>
                  <a:pt x="71" y="352"/>
                </a:lnTo>
                <a:lnTo>
                  <a:pt x="89" y="326"/>
                </a:lnTo>
                <a:lnTo>
                  <a:pt x="108" y="301"/>
                </a:lnTo>
                <a:lnTo>
                  <a:pt x="129" y="276"/>
                </a:lnTo>
                <a:lnTo>
                  <a:pt x="140" y="263"/>
                </a:lnTo>
                <a:lnTo>
                  <a:pt x="151" y="252"/>
                </a:lnTo>
                <a:lnTo>
                  <a:pt x="151" y="252"/>
                </a:lnTo>
                <a:lnTo>
                  <a:pt x="153" y="249"/>
                </a:lnTo>
                <a:lnTo>
                  <a:pt x="154" y="246"/>
                </a:lnTo>
                <a:lnTo>
                  <a:pt x="153" y="235"/>
                </a:lnTo>
                <a:lnTo>
                  <a:pt x="151" y="211"/>
                </a:lnTo>
                <a:lnTo>
                  <a:pt x="151" y="211"/>
                </a:lnTo>
                <a:lnTo>
                  <a:pt x="146" y="215"/>
                </a:lnTo>
                <a:lnTo>
                  <a:pt x="146" y="215"/>
                </a:lnTo>
                <a:close/>
                <a:moveTo>
                  <a:pt x="75" y="900"/>
                </a:moveTo>
                <a:lnTo>
                  <a:pt x="75" y="900"/>
                </a:lnTo>
                <a:lnTo>
                  <a:pt x="97" y="872"/>
                </a:lnTo>
                <a:lnTo>
                  <a:pt x="120" y="845"/>
                </a:lnTo>
                <a:lnTo>
                  <a:pt x="146" y="818"/>
                </a:lnTo>
                <a:lnTo>
                  <a:pt x="171" y="794"/>
                </a:lnTo>
                <a:lnTo>
                  <a:pt x="171" y="794"/>
                </a:lnTo>
                <a:lnTo>
                  <a:pt x="175" y="790"/>
                </a:lnTo>
                <a:lnTo>
                  <a:pt x="177" y="785"/>
                </a:lnTo>
                <a:lnTo>
                  <a:pt x="177" y="780"/>
                </a:lnTo>
                <a:lnTo>
                  <a:pt x="175" y="775"/>
                </a:lnTo>
                <a:lnTo>
                  <a:pt x="171" y="766"/>
                </a:lnTo>
                <a:lnTo>
                  <a:pt x="167" y="758"/>
                </a:lnTo>
                <a:lnTo>
                  <a:pt x="167" y="758"/>
                </a:lnTo>
                <a:lnTo>
                  <a:pt x="161" y="769"/>
                </a:lnTo>
                <a:lnTo>
                  <a:pt x="154" y="779"/>
                </a:lnTo>
                <a:lnTo>
                  <a:pt x="139" y="800"/>
                </a:lnTo>
                <a:lnTo>
                  <a:pt x="136" y="803"/>
                </a:lnTo>
                <a:lnTo>
                  <a:pt x="134" y="808"/>
                </a:lnTo>
                <a:lnTo>
                  <a:pt x="134" y="808"/>
                </a:lnTo>
                <a:lnTo>
                  <a:pt x="104" y="853"/>
                </a:lnTo>
                <a:lnTo>
                  <a:pt x="88" y="876"/>
                </a:lnTo>
                <a:lnTo>
                  <a:pt x="75" y="900"/>
                </a:lnTo>
                <a:lnTo>
                  <a:pt x="75" y="900"/>
                </a:lnTo>
                <a:close/>
                <a:moveTo>
                  <a:pt x="40" y="824"/>
                </a:moveTo>
                <a:lnTo>
                  <a:pt x="40" y="824"/>
                </a:lnTo>
                <a:lnTo>
                  <a:pt x="32" y="821"/>
                </a:lnTo>
                <a:lnTo>
                  <a:pt x="29" y="820"/>
                </a:lnTo>
                <a:lnTo>
                  <a:pt x="28" y="821"/>
                </a:lnTo>
                <a:lnTo>
                  <a:pt x="28" y="823"/>
                </a:lnTo>
                <a:lnTo>
                  <a:pt x="28" y="827"/>
                </a:lnTo>
                <a:lnTo>
                  <a:pt x="28" y="827"/>
                </a:lnTo>
                <a:lnTo>
                  <a:pt x="29" y="832"/>
                </a:lnTo>
                <a:lnTo>
                  <a:pt x="30" y="841"/>
                </a:lnTo>
                <a:lnTo>
                  <a:pt x="30" y="855"/>
                </a:lnTo>
                <a:lnTo>
                  <a:pt x="30" y="855"/>
                </a:lnTo>
                <a:lnTo>
                  <a:pt x="57" y="814"/>
                </a:lnTo>
                <a:lnTo>
                  <a:pt x="85" y="773"/>
                </a:lnTo>
                <a:lnTo>
                  <a:pt x="112" y="733"/>
                </a:lnTo>
                <a:lnTo>
                  <a:pt x="139" y="693"/>
                </a:lnTo>
                <a:lnTo>
                  <a:pt x="139" y="693"/>
                </a:lnTo>
                <a:lnTo>
                  <a:pt x="112" y="723"/>
                </a:lnTo>
                <a:lnTo>
                  <a:pt x="85" y="754"/>
                </a:lnTo>
                <a:lnTo>
                  <a:pt x="73" y="771"/>
                </a:lnTo>
                <a:lnTo>
                  <a:pt x="61" y="787"/>
                </a:lnTo>
                <a:lnTo>
                  <a:pt x="50" y="804"/>
                </a:lnTo>
                <a:lnTo>
                  <a:pt x="40" y="824"/>
                </a:lnTo>
                <a:lnTo>
                  <a:pt x="40" y="824"/>
                </a:lnTo>
                <a:close/>
                <a:moveTo>
                  <a:pt x="2481" y="1001"/>
                </a:moveTo>
                <a:lnTo>
                  <a:pt x="2481" y="1001"/>
                </a:lnTo>
                <a:lnTo>
                  <a:pt x="2532" y="955"/>
                </a:lnTo>
                <a:lnTo>
                  <a:pt x="2560" y="931"/>
                </a:lnTo>
                <a:lnTo>
                  <a:pt x="2587" y="908"/>
                </a:lnTo>
                <a:lnTo>
                  <a:pt x="2587" y="908"/>
                </a:lnTo>
                <a:lnTo>
                  <a:pt x="2580" y="910"/>
                </a:lnTo>
                <a:lnTo>
                  <a:pt x="2574" y="910"/>
                </a:lnTo>
                <a:lnTo>
                  <a:pt x="2560" y="908"/>
                </a:lnTo>
                <a:lnTo>
                  <a:pt x="2550" y="908"/>
                </a:lnTo>
                <a:lnTo>
                  <a:pt x="2546" y="910"/>
                </a:lnTo>
                <a:lnTo>
                  <a:pt x="2543" y="911"/>
                </a:lnTo>
                <a:lnTo>
                  <a:pt x="2481" y="1001"/>
                </a:lnTo>
                <a:close/>
                <a:moveTo>
                  <a:pt x="333" y="936"/>
                </a:moveTo>
                <a:lnTo>
                  <a:pt x="333" y="929"/>
                </a:lnTo>
                <a:lnTo>
                  <a:pt x="333" y="929"/>
                </a:lnTo>
                <a:lnTo>
                  <a:pt x="344" y="920"/>
                </a:lnTo>
                <a:lnTo>
                  <a:pt x="354" y="907"/>
                </a:lnTo>
                <a:lnTo>
                  <a:pt x="363" y="893"/>
                </a:lnTo>
                <a:lnTo>
                  <a:pt x="371" y="877"/>
                </a:lnTo>
                <a:lnTo>
                  <a:pt x="371" y="877"/>
                </a:lnTo>
                <a:lnTo>
                  <a:pt x="371" y="872"/>
                </a:lnTo>
                <a:lnTo>
                  <a:pt x="369" y="870"/>
                </a:lnTo>
                <a:lnTo>
                  <a:pt x="365" y="869"/>
                </a:lnTo>
                <a:lnTo>
                  <a:pt x="362" y="870"/>
                </a:lnTo>
                <a:lnTo>
                  <a:pt x="362" y="870"/>
                </a:lnTo>
                <a:lnTo>
                  <a:pt x="335" y="889"/>
                </a:lnTo>
                <a:lnTo>
                  <a:pt x="323" y="900"/>
                </a:lnTo>
                <a:lnTo>
                  <a:pt x="312" y="910"/>
                </a:lnTo>
                <a:lnTo>
                  <a:pt x="300" y="922"/>
                </a:lnTo>
                <a:lnTo>
                  <a:pt x="289" y="935"/>
                </a:lnTo>
                <a:lnTo>
                  <a:pt x="279" y="948"/>
                </a:lnTo>
                <a:lnTo>
                  <a:pt x="271" y="962"/>
                </a:lnTo>
                <a:lnTo>
                  <a:pt x="351" y="889"/>
                </a:lnTo>
                <a:lnTo>
                  <a:pt x="351" y="889"/>
                </a:lnTo>
                <a:lnTo>
                  <a:pt x="348" y="896"/>
                </a:lnTo>
                <a:lnTo>
                  <a:pt x="344" y="903"/>
                </a:lnTo>
                <a:lnTo>
                  <a:pt x="335" y="915"/>
                </a:lnTo>
                <a:lnTo>
                  <a:pt x="327" y="927"/>
                </a:lnTo>
                <a:lnTo>
                  <a:pt x="323" y="934"/>
                </a:lnTo>
                <a:lnTo>
                  <a:pt x="320" y="941"/>
                </a:lnTo>
                <a:lnTo>
                  <a:pt x="333" y="936"/>
                </a:lnTo>
                <a:close/>
                <a:moveTo>
                  <a:pt x="1122" y="1014"/>
                </a:moveTo>
                <a:lnTo>
                  <a:pt x="1122" y="1014"/>
                </a:lnTo>
                <a:lnTo>
                  <a:pt x="1136" y="1002"/>
                </a:lnTo>
                <a:lnTo>
                  <a:pt x="1152" y="990"/>
                </a:lnTo>
                <a:lnTo>
                  <a:pt x="1180" y="962"/>
                </a:lnTo>
                <a:lnTo>
                  <a:pt x="1208" y="934"/>
                </a:lnTo>
                <a:lnTo>
                  <a:pt x="1222" y="921"/>
                </a:lnTo>
                <a:lnTo>
                  <a:pt x="1238" y="908"/>
                </a:lnTo>
                <a:lnTo>
                  <a:pt x="1233" y="908"/>
                </a:lnTo>
                <a:lnTo>
                  <a:pt x="1256" y="894"/>
                </a:lnTo>
                <a:lnTo>
                  <a:pt x="1256" y="894"/>
                </a:lnTo>
                <a:lnTo>
                  <a:pt x="1260" y="889"/>
                </a:lnTo>
                <a:lnTo>
                  <a:pt x="1263" y="887"/>
                </a:lnTo>
                <a:lnTo>
                  <a:pt x="1266" y="887"/>
                </a:lnTo>
                <a:lnTo>
                  <a:pt x="1266" y="887"/>
                </a:lnTo>
                <a:lnTo>
                  <a:pt x="1266" y="884"/>
                </a:lnTo>
                <a:lnTo>
                  <a:pt x="1267" y="883"/>
                </a:lnTo>
                <a:lnTo>
                  <a:pt x="1270" y="880"/>
                </a:lnTo>
                <a:lnTo>
                  <a:pt x="1270" y="880"/>
                </a:lnTo>
                <a:lnTo>
                  <a:pt x="1259" y="886"/>
                </a:lnTo>
                <a:lnTo>
                  <a:pt x="1247" y="891"/>
                </a:lnTo>
                <a:lnTo>
                  <a:pt x="1225" y="907"/>
                </a:lnTo>
                <a:lnTo>
                  <a:pt x="1204" y="925"/>
                </a:lnTo>
                <a:lnTo>
                  <a:pt x="1186" y="942"/>
                </a:lnTo>
                <a:lnTo>
                  <a:pt x="1120" y="1007"/>
                </a:lnTo>
                <a:lnTo>
                  <a:pt x="1117" y="1009"/>
                </a:lnTo>
                <a:lnTo>
                  <a:pt x="1114" y="1015"/>
                </a:lnTo>
                <a:lnTo>
                  <a:pt x="1114" y="1015"/>
                </a:lnTo>
                <a:lnTo>
                  <a:pt x="1118" y="1015"/>
                </a:lnTo>
                <a:lnTo>
                  <a:pt x="1122" y="1014"/>
                </a:lnTo>
                <a:lnTo>
                  <a:pt x="1122" y="1014"/>
                </a:lnTo>
                <a:close/>
                <a:moveTo>
                  <a:pt x="200" y="776"/>
                </a:moveTo>
                <a:lnTo>
                  <a:pt x="200" y="776"/>
                </a:lnTo>
                <a:lnTo>
                  <a:pt x="200" y="783"/>
                </a:lnTo>
                <a:lnTo>
                  <a:pt x="203" y="789"/>
                </a:lnTo>
                <a:lnTo>
                  <a:pt x="208" y="793"/>
                </a:lnTo>
                <a:lnTo>
                  <a:pt x="212" y="797"/>
                </a:lnTo>
                <a:lnTo>
                  <a:pt x="223" y="803"/>
                </a:lnTo>
                <a:lnTo>
                  <a:pt x="234" y="807"/>
                </a:lnTo>
                <a:lnTo>
                  <a:pt x="234" y="807"/>
                </a:lnTo>
                <a:lnTo>
                  <a:pt x="224" y="794"/>
                </a:lnTo>
                <a:lnTo>
                  <a:pt x="216" y="780"/>
                </a:lnTo>
                <a:lnTo>
                  <a:pt x="209" y="765"/>
                </a:lnTo>
                <a:lnTo>
                  <a:pt x="202" y="748"/>
                </a:lnTo>
                <a:lnTo>
                  <a:pt x="189" y="716"/>
                </a:lnTo>
                <a:lnTo>
                  <a:pt x="178" y="681"/>
                </a:lnTo>
                <a:lnTo>
                  <a:pt x="178" y="681"/>
                </a:lnTo>
                <a:lnTo>
                  <a:pt x="178" y="706"/>
                </a:lnTo>
                <a:lnTo>
                  <a:pt x="181" y="730"/>
                </a:lnTo>
                <a:lnTo>
                  <a:pt x="184" y="752"/>
                </a:lnTo>
                <a:lnTo>
                  <a:pt x="191" y="772"/>
                </a:lnTo>
                <a:lnTo>
                  <a:pt x="191" y="772"/>
                </a:lnTo>
                <a:lnTo>
                  <a:pt x="192" y="775"/>
                </a:lnTo>
                <a:lnTo>
                  <a:pt x="196" y="775"/>
                </a:lnTo>
                <a:lnTo>
                  <a:pt x="199" y="775"/>
                </a:lnTo>
                <a:lnTo>
                  <a:pt x="200" y="776"/>
                </a:lnTo>
                <a:lnTo>
                  <a:pt x="200" y="776"/>
                </a:lnTo>
                <a:close/>
                <a:moveTo>
                  <a:pt x="907" y="887"/>
                </a:moveTo>
                <a:lnTo>
                  <a:pt x="861" y="960"/>
                </a:lnTo>
                <a:lnTo>
                  <a:pt x="861" y="960"/>
                </a:lnTo>
                <a:lnTo>
                  <a:pt x="883" y="939"/>
                </a:lnTo>
                <a:lnTo>
                  <a:pt x="907" y="920"/>
                </a:lnTo>
                <a:lnTo>
                  <a:pt x="931" y="900"/>
                </a:lnTo>
                <a:lnTo>
                  <a:pt x="958" y="882"/>
                </a:lnTo>
                <a:lnTo>
                  <a:pt x="958" y="882"/>
                </a:lnTo>
                <a:lnTo>
                  <a:pt x="935" y="884"/>
                </a:lnTo>
                <a:lnTo>
                  <a:pt x="926" y="884"/>
                </a:lnTo>
                <a:lnTo>
                  <a:pt x="916" y="884"/>
                </a:lnTo>
                <a:lnTo>
                  <a:pt x="916" y="884"/>
                </a:lnTo>
                <a:lnTo>
                  <a:pt x="907" y="887"/>
                </a:lnTo>
                <a:lnTo>
                  <a:pt x="907" y="887"/>
                </a:lnTo>
                <a:close/>
                <a:moveTo>
                  <a:pt x="2720" y="903"/>
                </a:moveTo>
                <a:lnTo>
                  <a:pt x="2720" y="903"/>
                </a:lnTo>
                <a:lnTo>
                  <a:pt x="2709" y="901"/>
                </a:lnTo>
                <a:lnTo>
                  <a:pt x="2699" y="901"/>
                </a:lnTo>
                <a:lnTo>
                  <a:pt x="2675" y="903"/>
                </a:lnTo>
                <a:lnTo>
                  <a:pt x="2675" y="903"/>
                </a:lnTo>
                <a:lnTo>
                  <a:pt x="2664" y="922"/>
                </a:lnTo>
                <a:lnTo>
                  <a:pt x="2653" y="942"/>
                </a:lnTo>
                <a:lnTo>
                  <a:pt x="2627" y="980"/>
                </a:lnTo>
                <a:lnTo>
                  <a:pt x="2627" y="980"/>
                </a:lnTo>
                <a:lnTo>
                  <a:pt x="2671" y="941"/>
                </a:lnTo>
                <a:lnTo>
                  <a:pt x="2695" y="921"/>
                </a:lnTo>
                <a:lnTo>
                  <a:pt x="2720" y="903"/>
                </a:lnTo>
                <a:lnTo>
                  <a:pt x="2720" y="903"/>
                </a:lnTo>
                <a:close/>
                <a:moveTo>
                  <a:pt x="2737" y="51"/>
                </a:moveTo>
                <a:lnTo>
                  <a:pt x="2744" y="47"/>
                </a:lnTo>
                <a:lnTo>
                  <a:pt x="2744" y="47"/>
                </a:lnTo>
                <a:lnTo>
                  <a:pt x="2712" y="44"/>
                </a:lnTo>
                <a:lnTo>
                  <a:pt x="2675" y="41"/>
                </a:lnTo>
                <a:lnTo>
                  <a:pt x="2591" y="36"/>
                </a:lnTo>
                <a:lnTo>
                  <a:pt x="2516" y="34"/>
                </a:lnTo>
                <a:lnTo>
                  <a:pt x="2491" y="34"/>
                </a:lnTo>
                <a:lnTo>
                  <a:pt x="2477" y="36"/>
                </a:lnTo>
                <a:lnTo>
                  <a:pt x="2737" y="51"/>
                </a:lnTo>
                <a:close/>
                <a:moveTo>
                  <a:pt x="725" y="898"/>
                </a:moveTo>
                <a:lnTo>
                  <a:pt x="725" y="898"/>
                </a:lnTo>
                <a:lnTo>
                  <a:pt x="711" y="898"/>
                </a:lnTo>
                <a:lnTo>
                  <a:pt x="705" y="898"/>
                </a:lnTo>
                <a:lnTo>
                  <a:pt x="698" y="900"/>
                </a:lnTo>
                <a:lnTo>
                  <a:pt x="698" y="900"/>
                </a:lnTo>
                <a:lnTo>
                  <a:pt x="697" y="904"/>
                </a:lnTo>
                <a:lnTo>
                  <a:pt x="697" y="905"/>
                </a:lnTo>
                <a:lnTo>
                  <a:pt x="695" y="905"/>
                </a:lnTo>
                <a:lnTo>
                  <a:pt x="694" y="903"/>
                </a:lnTo>
                <a:lnTo>
                  <a:pt x="694" y="900"/>
                </a:lnTo>
                <a:lnTo>
                  <a:pt x="694" y="900"/>
                </a:lnTo>
                <a:lnTo>
                  <a:pt x="684" y="907"/>
                </a:lnTo>
                <a:lnTo>
                  <a:pt x="678" y="914"/>
                </a:lnTo>
                <a:lnTo>
                  <a:pt x="666" y="932"/>
                </a:lnTo>
                <a:lnTo>
                  <a:pt x="666" y="932"/>
                </a:lnTo>
                <a:lnTo>
                  <a:pt x="660" y="938"/>
                </a:lnTo>
                <a:lnTo>
                  <a:pt x="654" y="942"/>
                </a:lnTo>
                <a:lnTo>
                  <a:pt x="649" y="942"/>
                </a:lnTo>
                <a:lnTo>
                  <a:pt x="647" y="941"/>
                </a:lnTo>
                <a:lnTo>
                  <a:pt x="645" y="939"/>
                </a:lnTo>
                <a:lnTo>
                  <a:pt x="645" y="939"/>
                </a:lnTo>
                <a:lnTo>
                  <a:pt x="646" y="945"/>
                </a:lnTo>
                <a:lnTo>
                  <a:pt x="646" y="948"/>
                </a:lnTo>
                <a:lnTo>
                  <a:pt x="646" y="950"/>
                </a:lnTo>
                <a:lnTo>
                  <a:pt x="646" y="950"/>
                </a:lnTo>
                <a:lnTo>
                  <a:pt x="642" y="957"/>
                </a:lnTo>
                <a:lnTo>
                  <a:pt x="638" y="964"/>
                </a:lnTo>
                <a:lnTo>
                  <a:pt x="628" y="977"/>
                </a:lnTo>
                <a:lnTo>
                  <a:pt x="616" y="991"/>
                </a:lnTo>
                <a:lnTo>
                  <a:pt x="608" y="1004"/>
                </a:lnTo>
                <a:lnTo>
                  <a:pt x="608" y="1004"/>
                </a:lnTo>
                <a:lnTo>
                  <a:pt x="635" y="976"/>
                </a:lnTo>
                <a:lnTo>
                  <a:pt x="663" y="949"/>
                </a:lnTo>
                <a:lnTo>
                  <a:pt x="694" y="922"/>
                </a:lnTo>
                <a:lnTo>
                  <a:pt x="725" y="898"/>
                </a:lnTo>
                <a:lnTo>
                  <a:pt x="725" y="898"/>
                </a:lnTo>
                <a:close/>
                <a:moveTo>
                  <a:pt x="2397" y="1012"/>
                </a:moveTo>
                <a:lnTo>
                  <a:pt x="2397" y="1012"/>
                </a:lnTo>
                <a:lnTo>
                  <a:pt x="2449" y="962"/>
                </a:lnTo>
                <a:lnTo>
                  <a:pt x="2476" y="936"/>
                </a:lnTo>
                <a:lnTo>
                  <a:pt x="2502" y="912"/>
                </a:lnTo>
                <a:lnTo>
                  <a:pt x="2502" y="912"/>
                </a:lnTo>
                <a:lnTo>
                  <a:pt x="2494" y="910"/>
                </a:lnTo>
                <a:lnTo>
                  <a:pt x="2485" y="908"/>
                </a:lnTo>
                <a:lnTo>
                  <a:pt x="2477" y="908"/>
                </a:lnTo>
                <a:lnTo>
                  <a:pt x="2474" y="908"/>
                </a:lnTo>
                <a:lnTo>
                  <a:pt x="2471" y="911"/>
                </a:lnTo>
                <a:lnTo>
                  <a:pt x="2397" y="1012"/>
                </a:lnTo>
                <a:close/>
                <a:moveTo>
                  <a:pt x="2128" y="981"/>
                </a:moveTo>
                <a:lnTo>
                  <a:pt x="2128" y="981"/>
                </a:lnTo>
                <a:lnTo>
                  <a:pt x="2133" y="983"/>
                </a:lnTo>
                <a:lnTo>
                  <a:pt x="2133" y="983"/>
                </a:lnTo>
                <a:lnTo>
                  <a:pt x="2173" y="948"/>
                </a:lnTo>
                <a:lnTo>
                  <a:pt x="2195" y="929"/>
                </a:lnTo>
                <a:lnTo>
                  <a:pt x="2218" y="914"/>
                </a:lnTo>
                <a:lnTo>
                  <a:pt x="2179" y="911"/>
                </a:lnTo>
                <a:lnTo>
                  <a:pt x="2140" y="969"/>
                </a:lnTo>
                <a:lnTo>
                  <a:pt x="2137" y="972"/>
                </a:lnTo>
                <a:lnTo>
                  <a:pt x="2140" y="969"/>
                </a:lnTo>
                <a:lnTo>
                  <a:pt x="2140" y="969"/>
                </a:lnTo>
                <a:lnTo>
                  <a:pt x="2141" y="963"/>
                </a:lnTo>
                <a:lnTo>
                  <a:pt x="2144" y="959"/>
                </a:lnTo>
                <a:lnTo>
                  <a:pt x="2147" y="955"/>
                </a:lnTo>
                <a:lnTo>
                  <a:pt x="2148" y="949"/>
                </a:lnTo>
                <a:lnTo>
                  <a:pt x="2148" y="949"/>
                </a:lnTo>
                <a:lnTo>
                  <a:pt x="2141" y="955"/>
                </a:lnTo>
                <a:lnTo>
                  <a:pt x="2137" y="963"/>
                </a:lnTo>
                <a:lnTo>
                  <a:pt x="2128" y="979"/>
                </a:lnTo>
                <a:lnTo>
                  <a:pt x="2128" y="979"/>
                </a:lnTo>
                <a:lnTo>
                  <a:pt x="2131" y="979"/>
                </a:lnTo>
                <a:lnTo>
                  <a:pt x="2131" y="980"/>
                </a:lnTo>
                <a:lnTo>
                  <a:pt x="2131" y="981"/>
                </a:lnTo>
                <a:lnTo>
                  <a:pt x="2128" y="981"/>
                </a:lnTo>
                <a:lnTo>
                  <a:pt x="2128" y="981"/>
                </a:lnTo>
                <a:close/>
                <a:moveTo>
                  <a:pt x="2352" y="912"/>
                </a:moveTo>
                <a:lnTo>
                  <a:pt x="2313" y="911"/>
                </a:lnTo>
                <a:lnTo>
                  <a:pt x="2313" y="911"/>
                </a:lnTo>
                <a:lnTo>
                  <a:pt x="2306" y="931"/>
                </a:lnTo>
                <a:lnTo>
                  <a:pt x="2294" y="949"/>
                </a:lnTo>
                <a:lnTo>
                  <a:pt x="2284" y="967"/>
                </a:lnTo>
                <a:lnTo>
                  <a:pt x="2275" y="984"/>
                </a:lnTo>
                <a:lnTo>
                  <a:pt x="2352" y="912"/>
                </a:lnTo>
                <a:close/>
                <a:moveTo>
                  <a:pt x="2279" y="914"/>
                </a:moveTo>
                <a:lnTo>
                  <a:pt x="2279" y="914"/>
                </a:lnTo>
                <a:lnTo>
                  <a:pt x="2269" y="911"/>
                </a:lnTo>
                <a:lnTo>
                  <a:pt x="2258" y="911"/>
                </a:lnTo>
                <a:lnTo>
                  <a:pt x="2249" y="912"/>
                </a:lnTo>
                <a:lnTo>
                  <a:pt x="2247" y="914"/>
                </a:lnTo>
                <a:lnTo>
                  <a:pt x="2244" y="915"/>
                </a:lnTo>
                <a:lnTo>
                  <a:pt x="2244" y="915"/>
                </a:lnTo>
                <a:lnTo>
                  <a:pt x="2237" y="928"/>
                </a:lnTo>
                <a:lnTo>
                  <a:pt x="2228" y="941"/>
                </a:lnTo>
                <a:lnTo>
                  <a:pt x="2218" y="952"/>
                </a:lnTo>
                <a:lnTo>
                  <a:pt x="2209" y="962"/>
                </a:lnTo>
                <a:lnTo>
                  <a:pt x="2195" y="987"/>
                </a:lnTo>
                <a:lnTo>
                  <a:pt x="2279" y="914"/>
                </a:lnTo>
                <a:close/>
                <a:moveTo>
                  <a:pt x="2051" y="993"/>
                </a:moveTo>
                <a:lnTo>
                  <a:pt x="2141" y="912"/>
                </a:lnTo>
                <a:lnTo>
                  <a:pt x="2110" y="911"/>
                </a:lnTo>
                <a:lnTo>
                  <a:pt x="2110" y="911"/>
                </a:lnTo>
                <a:lnTo>
                  <a:pt x="2096" y="932"/>
                </a:lnTo>
                <a:lnTo>
                  <a:pt x="2081" y="952"/>
                </a:lnTo>
                <a:lnTo>
                  <a:pt x="2065" y="972"/>
                </a:lnTo>
                <a:lnTo>
                  <a:pt x="2051" y="993"/>
                </a:lnTo>
                <a:lnTo>
                  <a:pt x="2051" y="993"/>
                </a:lnTo>
                <a:close/>
                <a:moveTo>
                  <a:pt x="1571" y="891"/>
                </a:moveTo>
                <a:lnTo>
                  <a:pt x="1571" y="891"/>
                </a:lnTo>
                <a:lnTo>
                  <a:pt x="1568" y="901"/>
                </a:lnTo>
                <a:lnTo>
                  <a:pt x="1564" y="910"/>
                </a:lnTo>
                <a:lnTo>
                  <a:pt x="1559" y="918"/>
                </a:lnTo>
                <a:lnTo>
                  <a:pt x="1554" y="927"/>
                </a:lnTo>
                <a:lnTo>
                  <a:pt x="1548" y="934"/>
                </a:lnTo>
                <a:lnTo>
                  <a:pt x="1542" y="939"/>
                </a:lnTo>
                <a:lnTo>
                  <a:pt x="1535" y="945"/>
                </a:lnTo>
                <a:lnTo>
                  <a:pt x="1528" y="948"/>
                </a:lnTo>
                <a:lnTo>
                  <a:pt x="1528" y="948"/>
                </a:lnTo>
                <a:lnTo>
                  <a:pt x="1527" y="949"/>
                </a:lnTo>
                <a:lnTo>
                  <a:pt x="1527" y="948"/>
                </a:lnTo>
                <a:lnTo>
                  <a:pt x="1530" y="946"/>
                </a:lnTo>
                <a:lnTo>
                  <a:pt x="1533" y="945"/>
                </a:lnTo>
                <a:lnTo>
                  <a:pt x="1534" y="945"/>
                </a:lnTo>
                <a:lnTo>
                  <a:pt x="1535" y="946"/>
                </a:lnTo>
                <a:lnTo>
                  <a:pt x="1537" y="949"/>
                </a:lnTo>
                <a:lnTo>
                  <a:pt x="1537" y="949"/>
                </a:lnTo>
                <a:lnTo>
                  <a:pt x="1554" y="935"/>
                </a:lnTo>
                <a:lnTo>
                  <a:pt x="1573" y="918"/>
                </a:lnTo>
                <a:lnTo>
                  <a:pt x="1596" y="901"/>
                </a:lnTo>
                <a:lnTo>
                  <a:pt x="1607" y="893"/>
                </a:lnTo>
                <a:lnTo>
                  <a:pt x="1618" y="887"/>
                </a:lnTo>
                <a:lnTo>
                  <a:pt x="1568" y="890"/>
                </a:lnTo>
                <a:lnTo>
                  <a:pt x="1571" y="891"/>
                </a:lnTo>
                <a:close/>
                <a:moveTo>
                  <a:pt x="98" y="438"/>
                </a:moveTo>
                <a:lnTo>
                  <a:pt x="98" y="438"/>
                </a:lnTo>
                <a:lnTo>
                  <a:pt x="125" y="408"/>
                </a:lnTo>
                <a:lnTo>
                  <a:pt x="139" y="393"/>
                </a:lnTo>
                <a:lnTo>
                  <a:pt x="154" y="378"/>
                </a:lnTo>
                <a:lnTo>
                  <a:pt x="154" y="378"/>
                </a:lnTo>
                <a:lnTo>
                  <a:pt x="156" y="376"/>
                </a:lnTo>
                <a:lnTo>
                  <a:pt x="157" y="371"/>
                </a:lnTo>
                <a:lnTo>
                  <a:pt x="157" y="362"/>
                </a:lnTo>
                <a:lnTo>
                  <a:pt x="153" y="338"/>
                </a:lnTo>
                <a:lnTo>
                  <a:pt x="153" y="338"/>
                </a:lnTo>
                <a:lnTo>
                  <a:pt x="150" y="346"/>
                </a:lnTo>
                <a:lnTo>
                  <a:pt x="146" y="353"/>
                </a:lnTo>
                <a:lnTo>
                  <a:pt x="139" y="366"/>
                </a:lnTo>
                <a:lnTo>
                  <a:pt x="139" y="366"/>
                </a:lnTo>
                <a:lnTo>
                  <a:pt x="136" y="367"/>
                </a:lnTo>
                <a:lnTo>
                  <a:pt x="98" y="438"/>
                </a:lnTo>
                <a:close/>
                <a:moveTo>
                  <a:pt x="146" y="876"/>
                </a:moveTo>
                <a:lnTo>
                  <a:pt x="146" y="876"/>
                </a:lnTo>
                <a:lnTo>
                  <a:pt x="163" y="860"/>
                </a:lnTo>
                <a:lnTo>
                  <a:pt x="179" y="845"/>
                </a:lnTo>
                <a:lnTo>
                  <a:pt x="213" y="817"/>
                </a:lnTo>
                <a:lnTo>
                  <a:pt x="213" y="817"/>
                </a:lnTo>
                <a:lnTo>
                  <a:pt x="209" y="813"/>
                </a:lnTo>
                <a:lnTo>
                  <a:pt x="203" y="810"/>
                </a:lnTo>
                <a:lnTo>
                  <a:pt x="199" y="807"/>
                </a:lnTo>
                <a:lnTo>
                  <a:pt x="195" y="804"/>
                </a:lnTo>
                <a:lnTo>
                  <a:pt x="195" y="804"/>
                </a:lnTo>
                <a:lnTo>
                  <a:pt x="179" y="820"/>
                </a:lnTo>
                <a:lnTo>
                  <a:pt x="168" y="837"/>
                </a:lnTo>
                <a:lnTo>
                  <a:pt x="157" y="855"/>
                </a:lnTo>
                <a:lnTo>
                  <a:pt x="146" y="876"/>
                </a:lnTo>
                <a:lnTo>
                  <a:pt x="146" y="876"/>
                </a:lnTo>
                <a:close/>
                <a:moveTo>
                  <a:pt x="874" y="889"/>
                </a:moveTo>
                <a:lnTo>
                  <a:pt x="874" y="889"/>
                </a:lnTo>
                <a:lnTo>
                  <a:pt x="864" y="890"/>
                </a:lnTo>
                <a:lnTo>
                  <a:pt x="855" y="891"/>
                </a:lnTo>
                <a:lnTo>
                  <a:pt x="845" y="894"/>
                </a:lnTo>
                <a:lnTo>
                  <a:pt x="837" y="897"/>
                </a:lnTo>
                <a:lnTo>
                  <a:pt x="837" y="897"/>
                </a:lnTo>
                <a:lnTo>
                  <a:pt x="833" y="901"/>
                </a:lnTo>
                <a:lnTo>
                  <a:pt x="829" y="905"/>
                </a:lnTo>
                <a:lnTo>
                  <a:pt x="820" y="917"/>
                </a:lnTo>
                <a:lnTo>
                  <a:pt x="812" y="928"/>
                </a:lnTo>
                <a:lnTo>
                  <a:pt x="808" y="932"/>
                </a:lnTo>
                <a:lnTo>
                  <a:pt x="803" y="936"/>
                </a:lnTo>
                <a:lnTo>
                  <a:pt x="808" y="936"/>
                </a:lnTo>
                <a:lnTo>
                  <a:pt x="808" y="936"/>
                </a:lnTo>
                <a:lnTo>
                  <a:pt x="798" y="950"/>
                </a:lnTo>
                <a:lnTo>
                  <a:pt x="793" y="957"/>
                </a:lnTo>
                <a:lnTo>
                  <a:pt x="789" y="964"/>
                </a:lnTo>
                <a:lnTo>
                  <a:pt x="789" y="964"/>
                </a:lnTo>
                <a:lnTo>
                  <a:pt x="830" y="925"/>
                </a:lnTo>
                <a:lnTo>
                  <a:pt x="851" y="905"/>
                </a:lnTo>
                <a:lnTo>
                  <a:pt x="862" y="897"/>
                </a:lnTo>
                <a:lnTo>
                  <a:pt x="874" y="889"/>
                </a:lnTo>
                <a:lnTo>
                  <a:pt x="874" y="889"/>
                </a:lnTo>
                <a:close/>
                <a:moveTo>
                  <a:pt x="1683" y="943"/>
                </a:moveTo>
                <a:lnTo>
                  <a:pt x="1749" y="891"/>
                </a:lnTo>
                <a:lnTo>
                  <a:pt x="1749" y="891"/>
                </a:lnTo>
                <a:lnTo>
                  <a:pt x="1741" y="891"/>
                </a:lnTo>
                <a:lnTo>
                  <a:pt x="1735" y="893"/>
                </a:lnTo>
                <a:lnTo>
                  <a:pt x="1729" y="894"/>
                </a:lnTo>
                <a:lnTo>
                  <a:pt x="1725" y="894"/>
                </a:lnTo>
                <a:lnTo>
                  <a:pt x="1725" y="894"/>
                </a:lnTo>
                <a:lnTo>
                  <a:pt x="1717" y="891"/>
                </a:lnTo>
                <a:lnTo>
                  <a:pt x="1708" y="890"/>
                </a:lnTo>
                <a:lnTo>
                  <a:pt x="1704" y="891"/>
                </a:lnTo>
                <a:lnTo>
                  <a:pt x="1701" y="893"/>
                </a:lnTo>
                <a:lnTo>
                  <a:pt x="1700" y="896"/>
                </a:lnTo>
                <a:lnTo>
                  <a:pt x="1700" y="900"/>
                </a:lnTo>
                <a:lnTo>
                  <a:pt x="1700" y="900"/>
                </a:lnTo>
                <a:lnTo>
                  <a:pt x="1700" y="907"/>
                </a:lnTo>
                <a:lnTo>
                  <a:pt x="1698" y="914"/>
                </a:lnTo>
                <a:lnTo>
                  <a:pt x="1694" y="920"/>
                </a:lnTo>
                <a:lnTo>
                  <a:pt x="1691" y="925"/>
                </a:lnTo>
                <a:lnTo>
                  <a:pt x="1684" y="935"/>
                </a:lnTo>
                <a:lnTo>
                  <a:pt x="1683" y="939"/>
                </a:lnTo>
                <a:lnTo>
                  <a:pt x="1683" y="943"/>
                </a:lnTo>
                <a:lnTo>
                  <a:pt x="1683" y="943"/>
                </a:lnTo>
                <a:close/>
                <a:moveTo>
                  <a:pt x="115" y="550"/>
                </a:moveTo>
                <a:lnTo>
                  <a:pt x="115" y="550"/>
                </a:lnTo>
                <a:lnTo>
                  <a:pt x="122" y="540"/>
                </a:lnTo>
                <a:lnTo>
                  <a:pt x="125" y="537"/>
                </a:lnTo>
                <a:lnTo>
                  <a:pt x="127" y="534"/>
                </a:lnTo>
                <a:lnTo>
                  <a:pt x="127" y="534"/>
                </a:lnTo>
                <a:lnTo>
                  <a:pt x="122" y="546"/>
                </a:lnTo>
                <a:lnTo>
                  <a:pt x="115" y="558"/>
                </a:lnTo>
                <a:lnTo>
                  <a:pt x="106" y="571"/>
                </a:lnTo>
                <a:lnTo>
                  <a:pt x="99" y="584"/>
                </a:lnTo>
                <a:lnTo>
                  <a:pt x="99" y="584"/>
                </a:lnTo>
                <a:lnTo>
                  <a:pt x="125" y="557"/>
                </a:lnTo>
                <a:lnTo>
                  <a:pt x="137" y="546"/>
                </a:lnTo>
                <a:lnTo>
                  <a:pt x="150" y="534"/>
                </a:lnTo>
                <a:lnTo>
                  <a:pt x="150" y="534"/>
                </a:lnTo>
                <a:lnTo>
                  <a:pt x="153" y="530"/>
                </a:lnTo>
                <a:lnTo>
                  <a:pt x="156" y="526"/>
                </a:lnTo>
                <a:lnTo>
                  <a:pt x="156" y="522"/>
                </a:lnTo>
                <a:lnTo>
                  <a:pt x="156" y="518"/>
                </a:lnTo>
                <a:lnTo>
                  <a:pt x="154" y="509"/>
                </a:lnTo>
                <a:lnTo>
                  <a:pt x="153" y="502"/>
                </a:lnTo>
                <a:lnTo>
                  <a:pt x="153" y="502"/>
                </a:lnTo>
                <a:lnTo>
                  <a:pt x="148" y="508"/>
                </a:lnTo>
                <a:lnTo>
                  <a:pt x="144" y="513"/>
                </a:lnTo>
                <a:lnTo>
                  <a:pt x="133" y="523"/>
                </a:lnTo>
                <a:lnTo>
                  <a:pt x="127" y="527"/>
                </a:lnTo>
                <a:lnTo>
                  <a:pt x="123" y="534"/>
                </a:lnTo>
                <a:lnTo>
                  <a:pt x="119" y="542"/>
                </a:lnTo>
                <a:lnTo>
                  <a:pt x="115" y="550"/>
                </a:lnTo>
                <a:lnTo>
                  <a:pt x="115" y="550"/>
                </a:lnTo>
                <a:close/>
                <a:moveTo>
                  <a:pt x="1607" y="946"/>
                </a:moveTo>
                <a:lnTo>
                  <a:pt x="1607" y="946"/>
                </a:lnTo>
                <a:lnTo>
                  <a:pt x="1645" y="917"/>
                </a:lnTo>
                <a:lnTo>
                  <a:pt x="1663" y="903"/>
                </a:lnTo>
                <a:lnTo>
                  <a:pt x="1683" y="891"/>
                </a:lnTo>
                <a:lnTo>
                  <a:pt x="1683" y="891"/>
                </a:lnTo>
                <a:lnTo>
                  <a:pt x="1673" y="889"/>
                </a:lnTo>
                <a:lnTo>
                  <a:pt x="1662" y="887"/>
                </a:lnTo>
                <a:lnTo>
                  <a:pt x="1651" y="887"/>
                </a:lnTo>
                <a:lnTo>
                  <a:pt x="1646" y="889"/>
                </a:lnTo>
                <a:lnTo>
                  <a:pt x="1644" y="891"/>
                </a:lnTo>
                <a:lnTo>
                  <a:pt x="1644" y="891"/>
                </a:lnTo>
                <a:lnTo>
                  <a:pt x="1634" y="903"/>
                </a:lnTo>
                <a:lnTo>
                  <a:pt x="1625" y="915"/>
                </a:lnTo>
                <a:lnTo>
                  <a:pt x="1617" y="931"/>
                </a:lnTo>
                <a:lnTo>
                  <a:pt x="1607" y="946"/>
                </a:lnTo>
                <a:lnTo>
                  <a:pt x="1607" y="946"/>
                </a:lnTo>
                <a:close/>
                <a:moveTo>
                  <a:pt x="2613" y="912"/>
                </a:moveTo>
                <a:lnTo>
                  <a:pt x="2613" y="912"/>
                </a:lnTo>
                <a:lnTo>
                  <a:pt x="2603" y="928"/>
                </a:lnTo>
                <a:lnTo>
                  <a:pt x="2591" y="943"/>
                </a:lnTo>
                <a:lnTo>
                  <a:pt x="2580" y="957"/>
                </a:lnTo>
                <a:lnTo>
                  <a:pt x="2570" y="973"/>
                </a:lnTo>
                <a:lnTo>
                  <a:pt x="2570" y="973"/>
                </a:lnTo>
                <a:lnTo>
                  <a:pt x="2606" y="939"/>
                </a:lnTo>
                <a:lnTo>
                  <a:pt x="2626" y="924"/>
                </a:lnTo>
                <a:lnTo>
                  <a:pt x="2647" y="908"/>
                </a:lnTo>
                <a:lnTo>
                  <a:pt x="2647" y="908"/>
                </a:lnTo>
                <a:lnTo>
                  <a:pt x="2637" y="908"/>
                </a:lnTo>
                <a:lnTo>
                  <a:pt x="2627" y="910"/>
                </a:lnTo>
                <a:lnTo>
                  <a:pt x="2627" y="910"/>
                </a:lnTo>
                <a:lnTo>
                  <a:pt x="2623" y="910"/>
                </a:lnTo>
                <a:lnTo>
                  <a:pt x="2620" y="910"/>
                </a:lnTo>
                <a:lnTo>
                  <a:pt x="2616" y="910"/>
                </a:lnTo>
                <a:lnTo>
                  <a:pt x="2613" y="912"/>
                </a:lnTo>
                <a:lnTo>
                  <a:pt x="2613" y="912"/>
                </a:lnTo>
                <a:close/>
                <a:moveTo>
                  <a:pt x="1510" y="894"/>
                </a:moveTo>
                <a:lnTo>
                  <a:pt x="1510" y="894"/>
                </a:lnTo>
                <a:lnTo>
                  <a:pt x="1505" y="904"/>
                </a:lnTo>
                <a:lnTo>
                  <a:pt x="1499" y="914"/>
                </a:lnTo>
                <a:lnTo>
                  <a:pt x="1490" y="924"/>
                </a:lnTo>
                <a:lnTo>
                  <a:pt x="1483" y="935"/>
                </a:lnTo>
                <a:lnTo>
                  <a:pt x="1483" y="935"/>
                </a:lnTo>
                <a:lnTo>
                  <a:pt x="1499" y="922"/>
                </a:lnTo>
                <a:lnTo>
                  <a:pt x="1516" y="910"/>
                </a:lnTo>
                <a:lnTo>
                  <a:pt x="1533" y="897"/>
                </a:lnTo>
                <a:lnTo>
                  <a:pt x="1548" y="887"/>
                </a:lnTo>
                <a:lnTo>
                  <a:pt x="1548" y="887"/>
                </a:lnTo>
                <a:lnTo>
                  <a:pt x="1526" y="887"/>
                </a:lnTo>
                <a:lnTo>
                  <a:pt x="1517" y="887"/>
                </a:lnTo>
                <a:lnTo>
                  <a:pt x="1510" y="889"/>
                </a:lnTo>
                <a:lnTo>
                  <a:pt x="1510" y="889"/>
                </a:lnTo>
                <a:lnTo>
                  <a:pt x="1510" y="894"/>
                </a:lnTo>
                <a:lnTo>
                  <a:pt x="1510" y="894"/>
                </a:lnTo>
                <a:close/>
                <a:moveTo>
                  <a:pt x="2731" y="1011"/>
                </a:moveTo>
                <a:lnTo>
                  <a:pt x="2731" y="1011"/>
                </a:lnTo>
                <a:lnTo>
                  <a:pt x="2751" y="993"/>
                </a:lnTo>
                <a:lnTo>
                  <a:pt x="2769" y="973"/>
                </a:lnTo>
                <a:lnTo>
                  <a:pt x="2788" y="950"/>
                </a:lnTo>
                <a:lnTo>
                  <a:pt x="2803" y="929"/>
                </a:lnTo>
                <a:lnTo>
                  <a:pt x="2803" y="929"/>
                </a:lnTo>
                <a:lnTo>
                  <a:pt x="2803" y="924"/>
                </a:lnTo>
                <a:lnTo>
                  <a:pt x="2771" y="960"/>
                </a:lnTo>
                <a:lnTo>
                  <a:pt x="2771" y="960"/>
                </a:lnTo>
                <a:lnTo>
                  <a:pt x="2759" y="973"/>
                </a:lnTo>
                <a:lnTo>
                  <a:pt x="2751" y="986"/>
                </a:lnTo>
                <a:lnTo>
                  <a:pt x="2731" y="1011"/>
                </a:lnTo>
                <a:lnTo>
                  <a:pt x="2731" y="1011"/>
                </a:lnTo>
                <a:close/>
                <a:moveTo>
                  <a:pt x="2751" y="896"/>
                </a:moveTo>
                <a:lnTo>
                  <a:pt x="2751" y="896"/>
                </a:lnTo>
                <a:lnTo>
                  <a:pt x="2738" y="918"/>
                </a:lnTo>
                <a:lnTo>
                  <a:pt x="2724" y="939"/>
                </a:lnTo>
                <a:lnTo>
                  <a:pt x="2783" y="891"/>
                </a:lnTo>
                <a:lnTo>
                  <a:pt x="2783" y="891"/>
                </a:lnTo>
                <a:lnTo>
                  <a:pt x="2776" y="891"/>
                </a:lnTo>
                <a:lnTo>
                  <a:pt x="2769" y="891"/>
                </a:lnTo>
                <a:lnTo>
                  <a:pt x="2754" y="894"/>
                </a:lnTo>
                <a:lnTo>
                  <a:pt x="2754" y="894"/>
                </a:lnTo>
                <a:lnTo>
                  <a:pt x="2751" y="896"/>
                </a:lnTo>
                <a:lnTo>
                  <a:pt x="2751" y="896"/>
                </a:lnTo>
                <a:close/>
                <a:moveTo>
                  <a:pt x="151" y="151"/>
                </a:moveTo>
                <a:lnTo>
                  <a:pt x="151" y="151"/>
                </a:lnTo>
                <a:lnTo>
                  <a:pt x="156" y="155"/>
                </a:lnTo>
                <a:lnTo>
                  <a:pt x="157" y="155"/>
                </a:lnTo>
                <a:lnTo>
                  <a:pt x="157" y="155"/>
                </a:lnTo>
                <a:lnTo>
                  <a:pt x="158" y="148"/>
                </a:lnTo>
                <a:lnTo>
                  <a:pt x="158" y="148"/>
                </a:lnTo>
                <a:lnTo>
                  <a:pt x="160" y="142"/>
                </a:lnTo>
                <a:lnTo>
                  <a:pt x="158" y="138"/>
                </a:lnTo>
                <a:lnTo>
                  <a:pt x="158" y="134"/>
                </a:lnTo>
                <a:lnTo>
                  <a:pt x="160" y="130"/>
                </a:lnTo>
                <a:lnTo>
                  <a:pt x="160" y="130"/>
                </a:lnTo>
                <a:lnTo>
                  <a:pt x="150" y="140"/>
                </a:lnTo>
                <a:lnTo>
                  <a:pt x="140" y="149"/>
                </a:lnTo>
                <a:lnTo>
                  <a:pt x="122" y="172"/>
                </a:lnTo>
                <a:lnTo>
                  <a:pt x="122" y="172"/>
                </a:lnTo>
                <a:lnTo>
                  <a:pt x="120" y="173"/>
                </a:lnTo>
                <a:lnTo>
                  <a:pt x="120" y="175"/>
                </a:lnTo>
                <a:lnTo>
                  <a:pt x="120" y="175"/>
                </a:lnTo>
                <a:lnTo>
                  <a:pt x="129" y="172"/>
                </a:lnTo>
                <a:lnTo>
                  <a:pt x="137" y="166"/>
                </a:lnTo>
                <a:lnTo>
                  <a:pt x="146" y="161"/>
                </a:lnTo>
                <a:lnTo>
                  <a:pt x="148" y="156"/>
                </a:lnTo>
                <a:lnTo>
                  <a:pt x="151" y="151"/>
                </a:lnTo>
                <a:lnTo>
                  <a:pt x="151" y="151"/>
                </a:lnTo>
                <a:close/>
                <a:moveTo>
                  <a:pt x="1625" y="1074"/>
                </a:moveTo>
                <a:lnTo>
                  <a:pt x="1625" y="1074"/>
                </a:lnTo>
                <a:lnTo>
                  <a:pt x="1631" y="1075"/>
                </a:lnTo>
                <a:lnTo>
                  <a:pt x="1637" y="1075"/>
                </a:lnTo>
                <a:lnTo>
                  <a:pt x="1642" y="1074"/>
                </a:lnTo>
                <a:lnTo>
                  <a:pt x="1645" y="1073"/>
                </a:lnTo>
                <a:lnTo>
                  <a:pt x="1646" y="1071"/>
                </a:lnTo>
                <a:lnTo>
                  <a:pt x="1646" y="1071"/>
                </a:lnTo>
                <a:lnTo>
                  <a:pt x="1659" y="1050"/>
                </a:lnTo>
                <a:lnTo>
                  <a:pt x="1665" y="1039"/>
                </a:lnTo>
                <a:lnTo>
                  <a:pt x="1668" y="1032"/>
                </a:lnTo>
                <a:lnTo>
                  <a:pt x="1668" y="1032"/>
                </a:lnTo>
                <a:lnTo>
                  <a:pt x="1656" y="1043"/>
                </a:lnTo>
                <a:lnTo>
                  <a:pt x="1645" y="1053"/>
                </a:lnTo>
                <a:lnTo>
                  <a:pt x="1635" y="1063"/>
                </a:lnTo>
                <a:lnTo>
                  <a:pt x="1625" y="1074"/>
                </a:lnTo>
                <a:lnTo>
                  <a:pt x="1625" y="1074"/>
                </a:lnTo>
                <a:close/>
                <a:moveTo>
                  <a:pt x="132" y="210"/>
                </a:moveTo>
                <a:lnTo>
                  <a:pt x="132" y="210"/>
                </a:lnTo>
                <a:lnTo>
                  <a:pt x="137" y="207"/>
                </a:lnTo>
                <a:lnTo>
                  <a:pt x="141" y="201"/>
                </a:lnTo>
                <a:lnTo>
                  <a:pt x="150" y="187"/>
                </a:lnTo>
                <a:lnTo>
                  <a:pt x="150" y="187"/>
                </a:lnTo>
                <a:lnTo>
                  <a:pt x="153" y="182"/>
                </a:lnTo>
                <a:lnTo>
                  <a:pt x="154" y="173"/>
                </a:lnTo>
                <a:lnTo>
                  <a:pt x="153" y="168"/>
                </a:lnTo>
                <a:lnTo>
                  <a:pt x="151" y="165"/>
                </a:lnTo>
                <a:lnTo>
                  <a:pt x="150" y="165"/>
                </a:lnTo>
                <a:lnTo>
                  <a:pt x="150" y="165"/>
                </a:lnTo>
                <a:lnTo>
                  <a:pt x="150" y="166"/>
                </a:lnTo>
                <a:lnTo>
                  <a:pt x="150" y="169"/>
                </a:lnTo>
                <a:lnTo>
                  <a:pt x="147" y="175"/>
                </a:lnTo>
                <a:lnTo>
                  <a:pt x="139" y="192"/>
                </a:lnTo>
                <a:lnTo>
                  <a:pt x="130" y="207"/>
                </a:lnTo>
                <a:lnTo>
                  <a:pt x="130" y="211"/>
                </a:lnTo>
                <a:lnTo>
                  <a:pt x="130" y="211"/>
                </a:lnTo>
                <a:lnTo>
                  <a:pt x="132" y="210"/>
                </a:lnTo>
                <a:lnTo>
                  <a:pt x="132" y="210"/>
                </a:lnTo>
                <a:close/>
                <a:moveTo>
                  <a:pt x="140" y="977"/>
                </a:moveTo>
                <a:lnTo>
                  <a:pt x="140" y="977"/>
                </a:lnTo>
                <a:lnTo>
                  <a:pt x="144" y="980"/>
                </a:lnTo>
                <a:lnTo>
                  <a:pt x="150" y="980"/>
                </a:lnTo>
                <a:lnTo>
                  <a:pt x="156" y="977"/>
                </a:lnTo>
                <a:lnTo>
                  <a:pt x="157" y="974"/>
                </a:lnTo>
                <a:lnTo>
                  <a:pt x="158" y="973"/>
                </a:lnTo>
                <a:lnTo>
                  <a:pt x="158" y="973"/>
                </a:lnTo>
                <a:lnTo>
                  <a:pt x="161" y="967"/>
                </a:lnTo>
                <a:lnTo>
                  <a:pt x="165" y="962"/>
                </a:lnTo>
                <a:lnTo>
                  <a:pt x="172" y="952"/>
                </a:lnTo>
                <a:lnTo>
                  <a:pt x="172" y="952"/>
                </a:lnTo>
                <a:lnTo>
                  <a:pt x="163" y="957"/>
                </a:lnTo>
                <a:lnTo>
                  <a:pt x="153" y="962"/>
                </a:lnTo>
                <a:lnTo>
                  <a:pt x="148" y="964"/>
                </a:lnTo>
                <a:lnTo>
                  <a:pt x="144" y="969"/>
                </a:lnTo>
                <a:lnTo>
                  <a:pt x="141" y="973"/>
                </a:lnTo>
                <a:lnTo>
                  <a:pt x="140" y="977"/>
                </a:lnTo>
                <a:lnTo>
                  <a:pt x="140" y="977"/>
                </a:lnTo>
                <a:close/>
                <a:moveTo>
                  <a:pt x="473" y="981"/>
                </a:moveTo>
                <a:lnTo>
                  <a:pt x="473" y="981"/>
                </a:lnTo>
                <a:lnTo>
                  <a:pt x="467" y="984"/>
                </a:lnTo>
                <a:lnTo>
                  <a:pt x="462" y="991"/>
                </a:lnTo>
                <a:lnTo>
                  <a:pt x="458" y="998"/>
                </a:lnTo>
                <a:lnTo>
                  <a:pt x="456" y="1002"/>
                </a:lnTo>
                <a:lnTo>
                  <a:pt x="458" y="1007"/>
                </a:lnTo>
                <a:lnTo>
                  <a:pt x="458" y="1007"/>
                </a:lnTo>
                <a:lnTo>
                  <a:pt x="462" y="1005"/>
                </a:lnTo>
                <a:lnTo>
                  <a:pt x="465" y="1002"/>
                </a:lnTo>
                <a:lnTo>
                  <a:pt x="466" y="1000"/>
                </a:lnTo>
                <a:lnTo>
                  <a:pt x="467" y="995"/>
                </a:lnTo>
                <a:lnTo>
                  <a:pt x="470" y="988"/>
                </a:lnTo>
                <a:lnTo>
                  <a:pt x="472" y="984"/>
                </a:lnTo>
                <a:lnTo>
                  <a:pt x="473" y="981"/>
                </a:lnTo>
                <a:lnTo>
                  <a:pt x="473" y="981"/>
                </a:lnTo>
                <a:close/>
                <a:moveTo>
                  <a:pt x="313" y="983"/>
                </a:moveTo>
                <a:lnTo>
                  <a:pt x="313" y="983"/>
                </a:lnTo>
                <a:lnTo>
                  <a:pt x="312" y="988"/>
                </a:lnTo>
                <a:lnTo>
                  <a:pt x="309" y="991"/>
                </a:lnTo>
                <a:lnTo>
                  <a:pt x="307" y="994"/>
                </a:lnTo>
                <a:lnTo>
                  <a:pt x="307" y="998"/>
                </a:lnTo>
                <a:lnTo>
                  <a:pt x="324" y="983"/>
                </a:lnTo>
                <a:lnTo>
                  <a:pt x="324" y="983"/>
                </a:lnTo>
                <a:lnTo>
                  <a:pt x="327" y="976"/>
                </a:lnTo>
                <a:lnTo>
                  <a:pt x="328" y="972"/>
                </a:lnTo>
                <a:lnTo>
                  <a:pt x="327" y="972"/>
                </a:lnTo>
                <a:lnTo>
                  <a:pt x="324" y="974"/>
                </a:lnTo>
                <a:lnTo>
                  <a:pt x="317" y="980"/>
                </a:lnTo>
                <a:lnTo>
                  <a:pt x="314" y="983"/>
                </a:lnTo>
                <a:lnTo>
                  <a:pt x="313" y="983"/>
                </a:lnTo>
                <a:lnTo>
                  <a:pt x="313" y="983"/>
                </a:lnTo>
                <a:close/>
                <a:moveTo>
                  <a:pt x="2824" y="898"/>
                </a:moveTo>
                <a:lnTo>
                  <a:pt x="2824" y="898"/>
                </a:lnTo>
                <a:lnTo>
                  <a:pt x="2830" y="891"/>
                </a:lnTo>
                <a:lnTo>
                  <a:pt x="2834" y="886"/>
                </a:lnTo>
                <a:lnTo>
                  <a:pt x="2838" y="879"/>
                </a:lnTo>
                <a:lnTo>
                  <a:pt x="2841" y="870"/>
                </a:lnTo>
                <a:lnTo>
                  <a:pt x="2841" y="870"/>
                </a:lnTo>
                <a:lnTo>
                  <a:pt x="2835" y="877"/>
                </a:lnTo>
                <a:lnTo>
                  <a:pt x="2830" y="883"/>
                </a:lnTo>
                <a:lnTo>
                  <a:pt x="2827" y="891"/>
                </a:lnTo>
                <a:lnTo>
                  <a:pt x="2824" y="898"/>
                </a:lnTo>
                <a:lnTo>
                  <a:pt x="2824" y="898"/>
                </a:lnTo>
                <a:close/>
                <a:moveTo>
                  <a:pt x="2332" y="969"/>
                </a:moveTo>
                <a:lnTo>
                  <a:pt x="2332" y="969"/>
                </a:lnTo>
                <a:lnTo>
                  <a:pt x="2342" y="960"/>
                </a:lnTo>
                <a:lnTo>
                  <a:pt x="2346" y="955"/>
                </a:lnTo>
                <a:lnTo>
                  <a:pt x="2349" y="949"/>
                </a:lnTo>
                <a:lnTo>
                  <a:pt x="2349" y="949"/>
                </a:lnTo>
                <a:lnTo>
                  <a:pt x="2348" y="948"/>
                </a:lnTo>
                <a:lnTo>
                  <a:pt x="2346" y="948"/>
                </a:lnTo>
                <a:lnTo>
                  <a:pt x="2343" y="949"/>
                </a:lnTo>
                <a:lnTo>
                  <a:pt x="2341" y="950"/>
                </a:lnTo>
                <a:lnTo>
                  <a:pt x="2341" y="950"/>
                </a:lnTo>
                <a:lnTo>
                  <a:pt x="2339" y="955"/>
                </a:lnTo>
                <a:lnTo>
                  <a:pt x="2338" y="957"/>
                </a:lnTo>
                <a:lnTo>
                  <a:pt x="2336" y="957"/>
                </a:lnTo>
                <a:lnTo>
                  <a:pt x="2334" y="962"/>
                </a:lnTo>
                <a:lnTo>
                  <a:pt x="2332" y="964"/>
                </a:lnTo>
                <a:lnTo>
                  <a:pt x="2332" y="969"/>
                </a:lnTo>
                <a:close/>
                <a:moveTo>
                  <a:pt x="136" y="803"/>
                </a:moveTo>
                <a:lnTo>
                  <a:pt x="139" y="800"/>
                </a:lnTo>
                <a:lnTo>
                  <a:pt x="139" y="800"/>
                </a:lnTo>
                <a:lnTo>
                  <a:pt x="139" y="796"/>
                </a:lnTo>
                <a:lnTo>
                  <a:pt x="137" y="793"/>
                </a:lnTo>
                <a:lnTo>
                  <a:pt x="136" y="793"/>
                </a:lnTo>
                <a:lnTo>
                  <a:pt x="133" y="796"/>
                </a:lnTo>
                <a:lnTo>
                  <a:pt x="133" y="796"/>
                </a:lnTo>
                <a:lnTo>
                  <a:pt x="129" y="806"/>
                </a:lnTo>
                <a:lnTo>
                  <a:pt x="126" y="810"/>
                </a:lnTo>
                <a:lnTo>
                  <a:pt x="126" y="814"/>
                </a:lnTo>
                <a:lnTo>
                  <a:pt x="134" y="808"/>
                </a:lnTo>
                <a:lnTo>
                  <a:pt x="136" y="803"/>
                </a:lnTo>
                <a:close/>
                <a:moveTo>
                  <a:pt x="71" y="364"/>
                </a:moveTo>
                <a:lnTo>
                  <a:pt x="71" y="364"/>
                </a:lnTo>
                <a:lnTo>
                  <a:pt x="78" y="360"/>
                </a:lnTo>
                <a:lnTo>
                  <a:pt x="84" y="353"/>
                </a:lnTo>
                <a:lnTo>
                  <a:pt x="88" y="346"/>
                </a:lnTo>
                <a:lnTo>
                  <a:pt x="88" y="343"/>
                </a:lnTo>
                <a:lnTo>
                  <a:pt x="87" y="342"/>
                </a:lnTo>
                <a:lnTo>
                  <a:pt x="87" y="342"/>
                </a:lnTo>
                <a:lnTo>
                  <a:pt x="78" y="353"/>
                </a:lnTo>
                <a:lnTo>
                  <a:pt x="75" y="359"/>
                </a:lnTo>
                <a:lnTo>
                  <a:pt x="71" y="364"/>
                </a:lnTo>
                <a:lnTo>
                  <a:pt x="71" y="364"/>
                </a:lnTo>
                <a:close/>
                <a:moveTo>
                  <a:pt x="538" y="964"/>
                </a:moveTo>
                <a:lnTo>
                  <a:pt x="538" y="964"/>
                </a:lnTo>
                <a:lnTo>
                  <a:pt x="541" y="964"/>
                </a:lnTo>
                <a:lnTo>
                  <a:pt x="545" y="963"/>
                </a:lnTo>
                <a:lnTo>
                  <a:pt x="550" y="956"/>
                </a:lnTo>
                <a:lnTo>
                  <a:pt x="553" y="953"/>
                </a:lnTo>
                <a:lnTo>
                  <a:pt x="553" y="950"/>
                </a:lnTo>
                <a:lnTo>
                  <a:pt x="550" y="950"/>
                </a:lnTo>
                <a:lnTo>
                  <a:pt x="546" y="950"/>
                </a:lnTo>
                <a:lnTo>
                  <a:pt x="538" y="964"/>
                </a:lnTo>
                <a:close/>
                <a:moveTo>
                  <a:pt x="2571" y="957"/>
                </a:moveTo>
                <a:lnTo>
                  <a:pt x="2571" y="957"/>
                </a:lnTo>
                <a:lnTo>
                  <a:pt x="2581" y="949"/>
                </a:lnTo>
                <a:lnTo>
                  <a:pt x="2584" y="945"/>
                </a:lnTo>
                <a:lnTo>
                  <a:pt x="2585" y="942"/>
                </a:lnTo>
                <a:lnTo>
                  <a:pt x="2585" y="939"/>
                </a:lnTo>
                <a:lnTo>
                  <a:pt x="2571" y="952"/>
                </a:lnTo>
                <a:lnTo>
                  <a:pt x="2571" y="957"/>
                </a:lnTo>
                <a:close/>
                <a:moveTo>
                  <a:pt x="2421" y="967"/>
                </a:moveTo>
                <a:lnTo>
                  <a:pt x="2428" y="960"/>
                </a:lnTo>
                <a:lnTo>
                  <a:pt x="2429" y="957"/>
                </a:lnTo>
                <a:lnTo>
                  <a:pt x="2429" y="957"/>
                </a:lnTo>
                <a:lnTo>
                  <a:pt x="2431" y="955"/>
                </a:lnTo>
                <a:lnTo>
                  <a:pt x="2432" y="952"/>
                </a:lnTo>
                <a:lnTo>
                  <a:pt x="2433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29" y="950"/>
                </a:lnTo>
                <a:lnTo>
                  <a:pt x="2425" y="956"/>
                </a:lnTo>
                <a:lnTo>
                  <a:pt x="2418" y="964"/>
                </a:lnTo>
                <a:lnTo>
                  <a:pt x="2418" y="964"/>
                </a:lnTo>
                <a:lnTo>
                  <a:pt x="2418" y="969"/>
                </a:lnTo>
                <a:lnTo>
                  <a:pt x="2421" y="967"/>
                </a:lnTo>
                <a:close/>
                <a:moveTo>
                  <a:pt x="198" y="685"/>
                </a:moveTo>
                <a:lnTo>
                  <a:pt x="198" y="685"/>
                </a:lnTo>
                <a:lnTo>
                  <a:pt x="198" y="676"/>
                </a:lnTo>
                <a:lnTo>
                  <a:pt x="195" y="669"/>
                </a:lnTo>
                <a:lnTo>
                  <a:pt x="191" y="657"/>
                </a:lnTo>
                <a:lnTo>
                  <a:pt x="191" y="657"/>
                </a:lnTo>
                <a:lnTo>
                  <a:pt x="189" y="657"/>
                </a:lnTo>
                <a:lnTo>
                  <a:pt x="189" y="660"/>
                </a:lnTo>
                <a:lnTo>
                  <a:pt x="191" y="665"/>
                </a:lnTo>
                <a:lnTo>
                  <a:pt x="191" y="665"/>
                </a:lnTo>
                <a:lnTo>
                  <a:pt x="193" y="675"/>
                </a:lnTo>
                <a:lnTo>
                  <a:pt x="195" y="679"/>
                </a:lnTo>
                <a:lnTo>
                  <a:pt x="198" y="685"/>
                </a:lnTo>
                <a:lnTo>
                  <a:pt x="198" y="685"/>
                </a:lnTo>
                <a:close/>
                <a:moveTo>
                  <a:pt x="861" y="948"/>
                </a:moveTo>
                <a:lnTo>
                  <a:pt x="861" y="948"/>
                </a:lnTo>
                <a:lnTo>
                  <a:pt x="872" y="936"/>
                </a:lnTo>
                <a:lnTo>
                  <a:pt x="876" y="931"/>
                </a:lnTo>
                <a:lnTo>
                  <a:pt x="875" y="931"/>
                </a:lnTo>
                <a:lnTo>
                  <a:pt x="874" y="932"/>
                </a:lnTo>
                <a:lnTo>
                  <a:pt x="874" y="932"/>
                </a:lnTo>
                <a:lnTo>
                  <a:pt x="864" y="941"/>
                </a:lnTo>
                <a:lnTo>
                  <a:pt x="862" y="943"/>
                </a:lnTo>
                <a:lnTo>
                  <a:pt x="861" y="948"/>
                </a:lnTo>
                <a:lnTo>
                  <a:pt x="861" y="948"/>
                </a:lnTo>
                <a:close/>
                <a:moveTo>
                  <a:pt x="2209" y="962"/>
                </a:moveTo>
                <a:lnTo>
                  <a:pt x="2209" y="962"/>
                </a:lnTo>
                <a:lnTo>
                  <a:pt x="2209" y="959"/>
                </a:lnTo>
                <a:lnTo>
                  <a:pt x="2209" y="956"/>
                </a:lnTo>
                <a:lnTo>
                  <a:pt x="2207" y="956"/>
                </a:lnTo>
                <a:lnTo>
                  <a:pt x="2206" y="957"/>
                </a:lnTo>
                <a:lnTo>
                  <a:pt x="2203" y="960"/>
                </a:lnTo>
                <a:lnTo>
                  <a:pt x="2200" y="963"/>
                </a:lnTo>
                <a:lnTo>
                  <a:pt x="2196" y="964"/>
                </a:lnTo>
                <a:lnTo>
                  <a:pt x="2193" y="969"/>
                </a:lnTo>
                <a:lnTo>
                  <a:pt x="2193" y="969"/>
                </a:lnTo>
                <a:lnTo>
                  <a:pt x="2196" y="969"/>
                </a:lnTo>
                <a:lnTo>
                  <a:pt x="2199" y="969"/>
                </a:lnTo>
                <a:lnTo>
                  <a:pt x="2202" y="967"/>
                </a:lnTo>
                <a:lnTo>
                  <a:pt x="2204" y="964"/>
                </a:lnTo>
                <a:lnTo>
                  <a:pt x="2209" y="962"/>
                </a:lnTo>
                <a:lnTo>
                  <a:pt x="2209" y="962"/>
                </a:lnTo>
                <a:close/>
                <a:moveTo>
                  <a:pt x="1086" y="995"/>
                </a:moveTo>
                <a:lnTo>
                  <a:pt x="1082" y="994"/>
                </a:lnTo>
                <a:lnTo>
                  <a:pt x="1077" y="998"/>
                </a:lnTo>
                <a:lnTo>
                  <a:pt x="1077" y="998"/>
                </a:lnTo>
                <a:lnTo>
                  <a:pt x="1079" y="998"/>
                </a:lnTo>
                <a:lnTo>
                  <a:pt x="1080" y="1000"/>
                </a:lnTo>
                <a:lnTo>
                  <a:pt x="1079" y="1001"/>
                </a:lnTo>
                <a:lnTo>
                  <a:pt x="1076" y="1005"/>
                </a:lnTo>
                <a:lnTo>
                  <a:pt x="1075" y="1007"/>
                </a:lnTo>
                <a:lnTo>
                  <a:pt x="1075" y="1008"/>
                </a:lnTo>
                <a:lnTo>
                  <a:pt x="1075" y="1008"/>
                </a:lnTo>
                <a:lnTo>
                  <a:pt x="1082" y="1004"/>
                </a:lnTo>
                <a:lnTo>
                  <a:pt x="1084" y="1000"/>
                </a:lnTo>
                <a:lnTo>
                  <a:pt x="1086" y="995"/>
                </a:lnTo>
                <a:lnTo>
                  <a:pt x="1086" y="995"/>
                </a:lnTo>
                <a:close/>
                <a:moveTo>
                  <a:pt x="671" y="994"/>
                </a:moveTo>
                <a:lnTo>
                  <a:pt x="674" y="991"/>
                </a:lnTo>
                <a:lnTo>
                  <a:pt x="677" y="988"/>
                </a:lnTo>
                <a:lnTo>
                  <a:pt x="682" y="976"/>
                </a:lnTo>
                <a:lnTo>
                  <a:pt x="682" y="976"/>
                </a:lnTo>
                <a:lnTo>
                  <a:pt x="678" y="979"/>
                </a:lnTo>
                <a:lnTo>
                  <a:pt x="675" y="983"/>
                </a:lnTo>
                <a:lnTo>
                  <a:pt x="670" y="993"/>
                </a:lnTo>
                <a:lnTo>
                  <a:pt x="671" y="994"/>
                </a:lnTo>
                <a:close/>
                <a:moveTo>
                  <a:pt x="46" y="898"/>
                </a:moveTo>
                <a:lnTo>
                  <a:pt x="46" y="898"/>
                </a:lnTo>
                <a:lnTo>
                  <a:pt x="50" y="898"/>
                </a:lnTo>
                <a:lnTo>
                  <a:pt x="53" y="897"/>
                </a:lnTo>
                <a:lnTo>
                  <a:pt x="54" y="896"/>
                </a:lnTo>
                <a:lnTo>
                  <a:pt x="53" y="894"/>
                </a:lnTo>
                <a:lnTo>
                  <a:pt x="53" y="893"/>
                </a:lnTo>
                <a:lnTo>
                  <a:pt x="50" y="891"/>
                </a:lnTo>
                <a:lnTo>
                  <a:pt x="50" y="891"/>
                </a:lnTo>
                <a:lnTo>
                  <a:pt x="46" y="889"/>
                </a:lnTo>
                <a:lnTo>
                  <a:pt x="46" y="898"/>
                </a:lnTo>
                <a:close/>
                <a:moveTo>
                  <a:pt x="42" y="894"/>
                </a:moveTo>
                <a:lnTo>
                  <a:pt x="46" y="898"/>
                </a:lnTo>
                <a:lnTo>
                  <a:pt x="46" y="889"/>
                </a:lnTo>
                <a:lnTo>
                  <a:pt x="42" y="894"/>
                </a:lnTo>
                <a:close/>
                <a:moveTo>
                  <a:pt x="269" y="915"/>
                </a:moveTo>
                <a:lnTo>
                  <a:pt x="269" y="915"/>
                </a:lnTo>
                <a:lnTo>
                  <a:pt x="269" y="920"/>
                </a:lnTo>
                <a:lnTo>
                  <a:pt x="269" y="920"/>
                </a:lnTo>
                <a:lnTo>
                  <a:pt x="272" y="920"/>
                </a:lnTo>
                <a:lnTo>
                  <a:pt x="275" y="915"/>
                </a:lnTo>
                <a:lnTo>
                  <a:pt x="278" y="914"/>
                </a:lnTo>
                <a:lnTo>
                  <a:pt x="278" y="914"/>
                </a:lnTo>
                <a:lnTo>
                  <a:pt x="278" y="911"/>
                </a:lnTo>
                <a:lnTo>
                  <a:pt x="276" y="908"/>
                </a:lnTo>
                <a:lnTo>
                  <a:pt x="275" y="908"/>
                </a:lnTo>
                <a:lnTo>
                  <a:pt x="274" y="908"/>
                </a:lnTo>
                <a:lnTo>
                  <a:pt x="272" y="912"/>
                </a:lnTo>
                <a:lnTo>
                  <a:pt x="269" y="915"/>
                </a:lnTo>
                <a:lnTo>
                  <a:pt x="269" y="915"/>
                </a:lnTo>
                <a:close/>
                <a:moveTo>
                  <a:pt x="2776" y="941"/>
                </a:moveTo>
                <a:lnTo>
                  <a:pt x="2776" y="941"/>
                </a:lnTo>
                <a:lnTo>
                  <a:pt x="2771" y="950"/>
                </a:lnTo>
                <a:lnTo>
                  <a:pt x="2769" y="955"/>
                </a:lnTo>
                <a:lnTo>
                  <a:pt x="2769" y="957"/>
                </a:lnTo>
                <a:lnTo>
                  <a:pt x="2771" y="960"/>
                </a:lnTo>
                <a:lnTo>
                  <a:pt x="2771" y="960"/>
                </a:lnTo>
                <a:lnTo>
                  <a:pt x="2772" y="955"/>
                </a:lnTo>
                <a:lnTo>
                  <a:pt x="2773" y="950"/>
                </a:lnTo>
                <a:lnTo>
                  <a:pt x="2776" y="946"/>
                </a:lnTo>
                <a:lnTo>
                  <a:pt x="2776" y="941"/>
                </a:lnTo>
                <a:lnTo>
                  <a:pt x="2776" y="941"/>
                </a:lnTo>
                <a:close/>
                <a:moveTo>
                  <a:pt x="2283" y="955"/>
                </a:moveTo>
                <a:lnTo>
                  <a:pt x="2276" y="960"/>
                </a:lnTo>
                <a:lnTo>
                  <a:pt x="2275" y="962"/>
                </a:lnTo>
                <a:lnTo>
                  <a:pt x="2272" y="972"/>
                </a:lnTo>
                <a:lnTo>
                  <a:pt x="2272" y="972"/>
                </a:lnTo>
                <a:lnTo>
                  <a:pt x="2276" y="969"/>
                </a:lnTo>
                <a:lnTo>
                  <a:pt x="2279" y="964"/>
                </a:lnTo>
                <a:lnTo>
                  <a:pt x="2283" y="955"/>
                </a:lnTo>
                <a:lnTo>
                  <a:pt x="2283" y="955"/>
                </a:lnTo>
                <a:close/>
                <a:moveTo>
                  <a:pt x="584" y="1026"/>
                </a:moveTo>
                <a:lnTo>
                  <a:pt x="584" y="1026"/>
                </a:lnTo>
                <a:lnTo>
                  <a:pt x="586" y="1029"/>
                </a:lnTo>
                <a:lnTo>
                  <a:pt x="587" y="1032"/>
                </a:lnTo>
                <a:lnTo>
                  <a:pt x="590" y="1032"/>
                </a:lnTo>
                <a:lnTo>
                  <a:pt x="594" y="1032"/>
                </a:lnTo>
                <a:lnTo>
                  <a:pt x="597" y="1033"/>
                </a:lnTo>
                <a:lnTo>
                  <a:pt x="597" y="1033"/>
                </a:lnTo>
                <a:lnTo>
                  <a:pt x="597" y="1026"/>
                </a:lnTo>
                <a:lnTo>
                  <a:pt x="597" y="1026"/>
                </a:lnTo>
                <a:lnTo>
                  <a:pt x="595" y="1026"/>
                </a:lnTo>
                <a:lnTo>
                  <a:pt x="591" y="1028"/>
                </a:lnTo>
                <a:lnTo>
                  <a:pt x="588" y="1028"/>
                </a:lnTo>
                <a:lnTo>
                  <a:pt x="584" y="1026"/>
                </a:lnTo>
                <a:lnTo>
                  <a:pt x="584" y="1026"/>
                </a:lnTo>
                <a:close/>
                <a:moveTo>
                  <a:pt x="2521" y="931"/>
                </a:moveTo>
                <a:lnTo>
                  <a:pt x="2521" y="931"/>
                </a:lnTo>
                <a:lnTo>
                  <a:pt x="2518" y="934"/>
                </a:lnTo>
                <a:lnTo>
                  <a:pt x="2516" y="936"/>
                </a:lnTo>
                <a:lnTo>
                  <a:pt x="2514" y="942"/>
                </a:lnTo>
                <a:lnTo>
                  <a:pt x="2514" y="942"/>
                </a:lnTo>
                <a:lnTo>
                  <a:pt x="2518" y="941"/>
                </a:lnTo>
                <a:lnTo>
                  <a:pt x="2521" y="938"/>
                </a:lnTo>
                <a:lnTo>
                  <a:pt x="2522" y="934"/>
                </a:lnTo>
                <a:lnTo>
                  <a:pt x="2521" y="931"/>
                </a:lnTo>
                <a:lnTo>
                  <a:pt x="2521" y="931"/>
                </a:lnTo>
                <a:close/>
                <a:moveTo>
                  <a:pt x="2270" y="973"/>
                </a:moveTo>
                <a:lnTo>
                  <a:pt x="2272" y="972"/>
                </a:lnTo>
                <a:lnTo>
                  <a:pt x="2275" y="962"/>
                </a:lnTo>
                <a:lnTo>
                  <a:pt x="2263" y="977"/>
                </a:lnTo>
                <a:lnTo>
                  <a:pt x="2270" y="973"/>
                </a:lnTo>
                <a:close/>
                <a:moveTo>
                  <a:pt x="81" y="733"/>
                </a:moveTo>
                <a:lnTo>
                  <a:pt x="82" y="727"/>
                </a:lnTo>
                <a:lnTo>
                  <a:pt x="84" y="723"/>
                </a:lnTo>
                <a:lnTo>
                  <a:pt x="84" y="723"/>
                </a:lnTo>
                <a:lnTo>
                  <a:pt x="78" y="730"/>
                </a:lnTo>
                <a:lnTo>
                  <a:pt x="75" y="733"/>
                </a:lnTo>
                <a:lnTo>
                  <a:pt x="74" y="737"/>
                </a:lnTo>
                <a:lnTo>
                  <a:pt x="81" y="733"/>
                </a:lnTo>
                <a:close/>
                <a:moveTo>
                  <a:pt x="1646" y="973"/>
                </a:moveTo>
                <a:lnTo>
                  <a:pt x="1646" y="973"/>
                </a:lnTo>
                <a:lnTo>
                  <a:pt x="1654" y="967"/>
                </a:lnTo>
                <a:lnTo>
                  <a:pt x="1656" y="964"/>
                </a:lnTo>
                <a:lnTo>
                  <a:pt x="1658" y="960"/>
                </a:lnTo>
                <a:lnTo>
                  <a:pt x="1658" y="960"/>
                </a:lnTo>
                <a:lnTo>
                  <a:pt x="1649" y="966"/>
                </a:lnTo>
                <a:lnTo>
                  <a:pt x="1648" y="969"/>
                </a:lnTo>
                <a:lnTo>
                  <a:pt x="1646" y="973"/>
                </a:lnTo>
                <a:lnTo>
                  <a:pt x="1646" y="973"/>
                </a:lnTo>
                <a:close/>
                <a:moveTo>
                  <a:pt x="1235" y="942"/>
                </a:moveTo>
                <a:lnTo>
                  <a:pt x="1235" y="942"/>
                </a:lnTo>
                <a:lnTo>
                  <a:pt x="1239" y="938"/>
                </a:lnTo>
                <a:lnTo>
                  <a:pt x="1243" y="934"/>
                </a:lnTo>
                <a:lnTo>
                  <a:pt x="1243" y="932"/>
                </a:lnTo>
                <a:lnTo>
                  <a:pt x="1242" y="932"/>
                </a:lnTo>
                <a:lnTo>
                  <a:pt x="1235" y="936"/>
                </a:lnTo>
                <a:lnTo>
                  <a:pt x="1235" y="936"/>
                </a:lnTo>
                <a:lnTo>
                  <a:pt x="1235" y="942"/>
                </a:lnTo>
                <a:lnTo>
                  <a:pt x="1235" y="942"/>
                </a:lnTo>
                <a:close/>
                <a:moveTo>
                  <a:pt x="1035" y="922"/>
                </a:moveTo>
                <a:lnTo>
                  <a:pt x="1035" y="922"/>
                </a:lnTo>
                <a:lnTo>
                  <a:pt x="1037" y="918"/>
                </a:lnTo>
                <a:lnTo>
                  <a:pt x="1035" y="917"/>
                </a:lnTo>
                <a:lnTo>
                  <a:pt x="1035" y="917"/>
                </a:lnTo>
                <a:lnTo>
                  <a:pt x="1032" y="917"/>
                </a:lnTo>
                <a:lnTo>
                  <a:pt x="1030" y="921"/>
                </a:lnTo>
                <a:lnTo>
                  <a:pt x="1028" y="924"/>
                </a:lnTo>
                <a:lnTo>
                  <a:pt x="1028" y="924"/>
                </a:lnTo>
                <a:lnTo>
                  <a:pt x="1028" y="925"/>
                </a:lnTo>
                <a:lnTo>
                  <a:pt x="1030" y="927"/>
                </a:lnTo>
                <a:lnTo>
                  <a:pt x="1032" y="925"/>
                </a:lnTo>
                <a:lnTo>
                  <a:pt x="1035" y="922"/>
                </a:lnTo>
                <a:close/>
                <a:moveTo>
                  <a:pt x="1935" y="920"/>
                </a:moveTo>
                <a:lnTo>
                  <a:pt x="1935" y="920"/>
                </a:lnTo>
                <a:lnTo>
                  <a:pt x="1933" y="918"/>
                </a:lnTo>
                <a:lnTo>
                  <a:pt x="1933" y="917"/>
                </a:lnTo>
                <a:lnTo>
                  <a:pt x="1932" y="915"/>
                </a:lnTo>
                <a:lnTo>
                  <a:pt x="1930" y="915"/>
                </a:lnTo>
                <a:lnTo>
                  <a:pt x="1926" y="918"/>
                </a:lnTo>
                <a:lnTo>
                  <a:pt x="1926" y="918"/>
                </a:lnTo>
                <a:lnTo>
                  <a:pt x="1926" y="920"/>
                </a:lnTo>
                <a:lnTo>
                  <a:pt x="1928" y="922"/>
                </a:lnTo>
                <a:lnTo>
                  <a:pt x="1928" y="924"/>
                </a:lnTo>
                <a:lnTo>
                  <a:pt x="1929" y="924"/>
                </a:lnTo>
                <a:lnTo>
                  <a:pt x="1930" y="922"/>
                </a:lnTo>
                <a:lnTo>
                  <a:pt x="1935" y="920"/>
                </a:lnTo>
                <a:lnTo>
                  <a:pt x="1935" y="920"/>
                </a:lnTo>
                <a:close/>
                <a:moveTo>
                  <a:pt x="659" y="1038"/>
                </a:moveTo>
                <a:lnTo>
                  <a:pt x="659" y="1038"/>
                </a:lnTo>
                <a:lnTo>
                  <a:pt x="659" y="1032"/>
                </a:lnTo>
                <a:lnTo>
                  <a:pt x="659" y="1029"/>
                </a:lnTo>
                <a:lnTo>
                  <a:pt x="657" y="1028"/>
                </a:lnTo>
                <a:lnTo>
                  <a:pt x="657" y="1028"/>
                </a:lnTo>
                <a:lnTo>
                  <a:pt x="657" y="1029"/>
                </a:lnTo>
                <a:lnTo>
                  <a:pt x="656" y="1031"/>
                </a:lnTo>
                <a:lnTo>
                  <a:pt x="653" y="1035"/>
                </a:lnTo>
                <a:lnTo>
                  <a:pt x="652" y="1038"/>
                </a:lnTo>
                <a:lnTo>
                  <a:pt x="653" y="1038"/>
                </a:lnTo>
                <a:lnTo>
                  <a:pt x="654" y="1039"/>
                </a:lnTo>
                <a:lnTo>
                  <a:pt x="659" y="1038"/>
                </a:lnTo>
                <a:lnTo>
                  <a:pt x="659" y="1038"/>
                </a:lnTo>
                <a:close/>
                <a:moveTo>
                  <a:pt x="2811" y="914"/>
                </a:moveTo>
                <a:lnTo>
                  <a:pt x="2811" y="914"/>
                </a:lnTo>
                <a:lnTo>
                  <a:pt x="2806" y="918"/>
                </a:lnTo>
                <a:lnTo>
                  <a:pt x="2804" y="921"/>
                </a:lnTo>
                <a:lnTo>
                  <a:pt x="2803" y="924"/>
                </a:lnTo>
                <a:lnTo>
                  <a:pt x="2803" y="924"/>
                </a:lnTo>
                <a:lnTo>
                  <a:pt x="2807" y="922"/>
                </a:lnTo>
                <a:lnTo>
                  <a:pt x="2810" y="921"/>
                </a:lnTo>
                <a:lnTo>
                  <a:pt x="2811" y="917"/>
                </a:lnTo>
                <a:lnTo>
                  <a:pt x="2811" y="914"/>
                </a:lnTo>
                <a:lnTo>
                  <a:pt x="2811" y="914"/>
                </a:lnTo>
                <a:close/>
                <a:moveTo>
                  <a:pt x="213" y="735"/>
                </a:moveTo>
                <a:lnTo>
                  <a:pt x="213" y="735"/>
                </a:lnTo>
                <a:lnTo>
                  <a:pt x="215" y="734"/>
                </a:lnTo>
                <a:lnTo>
                  <a:pt x="215" y="731"/>
                </a:lnTo>
                <a:lnTo>
                  <a:pt x="213" y="726"/>
                </a:lnTo>
                <a:lnTo>
                  <a:pt x="210" y="723"/>
                </a:lnTo>
                <a:lnTo>
                  <a:pt x="210" y="723"/>
                </a:lnTo>
                <a:lnTo>
                  <a:pt x="210" y="727"/>
                </a:lnTo>
                <a:lnTo>
                  <a:pt x="210" y="727"/>
                </a:lnTo>
                <a:lnTo>
                  <a:pt x="212" y="733"/>
                </a:lnTo>
                <a:lnTo>
                  <a:pt x="213" y="735"/>
                </a:lnTo>
                <a:lnTo>
                  <a:pt x="213" y="735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solidFill>
              <a:srgbClr val="262626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7" name="Freeform 128"/>
          <p:cNvSpPr>
            <a:spLocks noEditPoints="1"/>
          </p:cNvSpPr>
          <p:nvPr/>
        </p:nvSpPr>
        <p:spPr bwMode="auto">
          <a:xfrm rot="3820281" flipH="1">
            <a:off x="6523887" y="1767499"/>
            <a:ext cx="977215" cy="463116"/>
          </a:xfrm>
          <a:custGeom>
            <a:avLst/>
            <a:gdLst/>
            <a:ahLst/>
            <a:cxnLst>
              <a:cxn ang="0">
                <a:pos x="7" y="475"/>
              </a:cxn>
              <a:cxn ang="0">
                <a:pos x="2824" y="83"/>
              </a:cxn>
              <a:cxn ang="0">
                <a:pos x="649" y="1056"/>
              </a:cxn>
              <a:cxn ang="0">
                <a:pos x="2076" y="27"/>
              </a:cxn>
              <a:cxn ang="0">
                <a:pos x="172" y="526"/>
              </a:cxn>
              <a:cxn ang="0">
                <a:pos x="1718" y="1039"/>
              </a:cxn>
              <a:cxn ang="0">
                <a:pos x="1774" y="1068"/>
              </a:cxn>
              <a:cxn ang="0">
                <a:pos x="1781" y="1032"/>
              </a:cxn>
              <a:cxn ang="0">
                <a:pos x="333" y="936"/>
              </a:cxn>
              <a:cxn ang="0">
                <a:pos x="392" y="925"/>
              </a:cxn>
              <a:cxn ang="0">
                <a:pos x="363" y="1000"/>
              </a:cxn>
              <a:cxn ang="0">
                <a:pos x="503" y="880"/>
              </a:cxn>
              <a:cxn ang="0">
                <a:pos x="1070" y="1002"/>
              </a:cxn>
              <a:cxn ang="0">
                <a:pos x="1231" y="969"/>
              </a:cxn>
              <a:cxn ang="0">
                <a:pos x="1562" y="1066"/>
              </a:cxn>
              <a:cxn ang="0">
                <a:pos x="2570" y="952"/>
              </a:cxn>
              <a:cxn ang="0">
                <a:pos x="2350" y="939"/>
              </a:cxn>
              <a:cxn ang="0">
                <a:pos x="2269" y="1060"/>
              </a:cxn>
              <a:cxn ang="0">
                <a:pos x="2003" y="943"/>
              </a:cxn>
              <a:cxn ang="0">
                <a:pos x="290" y="863"/>
              </a:cxn>
              <a:cxn ang="0">
                <a:pos x="2193" y="1080"/>
              </a:cxn>
              <a:cxn ang="0">
                <a:pos x="444" y="1031"/>
              </a:cxn>
              <a:cxn ang="0">
                <a:pos x="1999" y="1059"/>
              </a:cxn>
              <a:cxn ang="0">
                <a:pos x="2788" y="924"/>
              </a:cxn>
              <a:cxn ang="0">
                <a:pos x="1208" y="1000"/>
              </a:cxn>
              <a:cxn ang="0">
                <a:pos x="1020" y="1032"/>
              </a:cxn>
              <a:cxn ang="0">
                <a:pos x="1107" y="1032"/>
              </a:cxn>
              <a:cxn ang="0">
                <a:pos x="2071" y="1081"/>
              </a:cxn>
              <a:cxn ang="0">
                <a:pos x="1980" y="938"/>
              </a:cxn>
              <a:cxn ang="0">
                <a:pos x="46" y="415"/>
              </a:cxn>
              <a:cxn ang="0">
                <a:pos x="886" y="1049"/>
              </a:cxn>
              <a:cxn ang="0">
                <a:pos x="867" y="1023"/>
              </a:cxn>
              <a:cxn ang="0">
                <a:pos x="151" y="558"/>
              </a:cxn>
              <a:cxn ang="0">
                <a:pos x="28" y="478"/>
              </a:cxn>
              <a:cxn ang="0">
                <a:pos x="116" y="433"/>
              </a:cxn>
              <a:cxn ang="0">
                <a:pos x="1842" y="1067"/>
              </a:cxn>
              <a:cxn ang="0">
                <a:pos x="958" y="921"/>
              </a:cxn>
              <a:cxn ang="0">
                <a:pos x="50" y="891"/>
              </a:cxn>
              <a:cxn ang="0">
                <a:pos x="209" y="842"/>
              </a:cxn>
              <a:cxn ang="0">
                <a:pos x="595" y="904"/>
              </a:cxn>
              <a:cxn ang="0">
                <a:pos x="1419" y="903"/>
              </a:cxn>
              <a:cxn ang="0">
                <a:pos x="129" y="571"/>
              </a:cxn>
              <a:cxn ang="0">
                <a:pos x="668" y="1009"/>
              </a:cxn>
              <a:cxn ang="0">
                <a:pos x="54" y="727"/>
              </a:cxn>
              <a:cxn ang="0">
                <a:pos x="146" y="428"/>
              </a:cxn>
              <a:cxn ang="0">
                <a:pos x="40" y="824"/>
              </a:cxn>
              <a:cxn ang="0">
                <a:pos x="300" y="922"/>
              </a:cxn>
              <a:cxn ang="0">
                <a:pos x="234" y="807"/>
              </a:cxn>
              <a:cxn ang="0">
                <a:pos x="2516" y="34"/>
              </a:cxn>
              <a:cxn ang="0">
                <a:pos x="2397" y="1012"/>
              </a:cxn>
              <a:cxn ang="0">
                <a:pos x="2110" y="911"/>
              </a:cxn>
              <a:cxn ang="0">
                <a:pos x="179" y="845"/>
              </a:cxn>
              <a:cxn ang="0">
                <a:pos x="1700" y="907"/>
              </a:cxn>
              <a:cxn ang="0">
                <a:pos x="1617" y="931"/>
              </a:cxn>
              <a:cxn ang="0">
                <a:pos x="2731" y="1011"/>
              </a:cxn>
              <a:cxn ang="0">
                <a:pos x="1645" y="1053"/>
              </a:cxn>
              <a:cxn ang="0">
                <a:pos x="462" y="1005"/>
              </a:cxn>
              <a:cxn ang="0">
                <a:pos x="2332" y="969"/>
              </a:cxn>
              <a:cxn ang="0">
                <a:pos x="2433" y="946"/>
              </a:cxn>
              <a:cxn ang="0">
                <a:pos x="1077" y="998"/>
              </a:cxn>
              <a:cxn ang="0">
                <a:pos x="2776" y="941"/>
              </a:cxn>
              <a:cxn ang="0">
                <a:pos x="82" y="727"/>
              </a:cxn>
              <a:cxn ang="0">
                <a:pos x="1930" y="922"/>
              </a:cxn>
            </a:cxnLst>
            <a:rect l="0" t="0" r="r" b="b"/>
            <a:pathLst>
              <a:path w="2921" h="1098">
                <a:moveTo>
                  <a:pt x="633" y="1063"/>
                </a:moveTo>
                <a:lnTo>
                  <a:pt x="633" y="1063"/>
                </a:lnTo>
                <a:lnTo>
                  <a:pt x="629" y="1063"/>
                </a:lnTo>
                <a:lnTo>
                  <a:pt x="626" y="1063"/>
                </a:lnTo>
                <a:lnTo>
                  <a:pt x="625" y="1060"/>
                </a:lnTo>
                <a:lnTo>
                  <a:pt x="626" y="1054"/>
                </a:lnTo>
                <a:lnTo>
                  <a:pt x="626" y="1054"/>
                </a:lnTo>
                <a:lnTo>
                  <a:pt x="586" y="1053"/>
                </a:lnTo>
                <a:lnTo>
                  <a:pt x="542" y="1053"/>
                </a:lnTo>
                <a:lnTo>
                  <a:pt x="452" y="1052"/>
                </a:lnTo>
                <a:lnTo>
                  <a:pt x="406" y="1050"/>
                </a:lnTo>
                <a:lnTo>
                  <a:pt x="362" y="1046"/>
                </a:lnTo>
                <a:lnTo>
                  <a:pt x="320" y="1042"/>
                </a:lnTo>
                <a:lnTo>
                  <a:pt x="279" y="1035"/>
                </a:lnTo>
                <a:lnTo>
                  <a:pt x="279" y="1035"/>
                </a:lnTo>
                <a:lnTo>
                  <a:pt x="278" y="1035"/>
                </a:lnTo>
                <a:lnTo>
                  <a:pt x="275" y="1036"/>
                </a:lnTo>
                <a:lnTo>
                  <a:pt x="268" y="1042"/>
                </a:lnTo>
                <a:lnTo>
                  <a:pt x="265" y="1043"/>
                </a:lnTo>
                <a:lnTo>
                  <a:pt x="262" y="1043"/>
                </a:lnTo>
                <a:lnTo>
                  <a:pt x="260" y="1043"/>
                </a:lnTo>
                <a:lnTo>
                  <a:pt x="257" y="1039"/>
                </a:lnTo>
                <a:lnTo>
                  <a:pt x="257" y="1039"/>
                </a:lnTo>
                <a:lnTo>
                  <a:pt x="254" y="1036"/>
                </a:lnTo>
                <a:lnTo>
                  <a:pt x="250" y="1033"/>
                </a:lnTo>
                <a:lnTo>
                  <a:pt x="243" y="1032"/>
                </a:lnTo>
                <a:lnTo>
                  <a:pt x="237" y="1032"/>
                </a:lnTo>
                <a:lnTo>
                  <a:pt x="223" y="1033"/>
                </a:lnTo>
                <a:lnTo>
                  <a:pt x="210" y="1033"/>
                </a:lnTo>
                <a:lnTo>
                  <a:pt x="210" y="1033"/>
                </a:lnTo>
                <a:lnTo>
                  <a:pt x="181" y="1031"/>
                </a:lnTo>
                <a:lnTo>
                  <a:pt x="154" y="1025"/>
                </a:lnTo>
                <a:lnTo>
                  <a:pt x="130" y="1018"/>
                </a:lnTo>
                <a:lnTo>
                  <a:pt x="106" y="1008"/>
                </a:lnTo>
                <a:lnTo>
                  <a:pt x="85" y="998"/>
                </a:lnTo>
                <a:lnTo>
                  <a:pt x="64" y="987"/>
                </a:lnTo>
                <a:lnTo>
                  <a:pt x="45" y="974"/>
                </a:lnTo>
                <a:lnTo>
                  <a:pt x="26" y="962"/>
                </a:lnTo>
                <a:lnTo>
                  <a:pt x="26" y="962"/>
                </a:lnTo>
                <a:lnTo>
                  <a:pt x="18" y="934"/>
                </a:lnTo>
                <a:lnTo>
                  <a:pt x="11" y="904"/>
                </a:lnTo>
                <a:lnTo>
                  <a:pt x="7" y="875"/>
                </a:lnTo>
                <a:lnTo>
                  <a:pt x="4" y="845"/>
                </a:lnTo>
                <a:lnTo>
                  <a:pt x="2" y="814"/>
                </a:lnTo>
                <a:lnTo>
                  <a:pt x="4" y="785"/>
                </a:lnTo>
                <a:lnTo>
                  <a:pt x="7" y="755"/>
                </a:lnTo>
                <a:lnTo>
                  <a:pt x="11" y="727"/>
                </a:lnTo>
                <a:lnTo>
                  <a:pt x="11" y="727"/>
                </a:lnTo>
                <a:lnTo>
                  <a:pt x="7" y="629"/>
                </a:lnTo>
                <a:lnTo>
                  <a:pt x="5" y="578"/>
                </a:lnTo>
                <a:lnTo>
                  <a:pt x="5" y="526"/>
                </a:lnTo>
                <a:lnTo>
                  <a:pt x="7" y="475"/>
                </a:lnTo>
                <a:lnTo>
                  <a:pt x="8" y="423"/>
                </a:lnTo>
                <a:lnTo>
                  <a:pt x="11" y="374"/>
                </a:lnTo>
                <a:lnTo>
                  <a:pt x="16" y="326"/>
                </a:lnTo>
                <a:lnTo>
                  <a:pt x="16" y="326"/>
                </a:lnTo>
                <a:lnTo>
                  <a:pt x="14" y="331"/>
                </a:lnTo>
                <a:lnTo>
                  <a:pt x="11" y="335"/>
                </a:lnTo>
                <a:lnTo>
                  <a:pt x="7" y="339"/>
                </a:lnTo>
                <a:lnTo>
                  <a:pt x="4" y="341"/>
                </a:lnTo>
                <a:lnTo>
                  <a:pt x="0" y="341"/>
                </a:lnTo>
                <a:lnTo>
                  <a:pt x="0" y="341"/>
                </a:lnTo>
                <a:lnTo>
                  <a:pt x="40" y="273"/>
                </a:lnTo>
                <a:lnTo>
                  <a:pt x="82" y="208"/>
                </a:lnTo>
                <a:lnTo>
                  <a:pt x="104" y="178"/>
                </a:lnTo>
                <a:lnTo>
                  <a:pt x="126" y="147"/>
                </a:lnTo>
                <a:lnTo>
                  <a:pt x="148" y="117"/>
                </a:lnTo>
                <a:lnTo>
                  <a:pt x="172" y="89"/>
                </a:lnTo>
                <a:lnTo>
                  <a:pt x="172" y="89"/>
                </a:lnTo>
                <a:lnTo>
                  <a:pt x="178" y="74"/>
                </a:lnTo>
                <a:lnTo>
                  <a:pt x="185" y="61"/>
                </a:lnTo>
                <a:lnTo>
                  <a:pt x="195" y="51"/>
                </a:lnTo>
                <a:lnTo>
                  <a:pt x="205" y="41"/>
                </a:lnTo>
                <a:lnTo>
                  <a:pt x="217" y="34"/>
                </a:lnTo>
                <a:lnTo>
                  <a:pt x="231" y="29"/>
                </a:lnTo>
                <a:lnTo>
                  <a:pt x="245" y="23"/>
                </a:lnTo>
                <a:lnTo>
                  <a:pt x="262" y="19"/>
                </a:lnTo>
                <a:lnTo>
                  <a:pt x="262" y="19"/>
                </a:lnTo>
                <a:lnTo>
                  <a:pt x="281" y="13"/>
                </a:lnTo>
                <a:lnTo>
                  <a:pt x="299" y="10"/>
                </a:lnTo>
                <a:lnTo>
                  <a:pt x="340" y="5"/>
                </a:lnTo>
                <a:lnTo>
                  <a:pt x="383" y="2"/>
                </a:lnTo>
                <a:lnTo>
                  <a:pt x="428" y="0"/>
                </a:lnTo>
                <a:lnTo>
                  <a:pt x="475" y="0"/>
                </a:lnTo>
                <a:lnTo>
                  <a:pt x="519" y="3"/>
                </a:lnTo>
                <a:lnTo>
                  <a:pt x="608" y="9"/>
                </a:lnTo>
                <a:lnTo>
                  <a:pt x="608" y="9"/>
                </a:lnTo>
                <a:lnTo>
                  <a:pt x="715" y="6"/>
                </a:lnTo>
                <a:lnTo>
                  <a:pt x="819" y="6"/>
                </a:lnTo>
                <a:lnTo>
                  <a:pt x="1030" y="8"/>
                </a:lnTo>
                <a:lnTo>
                  <a:pt x="1134" y="8"/>
                </a:lnTo>
                <a:lnTo>
                  <a:pt x="1239" y="8"/>
                </a:lnTo>
                <a:lnTo>
                  <a:pt x="1346" y="5"/>
                </a:lnTo>
                <a:lnTo>
                  <a:pt x="1451" y="0"/>
                </a:lnTo>
                <a:lnTo>
                  <a:pt x="2653" y="23"/>
                </a:lnTo>
                <a:lnTo>
                  <a:pt x="2653" y="23"/>
                </a:lnTo>
                <a:lnTo>
                  <a:pt x="2681" y="24"/>
                </a:lnTo>
                <a:lnTo>
                  <a:pt x="2706" y="27"/>
                </a:lnTo>
                <a:lnTo>
                  <a:pt x="2730" y="33"/>
                </a:lnTo>
                <a:lnTo>
                  <a:pt x="2752" y="40"/>
                </a:lnTo>
                <a:lnTo>
                  <a:pt x="2772" y="48"/>
                </a:lnTo>
                <a:lnTo>
                  <a:pt x="2790" y="58"/>
                </a:lnTo>
                <a:lnTo>
                  <a:pt x="2809" y="69"/>
                </a:lnTo>
                <a:lnTo>
                  <a:pt x="2824" y="83"/>
                </a:lnTo>
                <a:lnTo>
                  <a:pt x="2838" y="97"/>
                </a:lnTo>
                <a:lnTo>
                  <a:pt x="2849" y="114"/>
                </a:lnTo>
                <a:lnTo>
                  <a:pt x="2861" y="131"/>
                </a:lnTo>
                <a:lnTo>
                  <a:pt x="2870" y="151"/>
                </a:lnTo>
                <a:lnTo>
                  <a:pt x="2879" y="171"/>
                </a:lnTo>
                <a:lnTo>
                  <a:pt x="2884" y="193"/>
                </a:lnTo>
                <a:lnTo>
                  <a:pt x="2890" y="215"/>
                </a:lnTo>
                <a:lnTo>
                  <a:pt x="2894" y="239"/>
                </a:lnTo>
                <a:lnTo>
                  <a:pt x="2894" y="239"/>
                </a:lnTo>
                <a:lnTo>
                  <a:pt x="2893" y="270"/>
                </a:lnTo>
                <a:lnTo>
                  <a:pt x="2893" y="301"/>
                </a:lnTo>
                <a:lnTo>
                  <a:pt x="2896" y="363"/>
                </a:lnTo>
                <a:lnTo>
                  <a:pt x="2901" y="423"/>
                </a:lnTo>
                <a:lnTo>
                  <a:pt x="2907" y="482"/>
                </a:lnTo>
                <a:lnTo>
                  <a:pt x="2907" y="482"/>
                </a:lnTo>
                <a:lnTo>
                  <a:pt x="2910" y="516"/>
                </a:lnTo>
                <a:lnTo>
                  <a:pt x="2911" y="551"/>
                </a:lnTo>
                <a:lnTo>
                  <a:pt x="2913" y="619"/>
                </a:lnTo>
                <a:lnTo>
                  <a:pt x="2914" y="688"/>
                </a:lnTo>
                <a:lnTo>
                  <a:pt x="2917" y="723"/>
                </a:lnTo>
                <a:lnTo>
                  <a:pt x="2921" y="758"/>
                </a:lnTo>
                <a:lnTo>
                  <a:pt x="2921" y="758"/>
                </a:lnTo>
                <a:lnTo>
                  <a:pt x="2900" y="800"/>
                </a:lnTo>
                <a:lnTo>
                  <a:pt x="2879" y="841"/>
                </a:lnTo>
                <a:lnTo>
                  <a:pt x="2855" y="882"/>
                </a:lnTo>
                <a:lnTo>
                  <a:pt x="2831" y="920"/>
                </a:lnTo>
                <a:lnTo>
                  <a:pt x="2804" y="956"/>
                </a:lnTo>
                <a:lnTo>
                  <a:pt x="2790" y="973"/>
                </a:lnTo>
                <a:lnTo>
                  <a:pt x="2775" y="990"/>
                </a:lnTo>
                <a:lnTo>
                  <a:pt x="2759" y="1005"/>
                </a:lnTo>
                <a:lnTo>
                  <a:pt x="2743" y="1021"/>
                </a:lnTo>
                <a:lnTo>
                  <a:pt x="2726" y="1036"/>
                </a:lnTo>
                <a:lnTo>
                  <a:pt x="2709" y="1050"/>
                </a:lnTo>
                <a:lnTo>
                  <a:pt x="2709" y="1050"/>
                </a:lnTo>
                <a:lnTo>
                  <a:pt x="2699" y="1056"/>
                </a:lnTo>
                <a:lnTo>
                  <a:pt x="2689" y="1061"/>
                </a:lnTo>
                <a:lnTo>
                  <a:pt x="2668" y="1070"/>
                </a:lnTo>
                <a:lnTo>
                  <a:pt x="2644" y="1077"/>
                </a:lnTo>
                <a:lnTo>
                  <a:pt x="2619" y="1081"/>
                </a:lnTo>
                <a:lnTo>
                  <a:pt x="2594" y="1085"/>
                </a:lnTo>
                <a:lnTo>
                  <a:pt x="2565" y="1087"/>
                </a:lnTo>
                <a:lnTo>
                  <a:pt x="2508" y="1090"/>
                </a:lnTo>
                <a:lnTo>
                  <a:pt x="2508" y="1090"/>
                </a:lnTo>
                <a:lnTo>
                  <a:pt x="2363" y="1092"/>
                </a:lnTo>
                <a:lnTo>
                  <a:pt x="2224" y="1095"/>
                </a:lnTo>
                <a:lnTo>
                  <a:pt x="1942" y="1098"/>
                </a:lnTo>
                <a:lnTo>
                  <a:pt x="1942" y="1098"/>
                </a:lnTo>
                <a:lnTo>
                  <a:pt x="1909" y="1098"/>
                </a:lnTo>
                <a:lnTo>
                  <a:pt x="1880" y="1098"/>
                </a:lnTo>
                <a:lnTo>
                  <a:pt x="1818" y="1095"/>
                </a:lnTo>
                <a:lnTo>
                  <a:pt x="649" y="1056"/>
                </a:lnTo>
                <a:lnTo>
                  <a:pt x="649" y="1056"/>
                </a:lnTo>
                <a:lnTo>
                  <a:pt x="645" y="1057"/>
                </a:lnTo>
                <a:lnTo>
                  <a:pt x="640" y="1059"/>
                </a:lnTo>
                <a:lnTo>
                  <a:pt x="633" y="1063"/>
                </a:lnTo>
                <a:lnTo>
                  <a:pt x="633" y="1063"/>
                </a:lnTo>
                <a:close/>
                <a:moveTo>
                  <a:pt x="2785" y="862"/>
                </a:moveTo>
                <a:lnTo>
                  <a:pt x="2785" y="862"/>
                </a:lnTo>
                <a:lnTo>
                  <a:pt x="2797" y="860"/>
                </a:lnTo>
                <a:lnTo>
                  <a:pt x="2809" y="858"/>
                </a:lnTo>
                <a:lnTo>
                  <a:pt x="2820" y="853"/>
                </a:lnTo>
                <a:lnTo>
                  <a:pt x="2830" y="849"/>
                </a:lnTo>
                <a:lnTo>
                  <a:pt x="2838" y="844"/>
                </a:lnTo>
                <a:lnTo>
                  <a:pt x="2848" y="838"/>
                </a:lnTo>
                <a:lnTo>
                  <a:pt x="2855" y="832"/>
                </a:lnTo>
                <a:lnTo>
                  <a:pt x="2862" y="824"/>
                </a:lnTo>
                <a:lnTo>
                  <a:pt x="2869" y="817"/>
                </a:lnTo>
                <a:lnTo>
                  <a:pt x="2875" y="808"/>
                </a:lnTo>
                <a:lnTo>
                  <a:pt x="2886" y="790"/>
                </a:lnTo>
                <a:lnTo>
                  <a:pt x="2893" y="769"/>
                </a:lnTo>
                <a:lnTo>
                  <a:pt x="2900" y="748"/>
                </a:lnTo>
                <a:lnTo>
                  <a:pt x="2900" y="748"/>
                </a:lnTo>
                <a:lnTo>
                  <a:pt x="2899" y="688"/>
                </a:lnTo>
                <a:lnTo>
                  <a:pt x="2897" y="629"/>
                </a:lnTo>
                <a:lnTo>
                  <a:pt x="2893" y="512"/>
                </a:lnTo>
                <a:lnTo>
                  <a:pt x="2884" y="395"/>
                </a:lnTo>
                <a:lnTo>
                  <a:pt x="2877" y="279"/>
                </a:lnTo>
                <a:lnTo>
                  <a:pt x="2877" y="279"/>
                </a:lnTo>
                <a:lnTo>
                  <a:pt x="2877" y="260"/>
                </a:lnTo>
                <a:lnTo>
                  <a:pt x="2877" y="244"/>
                </a:lnTo>
                <a:lnTo>
                  <a:pt x="2876" y="227"/>
                </a:lnTo>
                <a:lnTo>
                  <a:pt x="2873" y="211"/>
                </a:lnTo>
                <a:lnTo>
                  <a:pt x="2869" y="196"/>
                </a:lnTo>
                <a:lnTo>
                  <a:pt x="2865" y="182"/>
                </a:lnTo>
                <a:lnTo>
                  <a:pt x="2861" y="169"/>
                </a:lnTo>
                <a:lnTo>
                  <a:pt x="2854" y="155"/>
                </a:lnTo>
                <a:lnTo>
                  <a:pt x="2848" y="144"/>
                </a:lnTo>
                <a:lnTo>
                  <a:pt x="2840" y="133"/>
                </a:lnTo>
                <a:lnTo>
                  <a:pt x="2824" y="111"/>
                </a:lnTo>
                <a:lnTo>
                  <a:pt x="2806" y="92"/>
                </a:lnTo>
                <a:lnTo>
                  <a:pt x="2786" y="75"/>
                </a:lnTo>
                <a:lnTo>
                  <a:pt x="2786" y="75"/>
                </a:lnTo>
                <a:lnTo>
                  <a:pt x="2734" y="68"/>
                </a:lnTo>
                <a:lnTo>
                  <a:pt x="2682" y="62"/>
                </a:lnTo>
                <a:lnTo>
                  <a:pt x="2629" y="60"/>
                </a:lnTo>
                <a:lnTo>
                  <a:pt x="2574" y="55"/>
                </a:lnTo>
                <a:lnTo>
                  <a:pt x="2466" y="50"/>
                </a:lnTo>
                <a:lnTo>
                  <a:pt x="2412" y="45"/>
                </a:lnTo>
                <a:lnTo>
                  <a:pt x="2360" y="41"/>
                </a:lnTo>
                <a:lnTo>
                  <a:pt x="2360" y="41"/>
                </a:lnTo>
                <a:lnTo>
                  <a:pt x="2314" y="37"/>
                </a:lnTo>
                <a:lnTo>
                  <a:pt x="2268" y="34"/>
                </a:lnTo>
                <a:lnTo>
                  <a:pt x="2172" y="30"/>
                </a:lnTo>
                <a:lnTo>
                  <a:pt x="2076" y="27"/>
                </a:lnTo>
                <a:lnTo>
                  <a:pt x="1980" y="27"/>
                </a:lnTo>
                <a:lnTo>
                  <a:pt x="1786" y="27"/>
                </a:lnTo>
                <a:lnTo>
                  <a:pt x="1689" y="26"/>
                </a:lnTo>
                <a:lnTo>
                  <a:pt x="1593" y="22"/>
                </a:lnTo>
                <a:lnTo>
                  <a:pt x="1593" y="22"/>
                </a:lnTo>
                <a:lnTo>
                  <a:pt x="1550" y="20"/>
                </a:lnTo>
                <a:lnTo>
                  <a:pt x="1505" y="19"/>
                </a:lnTo>
                <a:lnTo>
                  <a:pt x="1416" y="19"/>
                </a:lnTo>
                <a:lnTo>
                  <a:pt x="1329" y="22"/>
                </a:lnTo>
                <a:lnTo>
                  <a:pt x="1243" y="24"/>
                </a:lnTo>
                <a:lnTo>
                  <a:pt x="1157" y="27"/>
                </a:lnTo>
                <a:lnTo>
                  <a:pt x="1070" y="30"/>
                </a:lnTo>
                <a:lnTo>
                  <a:pt x="986" y="30"/>
                </a:lnTo>
                <a:lnTo>
                  <a:pt x="942" y="29"/>
                </a:lnTo>
                <a:lnTo>
                  <a:pt x="900" y="27"/>
                </a:lnTo>
                <a:lnTo>
                  <a:pt x="900" y="27"/>
                </a:lnTo>
                <a:lnTo>
                  <a:pt x="848" y="26"/>
                </a:lnTo>
                <a:lnTo>
                  <a:pt x="796" y="24"/>
                </a:lnTo>
                <a:lnTo>
                  <a:pt x="694" y="26"/>
                </a:lnTo>
                <a:lnTo>
                  <a:pt x="642" y="27"/>
                </a:lnTo>
                <a:lnTo>
                  <a:pt x="590" y="27"/>
                </a:lnTo>
                <a:lnTo>
                  <a:pt x="536" y="26"/>
                </a:lnTo>
                <a:lnTo>
                  <a:pt x="483" y="22"/>
                </a:lnTo>
                <a:lnTo>
                  <a:pt x="483" y="22"/>
                </a:lnTo>
                <a:lnTo>
                  <a:pt x="487" y="24"/>
                </a:lnTo>
                <a:lnTo>
                  <a:pt x="493" y="27"/>
                </a:lnTo>
                <a:lnTo>
                  <a:pt x="493" y="27"/>
                </a:lnTo>
                <a:lnTo>
                  <a:pt x="489" y="29"/>
                </a:lnTo>
                <a:lnTo>
                  <a:pt x="484" y="27"/>
                </a:lnTo>
                <a:lnTo>
                  <a:pt x="477" y="26"/>
                </a:lnTo>
                <a:lnTo>
                  <a:pt x="477" y="26"/>
                </a:lnTo>
                <a:lnTo>
                  <a:pt x="448" y="24"/>
                </a:lnTo>
                <a:lnTo>
                  <a:pt x="418" y="26"/>
                </a:lnTo>
                <a:lnTo>
                  <a:pt x="359" y="29"/>
                </a:lnTo>
                <a:lnTo>
                  <a:pt x="302" y="33"/>
                </a:lnTo>
                <a:lnTo>
                  <a:pt x="248" y="38"/>
                </a:lnTo>
                <a:lnTo>
                  <a:pt x="248" y="38"/>
                </a:lnTo>
                <a:lnTo>
                  <a:pt x="240" y="44"/>
                </a:lnTo>
                <a:lnTo>
                  <a:pt x="231" y="50"/>
                </a:lnTo>
                <a:lnTo>
                  <a:pt x="217" y="64"/>
                </a:lnTo>
                <a:lnTo>
                  <a:pt x="193" y="90"/>
                </a:lnTo>
                <a:lnTo>
                  <a:pt x="193" y="90"/>
                </a:lnTo>
                <a:lnTo>
                  <a:pt x="188" y="106"/>
                </a:lnTo>
                <a:lnTo>
                  <a:pt x="185" y="123"/>
                </a:lnTo>
                <a:lnTo>
                  <a:pt x="181" y="138"/>
                </a:lnTo>
                <a:lnTo>
                  <a:pt x="175" y="155"/>
                </a:lnTo>
                <a:lnTo>
                  <a:pt x="175" y="155"/>
                </a:lnTo>
                <a:lnTo>
                  <a:pt x="171" y="275"/>
                </a:lnTo>
                <a:lnTo>
                  <a:pt x="170" y="336"/>
                </a:lnTo>
                <a:lnTo>
                  <a:pt x="170" y="400"/>
                </a:lnTo>
                <a:lnTo>
                  <a:pt x="171" y="463"/>
                </a:lnTo>
                <a:lnTo>
                  <a:pt x="172" y="526"/>
                </a:lnTo>
                <a:lnTo>
                  <a:pt x="177" y="588"/>
                </a:lnTo>
                <a:lnTo>
                  <a:pt x="182" y="648"/>
                </a:lnTo>
                <a:lnTo>
                  <a:pt x="182" y="648"/>
                </a:lnTo>
                <a:lnTo>
                  <a:pt x="189" y="676"/>
                </a:lnTo>
                <a:lnTo>
                  <a:pt x="198" y="705"/>
                </a:lnTo>
                <a:lnTo>
                  <a:pt x="208" y="731"/>
                </a:lnTo>
                <a:lnTo>
                  <a:pt x="219" y="755"/>
                </a:lnTo>
                <a:lnTo>
                  <a:pt x="231" y="779"/>
                </a:lnTo>
                <a:lnTo>
                  <a:pt x="245" y="799"/>
                </a:lnTo>
                <a:lnTo>
                  <a:pt x="254" y="808"/>
                </a:lnTo>
                <a:lnTo>
                  <a:pt x="262" y="817"/>
                </a:lnTo>
                <a:lnTo>
                  <a:pt x="271" y="824"/>
                </a:lnTo>
                <a:lnTo>
                  <a:pt x="281" y="831"/>
                </a:lnTo>
                <a:lnTo>
                  <a:pt x="281" y="831"/>
                </a:lnTo>
                <a:lnTo>
                  <a:pt x="302" y="837"/>
                </a:lnTo>
                <a:lnTo>
                  <a:pt x="321" y="841"/>
                </a:lnTo>
                <a:lnTo>
                  <a:pt x="363" y="846"/>
                </a:lnTo>
                <a:lnTo>
                  <a:pt x="408" y="849"/>
                </a:lnTo>
                <a:lnTo>
                  <a:pt x="453" y="851"/>
                </a:lnTo>
                <a:lnTo>
                  <a:pt x="498" y="851"/>
                </a:lnTo>
                <a:lnTo>
                  <a:pt x="543" y="849"/>
                </a:lnTo>
                <a:lnTo>
                  <a:pt x="632" y="848"/>
                </a:lnTo>
                <a:lnTo>
                  <a:pt x="632" y="848"/>
                </a:lnTo>
                <a:lnTo>
                  <a:pt x="791" y="849"/>
                </a:lnTo>
                <a:lnTo>
                  <a:pt x="948" y="852"/>
                </a:lnTo>
                <a:lnTo>
                  <a:pt x="1104" y="855"/>
                </a:lnTo>
                <a:lnTo>
                  <a:pt x="1259" y="859"/>
                </a:lnTo>
                <a:lnTo>
                  <a:pt x="1569" y="870"/>
                </a:lnTo>
                <a:lnTo>
                  <a:pt x="1883" y="883"/>
                </a:lnTo>
                <a:lnTo>
                  <a:pt x="1883" y="883"/>
                </a:lnTo>
                <a:lnTo>
                  <a:pt x="2019" y="889"/>
                </a:lnTo>
                <a:lnTo>
                  <a:pt x="2157" y="893"/>
                </a:lnTo>
                <a:lnTo>
                  <a:pt x="2296" y="896"/>
                </a:lnTo>
                <a:lnTo>
                  <a:pt x="2366" y="896"/>
                </a:lnTo>
                <a:lnTo>
                  <a:pt x="2436" y="894"/>
                </a:lnTo>
                <a:lnTo>
                  <a:pt x="2436" y="894"/>
                </a:lnTo>
                <a:lnTo>
                  <a:pt x="2516" y="893"/>
                </a:lnTo>
                <a:lnTo>
                  <a:pt x="2596" y="891"/>
                </a:lnTo>
                <a:lnTo>
                  <a:pt x="2637" y="890"/>
                </a:lnTo>
                <a:lnTo>
                  <a:pt x="2679" y="887"/>
                </a:lnTo>
                <a:lnTo>
                  <a:pt x="2720" y="883"/>
                </a:lnTo>
                <a:lnTo>
                  <a:pt x="2761" y="877"/>
                </a:lnTo>
                <a:lnTo>
                  <a:pt x="2761" y="877"/>
                </a:lnTo>
                <a:lnTo>
                  <a:pt x="2762" y="872"/>
                </a:lnTo>
                <a:lnTo>
                  <a:pt x="2765" y="868"/>
                </a:lnTo>
                <a:lnTo>
                  <a:pt x="2768" y="866"/>
                </a:lnTo>
                <a:lnTo>
                  <a:pt x="2771" y="863"/>
                </a:lnTo>
                <a:lnTo>
                  <a:pt x="2778" y="862"/>
                </a:lnTo>
                <a:lnTo>
                  <a:pt x="2785" y="862"/>
                </a:lnTo>
                <a:lnTo>
                  <a:pt x="2785" y="862"/>
                </a:lnTo>
                <a:close/>
                <a:moveTo>
                  <a:pt x="1718" y="1039"/>
                </a:moveTo>
                <a:lnTo>
                  <a:pt x="1718" y="1039"/>
                </a:lnTo>
                <a:lnTo>
                  <a:pt x="1727" y="1025"/>
                </a:lnTo>
                <a:lnTo>
                  <a:pt x="1734" y="1012"/>
                </a:lnTo>
                <a:lnTo>
                  <a:pt x="1748" y="983"/>
                </a:lnTo>
                <a:lnTo>
                  <a:pt x="1763" y="955"/>
                </a:lnTo>
                <a:lnTo>
                  <a:pt x="1772" y="942"/>
                </a:lnTo>
                <a:lnTo>
                  <a:pt x="1781" y="929"/>
                </a:lnTo>
                <a:lnTo>
                  <a:pt x="1749" y="998"/>
                </a:lnTo>
                <a:lnTo>
                  <a:pt x="1749" y="998"/>
                </a:lnTo>
                <a:lnTo>
                  <a:pt x="1798" y="945"/>
                </a:lnTo>
                <a:lnTo>
                  <a:pt x="1824" y="921"/>
                </a:lnTo>
                <a:lnTo>
                  <a:pt x="1850" y="897"/>
                </a:lnTo>
                <a:lnTo>
                  <a:pt x="1850" y="897"/>
                </a:lnTo>
                <a:lnTo>
                  <a:pt x="1842" y="896"/>
                </a:lnTo>
                <a:lnTo>
                  <a:pt x="1831" y="896"/>
                </a:lnTo>
                <a:lnTo>
                  <a:pt x="1809" y="896"/>
                </a:lnTo>
                <a:lnTo>
                  <a:pt x="1809" y="896"/>
                </a:lnTo>
                <a:lnTo>
                  <a:pt x="1807" y="896"/>
                </a:lnTo>
                <a:lnTo>
                  <a:pt x="1804" y="897"/>
                </a:lnTo>
                <a:lnTo>
                  <a:pt x="1801" y="901"/>
                </a:lnTo>
                <a:lnTo>
                  <a:pt x="1800" y="907"/>
                </a:lnTo>
                <a:lnTo>
                  <a:pt x="1798" y="910"/>
                </a:lnTo>
                <a:lnTo>
                  <a:pt x="1795" y="912"/>
                </a:lnTo>
                <a:lnTo>
                  <a:pt x="1795" y="912"/>
                </a:lnTo>
                <a:lnTo>
                  <a:pt x="1794" y="910"/>
                </a:lnTo>
                <a:lnTo>
                  <a:pt x="1794" y="907"/>
                </a:lnTo>
                <a:lnTo>
                  <a:pt x="1795" y="901"/>
                </a:lnTo>
                <a:lnTo>
                  <a:pt x="1798" y="897"/>
                </a:lnTo>
                <a:lnTo>
                  <a:pt x="1798" y="896"/>
                </a:lnTo>
                <a:lnTo>
                  <a:pt x="1797" y="894"/>
                </a:lnTo>
                <a:lnTo>
                  <a:pt x="1797" y="894"/>
                </a:lnTo>
                <a:lnTo>
                  <a:pt x="1791" y="893"/>
                </a:lnTo>
                <a:lnTo>
                  <a:pt x="1783" y="893"/>
                </a:lnTo>
                <a:lnTo>
                  <a:pt x="1770" y="894"/>
                </a:lnTo>
                <a:lnTo>
                  <a:pt x="1770" y="894"/>
                </a:lnTo>
                <a:lnTo>
                  <a:pt x="1773" y="898"/>
                </a:lnTo>
                <a:lnTo>
                  <a:pt x="1772" y="903"/>
                </a:lnTo>
                <a:lnTo>
                  <a:pt x="1770" y="907"/>
                </a:lnTo>
                <a:lnTo>
                  <a:pt x="1769" y="911"/>
                </a:lnTo>
                <a:lnTo>
                  <a:pt x="1769" y="911"/>
                </a:lnTo>
                <a:lnTo>
                  <a:pt x="1739" y="952"/>
                </a:lnTo>
                <a:lnTo>
                  <a:pt x="1710" y="991"/>
                </a:lnTo>
                <a:lnTo>
                  <a:pt x="1682" y="1032"/>
                </a:lnTo>
                <a:lnTo>
                  <a:pt x="1668" y="1053"/>
                </a:lnTo>
                <a:lnTo>
                  <a:pt x="1655" y="1074"/>
                </a:lnTo>
                <a:lnTo>
                  <a:pt x="1655" y="1074"/>
                </a:lnTo>
                <a:lnTo>
                  <a:pt x="1673" y="1077"/>
                </a:lnTo>
                <a:lnTo>
                  <a:pt x="1691" y="1078"/>
                </a:lnTo>
                <a:lnTo>
                  <a:pt x="1710" y="1078"/>
                </a:lnTo>
                <a:lnTo>
                  <a:pt x="1728" y="1078"/>
                </a:lnTo>
                <a:lnTo>
                  <a:pt x="1745" y="1077"/>
                </a:lnTo>
                <a:lnTo>
                  <a:pt x="1760" y="1074"/>
                </a:lnTo>
                <a:lnTo>
                  <a:pt x="1774" y="1068"/>
                </a:lnTo>
                <a:lnTo>
                  <a:pt x="1784" y="1063"/>
                </a:lnTo>
                <a:lnTo>
                  <a:pt x="1784" y="1063"/>
                </a:lnTo>
                <a:lnTo>
                  <a:pt x="1783" y="1060"/>
                </a:lnTo>
                <a:lnTo>
                  <a:pt x="1784" y="1057"/>
                </a:lnTo>
                <a:lnTo>
                  <a:pt x="1786" y="1056"/>
                </a:lnTo>
                <a:lnTo>
                  <a:pt x="1788" y="1054"/>
                </a:lnTo>
                <a:lnTo>
                  <a:pt x="1790" y="1053"/>
                </a:lnTo>
                <a:lnTo>
                  <a:pt x="1793" y="1053"/>
                </a:lnTo>
                <a:lnTo>
                  <a:pt x="1794" y="1054"/>
                </a:lnTo>
                <a:lnTo>
                  <a:pt x="1793" y="1057"/>
                </a:lnTo>
                <a:lnTo>
                  <a:pt x="1793" y="1057"/>
                </a:lnTo>
                <a:lnTo>
                  <a:pt x="1788" y="1064"/>
                </a:lnTo>
                <a:lnTo>
                  <a:pt x="1783" y="1070"/>
                </a:lnTo>
                <a:lnTo>
                  <a:pt x="1772" y="1080"/>
                </a:lnTo>
                <a:lnTo>
                  <a:pt x="1822" y="1080"/>
                </a:lnTo>
                <a:lnTo>
                  <a:pt x="1822" y="1080"/>
                </a:lnTo>
                <a:lnTo>
                  <a:pt x="1832" y="1061"/>
                </a:lnTo>
                <a:lnTo>
                  <a:pt x="1843" y="1045"/>
                </a:lnTo>
                <a:lnTo>
                  <a:pt x="1866" y="1011"/>
                </a:lnTo>
                <a:lnTo>
                  <a:pt x="1866" y="1011"/>
                </a:lnTo>
                <a:lnTo>
                  <a:pt x="1866" y="1011"/>
                </a:lnTo>
                <a:lnTo>
                  <a:pt x="1870" y="1008"/>
                </a:lnTo>
                <a:lnTo>
                  <a:pt x="1873" y="1004"/>
                </a:lnTo>
                <a:lnTo>
                  <a:pt x="1878" y="993"/>
                </a:lnTo>
                <a:lnTo>
                  <a:pt x="1874" y="993"/>
                </a:lnTo>
                <a:lnTo>
                  <a:pt x="1874" y="993"/>
                </a:lnTo>
                <a:lnTo>
                  <a:pt x="1888" y="976"/>
                </a:lnTo>
                <a:lnTo>
                  <a:pt x="1901" y="957"/>
                </a:lnTo>
                <a:lnTo>
                  <a:pt x="1912" y="939"/>
                </a:lnTo>
                <a:lnTo>
                  <a:pt x="1923" y="921"/>
                </a:lnTo>
                <a:lnTo>
                  <a:pt x="1791" y="1049"/>
                </a:lnTo>
                <a:lnTo>
                  <a:pt x="1791" y="1049"/>
                </a:lnTo>
                <a:lnTo>
                  <a:pt x="1824" y="1009"/>
                </a:lnTo>
                <a:lnTo>
                  <a:pt x="1857" y="972"/>
                </a:lnTo>
                <a:lnTo>
                  <a:pt x="1892" y="936"/>
                </a:lnTo>
                <a:lnTo>
                  <a:pt x="1929" y="901"/>
                </a:lnTo>
                <a:lnTo>
                  <a:pt x="1929" y="901"/>
                </a:lnTo>
                <a:lnTo>
                  <a:pt x="1918" y="898"/>
                </a:lnTo>
                <a:lnTo>
                  <a:pt x="1905" y="898"/>
                </a:lnTo>
                <a:lnTo>
                  <a:pt x="1878" y="898"/>
                </a:lnTo>
                <a:lnTo>
                  <a:pt x="1878" y="898"/>
                </a:lnTo>
                <a:lnTo>
                  <a:pt x="1866" y="921"/>
                </a:lnTo>
                <a:lnTo>
                  <a:pt x="1853" y="943"/>
                </a:lnTo>
                <a:lnTo>
                  <a:pt x="1825" y="987"/>
                </a:lnTo>
                <a:lnTo>
                  <a:pt x="1825" y="987"/>
                </a:lnTo>
                <a:lnTo>
                  <a:pt x="1821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00" y="1011"/>
                </a:lnTo>
                <a:lnTo>
                  <a:pt x="1788" y="1023"/>
                </a:lnTo>
                <a:lnTo>
                  <a:pt x="1781" y="1032"/>
                </a:lnTo>
                <a:lnTo>
                  <a:pt x="1781" y="1032"/>
                </a:lnTo>
                <a:lnTo>
                  <a:pt x="1793" y="1014"/>
                </a:lnTo>
                <a:lnTo>
                  <a:pt x="1804" y="997"/>
                </a:lnTo>
                <a:lnTo>
                  <a:pt x="1817" y="980"/>
                </a:lnTo>
                <a:lnTo>
                  <a:pt x="1831" y="966"/>
                </a:lnTo>
                <a:lnTo>
                  <a:pt x="1829" y="962"/>
                </a:lnTo>
                <a:lnTo>
                  <a:pt x="1829" y="962"/>
                </a:lnTo>
                <a:lnTo>
                  <a:pt x="1838" y="949"/>
                </a:lnTo>
                <a:lnTo>
                  <a:pt x="1846" y="936"/>
                </a:lnTo>
                <a:lnTo>
                  <a:pt x="1854" y="922"/>
                </a:lnTo>
                <a:lnTo>
                  <a:pt x="1863" y="908"/>
                </a:lnTo>
                <a:lnTo>
                  <a:pt x="1863" y="908"/>
                </a:lnTo>
                <a:lnTo>
                  <a:pt x="1864" y="904"/>
                </a:lnTo>
                <a:lnTo>
                  <a:pt x="1863" y="903"/>
                </a:lnTo>
                <a:lnTo>
                  <a:pt x="1860" y="903"/>
                </a:lnTo>
                <a:lnTo>
                  <a:pt x="1856" y="905"/>
                </a:lnTo>
                <a:lnTo>
                  <a:pt x="1856" y="905"/>
                </a:lnTo>
                <a:lnTo>
                  <a:pt x="1818" y="941"/>
                </a:lnTo>
                <a:lnTo>
                  <a:pt x="1780" y="977"/>
                </a:lnTo>
                <a:lnTo>
                  <a:pt x="1745" y="1014"/>
                </a:lnTo>
                <a:lnTo>
                  <a:pt x="1711" y="1053"/>
                </a:lnTo>
                <a:lnTo>
                  <a:pt x="1711" y="1053"/>
                </a:lnTo>
                <a:lnTo>
                  <a:pt x="1711" y="1049"/>
                </a:lnTo>
                <a:lnTo>
                  <a:pt x="1711" y="1042"/>
                </a:lnTo>
                <a:lnTo>
                  <a:pt x="1711" y="1040"/>
                </a:lnTo>
                <a:lnTo>
                  <a:pt x="1713" y="1038"/>
                </a:lnTo>
                <a:lnTo>
                  <a:pt x="1714" y="1038"/>
                </a:lnTo>
                <a:lnTo>
                  <a:pt x="1718" y="1039"/>
                </a:lnTo>
                <a:lnTo>
                  <a:pt x="1718" y="1039"/>
                </a:lnTo>
                <a:close/>
                <a:moveTo>
                  <a:pt x="231" y="993"/>
                </a:moveTo>
                <a:lnTo>
                  <a:pt x="231" y="993"/>
                </a:lnTo>
                <a:lnTo>
                  <a:pt x="236" y="990"/>
                </a:lnTo>
                <a:lnTo>
                  <a:pt x="240" y="986"/>
                </a:lnTo>
                <a:lnTo>
                  <a:pt x="248" y="974"/>
                </a:lnTo>
                <a:lnTo>
                  <a:pt x="257" y="964"/>
                </a:lnTo>
                <a:lnTo>
                  <a:pt x="261" y="959"/>
                </a:lnTo>
                <a:lnTo>
                  <a:pt x="267" y="955"/>
                </a:lnTo>
                <a:lnTo>
                  <a:pt x="267" y="955"/>
                </a:lnTo>
                <a:lnTo>
                  <a:pt x="260" y="967"/>
                </a:lnTo>
                <a:lnTo>
                  <a:pt x="254" y="977"/>
                </a:lnTo>
                <a:lnTo>
                  <a:pt x="248" y="988"/>
                </a:lnTo>
                <a:lnTo>
                  <a:pt x="244" y="994"/>
                </a:lnTo>
                <a:lnTo>
                  <a:pt x="237" y="1000"/>
                </a:lnTo>
                <a:lnTo>
                  <a:pt x="237" y="1000"/>
                </a:lnTo>
                <a:lnTo>
                  <a:pt x="245" y="1001"/>
                </a:lnTo>
                <a:lnTo>
                  <a:pt x="255" y="1002"/>
                </a:lnTo>
                <a:lnTo>
                  <a:pt x="275" y="1005"/>
                </a:lnTo>
                <a:lnTo>
                  <a:pt x="275" y="1005"/>
                </a:lnTo>
                <a:lnTo>
                  <a:pt x="286" y="984"/>
                </a:lnTo>
                <a:lnTo>
                  <a:pt x="300" y="966"/>
                </a:lnTo>
                <a:lnTo>
                  <a:pt x="316" y="950"/>
                </a:lnTo>
                <a:lnTo>
                  <a:pt x="333" y="936"/>
                </a:lnTo>
                <a:lnTo>
                  <a:pt x="320" y="941"/>
                </a:lnTo>
                <a:lnTo>
                  <a:pt x="317" y="942"/>
                </a:lnTo>
                <a:lnTo>
                  <a:pt x="316" y="946"/>
                </a:lnTo>
                <a:lnTo>
                  <a:pt x="317" y="942"/>
                </a:lnTo>
                <a:lnTo>
                  <a:pt x="320" y="941"/>
                </a:lnTo>
                <a:lnTo>
                  <a:pt x="320" y="941"/>
                </a:lnTo>
                <a:lnTo>
                  <a:pt x="323" y="934"/>
                </a:lnTo>
                <a:lnTo>
                  <a:pt x="327" y="927"/>
                </a:lnTo>
                <a:lnTo>
                  <a:pt x="335" y="915"/>
                </a:lnTo>
                <a:lnTo>
                  <a:pt x="344" y="903"/>
                </a:lnTo>
                <a:lnTo>
                  <a:pt x="348" y="896"/>
                </a:lnTo>
                <a:lnTo>
                  <a:pt x="351" y="889"/>
                </a:lnTo>
                <a:lnTo>
                  <a:pt x="271" y="962"/>
                </a:lnTo>
                <a:lnTo>
                  <a:pt x="271" y="962"/>
                </a:lnTo>
                <a:lnTo>
                  <a:pt x="279" y="948"/>
                </a:lnTo>
                <a:lnTo>
                  <a:pt x="289" y="935"/>
                </a:lnTo>
                <a:lnTo>
                  <a:pt x="300" y="922"/>
                </a:lnTo>
                <a:lnTo>
                  <a:pt x="312" y="910"/>
                </a:lnTo>
                <a:lnTo>
                  <a:pt x="323" y="900"/>
                </a:lnTo>
                <a:lnTo>
                  <a:pt x="335" y="889"/>
                </a:lnTo>
                <a:lnTo>
                  <a:pt x="362" y="870"/>
                </a:lnTo>
                <a:lnTo>
                  <a:pt x="362" y="870"/>
                </a:lnTo>
                <a:lnTo>
                  <a:pt x="365" y="869"/>
                </a:lnTo>
                <a:lnTo>
                  <a:pt x="369" y="870"/>
                </a:lnTo>
                <a:lnTo>
                  <a:pt x="371" y="872"/>
                </a:lnTo>
                <a:lnTo>
                  <a:pt x="371" y="877"/>
                </a:lnTo>
                <a:lnTo>
                  <a:pt x="371" y="877"/>
                </a:lnTo>
                <a:lnTo>
                  <a:pt x="363" y="893"/>
                </a:lnTo>
                <a:lnTo>
                  <a:pt x="354" y="907"/>
                </a:lnTo>
                <a:lnTo>
                  <a:pt x="344" y="920"/>
                </a:lnTo>
                <a:lnTo>
                  <a:pt x="333" y="929"/>
                </a:lnTo>
                <a:lnTo>
                  <a:pt x="337" y="929"/>
                </a:lnTo>
                <a:lnTo>
                  <a:pt x="292" y="1001"/>
                </a:lnTo>
                <a:lnTo>
                  <a:pt x="292" y="1001"/>
                </a:lnTo>
                <a:lnTo>
                  <a:pt x="290" y="1005"/>
                </a:lnTo>
                <a:lnTo>
                  <a:pt x="290" y="1009"/>
                </a:lnTo>
                <a:lnTo>
                  <a:pt x="292" y="1009"/>
                </a:lnTo>
                <a:lnTo>
                  <a:pt x="293" y="1009"/>
                </a:lnTo>
                <a:lnTo>
                  <a:pt x="296" y="1005"/>
                </a:lnTo>
                <a:lnTo>
                  <a:pt x="296" y="1005"/>
                </a:lnTo>
                <a:lnTo>
                  <a:pt x="297" y="1002"/>
                </a:lnTo>
                <a:lnTo>
                  <a:pt x="299" y="1001"/>
                </a:lnTo>
                <a:lnTo>
                  <a:pt x="300" y="1001"/>
                </a:lnTo>
                <a:lnTo>
                  <a:pt x="302" y="1002"/>
                </a:lnTo>
                <a:lnTo>
                  <a:pt x="303" y="1005"/>
                </a:lnTo>
                <a:lnTo>
                  <a:pt x="303" y="1009"/>
                </a:lnTo>
                <a:lnTo>
                  <a:pt x="303" y="1009"/>
                </a:lnTo>
                <a:lnTo>
                  <a:pt x="309" y="1012"/>
                </a:lnTo>
                <a:lnTo>
                  <a:pt x="314" y="1014"/>
                </a:lnTo>
                <a:lnTo>
                  <a:pt x="320" y="1015"/>
                </a:lnTo>
                <a:lnTo>
                  <a:pt x="327" y="1015"/>
                </a:lnTo>
                <a:lnTo>
                  <a:pt x="392" y="925"/>
                </a:lnTo>
                <a:lnTo>
                  <a:pt x="392" y="925"/>
                </a:lnTo>
                <a:lnTo>
                  <a:pt x="375" y="939"/>
                </a:lnTo>
                <a:lnTo>
                  <a:pt x="358" y="956"/>
                </a:lnTo>
                <a:lnTo>
                  <a:pt x="342" y="972"/>
                </a:lnTo>
                <a:lnTo>
                  <a:pt x="326" y="988"/>
                </a:lnTo>
                <a:lnTo>
                  <a:pt x="324" y="983"/>
                </a:lnTo>
                <a:lnTo>
                  <a:pt x="307" y="998"/>
                </a:lnTo>
                <a:lnTo>
                  <a:pt x="307" y="998"/>
                </a:lnTo>
                <a:lnTo>
                  <a:pt x="307" y="994"/>
                </a:lnTo>
                <a:lnTo>
                  <a:pt x="309" y="991"/>
                </a:lnTo>
                <a:lnTo>
                  <a:pt x="312" y="988"/>
                </a:lnTo>
                <a:lnTo>
                  <a:pt x="313" y="983"/>
                </a:lnTo>
                <a:lnTo>
                  <a:pt x="313" y="983"/>
                </a:lnTo>
                <a:lnTo>
                  <a:pt x="314" y="983"/>
                </a:lnTo>
                <a:lnTo>
                  <a:pt x="317" y="980"/>
                </a:lnTo>
                <a:lnTo>
                  <a:pt x="324" y="974"/>
                </a:lnTo>
                <a:lnTo>
                  <a:pt x="327" y="972"/>
                </a:lnTo>
                <a:lnTo>
                  <a:pt x="328" y="972"/>
                </a:lnTo>
                <a:lnTo>
                  <a:pt x="327" y="976"/>
                </a:lnTo>
                <a:lnTo>
                  <a:pt x="324" y="983"/>
                </a:lnTo>
                <a:lnTo>
                  <a:pt x="324" y="983"/>
                </a:lnTo>
                <a:lnTo>
                  <a:pt x="328" y="980"/>
                </a:lnTo>
                <a:lnTo>
                  <a:pt x="333" y="976"/>
                </a:lnTo>
                <a:lnTo>
                  <a:pt x="338" y="967"/>
                </a:lnTo>
                <a:lnTo>
                  <a:pt x="338" y="964"/>
                </a:lnTo>
                <a:lnTo>
                  <a:pt x="338" y="964"/>
                </a:lnTo>
                <a:lnTo>
                  <a:pt x="340" y="960"/>
                </a:lnTo>
                <a:lnTo>
                  <a:pt x="340" y="960"/>
                </a:lnTo>
                <a:lnTo>
                  <a:pt x="362" y="936"/>
                </a:lnTo>
                <a:lnTo>
                  <a:pt x="386" y="914"/>
                </a:lnTo>
                <a:lnTo>
                  <a:pt x="411" y="893"/>
                </a:lnTo>
                <a:lnTo>
                  <a:pt x="439" y="875"/>
                </a:lnTo>
                <a:lnTo>
                  <a:pt x="439" y="875"/>
                </a:lnTo>
                <a:lnTo>
                  <a:pt x="437" y="882"/>
                </a:lnTo>
                <a:lnTo>
                  <a:pt x="432" y="890"/>
                </a:lnTo>
                <a:lnTo>
                  <a:pt x="421" y="907"/>
                </a:lnTo>
                <a:lnTo>
                  <a:pt x="407" y="922"/>
                </a:lnTo>
                <a:lnTo>
                  <a:pt x="394" y="935"/>
                </a:lnTo>
                <a:lnTo>
                  <a:pt x="394" y="935"/>
                </a:lnTo>
                <a:lnTo>
                  <a:pt x="396" y="939"/>
                </a:lnTo>
                <a:lnTo>
                  <a:pt x="396" y="942"/>
                </a:lnTo>
                <a:lnTo>
                  <a:pt x="392" y="949"/>
                </a:lnTo>
                <a:lnTo>
                  <a:pt x="392" y="949"/>
                </a:lnTo>
                <a:lnTo>
                  <a:pt x="379" y="964"/>
                </a:lnTo>
                <a:lnTo>
                  <a:pt x="366" y="981"/>
                </a:lnTo>
                <a:lnTo>
                  <a:pt x="354" y="1000"/>
                </a:lnTo>
                <a:lnTo>
                  <a:pt x="342" y="1019"/>
                </a:lnTo>
                <a:lnTo>
                  <a:pt x="342" y="1019"/>
                </a:lnTo>
                <a:lnTo>
                  <a:pt x="349" y="1015"/>
                </a:lnTo>
                <a:lnTo>
                  <a:pt x="355" y="1011"/>
                </a:lnTo>
                <a:lnTo>
                  <a:pt x="359" y="1005"/>
                </a:lnTo>
                <a:lnTo>
                  <a:pt x="363" y="1000"/>
                </a:lnTo>
                <a:lnTo>
                  <a:pt x="372" y="988"/>
                </a:lnTo>
                <a:lnTo>
                  <a:pt x="376" y="984"/>
                </a:lnTo>
                <a:lnTo>
                  <a:pt x="383" y="979"/>
                </a:lnTo>
                <a:lnTo>
                  <a:pt x="383" y="979"/>
                </a:lnTo>
                <a:lnTo>
                  <a:pt x="383" y="981"/>
                </a:lnTo>
                <a:lnTo>
                  <a:pt x="382" y="986"/>
                </a:lnTo>
                <a:lnTo>
                  <a:pt x="378" y="991"/>
                </a:lnTo>
                <a:lnTo>
                  <a:pt x="373" y="997"/>
                </a:lnTo>
                <a:lnTo>
                  <a:pt x="372" y="1001"/>
                </a:lnTo>
                <a:lnTo>
                  <a:pt x="372" y="1005"/>
                </a:lnTo>
                <a:lnTo>
                  <a:pt x="372" y="1005"/>
                </a:lnTo>
                <a:lnTo>
                  <a:pt x="371" y="1007"/>
                </a:lnTo>
                <a:lnTo>
                  <a:pt x="368" y="1008"/>
                </a:lnTo>
                <a:lnTo>
                  <a:pt x="362" y="1014"/>
                </a:lnTo>
                <a:lnTo>
                  <a:pt x="361" y="1015"/>
                </a:lnTo>
                <a:lnTo>
                  <a:pt x="361" y="1018"/>
                </a:lnTo>
                <a:lnTo>
                  <a:pt x="362" y="1019"/>
                </a:lnTo>
                <a:lnTo>
                  <a:pt x="366" y="1022"/>
                </a:lnTo>
                <a:lnTo>
                  <a:pt x="366" y="1022"/>
                </a:lnTo>
                <a:lnTo>
                  <a:pt x="380" y="1025"/>
                </a:lnTo>
                <a:lnTo>
                  <a:pt x="394" y="1026"/>
                </a:lnTo>
                <a:lnTo>
                  <a:pt x="421" y="1029"/>
                </a:lnTo>
                <a:lnTo>
                  <a:pt x="421" y="1029"/>
                </a:lnTo>
                <a:lnTo>
                  <a:pt x="424" y="1018"/>
                </a:lnTo>
                <a:lnTo>
                  <a:pt x="430" y="1007"/>
                </a:lnTo>
                <a:lnTo>
                  <a:pt x="437" y="997"/>
                </a:lnTo>
                <a:lnTo>
                  <a:pt x="444" y="987"/>
                </a:lnTo>
                <a:lnTo>
                  <a:pt x="459" y="970"/>
                </a:lnTo>
                <a:lnTo>
                  <a:pt x="465" y="963"/>
                </a:lnTo>
                <a:lnTo>
                  <a:pt x="466" y="957"/>
                </a:lnTo>
                <a:lnTo>
                  <a:pt x="466" y="957"/>
                </a:lnTo>
                <a:lnTo>
                  <a:pt x="479" y="939"/>
                </a:lnTo>
                <a:lnTo>
                  <a:pt x="493" y="921"/>
                </a:lnTo>
                <a:lnTo>
                  <a:pt x="507" y="903"/>
                </a:lnTo>
                <a:lnTo>
                  <a:pt x="514" y="893"/>
                </a:lnTo>
                <a:lnTo>
                  <a:pt x="519" y="880"/>
                </a:lnTo>
                <a:lnTo>
                  <a:pt x="519" y="880"/>
                </a:lnTo>
                <a:lnTo>
                  <a:pt x="500" y="893"/>
                </a:lnTo>
                <a:lnTo>
                  <a:pt x="482" y="905"/>
                </a:lnTo>
                <a:lnTo>
                  <a:pt x="463" y="918"/>
                </a:lnTo>
                <a:lnTo>
                  <a:pt x="446" y="932"/>
                </a:lnTo>
                <a:lnTo>
                  <a:pt x="414" y="960"/>
                </a:lnTo>
                <a:lnTo>
                  <a:pt x="385" y="988"/>
                </a:lnTo>
                <a:lnTo>
                  <a:pt x="385" y="988"/>
                </a:lnTo>
                <a:lnTo>
                  <a:pt x="396" y="972"/>
                </a:lnTo>
                <a:lnTo>
                  <a:pt x="407" y="956"/>
                </a:lnTo>
                <a:lnTo>
                  <a:pt x="420" y="942"/>
                </a:lnTo>
                <a:lnTo>
                  <a:pt x="435" y="928"/>
                </a:lnTo>
                <a:lnTo>
                  <a:pt x="451" y="915"/>
                </a:lnTo>
                <a:lnTo>
                  <a:pt x="467" y="903"/>
                </a:lnTo>
                <a:lnTo>
                  <a:pt x="503" y="880"/>
                </a:lnTo>
                <a:lnTo>
                  <a:pt x="503" y="880"/>
                </a:lnTo>
                <a:lnTo>
                  <a:pt x="480" y="875"/>
                </a:lnTo>
                <a:lnTo>
                  <a:pt x="458" y="870"/>
                </a:lnTo>
                <a:lnTo>
                  <a:pt x="434" y="868"/>
                </a:lnTo>
                <a:lnTo>
                  <a:pt x="408" y="868"/>
                </a:lnTo>
                <a:lnTo>
                  <a:pt x="359" y="865"/>
                </a:lnTo>
                <a:lnTo>
                  <a:pt x="335" y="862"/>
                </a:lnTo>
                <a:lnTo>
                  <a:pt x="313" y="859"/>
                </a:lnTo>
                <a:lnTo>
                  <a:pt x="313" y="859"/>
                </a:lnTo>
                <a:lnTo>
                  <a:pt x="307" y="872"/>
                </a:lnTo>
                <a:lnTo>
                  <a:pt x="297" y="887"/>
                </a:lnTo>
                <a:lnTo>
                  <a:pt x="278" y="914"/>
                </a:lnTo>
                <a:lnTo>
                  <a:pt x="278" y="914"/>
                </a:lnTo>
                <a:lnTo>
                  <a:pt x="252" y="952"/>
                </a:lnTo>
                <a:lnTo>
                  <a:pt x="240" y="973"/>
                </a:lnTo>
                <a:lnTo>
                  <a:pt x="234" y="983"/>
                </a:lnTo>
                <a:lnTo>
                  <a:pt x="231" y="993"/>
                </a:lnTo>
                <a:lnTo>
                  <a:pt x="231" y="993"/>
                </a:lnTo>
                <a:close/>
                <a:moveTo>
                  <a:pt x="992" y="986"/>
                </a:moveTo>
                <a:lnTo>
                  <a:pt x="992" y="986"/>
                </a:lnTo>
                <a:lnTo>
                  <a:pt x="1021" y="956"/>
                </a:lnTo>
                <a:lnTo>
                  <a:pt x="1037" y="942"/>
                </a:lnTo>
                <a:lnTo>
                  <a:pt x="1053" y="928"/>
                </a:lnTo>
                <a:lnTo>
                  <a:pt x="1070" y="914"/>
                </a:lnTo>
                <a:lnTo>
                  <a:pt x="1089" y="901"/>
                </a:lnTo>
                <a:lnTo>
                  <a:pt x="1110" y="890"/>
                </a:lnTo>
                <a:lnTo>
                  <a:pt x="1131" y="879"/>
                </a:lnTo>
                <a:lnTo>
                  <a:pt x="1131" y="879"/>
                </a:lnTo>
                <a:lnTo>
                  <a:pt x="1129" y="890"/>
                </a:lnTo>
                <a:lnTo>
                  <a:pt x="1127" y="901"/>
                </a:lnTo>
                <a:lnTo>
                  <a:pt x="1122" y="911"/>
                </a:lnTo>
                <a:lnTo>
                  <a:pt x="1115" y="921"/>
                </a:lnTo>
                <a:lnTo>
                  <a:pt x="1108" y="931"/>
                </a:lnTo>
                <a:lnTo>
                  <a:pt x="1101" y="938"/>
                </a:lnTo>
                <a:lnTo>
                  <a:pt x="1090" y="950"/>
                </a:lnTo>
                <a:lnTo>
                  <a:pt x="1093" y="949"/>
                </a:lnTo>
                <a:lnTo>
                  <a:pt x="1090" y="950"/>
                </a:lnTo>
                <a:lnTo>
                  <a:pt x="1090" y="950"/>
                </a:lnTo>
                <a:lnTo>
                  <a:pt x="1075" y="973"/>
                </a:lnTo>
                <a:lnTo>
                  <a:pt x="1056" y="998"/>
                </a:lnTo>
                <a:lnTo>
                  <a:pt x="1039" y="1022"/>
                </a:lnTo>
                <a:lnTo>
                  <a:pt x="1024" y="1046"/>
                </a:lnTo>
                <a:lnTo>
                  <a:pt x="1024" y="1046"/>
                </a:lnTo>
                <a:lnTo>
                  <a:pt x="1032" y="1045"/>
                </a:lnTo>
                <a:lnTo>
                  <a:pt x="1037" y="1043"/>
                </a:lnTo>
                <a:lnTo>
                  <a:pt x="1037" y="1042"/>
                </a:lnTo>
                <a:lnTo>
                  <a:pt x="1035" y="1042"/>
                </a:lnTo>
                <a:lnTo>
                  <a:pt x="1030" y="1043"/>
                </a:lnTo>
                <a:lnTo>
                  <a:pt x="1030" y="1043"/>
                </a:lnTo>
                <a:lnTo>
                  <a:pt x="1042" y="1032"/>
                </a:lnTo>
                <a:lnTo>
                  <a:pt x="1053" y="1019"/>
                </a:lnTo>
                <a:lnTo>
                  <a:pt x="1065" y="1007"/>
                </a:lnTo>
                <a:lnTo>
                  <a:pt x="1070" y="1002"/>
                </a:lnTo>
                <a:lnTo>
                  <a:pt x="1077" y="998"/>
                </a:lnTo>
                <a:lnTo>
                  <a:pt x="1082" y="994"/>
                </a:lnTo>
                <a:lnTo>
                  <a:pt x="1083" y="991"/>
                </a:lnTo>
                <a:lnTo>
                  <a:pt x="1083" y="991"/>
                </a:lnTo>
                <a:lnTo>
                  <a:pt x="1084" y="988"/>
                </a:lnTo>
                <a:lnTo>
                  <a:pt x="1084" y="986"/>
                </a:lnTo>
                <a:lnTo>
                  <a:pt x="1084" y="986"/>
                </a:lnTo>
                <a:lnTo>
                  <a:pt x="1094" y="974"/>
                </a:lnTo>
                <a:lnTo>
                  <a:pt x="1104" y="964"/>
                </a:lnTo>
                <a:lnTo>
                  <a:pt x="1125" y="943"/>
                </a:lnTo>
                <a:lnTo>
                  <a:pt x="1125" y="943"/>
                </a:lnTo>
                <a:lnTo>
                  <a:pt x="1143" y="927"/>
                </a:lnTo>
                <a:lnTo>
                  <a:pt x="1164" y="908"/>
                </a:lnTo>
                <a:lnTo>
                  <a:pt x="1176" y="900"/>
                </a:lnTo>
                <a:lnTo>
                  <a:pt x="1187" y="891"/>
                </a:lnTo>
                <a:lnTo>
                  <a:pt x="1200" y="886"/>
                </a:lnTo>
                <a:lnTo>
                  <a:pt x="1212" y="879"/>
                </a:lnTo>
                <a:lnTo>
                  <a:pt x="1212" y="879"/>
                </a:lnTo>
                <a:lnTo>
                  <a:pt x="1209" y="887"/>
                </a:lnTo>
                <a:lnTo>
                  <a:pt x="1205" y="896"/>
                </a:lnTo>
                <a:lnTo>
                  <a:pt x="1193" y="911"/>
                </a:lnTo>
                <a:lnTo>
                  <a:pt x="1181" y="924"/>
                </a:lnTo>
                <a:lnTo>
                  <a:pt x="1177" y="927"/>
                </a:lnTo>
                <a:lnTo>
                  <a:pt x="1174" y="927"/>
                </a:lnTo>
                <a:lnTo>
                  <a:pt x="1174" y="927"/>
                </a:lnTo>
                <a:lnTo>
                  <a:pt x="1173" y="927"/>
                </a:lnTo>
                <a:lnTo>
                  <a:pt x="1170" y="927"/>
                </a:lnTo>
                <a:lnTo>
                  <a:pt x="1167" y="929"/>
                </a:lnTo>
                <a:lnTo>
                  <a:pt x="1166" y="934"/>
                </a:lnTo>
                <a:lnTo>
                  <a:pt x="1166" y="938"/>
                </a:lnTo>
                <a:lnTo>
                  <a:pt x="1172" y="939"/>
                </a:lnTo>
                <a:lnTo>
                  <a:pt x="1172" y="939"/>
                </a:lnTo>
                <a:lnTo>
                  <a:pt x="1143" y="972"/>
                </a:lnTo>
                <a:lnTo>
                  <a:pt x="1131" y="988"/>
                </a:lnTo>
                <a:lnTo>
                  <a:pt x="1120" y="1007"/>
                </a:lnTo>
                <a:lnTo>
                  <a:pt x="1186" y="942"/>
                </a:lnTo>
                <a:lnTo>
                  <a:pt x="1186" y="942"/>
                </a:lnTo>
                <a:lnTo>
                  <a:pt x="1204" y="925"/>
                </a:lnTo>
                <a:lnTo>
                  <a:pt x="1225" y="907"/>
                </a:lnTo>
                <a:lnTo>
                  <a:pt x="1247" y="891"/>
                </a:lnTo>
                <a:lnTo>
                  <a:pt x="1259" y="886"/>
                </a:lnTo>
                <a:lnTo>
                  <a:pt x="1270" y="880"/>
                </a:lnTo>
                <a:lnTo>
                  <a:pt x="1270" y="880"/>
                </a:lnTo>
                <a:lnTo>
                  <a:pt x="1274" y="882"/>
                </a:lnTo>
                <a:lnTo>
                  <a:pt x="1278" y="883"/>
                </a:lnTo>
                <a:lnTo>
                  <a:pt x="1281" y="886"/>
                </a:lnTo>
                <a:lnTo>
                  <a:pt x="1281" y="887"/>
                </a:lnTo>
                <a:lnTo>
                  <a:pt x="1281" y="889"/>
                </a:lnTo>
                <a:lnTo>
                  <a:pt x="1198" y="1004"/>
                </a:lnTo>
                <a:lnTo>
                  <a:pt x="1198" y="1004"/>
                </a:lnTo>
                <a:lnTo>
                  <a:pt x="1214" y="986"/>
                </a:lnTo>
                <a:lnTo>
                  <a:pt x="1231" y="969"/>
                </a:lnTo>
                <a:lnTo>
                  <a:pt x="1247" y="953"/>
                </a:lnTo>
                <a:lnTo>
                  <a:pt x="1264" y="938"/>
                </a:lnTo>
                <a:lnTo>
                  <a:pt x="1283" y="922"/>
                </a:lnTo>
                <a:lnTo>
                  <a:pt x="1301" y="908"/>
                </a:lnTo>
                <a:lnTo>
                  <a:pt x="1319" y="896"/>
                </a:lnTo>
                <a:lnTo>
                  <a:pt x="1339" y="883"/>
                </a:lnTo>
                <a:lnTo>
                  <a:pt x="1339" y="883"/>
                </a:lnTo>
                <a:lnTo>
                  <a:pt x="1342" y="883"/>
                </a:lnTo>
                <a:lnTo>
                  <a:pt x="1343" y="883"/>
                </a:lnTo>
                <a:lnTo>
                  <a:pt x="1344" y="884"/>
                </a:lnTo>
                <a:lnTo>
                  <a:pt x="1346" y="887"/>
                </a:lnTo>
                <a:lnTo>
                  <a:pt x="1347" y="893"/>
                </a:lnTo>
                <a:lnTo>
                  <a:pt x="1347" y="896"/>
                </a:lnTo>
                <a:lnTo>
                  <a:pt x="1285" y="991"/>
                </a:lnTo>
                <a:lnTo>
                  <a:pt x="1285" y="991"/>
                </a:lnTo>
                <a:lnTo>
                  <a:pt x="1315" y="963"/>
                </a:lnTo>
                <a:lnTo>
                  <a:pt x="1344" y="935"/>
                </a:lnTo>
                <a:lnTo>
                  <a:pt x="1377" y="907"/>
                </a:lnTo>
                <a:lnTo>
                  <a:pt x="1394" y="894"/>
                </a:lnTo>
                <a:lnTo>
                  <a:pt x="1410" y="882"/>
                </a:lnTo>
                <a:lnTo>
                  <a:pt x="1410" y="882"/>
                </a:lnTo>
                <a:lnTo>
                  <a:pt x="1367" y="879"/>
                </a:lnTo>
                <a:lnTo>
                  <a:pt x="1323" y="877"/>
                </a:lnTo>
                <a:lnTo>
                  <a:pt x="1235" y="877"/>
                </a:lnTo>
                <a:lnTo>
                  <a:pt x="1149" y="877"/>
                </a:lnTo>
                <a:lnTo>
                  <a:pt x="1107" y="877"/>
                </a:lnTo>
                <a:lnTo>
                  <a:pt x="1065" y="877"/>
                </a:lnTo>
                <a:lnTo>
                  <a:pt x="1065" y="877"/>
                </a:lnTo>
                <a:lnTo>
                  <a:pt x="1059" y="889"/>
                </a:lnTo>
                <a:lnTo>
                  <a:pt x="1052" y="900"/>
                </a:lnTo>
                <a:lnTo>
                  <a:pt x="1035" y="922"/>
                </a:lnTo>
                <a:lnTo>
                  <a:pt x="1032" y="925"/>
                </a:lnTo>
                <a:lnTo>
                  <a:pt x="1032" y="925"/>
                </a:lnTo>
                <a:lnTo>
                  <a:pt x="1024" y="941"/>
                </a:lnTo>
                <a:lnTo>
                  <a:pt x="1013" y="956"/>
                </a:lnTo>
                <a:lnTo>
                  <a:pt x="992" y="986"/>
                </a:lnTo>
                <a:lnTo>
                  <a:pt x="992" y="986"/>
                </a:lnTo>
                <a:close/>
                <a:moveTo>
                  <a:pt x="1617" y="898"/>
                </a:moveTo>
                <a:lnTo>
                  <a:pt x="1617" y="898"/>
                </a:lnTo>
                <a:lnTo>
                  <a:pt x="1593" y="917"/>
                </a:lnTo>
                <a:lnTo>
                  <a:pt x="1571" y="935"/>
                </a:lnTo>
                <a:lnTo>
                  <a:pt x="1548" y="953"/>
                </a:lnTo>
                <a:lnTo>
                  <a:pt x="1527" y="974"/>
                </a:lnTo>
                <a:lnTo>
                  <a:pt x="1507" y="994"/>
                </a:lnTo>
                <a:lnTo>
                  <a:pt x="1488" y="1016"/>
                </a:lnTo>
                <a:lnTo>
                  <a:pt x="1469" y="1039"/>
                </a:lnTo>
                <a:lnTo>
                  <a:pt x="1451" y="1063"/>
                </a:lnTo>
                <a:lnTo>
                  <a:pt x="1451" y="1063"/>
                </a:lnTo>
                <a:lnTo>
                  <a:pt x="1509" y="1066"/>
                </a:lnTo>
                <a:lnTo>
                  <a:pt x="1535" y="1067"/>
                </a:lnTo>
                <a:lnTo>
                  <a:pt x="1562" y="1066"/>
                </a:lnTo>
                <a:lnTo>
                  <a:pt x="1562" y="1066"/>
                </a:lnTo>
                <a:lnTo>
                  <a:pt x="1594" y="1026"/>
                </a:lnTo>
                <a:lnTo>
                  <a:pt x="1628" y="987"/>
                </a:lnTo>
                <a:lnTo>
                  <a:pt x="1645" y="967"/>
                </a:lnTo>
                <a:lnTo>
                  <a:pt x="1661" y="946"/>
                </a:lnTo>
                <a:lnTo>
                  <a:pt x="1675" y="925"/>
                </a:lnTo>
                <a:lnTo>
                  <a:pt x="1687" y="904"/>
                </a:lnTo>
                <a:lnTo>
                  <a:pt x="1687" y="904"/>
                </a:lnTo>
                <a:lnTo>
                  <a:pt x="1663" y="920"/>
                </a:lnTo>
                <a:lnTo>
                  <a:pt x="1639" y="936"/>
                </a:lnTo>
                <a:lnTo>
                  <a:pt x="1616" y="953"/>
                </a:lnTo>
                <a:lnTo>
                  <a:pt x="1594" y="973"/>
                </a:lnTo>
                <a:lnTo>
                  <a:pt x="1572" y="993"/>
                </a:lnTo>
                <a:lnTo>
                  <a:pt x="1552" y="1012"/>
                </a:lnTo>
                <a:lnTo>
                  <a:pt x="1533" y="1033"/>
                </a:lnTo>
                <a:lnTo>
                  <a:pt x="1513" y="1054"/>
                </a:lnTo>
                <a:lnTo>
                  <a:pt x="1513" y="1054"/>
                </a:lnTo>
                <a:lnTo>
                  <a:pt x="1541" y="1015"/>
                </a:lnTo>
                <a:lnTo>
                  <a:pt x="1571" y="974"/>
                </a:lnTo>
                <a:lnTo>
                  <a:pt x="1602" y="934"/>
                </a:lnTo>
                <a:lnTo>
                  <a:pt x="1632" y="891"/>
                </a:lnTo>
                <a:lnTo>
                  <a:pt x="1632" y="891"/>
                </a:lnTo>
                <a:lnTo>
                  <a:pt x="1617" y="898"/>
                </a:lnTo>
                <a:lnTo>
                  <a:pt x="1617" y="898"/>
                </a:lnTo>
                <a:close/>
                <a:moveTo>
                  <a:pt x="2529" y="905"/>
                </a:moveTo>
                <a:lnTo>
                  <a:pt x="2529" y="905"/>
                </a:lnTo>
                <a:lnTo>
                  <a:pt x="2512" y="918"/>
                </a:lnTo>
                <a:lnTo>
                  <a:pt x="2495" y="931"/>
                </a:lnTo>
                <a:lnTo>
                  <a:pt x="2480" y="945"/>
                </a:lnTo>
                <a:lnTo>
                  <a:pt x="2464" y="959"/>
                </a:lnTo>
                <a:lnTo>
                  <a:pt x="2436" y="988"/>
                </a:lnTo>
                <a:lnTo>
                  <a:pt x="2422" y="1001"/>
                </a:lnTo>
                <a:lnTo>
                  <a:pt x="2407" y="1014"/>
                </a:lnTo>
                <a:lnTo>
                  <a:pt x="2407" y="1014"/>
                </a:lnTo>
                <a:lnTo>
                  <a:pt x="2393" y="1028"/>
                </a:lnTo>
                <a:lnTo>
                  <a:pt x="2380" y="1045"/>
                </a:lnTo>
                <a:lnTo>
                  <a:pt x="2369" y="1061"/>
                </a:lnTo>
                <a:lnTo>
                  <a:pt x="2356" y="1077"/>
                </a:lnTo>
                <a:lnTo>
                  <a:pt x="2356" y="1077"/>
                </a:lnTo>
                <a:lnTo>
                  <a:pt x="2388" y="1077"/>
                </a:lnTo>
                <a:lnTo>
                  <a:pt x="2419" y="1077"/>
                </a:lnTo>
                <a:lnTo>
                  <a:pt x="2480" y="1074"/>
                </a:lnTo>
                <a:lnTo>
                  <a:pt x="2480" y="1074"/>
                </a:lnTo>
                <a:lnTo>
                  <a:pt x="2498" y="1046"/>
                </a:lnTo>
                <a:lnTo>
                  <a:pt x="2518" y="1019"/>
                </a:lnTo>
                <a:lnTo>
                  <a:pt x="2557" y="966"/>
                </a:lnTo>
                <a:lnTo>
                  <a:pt x="2560" y="964"/>
                </a:lnTo>
                <a:lnTo>
                  <a:pt x="2563" y="962"/>
                </a:lnTo>
                <a:lnTo>
                  <a:pt x="2564" y="960"/>
                </a:lnTo>
                <a:lnTo>
                  <a:pt x="2567" y="957"/>
                </a:lnTo>
                <a:lnTo>
                  <a:pt x="2567" y="957"/>
                </a:lnTo>
                <a:lnTo>
                  <a:pt x="2568" y="953"/>
                </a:lnTo>
                <a:lnTo>
                  <a:pt x="2570" y="952"/>
                </a:lnTo>
                <a:lnTo>
                  <a:pt x="2571" y="952"/>
                </a:lnTo>
                <a:lnTo>
                  <a:pt x="2571" y="952"/>
                </a:lnTo>
                <a:lnTo>
                  <a:pt x="2573" y="948"/>
                </a:lnTo>
                <a:lnTo>
                  <a:pt x="2573" y="948"/>
                </a:lnTo>
                <a:lnTo>
                  <a:pt x="2575" y="942"/>
                </a:lnTo>
                <a:lnTo>
                  <a:pt x="2581" y="938"/>
                </a:lnTo>
                <a:lnTo>
                  <a:pt x="2585" y="935"/>
                </a:lnTo>
                <a:lnTo>
                  <a:pt x="2591" y="932"/>
                </a:lnTo>
                <a:lnTo>
                  <a:pt x="2591" y="932"/>
                </a:lnTo>
                <a:lnTo>
                  <a:pt x="2591" y="931"/>
                </a:lnTo>
                <a:lnTo>
                  <a:pt x="2591" y="928"/>
                </a:lnTo>
                <a:lnTo>
                  <a:pt x="2592" y="924"/>
                </a:lnTo>
                <a:lnTo>
                  <a:pt x="2592" y="920"/>
                </a:lnTo>
                <a:lnTo>
                  <a:pt x="2591" y="920"/>
                </a:lnTo>
                <a:lnTo>
                  <a:pt x="2589" y="921"/>
                </a:lnTo>
                <a:lnTo>
                  <a:pt x="2589" y="921"/>
                </a:lnTo>
                <a:lnTo>
                  <a:pt x="2554" y="949"/>
                </a:lnTo>
                <a:lnTo>
                  <a:pt x="2519" y="979"/>
                </a:lnTo>
                <a:lnTo>
                  <a:pt x="2487" y="1011"/>
                </a:lnTo>
                <a:lnTo>
                  <a:pt x="2456" y="1043"/>
                </a:lnTo>
                <a:lnTo>
                  <a:pt x="2456" y="1043"/>
                </a:lnTo>
                <a:lnTo>
                  <a:pt x="2450" y="1052"/>
                </a:lnTo>
                <a:lnTo>
                  <a:pt x="2445" y="1060"/>
                </a:lnTo>
                <a:lnTo>
                  <a:pt x="2440" y="1064"/>
                </a:lnTo>
                <a:lnTo>
                  <a:pt x="2436" y="1067"/>
                </a:lnTo>
                <a:lnTo>
                  <a:pt x="2431" y="1068"/>
                </a:lnTo>
                <a:lnTo>
                  <a:pt x="2424" y="1068"/>
                </a:lnTo>
                <a:lnTo>
                  <a:pt x="2424" y="1068"/>
                </a:lnTo>
                <a:lnTo>
                  <a:pt x="2443" y="1035"/>
                </a:lnTo>
                <a:lnTo>
                  <a:pt x="2464" y="1002"/>
                </a:lnTo>
                <a:lnTo>
                  <a:pt x="2487" y="972"/>
                </a:lnTo>
                <a:lnTo>
                  <a:pt x="2508" y="942"/>
                </a:lnTo>
                <a:lnTo>
                  <a:pt x="2508" y="942"/>
                </a:lnTo>
                <a:lnTo>
                  <a:pt x="2509" y="938"/>
                </a:lnTo>
                <a:lnTo>
                  <a:pt x="2512" y="934"/>
                </a:lnTo>
                <a:lnTo>
                  <a:pt x="2519" y="927"/>
                </a:lnTo>
                <a:lnTo>
                  <a:pt x="2522" y="924"/>
                </a:lnTo>
                <a:lnTo>
                  <a:pt x="2526" y="920"/>
                </a:lnTo>
                <a:lnTo>
                  <a:pt x="2528" y="912"/>
                </a:lnTo>
                <a:lnTo>
                  <a:pt x="2529" y="905"/>
                </a:lnTo>
                <a:lnTo>
                  <a:pt x="2529" y="905"/>
                </a:lnTo>
                <a:close/>
                <a:moveTo>
                  <a:pt x="2329" y="969"/>
                </a:moveTo>
                <a:lnTo>
                  <a:pt x="2332" y="964"/>
                </a:lnTo>
                <a:lnTo>
                  <a:pt x="2334" y="962"/>
                </a:lnTo>
                <a:lnTo>
                  <a:pt x="2336" y="957"/>
                </a:lnTo>
                <a:lnTo>
                  <a:pt x="2336" y="957"/>
                </a:lnTo>
                <a:lnTo>
                  <a:pt x="2338" y="953"/>
                </a:lnTo>
                <a:lnTo>
                  <a:pt x="2339" y="952"/>
                </a:lnTo>
                <a:lnTo>
                  <a:pt x="2341" y="950"/>
                </a:lnTo>
                <a:lnTo>
                  <a:pt x="2341" y="950"/>
                </a:lnTo>
                <a:lnTo>
                  <a:pt x="2345" y="945"/>
                </a:lnTo>
                <a:lnTo>
                  <a:pt x="2350" y="939"/>
                </a:lnTo>
                <a:lnTo>
                  <a:pt x="2352" y="936"/>
                </a:lnTo>
                <a:lnTo>
                  <a:pt x="2353" y="932"/>
                </a:lnTo>
                <a:lnTo>
                  <a:pt x="2355" y="929"/>
                </a:lnTo>
                <a:lnTo>
                  <a:pt x="2353" y="927"/>
                </a:lnTo>
                <a:lnTo>
                  <a:pt x="2353" y="927"/>
                </a:lnTo>
                <a:lnTo>
                  <a:pt x="2314" y="962"/>
                </a:lnTo>
                <a:lnTo>
                  <a:pt x="2277" y="1000"/>
                </a:lnTo>
                <a:lnTo>
                  <a:pt x="2242" y="1039"/>
                </a:lnTo>
                <a:lnTo>
                  <a:pt x="2209" y="1081"/>
                </a:lnTo>
                <a:lnTo>
                  <a:pt x="2343" y="1077"/>
                </a:lnTo>
                <a:lnTo>
                  <a:pt x="2343" y="1077"/>
                </a:lnTo>
                <a:lnTo>
                  <a:pt x="2358" y="1050"/>
                </a:lnTo>
                <a:lnTo>
                  <a:pt x="2372" y="1026"/>
                </a:lnTo>
                <a:lnTo>
                  <a:pt x="2387" y="1004"/>
                </a:lnTo>
                <a:lnTo>
                  <a:pt x="2402" y="984"/>
                </a:lnTo>
                <a:lnTo>
                  <a:pt x="2405" y="984"/>
                </a:lnTo>
                <a:lnTo>
                  <a:pt x="2418" y="969"/>
                </a:lnTo>
                <a:lnTo>
                  <a:pt x="2418" y="969"/>
                </a:lnTo>
                <a:lnTo>
                  <a:pt x="2418" y="964"/>
                </a:lnTo>
                <a:lnTo>
                  <a:pt x="2418" y="964"/>
                </a:lnTo>
                <a:lnTo>
                  <a:pt x="2425" y="956"/>
                </a:lnTo>
                <a:lnTo>
                  <a:pt x="2429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33" y="950"/>
                </a:lnTo>
                <a:lnTo>
                  <a:pt x="2432" y="952"/>
                </a:lnTo>
                <a:lnTo>
                  <a:pt x="2431" y="955"/>
                </a:lnTo>
                <a:lnTo>
                  <a:pt x="2429" y="957"/>
                </a:lnTo>
                <a:lnTo>
                  <a:pt x="2429" y="957"/>
                </a:lnTo>
                <a:lnTo>
                  <a:pt x="2432" y="957"/>
                </a:lnTo>
                <a:lnTo>
                  <a:pt x="2435" y="956"/>
                </a:lnTo>
                <a:lnTo>
                  <a:pt x="2436" y="953"/>
                </a:lnTo>
                <a:lnTo>
                  <a:pt x="2438" y="950"/>
                </a:lnTo>
                <a:lnTo>
                  <a:pt x="2438" y="950"/>
                </a:lnTo>
                <a:lnTo>
                  <a:pt x="2439" y="943"/>
                </a:lnTo>
                <a:lnTo>
                  <a:pt x="2442" y="936"/>
                </a:lnTo>
                <a:lnTo>
                  <a:pt x="2446" y="929"/>
                </a:lnTo>
                <a:lnTo>
                  <a:pt x="2449" y="921"/>
                </a:lnTo>
                <a:lnTo>
                  <a:pt x="2449" y="921"/>
                </a:lnTo>
                <a:lnTo>
                  <a:pt x="2402" y="956"/>
                </a:lnTo>
                <a:lnTo>
                  <a:pt x="2356" y="993"/>
                </a:lnTo>
                <a:lnTo>
                  <a:pt x="2334" y="1011"/>
                </a:lnTo>
                <a:lnTo>
                  <a:pt x="2311" y="1031"/>
                </a:lnTo>
                <a:lnTo>
                  <a:pt x="2291" y="1052"/>
                </a:lnTo>
                <a:lnTo>
                  <a:pt x="2272" y="1073"/>
                </a:lnTo>
                <a:lnTo>
                  <a:pt x="2272" y="1073"/>
                </a:lnTo>
                <a:lnTo>
                  <a:pt x="2270" y="1074"/>
                </a:lnTo>
                <a:lnTo>
                  <a:pt x="2270" y="1073"/>
                </a:lnTo>
                <a:lnTo>
                  <a:pt x="2269" y="1068"/>
                </a:lnTo>
                <a:lnTo>
                  <a:pt x="2268" y="1064"/>
                </a:lnTo>
                <a:lnTo>
                  <a:pt x="2269" y="1060"/>
                </a:lnTo>
                <a:lnTo>
                  <a:pt x="2269" y="1060"/>
                </a:lnTo>
                <a:lnTo>
                  <a:pt x="2282" y="1036"/>
                </a:lnTo>
                <a:lnTo>
                  <a:pt x="2296" y="1014"/>
                </a:lnTo>
                <a:lnTo>
                  <a:pt x="2327" y="970"/>
                </a:lnTo>
                <a:lnTo>
                  <a:pt x="2329" y="969"/>
                </a:lnTo>
                <a:close/>
                <a:moveTo>
                  <a:pt x="1899" y="1078"/>
                </a:moveTo>
                <a:lnTo>
                  <a:pt x="1899" y="1078"/>
                </a:lnTo>
                <a:lnTo>
                  <a:pt x="1904" y="1078"/>
                </a:lnTo>
                <a:lnTo>
                  <a:pt x="1908" y="1075"/>
                </a:lnTo>
                <a:lnTo>
                  <a:pt x="1911" y="1074"/>
                </a:lnTo>
                <a:lnTo>
                  <a:pt x="1912" y="1071"/>
                </a:lnTo>
                <a:lnTo>
                  <a:pt x="1916" y="1066"/>
                </a:lnTo>
                <a:lnTo>
                  <a:pt x="1918" y="1064"/>
                </a:lnTo>
                <a:lnTo>
                  <a:pt x="1919" y="1064"/>
                </a:lnTo>
                <a:lnTo>
                  <a:pt x="1919" y="1064"/>
                </a:lnTo>
                <a:lnTo>
                  <a:pt x="1922" y="1066"/>
                </a:lnTo>
                <a:lnTo>
                  <a:pt x="1923" y="1067"/>
                </a:lnTo>
                <a:lnTo>
                  <a:pt x="1923" y="1068"/>
                </a:lnTo>
                <a:lnTo>
                  <a:pt x="1922" y="1071"/>
                </a:lnTo>
                <a:lnTo>
                  <a:pt x="1912" y="1080"/>
                </a:lnTo>
                <a:lnTo>
                  <a:pt x="1912" y="1080"/>
                </a:lnTo>
                <a:lnTo>
                  <a:pt x="1919" y="1078"/>
                </a:lnTo>
                <a:lnTo>
                  <a:pt x="1926" y="1080"/>
                </a:lnTo>
                <a:lnTo>
                  <a:pt x="1942" y="1081"/>
                </a:lnTo>
                <a:lnTo>
                  <a:pt x="1954" y="1081"/>
                </a:lnTo>
                <a:lnTo>
                  <a:pt x="1960" y="1080"/>
                </a:lnTo>
                <a:lnTo>
                  <a:pt x="1963" y="1078"/>
                </a:lnTo>
                <a:lnTo>
                  <a:pt x="1963" y="1078"/>
                </a:lnTo>
                <a:lnTo>
                  <a:pt x="2032" y="994"/>
                </a:lnTo>
                <a:lnTo>
                  <a:pt x="2067" y="953"/>
                </a:lnTo>
                <a:lnTo>
                  <a:pt x="2099" y="910"/>
                </a:lnTo>
                <a:lnTo>
                  <a:pt x="2099" y="910"/>
                </a:lnTo>
                <a:lnTo>
                  <a:pt x="2084" y="915"/>
                </a:lnTo>
                <a:lnTo>
                  <a:pt x="2076" y="918"/>
                </a:lnTo>
                <a:lnTo>
                  <a:pt x="2071" y="922"/>
                </a:lnTo>
                <a:lnTo>
                  <a:pt x="1923" y="1057"/>
                </a:lnTo>
                <a:lnTo>
                  <a:pt x="1923" y="1057"/>
                </a:lnTo>
                <a:lnTo>
                  <a:pt x="1958" y="1018"/>
                </a:lnTo>
                <a:lnTo>
                  <a:pt x="1995" y="979"/>
                </a:lnTo>
                <a:lnTo>
                  <a:pt x="2034" y="942"/>
                </a:lnTo>
                <a:lnTo>
                  <a:pt x="2055" y="925"/>
                </a:lnTo>
                <a:lnTo>
                  <a:pt x="2075" y="908"/>
                </a:lnTo>
                <a:lnTo>
                  <a:pt x="2075" y="908"/>
                </a:lnTo>
                <a:lnTo>
                  <a:pt x="2064" y="905"/>
                </a:lnTo>
                <a:lnTo>
                  <a:pt x="2053" y="904"/>
                </a:lnTo>
                <a:lnTo>
                  <a:pt x="2029" y="905"/>
                </a:lnTo>
                <a:lnTo>
                  <a:pt x="2029" y="905"/>
                </a:lnTo>
                <a:lnTo>
                  <a:pt x="2023" y="915"/>
                </a:lnTo>
                <a:lnTo>
                  <a:pt x="2016" y="924"/>
                </a:lnTo>
                <a:lnTo>
                  <a:pt x="2010" y="932"/>
                </a:lnTo>
                <a:lnTo>
                  <a:pt x="2005" y="941"/>
                </a:lnTo>
                <a:lnTo>
                  <a:pt x="2003" y="943"/>
                </a:lnTo>
                <a:lnTo>
                  <a:pt x="2003" y="943"/>
                </a:lnTo>
                <a:lnTo>
                  <a:pt x="1978" y="977"/>
                </a:lnTo>
                <a:lnTo>
                  <a:pt x="1951" y="1009"/>
                </a:lnTo>
                <a:lnTo>
                  <a:pt x="1925" y="1043"/>
                </a:lnTo>
                <a:lnTo>
                  <a:pt x="1899" y="1078"/>
                </a:lnTo>
                <a:lnTo>
                  <a:pt x="1899" y="1078"/>
                </a:lnTo>
                <a:close/>
                <a:moveTo>
                  <a:pt x="248" y="839"/>
                </a:moveTo>
                <a:lnTo>
                  <a:pt x="248" y="839"/>
                </a:lnTo>
                <a:lnTo>
                  <a:pt x="243" y="858"/>
                </a:lnTo>
                <a:lnTo>
                  <a:pt x="234" y="877"/>
                </a:lnTo>
                <a:lnTo>
                  <a:pt x="224" y="894"/>
                </a:lnTo>
                <a:lnTo>
                  <a:pt x="213" y="912"/>
                </a:lnTo>
                <a:lnTo>
                  <a:pt x="191" y="945"/>
                </a:lnTo>
                <a:lnTo>
                  <a:pt x="168" y="977"/>
                </a:lnTo>
                <a:lnTo>
                  <a:pt x="168" y="977"/>
                </a:lnTo>
                <a:lnTo>
                  <a:pt x="177" y="970"/>
                </a:lnTo>
                <a:lnTo>
                  <a:pt x="184" y="963"/>
                </a:lnTo>
                <a:lnTo>
                  <a:pt x="189" y="956"/>
                </a:lnTo>
                <a:lnTo>
                  <a:pt x="198" y="949"/>
                </a:lnTo>
                <a:lnTo>
                  <a:pt x="203" y="943"/>
                </a:lnTo>
                <a:lnTo>
                  <a:pt x="203" y="943"/>
                </a:lnTo>
                <a:lnTo>
                  <a:pt x="203" y="945"/>
                </a:lnTo>
                <a:lnTo>
                  <a:pt x="203" y="948"/>
                </a:lnTo>
                <a:lnTo>
                  <a:pt x="200" y="949"/>
                </a:lnTo>
                <a:lnTo>
                  <a:pt x="198" y="949"/>
                </a:lnTo>
                <a:lnTo>
                  <a:pt x="198" y="949"/>
                </a:lnTo>
                <a:lnTo>
                  <a:pt x="196" y="955"/>
                </a:lnTo>
                <a:lnTo>
                  <a:pt x="193" y="960"/>
                </a:lnTo>
                <a:lnTo>
                  <a:pt x="188" y="970"/>
                </a:lnTo>
                <a:lnTo>
                  <a:pt x="170" y="987"/>
                </a:lnTo>
                <a:lnTo>
                  <a:pt x="170" y="987"/>
                </a:lnTo>
                <a:lnTo>
                  <a:pt x="181" y="991"/>
                </a:lnTo>
                <a:lnTo>
                  <a:pt x="193" y="995"/>
                </a:lnTo>
                <a:lnTo>
                  <a:pt x="202" y="995"/>
                </a:lnTo>
                <a:lnTo>
                  <a:pt x="206" y="995"/>
                </a:lnTo>
                <a:lnTo>
                  <a:pt x="208" y="994"/>
                </a:lnTo>
                <a:lnTo>
                  <a:pt x="208" y="994"/>
                </a:lnTo>
                <a:lnTo>
                  <a:pt x="229" y="963"/>
                </a:lnTo>
                <a:lnTo>
                  <a:pt x="250" y="932"/>
                </a:lnTo>
                <a:lnTo>
                  <a:pt x="293" y="875"/>
                </a:lnTo>
                <a:lnTo>
                  <a:pt x="293" y="875"/>
                </a:lnTo>
                <a:lnTo>
                  <a:pt x="271" y="891"/>
                </a:lnTo>
                <a:lnTo>
                  <a:pt x="250" y="910"/>
                </a:lnTo>
                <a:lnTo>
                  <a:pt x="229" y="929"/>
                </a:lnTo>
                <a:lnTo>
                  <a:pt x="209" y="948"/>
                </a:lnTo>
                <a:lnTo>
                  <a:pt x="209" y="948"/>
                </a:lnTo>
                <a:lnTo>
                  <a:pt x="219" y="935"/>
                </a:lnTo>
                <a:lnTo>
                  <a:pt x="229" y="921"/>
                </a:lnTo>
                <a:lnTo>
                  <a:pt x="238" y="908"/>
                </a:lnTo>
                <a:lnTo>
                  <a:pt x="251" y="896"/>
                </a:lnTo>
                <a:lnTo>
                  <a:pt x="262" y="884"/>
                </a:lnTo>
                <a:lnTo>
                  <a:pt x="276" y="873"/>
                </a:lnTo>
                <a:lnTo>
                  <a:pt x="290" y="863"/>
                </a:lnTo>
                <a:lnTo>
                  <a:pt x="304" y="853"/>
                </a:lnTo>
                <a:lnTo>
                  <a:pt x="304" y="853"/>
                </a:lnTo>
                <a:lnTo>
                  <a:pt x="267" y="842"/>
                </a:lnTo>
                <a:lnTo>
                  <a:pt x="248" y="837"/>
                </a:lnTo>
                <a:lnTo>
                  <a:pt x="240" y="832"/>
                </a:lnTo>
                <a:lnTo>
                  <a:pt x="233" y="827"/>
                </a:lnTo>
                <a:lnTo>
                  <a:pt x="233" y="827"/>
                </a:lnTo>
                <a:lnTo>
                  <a:pt x="230" y="832"/>
                </a:lnTo>
                <a:lnTo>
                  <a:pt x="226" y="838"/>
                </a:lnTo>
                <a:lnTo>
                  <a:pt x="216" y="848"/>
                </a:lnTo>
                <a:lnTo>
                  <a:pt x="205" y="858"/>
                </a:lnTo>
                <a:lnTo>
                  <a:pt x="200" y="862"/>
                </a:lnTo>
                <a:lnTo>
                  <a:pt x="196" y="868"/>
                </a:lnTo>
                <a:lnTo>
                  <a:pt x="200" y="869"/>
                </a:lnTo>
                <a:lnTo>
                  <a:pt x="200" y="869"/>
                </a:lnTo>
                <a:lnTo>
                  <a:pt x="200" y="872"/>
                </a:lnTo>
                <a:lnTo>
                  <a:pt x="199" y="875"/>
                </a:lnTo>
                <a:lnTo>
                  <a:pt x="140" y="960"/>
                </a:lnTo>
                <a:lnTo>
                  <a:pt x="140" y="960"/>
                </a:lnTo>
                <a:lnTo>
                  <a:pt x="146" y="959"/>
                </a:lnTo>
                <a:lnTo>
                  <a:pt x="150" y="956"/>
                </a:lnTo>
                <a:lnTo>
                  <a:pt x="160" y="949"/>
                </a:lnTo>
                <a:lnTo>
                  <a:pt x="164" y="946"/>
                </a:lnTo>
                <a:lnTo>
                  <a:pt x="168" y="945"/>
                </a:lnTo>
                <a:lnTo>
                  <a:pt x="172" y="945"/>
                </a:lnTo>
                <a:lnTo>
                  <a:pt x="175" y="946"/>
                </a:lnTo>
                <a:lnTo>
                  <a:pt x="175" y="946"/>
                </a:lnTo>
                <a:lnTo>
                  <a:pt x="195" y="922"/>
                </a:lnTo>
                <a:lnTo>
                  <a:pt x="215" y="896"/>
                </a:lnTo>
                <a:lnTo>
                  <a:pt x="231" y="868"/>
                </a:lnTo>
                <a:lnTo>
                  <a:pt x="248" y="839"/>
                </a:lnTo>
                <a:lnTo>
                  <a:pt x="248" y="839"/>
                </a:lnTo>
                <a:close/>
                <a:moveTo>
                  <a:pt x="2275" y="962"/>
                </a:moveTo>
                <a:lnTo>
                  <a:pt x="2276" y="960"/>
                </a:lnTo>
                <a:lnTo>
                  <a:pt x="2276" y="960"/>
                </a:lnTo>
                <a:lnTo>
                  <a:pt x="2283" y="950"/>
                </a:lnTo>
                <a:lnTo>
                  <a:pt x="2289" y="939"/>
                </a:lnTo>
                <a:lnTo>
                  <a:pt x="2293" y="929"/>
                </a:lnTo>
                <a:lnTo>
                  <a:pt x="2297" y="917"/>
                </a:lnTo>
                <a:lnTo>
                  <a:pt x="2297" y="917"/>
                </a:lnTo>
                <a:lnTo>
                  <a:pt x="2289" y="921"/>
                </a:lnTo>
                <a:lnTo>
                  <a:pt x="2282" y="925"/>
                </a:lnTo>
                <a:lnTo>
                  <a:pt x="2282" y="925"/>
                </a:lnTo>
                <a:lnTo>
                  <a:pt x="2241" y="960"/>
                </a:lnTo>
                <a:lnTo>
                  <a:pt x="2200" y="998"/>
                </a:lnTo>
                <a:lnTo>
                  <a:pt x="2162" y="1038"/>
                </a:lnTo>
                <a:lnTo>
                  <a:pt x="2124" y="1080"/>
                </a:lnTo>
                <a:lnTo>
                  <a:pt x="2124" y="1080"/>
                </a:lnTo>
                <a:lnTo>
                  <a:pt x="2144" y="1081"/>
                </a:lnTo>
                <a:lnTo>
                  <a:pt x="2161" y="1081"/>
                </a:lnTo>
                <a:lnTo>
                  <a:pt x="2178" y="1080"/>
                </a:lnTo>
                <a:lnTo>
                  <a:pt x="2193" y="1080"/>
                </a:lnTo>
                <a:lnTo>
                  <a:pt x="2193" y="1080"/>
                </a:lnTo>
                <a:lnTo>
                  <a:pt x="2210" y="1054"/>
                </a:lnTo>
                <a:lnTo>
                  <a:pt x="2227" y="1029"/>
                </a:lnTo>
                <a:lnTo>
                  <a:pt x="2244" y="1005"/>
                </a:lnTo>
                <a:lnTo>
                  <a:pt x="2263" y="981"/>
                </a:lnTo>
                <a:lnTo>
                  <a:pt x="2263" y="977"/>
                </a:lnTo>
                <a:lnTo>
                  <a:pt x="2275" y="962"/>
                </a:lnTo>
                <a:close/>
                <a:moveTo>
                  <a:pt x="444" y="1031"/>
                </a:moveTo>
                <a:lnTo>
                  <a:pt x="489" y="1033"/>
                </a:lnTo>
                <a:lnTo>
                  <a:pt x="489" y="1033"/>
                </a:lnTo>
                <a:lnTo>
                  <a:pt x="501" y="1011"/>
                </a:lnTo>
                <a:lnTo>
                  <a:pt x="515" y="990"/>
                </a:lnTo>
                <a:lnTo>
                  <a:pt x="546" y="950"/>
                </a:lnTo>
                <a:lnTo>
                  <a:pt x="546" y="950"/>
                </a:lnTo>
                <a:lnTo>
                  <a:pt x="546" y="949"/>
                </a:lnTo>
                <a:lnTo>
                  <a:pt x="590" y="893"/>
                </a:lnTo>
                <a:lnTo>
                  <a:pt x="590" y="893"/>
                </a:lnTo>
                <a:lnTo>
                  <a:pt x="573" y="903"/>
                </a:lnTo>
                <a:lnTo>
                  <a:pt x="556" y="915"/>
                </a:lnTo>
                <a:lnTo>
                  <a:pt x="539" y="931"/>
                </a:lnTo>
                <a:lnTo>
                  <a:pt x="522" y="946"/>
                </a:lnTo>
                <a:lnTo>
                  <a:pt x="522" y="946"/>
                </a:lnTo>
                <a:lnTo>
                  <a:pt x="501" y="966"/>
                </a:lnTo>
                <a:lnTo>
                  <a:pt x="491" y="974"/>
                </a:lnTo>
                <a:lnTo>
                  <a:pt x="490" y="974"/>
                </a:lnTo>
                <a:lnTo>
                  <a:pt x="490" y="974"/>
                </a:lnTo>
                <a:lnTo>
                  <a:pt x="494" y="970"/>
                </a:lnTo>
                <a:lnTo>
                  <a:pt x="487" y="966"/>
                </a:lnTo>
                <a:lnTo>
                  <a:pt x="487" y="966"/>
                </a:lnTo>
                <a:lnTo>
                  <a:pt x="505" y="946"/>
                </a:lnTo>
                <a:lnTo>
                  <a:pt x="525" y="928"/>
                </a:lnTo>
                <a:lnTo>
                  <a:pt x="566" y="891"/>
                </a:lnTo>
                <a:lnTo>
                  <a:pt x="531" y="886"/>
                </a:lnTo>
                <a:lnTo>
                  <a:pt x="531" y="886"/>
                </a:lnTo>
                <a:lnTo>
                  <a:pt x="511" y="918"/>
                </a:lnTo>
                <a:lnTo>
                  <a:pt x="489" y="948"/>
                </a:lnTo>
                <a:lnTo>
                  <a:pt x="466" y="977"/>
                </a:lnTo>
                <a:lnTo>
                  <a:pt x="444" y="1008"/>
                </a:lnTo>
                <a:lnTo>
                  <a:pt x="444" y="1008"/>
                </a:lnTo>
                <a:lnTo>
                  <a:pt x="442" y="1011"/>
                </a:lnTo>
                <a:lnTo>
                  <a:pt x="444" y="1011"/>
                </a:lnTo>
                <a:lnTo>
                  <a:pt x="448" y="1009"/>
                </a:lnTo>
                <a:lnTo>
                  <a:pt x="452" y="1008"/>
                </a:lnTo>
                <a:lnTo>
                  <a:pt x="458" y="1007"/>
                </a:lnTo>
                <a:lnTo>
                  <a:pt x="458" y="1007"/>
                </a:lnTo>
                <a:lnTo>
                  <a:pt x="452" y="1012"/>
                </a:lnTo>
                <a:lnTo>
                  <a:pt x="446" y="1018"/>
                </a:lnTo>
                <a:lnTo>
                  <a:pt x="445" y="1021"/>
                </a:lnTo>
                <a:lnTo>
                  <a:pt x="444" y="1023"/>
                </a:lnTo>
                <a:lnTo>
                  <a:pt x="442" y="1026"/>
                </a:lnTo>
                <a:lnTo>
                  <a:pt x="444" y="1031"/>
                </a:lnTo>
                <a:lnTo>
                  <a:pt x="444" y="1031"/>
                </a:lnTo>
                <a:close/>
                <a:moveTo>
                  <a:pt x="1486" y="903"/>
                </a:moveTo>
                <a:lnTo>
                  <a:pt x="1486" y="903"/>
                </a:lnTo>
                <a:lnTo>
                  <a:pt x="1438" y="936"/>
                </a:lnTo>
                <a:lnTo>
                  <a:pt x="1416" y="953"/>
                </a:lnTo>
                <a:lnTo>
                  <a:pt x="1395" y="972"/>
                </a:lnTo>
                <a:lnTo>
                  <a:pt x="1374" y="991"/>
                </a:lnTo>
                <a:lnTo>
                  <a:pt x="1354" y="1012"/>
                </a:lnTo>
                <a:lnTo>
                  <a:pt x="1335" y="1035"/>
                </a:lnTo>
                <a:lnTo>
                  <a:pt x="1318" y="1059"/>
                </a:lnTo>
                <a:lnTo>
                  <a:pt x="1318" y="1059"/>
                </a:lnTo>
                <a:lnTo>
                  <a:pt x="1335" y="1061"/>
                </a:lnTo>
                <a:lnTo>
                  <a:pt x="1350" y="1063"/>
                </a:lnTo>
                <a:lnTo>
                  <a:pt x="1364" y="1063"/>
                </a:lnTo>
                <a:lnTo>
                  <a:pt x="1368" y="1061"/>
                </a:lnTo>
                <a:lnTo>
                  <a:pt x="1372" y="1059"/>
                </a:lnTo>
                <a:lnTo>
                  <a:pt x="1372" y="1059"/>
                </a:lnTo>
                <a:lnTo>
                  <a:pt x="1387" y="1039"/>
                </a:lnTo>
                <a:lnTo>
                  <a:pt x="1401" y="1019"/>
                </a:lnTo>
                <a:lnTo>
                  <a:pt x="1433" y="980"/>
                </a:lnTo>
                <a:lnTo>
                  <a:pt x="1464" y="942"/>
                </a:lnTo>
                <a:lnTo>
                  <a:pt x="1478" y="922"/>
                </a:lnTo>
                <a:lnTo>
                  <a:pt x="1490" y="903"/>
                </a:lnTo>
                <a:lnTo>
                  <a:pt x="1490" y="903"/>
                </a:lnTo>
                <a:lnTo>
                  <a:pt x="1488" y="903"/>
                </a:lnTo>
                <a:lnTo>
                  <a:pt x="1486" y="903"/>
                </a:lnTo>
                <a:lnTo>
                  <a:pt x="1486" y="903"/>
                </a:lnTo>
                <a:close/>
                <a:moveTo>
                  <a:pt x="505" y="866"/>
                </a:moveTo>
                <a:lnTo>
                  <a:pt x="505" y="866"/>
                </a:lnTo>
                <a:lnTo>
                  <a:pt x="529" y="872"/>
                </a:lnTo>
                <a:lnTo>
                  <a:pt x="556" y="876"/>
                </a:lnTo>
                <a:lnTo>
                  <a:pt x="609" y="882"/>
                </a:lnTo>
                <a:lnTo>
                  <a:pt x="664" y="884"/>
                </a:lnTo>
                <a:lnTo>
                  <a:pt x="722" y="884"/>
                </a:lnTo>
                <a:lnTo>
                  <a:pt x="779" y="883"/>
                </a:lnTo>
                <a:lnTo>
                  <a:pt x="837" y="879"/>
                </a:lnTo>
                <a:lnTo>
                  <a:pt x="893" y="875"/>
                </a:lnTo>
                <a:lnTo>
                  <a:pt x="948" y="869"/>
                </a:lnTo>
                <a:lnTo>
                  <a:pt x="948" y="869"/>
                </a:lnTo>
                <a:lnTo>
                  <a:pt x="869" y="866"/>
                </a:lnTo>
                <a:lnTo>
                  <a:pt x="792" y="863"/>
                </a:lnTo>
                <a:lnTo>
                  <a:pt x="713" y="860"/>
                </a:lnTo>
                <a:lnTo>
                  <a:pt x="674" y="860"/>
                </a:lnTo>
                <a:lnTo>
                  <a:pt x="633" y="862"/>
                </a:lnTo>
                <a:lnTo>
                  <a:pt x="633" y="862"/>
                </a:lnTo>
                <a:lnTo>
                  <a:pt x="570" y="863"/>
                </a:lnTo>
                <a:lnTo>
                  <a:pt x="538" y="865"/>
                </a:lnTo>
                <a:lnTo>
                  <a:pt x="505" y="866"/>
                </a:lnTo>
                <a:lnTo>
                  <a:pt x="505" y="866"/>
                </a:lnTo>
                <a:close/>
                <a:moveTo>
                  <a:pt x="2050" y="1008"/>
                </a:moveTo>
                <a:lnTo>
                  <a:pt x="2050" y="1008"/>
                </a:lnTo>
                <a:lnTo>
                  <a:pt x="2016" y="1042"/>
                </a:lnTo>
                <a:lnTo>
                  <a:pt x="1999" y="1059"/>
                </a:lnTo>
                <a:lnTo>
                  <a:pt x="1984" y="1077"/>
                </a:lnTo>
                <a:lnTo>
                  <a:pt x="1984" y="1077"/>
                </a:lnTo>
                <a:lnTo>
                  <a:pt x="1991" y="1080"/>
                </a:lnTo>
                <a:lnTo>
                  <a:pt x="1998" y="1081"/>
                </a:lnTo>
                <a:lnTo>
                  <a:pt x="2005" y="1081"/>
                </a:lnTo>
                <a:lnTo>
                  <a:pt x="2012" y="1081"/>
                </a:lnTo>
                <a:lnTo>
                  <a:pt x="2027" y="1080"/>
                </a:lnTo>
                <a:lnTo>
                  <a:pt x="2034" y="1080"/>
                </a:lnTo>
                <a:lnTo>
                  <a:pt x="2041" y="1081"/>
                </a:lnTo>
                <a:lnTo>
                  <a:pt x="2041" y="1081"/>
                </a:lnTo>
                <a:lnTo>
                  <a:pt x="2071" y="1040"/>
                </a:lnTo>
                <a:lnTo>
                  <a:pt x="2102" y="1001"/>
                </a:lnTo>
                <a:lnTo>
                  <a:pt x="2166" y="918"/>
                </a:lnTo>
                <a:lnTo>
                  <a:pt x="2166" y="918"/>
                </a:lnTo>
                <a:lnTo>
                  <a:pt x="2166" y="917"/>
                </a:lnTo>
                <a:lnTo>
                  <a:pt x="2165" y="912"/>
                </a:lnTo>
                <a:lnTo>
                  <a:pt x="2162" y="910"/>
                </a:lnTo>
                <a:lnTo>
                  <a:pt x="2161" y="910"/>
                </a:lnTo>
                <a:lnTo>
                  <a:pt x="2159" y="910"/>
                </a:lnTo>
                <a:lnTo>
                  <a:pt x="2159" y="910"/>
                </a:lnTo>
                <a:lnTo>
                  <a:pt x="2130" y="935"/>
                </a:lnTo>
                <a:lnTo>
                  <a:pt x="2102" y="959"/>
                </a:lnTo>
                <a:lnTo>
                  <a:pt x="2075" y="984"/>
                </a:lnTo>
                <a:lnTo>
                  <a:pt x="2050" y="1008"/>
                </a:lnTo>
                <a:lnTo>
                  <a:pt x="2050" y="1008"/>
                </a:lnTo>
                <a:close/>
                <a:moveTo>
                  <a:pt x="1558" y="893"/>
                </a:moveTo>
                <a:lnTo>
                  <a:pt x="1558" y="893"/>
                </a:lnTo>
                <a:lnTo>
                  <a:pt x="1533" y="911"/>
                </a:lnTo>
                <a:lnTo>
                  <a:pt x="1507" y="929"/>
                </a:lnTo>
                <a:lnTo>
                  <a:pt x="1485" y="949"/>
                </a:lnTo>
                <a:lnTo>
                  <a:pt x="1462" y="970"/>
                </a:lnTo>
                <a:lnTo>
                  <a:pt x="1443" y="991"/>
                </a:lnTo>
                <a:lnTo>
                  <a:pt x="1423" y="1014"/>
                </a:lnTo>
                <a:lnTo>
                  <a:pt x="1405" y="1038"/>
                </a:lnTo>
                <a:lnTo>
                  <a:pt x="1388" y="1061"/>
                </a:lnTo>
                <a:lnTo>
                  <a:pt x="1388" y="1061"/>
                </a:lnTo>
                <a:lnTo>
                  <a:pt x="1416" y="1063"/>
                </a:lnTo>
                <a:lnTo>
                  <a:pt x="1430" y="1064"/>
                </a:lnTo>
                <a:lnTo>
                  <a:pt x="1436" y="1063"/>
                </a:lnTo>
                <a:lnTo>
                  <a:pt x="1438" y="1061"/>
                </a:lnTo>
                <a:lnTo>
                  <a:pt x="1513" y="962"/>
                </a:lnTo>
                <a:lnTo>
                  <a:pt x="1513" y="962"/>
                </a:lnTo>
                <a:lnTo>
                  <a:pt x="1535" y="931"/>
                </a:lnTo>
                <a:lnTo>
                  <a:pt x="1548" y="914"/>
                </a:lnTo>
                <a:lnTo>
                  <a:pt x="1552" y="904"/>
                </a:lnTo>
                <a:lnTo>
                  <a:pt x="1558" y="893"/>
                </a:lnTo>
                <a:lnTo>
                  <a:pt x="1558" y="893"/>
                </a:lnTo>
                <a:close/>
                <a:moveTo>
                  <a:pt x="2788" y="931"/>
                </a:moveTo>
                <a:lnTo>
                  <a:pt x="2788" y="931"/>
                </a:lnTo>
                <a:lnTo>
                  <a:pt x="2786" y="929"/>
                </a:lnTo>
                <a:lnTo>
                  <a:pt x="2786" y="927"/>
                </a:lnTo>
                <a:lnTo>
                  <a:pt x="2788" y="924"/>
                </a:lnTo>
                <a:lnTo>
                  <a:pt x="2790" y="922"/>
                </a:lnTo>
                <a:lnTo>
                  <a:pt x="2796" y="921"/>
                </a:lnTo>
                <a:lnTo>
                  <a:pt x="2796" y="921"/>
                </a:lnTo>
                <a:lnTo>
                  <a:pt x="2796" y="915"/>
                </a:lnTo>
                <a:lnTo>
                  <a:pt x="2799" y="911"/>
                </a:lnTo>
                <a:lnTo>
                  <a:pt x="2806" y="903"/>
                </a:lnTo>
                <a:lnTo>
                  <a:pt x="2814" y="893"/>
                </a:lnTo>
                <a:lnTo>
                  <a:pt x="2818" y="886"/>
                </a:lnTo>
                <a:lnTo>
                  <a:pt x="2821" y="879"/>
                </a:lnTo>
                <a:lnTo>
                  <a:pt x="2821" y="879"/>
                </a:lnTo>
                <a:lnTo>
                  <a:pt x="2793" y="898"/>
                </a:lnTo>
                <a:lnTo>
                  <a:pt x="2765" y="918"/>
                </a:lnTo>
                <a:lnTo>
                  <a:pt x="2740" y="939"/>
                </a:lnTo>
                <a:lnTo>
                  <a:pt x="2714" y="962"/>
                </a:lnTo>
                <a:lnTo>
                  <a:pt x="2692" y="984"/>
                </a:lnTo>
                <a:lnTo>
                  <a:pt x="2669" y="1009"/>
                </a:lnTo>
                <a:lnTo>
                  <a:pt x="2648" y="1035"/>
                </a:lnTo>
                <a:lnTo>
                  <a:pt x="2629" y="1060"/>
                </a:lnTo>
                <a:lnTo>
                  <a:pt x="2629" y="1060"/>
                </a:lnTo>
                <a:lnTo>
                  <a:pt x="2647" y="1057"/>
                </a:lnTo>
                <a:lnTo>
                  <a:pt x="2662" y="1053"/>
                </a:lnTo>
                <a:lnTo>
                  <a:pt x="2677" y="1047"/>
                </a:lnTo>
                <a:lnTo>
                  <a:pt x="2689" y="1043"/>
                </a:lnTo>
                <a:lnTo>
                  <a:pt x="2776" y="941"/>
                </a:lnTo>
                <a:lnTo>
                  <a:pt x="2776" y="941"/>
                </a:lnTo>
                <a:lnTo>
                  <a:pt x="2780" y="939"/>
                </a:lnTo>
                <a:lnTo>
                  <a:pt x="2785" y="938"/>
                </a:lnTo>
                <a:lnTo>
                  <a:pt x="2788" y="935"/>
                </a:lnTo>
                <a:lnTo>
                  <a:pt x="2788" y="931"/>
                </a:lnTo>
                <a:lnTo>
                  <a:pt x="2788" y="931"/>
                </a:lnTo>
                <a:close/>
                <a:moveTo>
                  <a:pt x="1167" y="1049"/>
                </a:moveTo>
                <a:lnTo>
                  <a:pt x="1167" y="1049"/>
                </a:lnTo>
                <a:lnTo>
                  <a:pt x="1181" y="1053"/>
                </a:lnTo>
                <a:lnTo>
                  <a:pt x="1197" y="1056"/>
                </a:lnTo>
                <a:lnTo>
                  <a:pt x="1211" y="1057"/>
                </a:lnTo>
                <a:lnTo>
                  <a:pt x="1223" y="1057"/>
                </a:lnTo>
                <a:lnTo>
                  <a:pt x="1223" y="1057"/>
                </a:lnTo>
                <a:lnTo>
                  <a:pt x="1249" y="1021"/>
                </a:lnTo>
                <a:lnTo>
                  <a:pt x="1274" y="986"/>
                </a:lnTo>
                <a:lnTo>
                  <a:pt x="1323" y="915"/>
                </a:lnTo>
                <a:lnTo>
                  <a:pt x="1323" y="915"/>
                </a:lnTo>
                <a:lnTo>
                  <a:pt x="1329" y="907"/>
                </a:lnTo>
                <a:lnTo>
                  <a:pt x="1330" y="903"/>
                </a:lnTo>
                <a:lnTo>
                  <a:pt x="1332" y="897"/>
                </a:lnTo>
                <a:lnTo>
                  <a:pt x="1332" y="897"/>
                </a:lnTo>
                <a:lnTo>
                  <a:pt x="1315" y="908"/>
                </a:lnTo>
                <a:lnTo>
                  <a:pt x="1298" y="921"/>
                </a:lnTo>
                <a:lnTo>
                  <a:pt x="1283" y="934"/>
                </a:lnTo>
                <a:lnTo>
                  <a:pt x="1267" y="948"/>
                </a:lnTo>
                <a:lnTo>
                  <a:pt x="1239" y="976"/>
                </a:lnTo>
                <a:lnTo>
                  <a:pt x="1211" y="1007"/>
                </a:lnTo>
                <a:lnTo>
                  <a:pt x="1208" y="1000"/>
                </a:lnTo>
                <a:lnTo>
                  <a:pt x="1208" y="1000"/>
                </a:lnTo>
                <a:lnTo>
                  <a:pt x="1198" y="1011"/>
                </a:lnTo>
                <a:lnTo>
                  <a:pt x="1188" y="1023"/>
                </a:lnTo>
                <a:lnTo>
                  <a:pt x="1179" y="1036"/>
                </a:lnTo>
                <a:lnTo>
                  <a:pt x="1167" y="1049"/>
                </a:lnTo>
                <a:lnTo>
                  <a:pt x="1167" y="1049"/>
                </a:lnTo>
                <a:close/>
                <a:moveTo>
                  <a:pt x="1263" y="1026"/>
                </a:moveTo>
                <a:lnTo>
                  <a:pt x="1263" y="1026"/>
                </a:lnTo>
                <a:lnTo>
                  <a:pt x="1259" y="1032"/>
                </a:lnTo>
                <a:lnTo>
                  <a:pt x="1253" y="1040"/>
                </a:lnTo>
                <a:lnTo>
                  <a:pt x="1250" y="1050"/>
                </a:lnTo>
                <a:lnTo>
                  <a:pt x="1250" y="1054"/>
                </a:lnTo>
                <a:lnTo>
                  <a:pt x="1250" y="1060"/>
                </a:lnTo>
                <a:lnTo>
                  <a:pt x="1250" y="1060"/>
                </a:lnTo>
                <a:lnTo>
                  <a:pt x="1266" y="1059"/>
                </a:lnTo>
                <a:lnTo>
                  <a:pt x="1281" y="1060"/>
                </a:lnTo>
                <a:lnTo>
                  <a:pt x="1304" y="1061"/>
                </a:lnTo>
                <a:lnTo>
                  <a:pt x="1304" y="1061"/>
                </a:lnTo>
                <a:lnTo>
                  <a:pt x="1313" y="1040"/>
                </a:lnTo>
                <a:lnTo>
                  <a:pt x="1326" y="1021"/>
                </a:lnTo>
                <a:lnTo>
                  <a:pt x="1351" y="980"/>
                </a:lnTo>
                <a:lnTo>
                  <a:pt x="1377" y="943"/>
                </a:lnTo>
                <a:lnTo>
                  <a:pt x="1403" y="910"/>
                </a:lnTo>
                <a:lnTo>
                  <a:pt x="1403" y="910"/>
                </a:lnTo>
                <a:lnTo>
                  <a:pt x="1405" y="907"/>
                </a:lnTo>
                <a:lnTo>
                  <a:pt x="1405" y="904"/>
                </a:lnTo>
                <a:lnTo>
                  <a:pt x="1403" y="898"/>
                </a:lnTo>
                <a:lnTo>
                  <a:pt x="1403" y="898"/>
                </a:lnTo>
                <a:lnTo>
                  <a:pt x="1367" y="929"/>
                </a:lnTo>
                <a:lnTo>
                  <a:pt x="1330" y="962"/>
                </a:lnTo>
                <a:lnTo>
                  <a:pt x="1294" y="994"/>
                </a:lnTo>
                <a:lnTo>
                  <a:pt x="1263" y="1026"/>
                </a:lnTo>
                <a:lnTo>
                  <a:pt x="1263" y="1026"/>
                </a:lnTo>
                <a:close/>
                <a:moveTo>
                  <a:pt x="1104" y="904"/>
                </a:moveTo>
                <a:lnTo>
                  <a:pt x="1104" y="904"/>
                </a:lnTo>
                <a:lnTo>
                  <a:pt x="1082" y="920"/>
                </a:lnTo>
                <a:lnTo>
                  <a:pt x="1062" y="936"/>
                </a:lnTo>
                <a:lnTo>
                  <a:pt x="1041" y="953"/>
                </a:lnTo>
                <a:lnTo>
                  <a:pt x="1021" y="970"/>
                </a:lnTo>
                <a:lnTo>
                  <a:pt x="1003" y="988"/>
                </a:lnTo>
                <a:lnTo>
                  <a:pt x="985" y="1007"/>
                </a:lnTo>
                <a:lnTo>
                  <a:pt x="966" y="1026"/>
                </a:lnTo>
                <a:lnTo>
                  <a:pt x="949" y="1046"/>
                </a:lnTo>
                <a:lnTo>
                  <a:pt x="949" y="1046"/>
                </a:lnTo>
                <a:lnTo>
                  <a:pt x="964" y="1047"/>
                </a:lnTo>
                <a:lnTo>
                  <a:pt x="978" y="1047"/>
                </a:lnTo>
                <a:lnTo>
                  <a:pt x="1010" y="1047"/>
                </a:lnTo>
                <a:lnTo>
                  <a:pt x="1010" y="1047"/>
                </a:lnTo>
                <a:lnTo>
                  <a:pt x="1011" y="1046"/>
                </a:lnTo>
                <a:lnTo>
                  <a:pt x="1014" y="1045"/>
                </a:lnTo>
                <a:lnTo>
                  <a:pt x="1017" y="1039"/>
                </a:lnTo>
                <a:lnTo>
                  <a:pt x="1020" y="1032"/>
                </a:lnTo>
                <a:lnTo>
                  <a:pt x="1024" y="1026"/>
                </a:lnTo>
                <a:lnTo>
                  <a:pt x="1024" y="1026"/>
                </a:lnTo>
                <a:lnTo>
                  <a:pt x="1069" y="964"/>
                </a:lnTo>
                <a:lnTo>
                  <a:pt x="1091" y="934"/>
                </a:lnTo>
                <a:lnTo>
                  <a:pt x="1110" y="903"/>
                </a:lnTo>
                <a:lnTo>
                  <a:pt x="1110" y="903"/>
                </a:lnTo>
                <a:lnTo>
                  <a:pt x="1105" y="903"/>
                </a:lnTo>
                <a:lnTo>
                  <a:pt x="1104" y="904"/>
                </a:lnTo>
                <a:lnTo>
                  <a:pt x="1104" y="904"/>
                </a:lnTo>
                <a:close/>
                <a:moveTo>
                  <a:pt x="1107" y="1032"/>
                </a:moveTo>
                <a:lnTo>
                  <a:pt x="1107" y="1032"/>
                </a:lnTo>
                <a:lnTo>
                  <a:pt x="1103" y="1033"/>
                </a:lnTo>
                <a:lnTo>
                  <a:pt x="1101" y="1035"/>
                </a:lnTo>
                <a:lnTo>
                  <a:pt x="1100" y="1038"/>
                </a:lnTo>
                <a:lnTo>
                  <a:pt x="1098" y="1042"/>
                </a:lnTo>
                <a:lnTo>
                  <a:pt x="1098" y="1042"/>
                </a:lnTo>
                <a:lnTo>
                  <a:pt x="1098" y="1046"/>
                </a:lnTo>
                <a:lnTo>
                  <a:pt x="1098" y="1049"/>
                </a:lnTo>
                <a:lnTo>
                  <a:pt x="1101" y="1052"/>
                </a:lnTo>
                <a:lnTo>
                  <a:pt x="1104" y="1053"/>
                </a:lnTo>
                <a:lnTo>
                  <a:pt x="1111" y="1056"/>
                </a:lnTo>
                <a:lnTo>
                  <a:pt x="1121" y="1057"/>
                </a:lnTo>
                <a:lnTo>
                  <a:pt x="1129" y="1057"/>
                </a:lnTo>
                <a:lnTo>
                  <a:pt x="1138" y="1056"/>
                </a:lnTo>
                <a:lnTo>
                  <a:pt x="1145" y="1053"/>
                </a:lnTo>
                <a:lnTo>
                  <a:pt x="1149" y="1052"/>
                </a:lnTo>
                <a:lnTo>
                  <a:pt x="1261" y="898"/>
                </a:lnTo>
                <a:lnTo>
                  <a:pt x="1261" y="898"/>
                </a:lnTo>
                <a:lnTo>
                  <a:pt x="1257" y="898"/>
                </a:lnTo>
                <a:lnTo>
                  <a:pt x="1256" y="897"/>
                </a:lnTo>
                <a:lnTo>
                  <a:pt x="1254" y="896"/>
                </a:lnTo>
                <a:lnTo>
                  <a:pt x="1256" y="894"/>
                </a:lnTo>
                <a:lnTo>
                  <a:pt x="1233" y="908"/>
                </a:lnTo>
                <a:lnTo>
                  <a:pt x="1238" y="908"/>
                </a:lnTo>
                <a:lnTo>
                  <a:pt x="1240" y="905"/>
                </a:lnTo>
                <a:lnTo>
                  <a:pt x="1238" y="908"/>
                </a:lnTo>
                <a:lnTo>
                  <a:pt x="1238" y="908"/>
                </a:lnTo>
                <a:lnTo>
                  <a:pt x="1222" y="921"/>
                </a:lnTo>
                <a:lnTo>
                  <a:pt x="1208" y="934"/>
                </a:lnTo>
                <a:lnTo>
                  <a:pt x="1180" y="962"/>
                </a:lnTo>
                <a:lnTo>
                  <a:pt x="1152" y="990"/>
                </a:lnTo>
                <a:lnTo>
                  <a:pt x="1136" y="1002"/>
                </a:lnTo>
                <a:lnTo>
                  <a:pt x="1122" y="1014"/>
                </a:lnTo>
                <a:lnTo>
                  <a:pt x="1122" y="1014"/>
                </a:lnTo>
                <a:lnTo>
                  <a:pt x="1118" y="1015"/>
                </a:lnTo>
                <a:lnTo>
                  <a:pt x="1114" y="1015"/>
                </a:lnTo>
                <a:lnTo>
                  <a:pt x="1114" y="1015"/>
                </a:lnTo>
                <a:lnTo>
                  <a:pt x="1115" y="1021"/>
                </a:lnTo>
                <a:lnTo>
                  <a:pt x="1115" y="1026"/>
                </a:lnTo>
                <a:lnTo>
                  <a:pt x="1112" y="1031"/>
                </a:lnTo>
                <a:lnTo>
                  <a:pt x="1107" y="1032"/>
                </a:lnTo>
                <a:lnTo>
                  <a:pt x="1107" y="1032"/>
                </a:lnTo>
                <a:close/>
                <a:moveTo>
                  <a:pt x="663" y="1039"/>
                </a:moveTo>
                <a:lnTo>
                  <a:pt x="663" y="1039"/>
                </a:lnTo>
                <a:lnTo>
                  <a:pt x="695" y="1042"/>
                </a:lnTo>
                <a:lnTo>
                  <a:pt x="711" y="1042"/>
                </a:lnTo>
                <a:lnTo>
                  <a:pt x="725" y="1042"/>
                </a:lnTo>
                <a:lnTo>
                  <a:pt x="725" y="1042"/>
                </a:lnTo>
                <a:lnTo>
                  <a:pt x="747" y="1005"/>
                </a:lnTo>
                <a:lnTo>
                  <a:pt x="770" y="970"/>
                </a:lnTo>
                <a:lnTo>
                  <a:pt x="792" y="938"/>
                </a:lnTo>
                <a:lnTo>
                  <a:pt x="816" y="910"/>
                </a:lnTo>
                <a:lnTo>
                  <a:pt x="816" y="910"/>
                </a:lnTo>
                <a:lnTo>
                  <a:pt x="817" y="907"/>
                </a:lnTo>
                <a:lnTo>
                  <a:pt x="817" y="904"/>
                </a:lnTo>
                <a:lnTo>
                  <a:pt x="817" y="898"/>
                </a:lnTo>
                <a:lnTo>
                  <a:pt x="817" y="898"/>
                </a:lnTo>
                <a:lnTo>
                  <a:pt x="799" y="910"/>
                </a:lnTo>
                <a:lnTo>
                  <a:pt x="782" y="922"/>
                </a:lnTo>
                <a:lnTo>
                  <a:pt x="765" y="935"/>
                </a:lnTo>
                <a:lnTo>
                  <a:pt x="750" y="949"/>
                </a:lnTo>
                <a:lnTo>
                  <a:pt x="720" y="979"/>
                </a:lnTo>
                <a:lnTo>
                  <a:pt x="691" y="1008"/>
                </a:lnTo>
                <a:lnTo>
                  <a:pt x="688" y="1007"/>
                </a:lnTo>
                <a:lnTo>
                  <a:pt x="688" y="1007"/>
                </a:lnTo>
                <a:lnTo>
                  <a:pt x="682" y="1009"/>
                </a:lnTo>
                <a:lnTo>
                  <a:pt x="678" y="1012"/>
                </a:lnTo>
                <a:lnTo>
                  <a:pt x="674" y="1016"/>
                </a:lnTo>
                <a:lnTo>
                  <a:pt x="671" y="1021"/>
                </a:lnTo>
                <a:lnTo>
                  <a:pt x="667" y="1031"/>
                </a:lnTo>
                <a:lnTo>
                  <a:pt x="663" y="1039"/>
                </a:lnTo>
                <a:lnTo>
                  <a:pt x="663" y="1039"/>
                </a:lnTo>
                <a:close/>
                <a:moveTo>
                  <a:pt x="2196" y="964"/>
                </a:moveTo>
                <a:lnTo>
                  <a:pt x="2196" y="964"/>
                </a:lnTo>
                <a:lnTo>
                  <a:pt x="2200" y="957"/>
                </a:lnTo>
                <a:lnTo>
                  <a:pt x="2203" y="953"/>
                </a:lnTo>
                <a:lnTo>
                  <a:pt x="2210" y="945"/>
                </a:lnTo>
                <a:lnTo>
                  <a:pt x="2217" y="936"/>
                </a:lnTo>
                <a:lnTo>
                  <a:pt x="2220" y="931"/>
                </a:lnTo>
                <a:lnTo>
                  <a:pt x="2221" y="922"/>
                </a:lnTo>
                <a:lnTo>
                  <a:pt x="2221" y="922"/>
                </a:lnTo>
                <a:lnTo>
                  <a:pt x="2200" y="939"/>
                </a:lnTo>
                <a:lnTo>
                  <a:pt x="2179" y="956"/>
                </a:lnTo>
                <a:lnTo>
                  <a:pt x="2159" y="973"/>
                </a:lnTo>
                <a:lnTo>
                  <a:pt x="2140" y="991"/>
                </a:lnTo>
                <a:lnTo>
                  <a:pt x="2102" y="1028"/>
                </a:lnTo>
                <a:lnTo>
                  <a:pt x="2068" y="1067"/>
                </a:lnTo>
                <a:lnTo>
                  <a:pt x="2068" y="1067"/>
                </a:lnTo>
                <a:lnTo>
                  <a:pt x="2065" y="1073"/>
                </a:lnTo>
                <a:lnTo>
                  <a:pt x="2064" y="1077"/>
                </a:lnTo>
                <a:lnTo>
                  <a:pt x="2064" y="1078"/>
                </a:lnTo>
                <a:lnTo>
                  <a:pt x="2065" y="1080"/>
                </a:lnTo>
                <a:lnTo>
                  <a:pt x="2068" y="1081"/>
                </a:lnTo>
                <a:lnTo>
                  <a:pt x="2071" y="1081"/>
                </a:lnTo>
                <a:lnTo>
                  <a:pt x="2071" y="1081"/>
                </a:lnTo>
                <a:lnTo>
                  <a:pt x="2093" y="1080"/>
                </a:lnTo>
                <a:lnTo>
                  <a:pt x="2103" y="1080"/>
                </a:lnTo>
                <a:lnTo>
                  <a:pt x="2113" y="1080"/>
                </a:lnTo>
                <a:lnTo>
                  <a:pt x="2193" y="969"/>
                </a:lnTo>
                <a:lnTo>
                  <a:pt x="2196" y="964"/>
                </a:lnTo>
                <a:close/>
                <a:moveTo>
                  <a:pt x="1741" y="910"/>
                </a:moveTo>
                <a:lnTo>
                  <a:pt x="1741" y="910"/>
                </a:lnTo>
                <a:lnTo>
                  <a:pt x="1720" y="927"/>
                </a:lnTo>
                <a:lnTo>
                  <a:pt x="1698" y="945"/>
                </a:lnTo>
                <a:lnTo>
                  <a:pt x="1679" y="964"/>
                </a:lnTo>
                <a:lnTo>
                  <a:pt x="1661" y="984"/>
                </a:lnTo>
                <a:lnTo>
                  <a:pt x="1624" y="1026"/>
                </a:lnTo>
                <a:lnTo>
                  <a:pt x="1589" y="1068"/>
                </a:lnTo>
                <a:lnTo>
                  <a:pt x="1589" y="1068"/>
                </a:lnTo>
                <a:lnTo>
                  <a:pt x="1596" y="1073"/>
                </a:lnTo>
                <a:lnTo>
                  <a:pt x="1604" y="1074"/>
                </a:lnTo>
                <a:lnTo>
                  <a:pt x="1611" y="1074"/>
                </a:lnTo>
                <a:lnTo>
                  <a:pt x="1616" y="1071"/>
                </a:lnTo>
                <a:lnTo>
                  <a:pt x="1616" y="1071"/>
                </a:lnTo>
                <a:lnTo>
                  <a:pt x="1655" y="1032"/>
                </a:lnTo>
                <a:lnTo>
                  <a:pt x="1693" y="991"/>
                </a:lnTo>
                <a:lnTo>
                  <a:pt x="1711" y="970"/>
                </a:lnTo>
                <a:lnTo>
                  <a:pt x="1728" y="949"/>
                </a:lnTo>
                <a:lnTo>
                  <a:pt x="1743" y="927"/>
                </a:lnTo>
                <a:lnTo>
                  <a:pt x="1759" y="904"/>
                </a:lnTo>
                <a:lnTo>
                  <a:pt x="1759" y="904"/>
                </a:lnTo>
                <a:lnTo>
                  <a:pt x="1749" y="905"/>
                </a:lnTo>
                <a:lnTo>
                  <a:pt x="1741" y="910"/>
                </a:lnTo>
                <a:lnTo>
                  <a:pt x="1741" y="910"/>
                </a:lnTo>
                <a:close/>
                <a:moveTo>
                  <a:pt x="1836" y="1078"/>
                </a:moveTo>
                <a:lnTo>
                  <a:pt x="1836" y="1078"/>
                </a:lnTo>
                <a:lnTo>
                  <a:pt x="1852" y="1081"/>
                </a:lnTo>
                <a:lnTo>
                  <a:pt x="1870" y="1084"/>
                </a:lnTo>
                <a:lnTo>
                  <a:pt x="1878" y="1083"/>
                </a:lnTo>
                <a:lnTo>
                  <a:pt x="1887" y="1081"/>
                </a:lnTo>
                <a:lnTo>
                  <a:pt x="1892" y="1078"/>
                </a:lnTo>
                <a:lnTo>
                  <a:pt x="1898" y="1074"/>
                </a:lnTo>
                <a:lnTo>
                  <a:pt x="1898" y="1074"/>
                </a:lnTo>
                <a:lnTo>
                  <a:pt x="1908" y="1059"/>
                </a:lnTo>
                <a:lnTo>
                  <a:pt x="1912" y="1052"/>
                </a:lnTo>
                <a:lnTo>
                  <a:pt x="1915" y="1043"/>
                </a:lnTo>
                <a:lnTo>
                  <a:pt x="1915" y="1043"/>
                </a:lnTo>
                <a:lnTo>
                  <a:pt x="1915" y="1042"/>
                </a:lnTo>
                <a:lnTo>
                  <a:pt x="1916" y="1038"/>
                </a:lnTo>
                <a:lnTo>
                  <a:pt x="1923" y="1028"/>
                </a:lnTo>
                <a:lnTo>
                  <a:pt x="1942" y="1007"/>
                </a:lnTo>
                <a:lnTo>
                  <a:pt x="1942" y="1007"/>
                </a:lnTo>
                <a:lnTo>
                  <a:pt x="1943" y="1007"/>
                </a:lnTo>
                <a:lnTo>
                  <a:pt x="2015" y="908"/>
                </a:lnTo>
                <a:lnTo>
                  <a:pt x="2015" y="908"/>
                </a:lnTo>
                <a:lnTo>
                  <a:pt x="1980" y="938"/>
                </a:lnTo>
                <a:lnTo>
                  <a:pt x="1946" y="967"/>
                </a:lnTo>
                <a:lnTo>
                  <a:pt x="1913" y="1000"/>
                </a:lnTo>
                <a:lnTo>
                  <a:pt x="1881" y="1032"/>
                </a:lnTo>
                <a:lnTo>
                  <a:pt x="1880" y="1026"/>
                </a:lnTo>
                <a:lnTo>
                  <a:pt x="1880" y="1026"/>
                </a:lnTo>
                <a:lnTo>
                  <a:pt x="1874" y="1032"/>
                </a:lnTo>
                <a:lnTo>
                  <a:pt x="1869" y="1038"/>
                </a:lnTo>
                <a:lnTo>
                  <a:pt x="1860" y="1052"/>
                </a:lnTo>
                <a:lnTo>
                  <a:pt x="1849" y="1066"/>
                </a:lnTo>
                <a:lnTo>
                  <a:pt x="1843" y="1073"/>
                </a:lnTo>
                <a:lnTo>
                  <a:pt x="1836" y="1078"/>
                </a:lnTo>
                <a:lnTo>
                  <a:pt x="1836" y="1078"/>
                </a:lnTo>
                <a:close/>
                <a:moveTo>
                  <a:pt x="2650" y="918"/>
                </a:moveTo>
                <a:lnTo>
                  <a:pt x="2650" y="918"/>
                </a:lnTo>
                <a:lnTo>
                  <a:pt x="2608" y="952"/>
                </a:lnTo>
                <a:lnTo>
                  <a:pt x="2588" y="970"/>
                </a:lnTo>
                <a:lnTo>
                  <a:pt x="2568" y="988"/>
                </a:lnTo>
                <a:lnTo>
                  <a:pt x="2549" y="1008"/>
                </a:lnTo>
                <a:lnTo>
                  <a:pt x="2530" y="1028"/>
                </a:lnTo>
                <a:lnTo>
                  <a:pt x="2512" y="1049"/>
                </a:lnTo>
                <a:lnTo>
                  <a:pt x="2495" y="1071"/>
                </a:lnTo>
                <a:lnTo>
                  <a:pt x="2495" y="1071"/>
                </a:lnTo>
                <a:lnTo>
                  <a:pt x="2509" y="1071"/>
                </a:lnTo>
                <a:lnTo>
                  <a:pt x="2525" y="1073"/>
                </a:lnTo>
                <a:lnTo>
                  <a:pt x="2533" y="1073"/>
                </a:lnTo>
                <a:lnTo>
                  <a:pt x="2540" y="1071"/>
                </a:lnTo>
                <a:lnTo>
                  <a:pt x="2544" y="1070"/>
                </a:lnTo>
                <a:lnTo>
                  <a:pt x="2549" y="1067"/>
                </a:lnTo>
                <a:lnTo>
                  <a:pt x="2549" y="1067"/>
                </a:lnTo>
                <a:lnTo>
                  <a:pt x="2570" y="1033"/>
                </a:lnTo>
                <a:lnTo>
                  <a:pt x="2592" y="1001"/>
                </a:lnTo>
                <a:lnTo>
                  <a:pt x="2603" y="986"/>
                </a:lnTo>
                <a:lnTo>
                  <a:pt x="2616" y="972"/>
                </a:lnTo>
                <a:lnTo>
                  <a:pt x="2629" y="957"/>
                </a:lnTo>
                <a:lnTo>
                  <a:pt x="2643" y="945"/>
                </a:lnTo>
                <a:lnTo>
                  <a:pt x="2643" y="945"/>
                </a:lnTo>
                <a:lnTo>
                  <a:pt x="2644" y="943"/>
                </a:lnTo>
                <a:lnTo>
                  <a:pt x="2641" y="946"/>
                </a:lnTo>
                <a:lnTo>
                  <a:pt x="2639" y="948"/>
                </a:lnTo>
                <a:lnTo>
                  <a:pt x="2640" y="945"/>
                </a:lnTo>
                <a:lnTo>
                  <a:pt x="2640" y="945"/>
                </a:lnTo>
                <a:lnTo>
                  <a:pt x="2644" y="939"/>
                </a:lnTo>
                <a:lnTo>
                  <a:pt x="2648" y="931"/>
                </a:lnTo>
                <a:lnTo>
                  <a:pt x="2650" y="924"/>
                </a:lnTo>
                <a:lnTo>
                  <a:pt x="2654" y="917"/>
                </a:lnTo>
                <a:lnTo>
                  <a:pt x="2654" y="917"/>
                </a:lnTo>
                <a:lnTo>
                  <a:pt x="2650" y="918"/>
                </a:lnTo>
                <a:lnTo>
                  <a:pt x="2650" y="918"/>
                </a:lnTo>
                <a:close/>
                <a:moveTo>
                  <a:pt x="23" y="461"/>
                </a:moveTo>
                <a:lnTo>
                  <a:pt x="23" y="461"/>
                </a:lnTo>
                <a:lnTo>
                  <a:pt x="35" y="439"/>
                </a:lnTo>
                <a:lnTo>
                  <a:pt x="46" y="415"/>
                </a:lnTo>
                <a:lnTo>
                  <a:pt x="71" y="370"/>
                </a:lnTo>
                <a:lnTo>
                  <a:pt x="71" y="370"/>
                </a:lnTo>
                <a:lnTo>
                  <a:pt x="61" y="380"/>
                </a:lnTo>
                <a:lnTo>
                  <a:pt x="53" y="391"/>
                </a:lnTo>
                <a:lnTo>
                  <a:pt x="45" y="401"/>
                </a:lnTo>
                <a:lnTo>
                  <a:pt x="35" y="409"/>
                </a:lnTo>
                <a:lnTo>
                  <a:pt x="35" y="409"/>
                </a:lnTo>
                <a:lnTo>
                  <a:pt x="39" y="394"/>
                </a:lnTo>
                <a:lnTo>
                  <a:pt x="45" y="378"/>
                </a:lnTo>
                <a:lnTo>
                  <a:pt x="57" y="349"/>
                </a:lnTo>
                <a:lnTo>
                  <a:pt x="73" y="319"/>
                </a:lnTo>
                <a:lnTo>
                  <a:pt x="87" y="293"/>
                </a:lnTo>
                <a:lnTo>
                  <a:pt x="52" y="339"/>
                </a:lnTo>
                <a:lnTo>
                  <a:pt x="52" y="339"/>
                </a:lnTo>
                <a:lnTo>
                  <a:pt x="49" y="342"/>
                </a:lnTo>
                <a:lnTo>
                  <a:pt x="47" y="343"/>
                </a:lnTo>
                <a:lnTo>
                  <a:pt x="46" y="341"/>
                </a:lnTo>
                <a:lnTo>
                  <a:pt x="45" y="339"/>
                </a:lnTo>
                <a:lnTo>
                  <a:pt x="45" y="332"/>
                </a:lnTo>
                <a:lnTo>
                  <a:pt x="46" y="326"/>
                </a:lnTo>
                <a:lnTo>
                  <a:pt x="46" y="326"/>
                </a:lnTo>
                <a:lnTo>
                  <a:pt x="68" y="290"/>
                </a:lnTo>
                <a:lnTo>
                  <a:pt x="89" y="252"/>
                </a:lnTo>
                <a:lnTo>
                  <a:pt x="111" y="214"/>
                </a:lnTo>
                <a:lnTo>
                  <a:pt x="132" y="178"/>
                </a:lnTo>
                <a:lnTo>
                  <a:pt x="122" y="185"/>
                </a:lnTo>
                <a:lnTo>
                  <a:pt x="122" y="185"/>
                </a:lnTo>
                <a:lnTo>
                  <a:pt x="99" y="208"/>
                </a:lnTo>
                <a:lnTo>
                  <a:pt x="78" y="235"/>
                </a:lnTo>
                <a:lnTo>
                  <a:pt x="68" y="251"/>
                </a:lnTo>
                <a:lnTo>
                  <a:pt x="60" y="266"/>
                </a:lnTo>
                <a:lnTo>
                  <a:pt x="52" y="282"/>
                </a:lnTo>
                <a:lnTo>
                  <a:pt x="43" y="298"/>
                </a:lnTo>
                <a:lnTo>
                  <a:pt x="37" y="315"/>
                </a:lnTo>
                <a:lnTo>
                  <a:pt x="32" y="334"/>
                </a:lnTo>
                <a:lnTo>
                  <a:pt x="26" y="353"/>
                </a:lnTo>
                <a:lnTo>
                  <a:pt x="23" y="373"/>
                </a:lnTo>
                <a:lnTo>
                  <a:pt x="21" y="394"/>
                </a:lnTo>
                <a:lnTo>
                  <a:pt x="21" y="415"/>
                </a:lnTo>
                <a:lnTo>
                  <a:pt x="21" y="438"/>
                </a:lnTo>
                <a:lnTo>
                  <a:pt x="23" y="461"/>
                </a:lnTo>
                <a:lnTo>
                  <a:pt x="23" y="461"/>
                </a:lnTo>
                <a:close/>
                <a:moveTo>
                  <a:pt x="926" y="1002"/>
                </a:moveTo>
                <a:lnTo>
                  <a:pt x="926" y="1002"/>
                </a:lnTo>
                <a:lnTo>
                  <a:pt x="919" y="1005"/>
                </a:lnTo>
                <a:lnTo>
                  <a:pt x="913" y="1008"/>
                </a:lnTo>
                <a:lnTo>
                  <a:pt x="906" y="1012"/>
                </a:lnTo>
                <a:lnTo>
                  <a:pt x="900" y="1018"/>
                </a:lnTo>
                <a:lnTo>
                  <a:pt x="895" y="1025"/>
                </a:lnTo>
                <a:lnTo>
                  <a:pt x="890" y="1032"/>
                </a:lnTo>
                <a:lnTo>
                  <a:pt x="888" y="1040"/>
                </a:lnTo>
                <a:lnTo>
                  <a:pt x="886" y="1049"/>
                </a:lnTo>
                <a:lnTo>
                  <a:pt x="886" y="1049"/>
                </a:lnTo>
                <a:lnTo>
                  <a:pt x="909" y="1050"/>
                </a:lnTo>
                <a:lnTo>
                  <a:pt x="923" y="1050"/>
                </a:lnTo>
                <a:lnTo>
                  <a:pt x="928" y="1050"/>
                </a:lnTo>
                <a:lnTo>
                  <a:pt x="931" y="1049"/>
                </a:lnTo>
                <a:lnTo>
                  <a:pt x="931" y="1049"/>
                </a:lnTo>
                <a:lnTo>
                  <a:pt x="935" y="1046"/>
                </a:lnTo>
                <a:lnTo>
                  <a:pt x="940" y="1040"/>
                </a:lnTo>
                <a:lnTo>
                  <a:pt x="949" y="1028"/>
                </a:lnTo>
                <a:lnTo>
                  <a:pt x="965" y="1004"/>
                </a:lnTo>
                <a:lnTo>
                  <a:pt x="965" y="1004"/>
                </a:lnTo>
                <a:lnTo>
                  <a:pt x="985" y="977"/>
                </a:lnTo>
                <a:lnTo>
                  <a:pt x="1006" y="949"/>
                </a:lnTo>
                <a:lnTo>
                  <a:pt x="1024" y="920"/>
                </a:lnTo>
                <a:lnTo>
                  <a:pt x="1041" y="891"/>
                </a:lnTo>
                <a:lnTo>
                  <a:pt x="1041" y="891"/>
                </a:lnTo>
                <a:lnTo>
                  <a:pt x="1010" y="917"/>
                </a:lnTo>
                <a:lnTo>
                  <a:pt x="980" y="942"/>
                </a:lnTo>
                <a:lnTo>
                  <a:pt x="952" y="972"/>
                </a:lnTo>
                <a:lnTo>
                  <a:pt x="926" y="1002"/>
                </a:lnTo>
                <a:lnTo>
                  <a:pt x="926" y="1002"/>
                </a:lnTo>
                <a:close/>
                <a:moveTo>
                  <a:pt x="948" y="901"/>
                </a:moveTo>
                <a:lnTo>
                  <a:pt x="948" y="901"/>
                </a:lnTo>
                <a:lnTo>
                  <a:pt x="930" y="914"/>
                </a:lnTo>
                <a:lnTo>
                  <a:pt x="913" y="929"/>
                </a:lnTo>
                <a:lnTo>
                  <a:pt x="879" y="960"/>
                </a:lnTo>
                <a:lnTo>
                  <a:pt x="845" y="991"/>
                </a:lnTo>
                <a:lnTo>
                  <a:pt x="829" y="1005"/>
                </a:lnTo>
                <a:lnTo>
                  <a:pt x="810" y="1021"/>
                </a:lnTo>
                <a:lnTo>
                  <a:pt x="810" y="1021"/>
                </a:lnTo>
                <a:lnTo>
                  <a:pt x="810" y="1023"/>
                </a:lnTo>
                <a:lnTo>
                  <a:pt x="810" y="1026"/>
                </a:lnTo>
                <a:lnTo>
                  <a:pt x="808" y="1031"/>
                </a:lnTo>
                <a:lnTo>
                  <a:pt x="803" y="1033"/>
                </a:lnTo>
                <a:lnTo>
                  <a:pt x="798" y="1035"/>
                </a:lnTo>
                <a:lnTo>
                  <a:pt x="798" y="1035"/>
                </a:lnTo>
                <a:lnTo>
                  <a:pt x="795" y="1036"/>
                </a:lnTo>
                <a:lnTo>
                  <a:pt x="793" y="1038"/>
                </a:lnTo>
                <a:lnTo>
                  <a:pt x="793" y="1040"/>
                </a:lnTo>
                <a:lnTo>
                  <a:pt x="793" y="1040"/>
                </a:lnTo>
                <a:lnTo>
                  <a:pt x="795" y="1042"/>
                </a:lnTo>
                <a:lnTo>
                  <a:pt x="796" y="1040"/>
                </a:lnTo>
                <a:lnTo>
                  <a:pt x="798" y="1039"/>
                </a:lnTo>
                <a:lnTo>
                  <a:pt x="798" y="1039"/>
                </a:lnTo>
                <a:lnTo>
                  <a:pt x="802" y="1042"/>
                </a:lnTo>
                <a:lnTo>
                  <a:pt x="809" y="1043"/>
                </a:lnTo>
                <a:lnTo>
                  <a:pt x="816" y="1045"/>
                </a:lnTo>
                <a:lnTo>
                  <a:pt x="824" y="1045"/>
                </a:lnTo>
                <a:lnTo>
                  <a:pt x="840" y="1043"/>
                </a:lnTo>
                <a:lnTo>
                  <a:pt x="855" y="1043"/>
                </a:lnTo>
                <a:lnTo>
                  <a:pt x="855" y="1043"/>
                </a:lnTo>
                <a:lnTo>
                  <a:pt x="867" y="1023"/>
                </a:lnTo>
                <a:lnTo>
                  <a:pt x="879" y="1005"/>
                </a:lnTo>
                <a:lnTo>
                  <a:pt x="906" y="967"/>
                </a:lnTo>
                <a:lnTo>
                  <a:pt x="933" y="931"/>
                </a:lnTo>
                <a:lnTo>
                  <a:pt x="959" y="898"/>
                </a:lnTo>
                <a:lnTo>
                  <a:pt x="959" y="898"/>
                </a:lnTo>
                <a:lnTo>
                  <a:pt x="954" y="898"/>
                </a:lnTo>
                <a:lnTo>
                  <a:pt x="948" y="901"/>
                </a:lnTo>
                <a:lnTo>
                  <a:pt x="948" y="901"/>
                </a:lnTo>
                <a:close/>
                <a:moveTo>
                  <a:pt x="2724" y="912"/>
                </a:moveTo>
                <a:lnTo>
                  <a:pt x="2724" y="912"/>
                </a:lnTo>
                <a:lnTo>
                  <a:pt x="2702" y="929"/>
                </a:lnTo>
                <a:lnTo>
                  <a:pt x="2679" y="946"/>
                </a:lnTo>
                <a:lnTo>
                  <a:pt x="2658" y="964"/>
                </a:lnTo>
                <a:lnTo>
                  <a:pt x="2639" y="983"/>
                </a:lnTo>
                <a:lnTo>
                  <a:pt x="2619" y="1002"/>
                </a:lnTo>
                <a:lnTo>
                  <a:pt x="2599" y="1023"/>
                </a:lnTo>
                <a:lnTo>
                  <a:pt x="2581" y="1046"/>
                </a:lnTo>
                <a:lnTo>
                  <a:pt x="2564" y="1068"/>
                </a:lnTo>
                <a:lnTo>
                  <a:pt x="2564" y="1068"/>
                </a:lnTo>
                <a:lnTo>
                  <a:pt x="2578" y="1068"/>
                </a:lnTo>
                <a:lnTo>
                  <a:pt x="2591" y="1070"/>
                </a:lnTo>
                <a:lnTo>
                  <a:pt x="2602" y="1068"/>
                </a:lnTo>
                <a:lnTo>
                  <a:pt x="2606" y="1067"/>
                </a:lnTo>
                <a:lnTo>
                  <a:pt x="2609" y="1064"/>
                </a:lnTo>
                <a:lnTo>
                  <a:pt x="2692" y="962"/>
                </a:lnTo>
                <a:lnTo>
                  <a:pt x="2692" y="962"/>
                </a:lnTo>
                <a:lnTo>
                  <a:pt x="2698" y="959"/>
                </a:lnTo>
                <a:lnTo>
                  <a:pt x="2703" y="953"/>
                </a:lnTo>
                <a:lnTo>
                  <a:pt x="2709" y="948"/>
                </a:lnTo>
                <a:lnTo>
                  <a:pt x="2714" y="941"/>
                </a:lnTo>
                <a:lnTo>
                  <a:pt x="2720" y="932"/>
                </a:lnTo>
                <a:lnTo>
                  <a:pt x="2724" y="924"/>
                </a:lnTo>
                <a:lnTo>
                  <a:pt x="2729" y="915"/>
                </a:lnTo>
                <a:lnTo>
                  <a:pt x="2730" y="907"/>
                </a:lnTo>
                <a:lnTo>
                  <a:pt x="2730" y="907"/>
                </a:lnTo>
                <a:lnTo>
                  <a:pt x="2724" y="912"/>
                </a:lnTo>
                <a:lnTo>
                  <a:pt x="2724" y="912"/>
                </a:lnTo>
                <a:close/>
                <a:moveTo>
                  <a:pt x="81" y="737"/>
                </a:moveTo>
                <a:lnTo>
                  <a:pt x="81" y="737"/>
                </a:lnTo>
                <a:lnTo>
                  <a:pt x="75" y="747"/>
                </a:lnTo>
                <a:lnTo>
                  <a:pt x="71" y="757"/>
                </a:lnTo>
                <a:lnTo>
                  <a:pt x="71" y="757"/>
                </a:lnTo>
                <a:lnTo>
                  <a:pt x="92" y="730"/>
                </a:lnTo>
                <a:lnTo>
                  <a:pt x="113" y="703"/>
                </a:lnTo>
                <a:lnTo>
                  <a:pt x="136" y="679"/>
                </a:lnTo>
                <a:lnTo>
                  <a:pt x="161" y="657"/>
                </a:lnTo>
                <a:lnTo>
                  <a:pt x="161" y="657"/>
                </a:lnTo>
                <a:lnTo>
                  <a:pt x="160" y="601"/>
                </a:lnTo>
                <a:lnTo>
                  <a:pt x="158" y="574"/>
                </a:lnTo>
                <a:lnTo>
                  <a:pt x="156" y="549"/>
                </a:lnTo>
                <a:lnTo>
                  <a:pt x="156" y="549"/>
                </a:lnTo>
                <a:lnTo>
                  <a:pt x="151" y="558"/>
                </a:lnTo>
                <a:lnTo>
                  <a:pt x="144" y="570"/>
                </a:lnTo>
                <a:lnTo>
                  <a:pt x="137" y="577"/>
                </a:lnTo>
                <a:lnTo>
                  <a:pt x="136" y="578"/>
                </a:lnTo>
                <a:lnTo>
                  <a:pt x="134" y="577"/>
                </a:lnTo>
                <a:lnTo>
                  <a:pt x="134" y="577"/>
                </a:lnTo>
                <a:lnTo>
                  <a:pt x="132" y="577"/>
                </a:lnTo>
                <a:lnTo>
                  <a:pt x="130" y="578"/>
                </a:lnTo>
                <a:lnTo>
                  <a:pt x="129" y="581"/>
                </a:lnTo>
                <a:lnTo>
                  <a:pt x="130" y="584"/>
                </a:lnTo>
                <a:lnTo>
                  <a:pt x="130" y="589"/>
                </a:lnTo>
                <a:lnTo>
                  <a:pt x="130" y="589"/>
                </a:lnTo>
                <a:lnTo>
                  <a:pt x="101" y="636"/>
                </a:lnTo>
                <a:lnTo>
                  <a:pt x="87" y="661"/>
                </a:lnTo>
                <a:lnTo>
                  <a:pt x="73" y="686"/>
                </a:lnTo>
                <a:lnTo>
                  <a:pt x="73" y="686"/>
                </a:lnTo>
                <a:lnTo>
                  <a:pt x="87" y="668"/>
                </a:lnTo>
                <a:lnTo>
                  <a:pt x="101" y="653"/>
                </a:lnTo>
                <a:lnTo>
                  <a:pt x="130" y="622"/>
                </a:lnTo>
                <a:lnTo>
                  <a:pt x="130" y="622"/>
                </a:lnTo>
                <a:lnTo>
                  <a:pt x="136" y="616"/>
                </a:lnTo>
                <a:lnTo>
                  <a:pt x="141" y="612"/>
                </a:lnTo>
                <a:lnTo>
                  <a:pt x="146" y="610"/>
                </a:lnTo>
                <a:lnTo>
                  <a:pt x="148" y="610"/>
                </a:lnTo>
                <a:lnTo>
                  <a:pt x="151" y="610"/>
                </a:lnTo>
                <a:lnTo>
                  <a:pt x="156" y="613"/>
                </a:lnTo>
                <a:lnTo>
                  <a:pt x="112" y="683"/>
                </a:lnTo>
                <a:lnTo>
                  <a:pt x="112" y="683"/>
                </a:lnTo>
                <a:lnTo>
                  <a:pt x="111" y="682"/>
                </a:lnTo>
                <a:lnTo>
                  <a:pt x="112" y="679"/>
                </a:lnTo>
                <a:lnTo>
                  <a:pt x="113" y="675"/>
                </a:lnTo>
                <a:lnTo>
                  <a:pt x="113" y="672"/>
                </a:lnTo>
                <a:lnTo>
                  <a:pt x="94" y="706"/>
                </a:lnTo>
                <a:lnTo>
                  <a:pt x="94" y="707"/>
                </a:lnTo>
                <a:lnTo>
                  <a:pt x="92" y="712"/>
                </a:lnTo>
                <a:lnTo>
                  <a:pt x="89" y="713"/>
                </a:lnTo>
                <a:lnTo>
                  <a:pt x="89" y="713"/>
                </a:lnTo>
                <a:lnTo>
                  <a:pt x="84" y="717"/>
                </a:lnTo>
                <a:lnTo>
                  <a:pt x="82" y="720"/>
                </a:lnTo>
                <a:lnTo>
                  <a:pt x="84" y="723"/>
                </a:lnTo>
                <a:lnTo>
                  <a:pt x="85" y="723"/>
                </a:lnTo>
                <a:lnTo>
                  <a:pt x="85" y="723"/>
                </a:lnTo>
                <a:lnTo>
                  <a:pt x="82" y="727"/>
                </a:lnTo>
                <a:lnTo>
                  <a:pt x="81" y="733"/>
                </a:lnTo>
                <a:lnTo>
                  <a:pt x="81" y="733"/>
                </a:lnTo>
                <a:lnTo>
                  <a:pt x="81" y="737"/>
                </a:lnTo>
                <a:lnTo>
                  <a:pt x="81" y="737"/>
                </a:lnTo>
                <a:close/>
                <a:moveTo>
                  <a:pt x="147" y="324"/>
                </a:moveTo>
                <a:lnTo>
                  <a:pt x="60" y="433"/>
                </a:lnTo>
                <a:lnTo>
                  <a:pt x="60" y="433"/>
                </a:lnTo>
                <a:lnTo>
                  <a:pt x="42" y="454"/>
                </a:lnTo>
                <a:lnTo>
                  <a:pt x="35" y="467"/>
                </a:lnTo>
                <a:lnTo>
                  <a:pt x="28" y="478"/>
                </a:lnTo>
                <a:lnTo>
                  <a:pt x="22" y="492"/>
                </a:lnTo>
                <a:lnTo>
                  <a:pt x="19" y="506"/>
                </a:lnTo>
                <a:lnTo>
                  <a:pt x="19" y="515"/>
                </a:lnTo>
                <a:lnTo>
                  <a:pt x="19" y="523"/>
                </a:lnTo>
                <a:lnTo>
                  <a:pt x="21" y="532"/>
                </a:lnTo>
                <a:lnTo>
                  <a:pt x="23" y="540"/>
                </a:lnTo>
                <a:lnTo>
                  <a:pt x="125" y="370"/>
                </a:lnTo>
                <a:lnTo>
                  <a:pt x="125" y="370"/>
                </a:lnTo>
                <a:lnTo>
                  <a:pt x="130" y="360"/>
                </a:lnTo>
                <a:lnTo>
                  <a:pt x="139" y="349"/>
                </a:lnTo>
                <a:lnTo>
                  <a:pt x="143" y="342"/>
                </a:lnTo>
                <a:lnTo>
                  <a:pt x="146" y="336"/>
                </a:lnTo>
                <a:lnTo>
                  <a:pt x="148" y="331"/>
                </a:lnTo>
                <a:lnTo>
                  <a:pt x="147" y="324"/>
                </a:lnTo>
                <a:lnTo>
                  <a:pt x="147" y="324"/>
                </a:lnTo>
                <a:close/>
                <a:moveTo>
                  <a:pt x="883" y="898"/>
                </a:moveTo>
                <a:lnTo>
                  <a:pt x="883" y="898"/>
                </a:lnTo>
                <a:lnTo>
                  <a:pt x="844" y="929"/>
                </a:lnTo>
                <a:lnTo>
                  <a:pt x="824" y="946"/>
                </a:lnTo>
                <a:lnTo>
                  <a:pt x="805" y="963"/>
                </a:lnTo>
                <a:lnTo>
                  <a:pt x="788" y="981"/>
                </a:lnTo>
                <a:lnTo>
                  <a:pt x="771" y="1001"/>
                </a:lnTo>
                <a:lnTo>
                  <a:pt x="756" y="1021"/>
                </a:lnTo>
                <a:lnTo>
                  <a:pt x="742" y="1043"/>
                </a:lnTo>
                <a:lnTo>
                  <a:pt x="775" y="1045"/>
                </a:lnTo>
                <a:lnTo>
                  <a:pt x="775" y="1045"/>
                </a:lnTo>
                <a:lnTo>
                  <a:pt x="782" y="1033"/>
                </a:lnTo>
                <a:lnTo>
                  <a:pt x="789" y="1022"/>
                </a:lnTo>
                <a:lnTo>
                  <a:pt x="799" y="1011"/>
                </a:lnTo>
                <a:lnTo>
                  <a:pt x="809" y="1002"/>
                </a:lnTo>
                <a:lnTo>
                  <a:pt x="809" y="1000"/>
                </a:lnTo>
                <a:lnTo>
                  <a:pt x="809" y="1000"/>
                </a:lnTo>
                <a:lnTo>
                  <a:pt x="829" y="976"/>
                </a:lnTo>
                <a:lnTo>
                  <a:pt x="850" y="952"/>
                </a:lnTo>
                <a:lnTo>
                  <a:pt x="868" y="925"/>
                </a:lnTo>
                <a:lnTo>
                  <a:pt x="883" y="898"/>
                </a:lnTo>
                <a:lnTo>
                  <a:pt x="883" y="898"/>
                </a:lnTo>
                <a:close/>
                <a:moveTo>
                  <a:pt x="25" y="554"/>
                </a:moveTo>
                <a:lnTo>
                  <a:pt x="25" y="554"/>
                </a:lnTo>
                <a:lnTo>
                  <a:pt x="23" y="558"/>
                </a:lnTo>
                <a:lnTo>
                  <a:pt x="22" y="564"/>
                </a:lnTo>
                <a:lnTo>
                  <a:pt x="22" y="577"/>
                </a:lnTo>
                <a:lnTo>
                  <a:pt x="22" y="603"/>
                </a:lnTo>
                <a:lnTo>
                  <a:pt x="22" y="603"/>
                </a:lnTo>
                <a:lnTo>
                  <a:pt x="39" y="579"/>
                </a:lnTo>
                <a:lnTo>
                  <a:pt x="56" y="554"/>
                </a:lnTo>
                <a:lnTo>
                  <a:pt x="88" y="502"/>
                </a:lnTo>
                <a:lnTo>
                  <a:pt x="119" y="449"/>
                </a:lnTo>
                <a:lnTo>
                  <a:pt x="151" y="398"/>
                </a:lnTo>
                <a:lnTo>
                  <a:pt x="151" y="398"/>
                </a:lnTo>
                <a:lnTo>
                  <a:pt x="133" y="415"/>
                </a:lnTo>
                <a:lnTo>
                  <a:pt x="116" y="433"/>
                </a:lnTo>
                <a:lnTo>
                  <a:pt x="99" y="452"/>
                </a:lnTo>
                <a:lnTo>
                  <a:pt x="82" y="471"/>
                </a:lnTo>
                <a:lnTo>
                  <a:pt x="67" y="491"/>
                </a:lnTo>
                <a:lnTo>
                  <a:pt x="53" y="512"/>
                </a:lnTo>
                <a:lnTo>
                  <a:pt x="39" y="533"/>
                </a:lnTo>
                <a:lnTo>
                  <a:pt x="25" y="554"/>
                </a:lnTo>
                <a:lnTo>
                  <a:pt x="25" y="554"/>
                </a:lnTo>
                <a:close/>
                <a:moveTo>
                  <a:pt x="527" y="1033"/>
                </a:moveTo>
                <a:lnTo>
                  <a:pt x="527" y="1033"/>
                </a:lnTo>
                <a:lnTo>
                  <a:pt x="549" y="1038"/>
                </a:lnTo>
                <a:lnTo>
                  <a:pt x="560" y="1038"/>
                </a:lnTo>
                <a:lnTo>
                  <a:pt x="564" y="1038"/>
                </a:lnTo>
                <a:lnTo>
                  <a:pt x="566" y="1035"/>
                </a:lnTo>
                <a:lnTo>
                  <a:pt x="566" y="1035"/>
                </a:lnTo>
                <a:lnTo>
                  <a:pt x="576" y="1022"/>
                </a:lnTo>
                <a:lnTo>
                  <a:pt x="584" y="1009"/>
                </a:lnTo>
                <a:lnTo>
                  <a:pt x="605" y="987"/>
                </a:lnTo>
                <a:lnTo>
                  <a:pt x="626" y="964"/>
                </a:lnTo>
                <a:lnTo>
                  <a:pt x="636" y="952"/>
                </a:lnTo>
                <a:lnTo>
                  <a:pt x="645" y="939"/>
                </a:lnTo>
                <a:lnTo>
                  <a:pt x="645" y="939"/>
                </a:lnTo>
                <a:lnTo>
                  <a:pt x="652" y="929"/>
                </a:lnTo>
                <a:lnTo>
                  <a:pt x="659" y="922"/>
                </a:lnTo>
                <a:lnTo>
                  <a:pt x="666" y="915"/>
                </a:lnTo>
                <a:lnTo>
                  <a:pt x="668" y="911"/>
                </a:lnTo>
                <a:lnTo>
                  <a:pt x="670" y="904"/>
                </a:lnTo>
                <a:lnTo>
                  <a:pt x="670" y="904"/>
                </a:lnTo>
                <a:lnTo>
                  <a:pt x="654" y="914"/>
                </a:lnTo>
                <a:lnTo>
                  <a:pt x="639" y="925"/>
                </a:lnTo>
                <a:lnTo>
                  <a:pt x="609" y="948"/>
                </a:lnTo>
                <a:lnTo>
                  <a:pt x="581" y="973"/>
                </a:lnTo>
                <a:lnTo>
                  <a:pt x="555" y="998"/>
                </a:lnTo>
                <a:lnTo>
                  <a:pt x="555" y="998"/>
                </a:lnTo>
                <a:lnTo>
                  <a:pt x="550" y="998"/>
                </a:lnTo>
                <a:lnTo>
                  <a:pt x="546" y="1001"/>
                </a:lnTo>
                <a:lnTo>
                  <a:pt x="543" y="1005"/>
                </a:lnTo>
                <a:lnTo>
                  <a:pt x="539" y="1011"/>
                </a:lnTo>
                <a:lnTo>
                  <a:pt x="527" y="1033"/>
                </a:lnTo>
                <a:lnTo>
                  <a:pt x="527" y="1033"/>
                </a:lnTo>
                <a:close/>
                <a:moveTo>
                  <a:pt x="1916" y="949"/>
                </a:moveTo>
                <a:lnTo>
                  <a:pt x="1916" y="949"/>
                </a:lnTo>
                <a:lnTo>
                  <a:pt x="1915" y="955"/>
                </a:lnTo>
                <a:lnTo>
                  <a:pt x="1913" y="959"/>
                </a:lnTo>
                <a:lnTo>
                  <a:pt x="1906" y="969"/>
                </a:lnTo>
                <a:lnTo>
                  <a:pt x="1906" y="969"/>
                </a:lnTo>
                <a:lnTo>
                  <a:pt x="1888" y="993"/>
                </a:lnTo>
                <a:lnTo>
                  <a:pt x="1870" y="1016"/>
                </a:lnTo>
                <a:lnTo>
                  <a:pt x="1852" y="1043"/>
                </a:lnTo>
                <a:lnTo>
                  <a:pt x="1835" y="1071"/>
                </a:lnTo>
                <a:lnTo>
                  <a:pt x="1835" y="1071"/>
                </a:lnTo>
                <a:lnTo>
                  <a:pt x="1839" y="1070"/>
                </a:lnTo>
                <a:lnTo>
                  <a:pt x="1842" y="1067"/>
                </a:lnTo>
                <a:lnTo>
                  <a:pt x="1843" y="1063"/>
                </a:lnTo>
                <a:lnTo>
                  <a:pt x="1843" y="1063"/>
                </a:lnTo>
                <a:lnTo>
                  <a:pt x="1861" y="1040"/>
                </a:lnTo>
                <a:lnTo>
                  <a:pt x="1880" y="1019"/>
                </a:lnTo>
                <a:lnTo>
                  <a:pt x="1919" y="979"/>
                </a:lnTo>
                <a:lnTo>
                  <a:pt x="1961" y="941"/>
                </a:lnTo>
                <a:lnTo>
                  <a:pt x="2002" y="903"/>
                </a:lnTo>
                <a:lnTo>
                  <a:pt x="1951" y="903"/>
                </a:lnTo>
                <a:lnTo>
                  <a:pt x="1951" y="903"/>
                </a:lnTo>
                <a:lnTo>
                  <a:pt x="1943" y="915"/>
                </a:lnTo>
                <a:lnTo>
                  <a:pt x="1932" y="927"/>
                </a:lnTo>
                <a:lnTo>
                  <a:pt x="1920" y="938"/>
                </a:lnTo>
                <a:lnTo>
                  <a:pt x="1909" y="949"/>
                </a:lnTo>
                <a:lnTo>
                  <a:pt x="1916" y="949"/>
                </a:lnTo>
                <a:close/>
                <a:moveTo>
                  <a:pt x="144" y="488"/>
                </a:moveTo>
                <a:lnTo>
                  <a:pt x="144" y="488"/>
                </a:lnTo>
                <a:lnTo>
                  <a:pt x="129" y="504"/>
                </a:lnTo>
                <a:lnTo>
                  <a:pt x="113" y="519"/>
                </a:lnTo>
                <a:lnTo>
                  <a:pt x="85" y="550"/>
                </a:lnTo>
                <a:lnTo>
                  <a:pt x="59" y="584"/>
                </a:lnTo>
                <a:lnTo>
                  <a:pt x="33" y="619"/>
                </a:lnTo>
                <a:lnTo>
                  <a:pt x="33" y="619"/>
                </a:lnTo>
                <a:lnTo>
                  <a:pt x="29" y="626"/>
                </a:lnTo>
                <a:lnTo>
                  <a:pt x="26" y="631"/>
                </a:lnTo>
                <a:lnTo>
                  <a:pt x="23" y="645"/>
                </a:lnTo>
                <a:lnTo>
                  <a:pt x="22" y="662"/>
                </a:lnTo>
                <a:lnTo>
                  <a:pt x="18" y="681"/>
                </a:lnTo>
                <a:lnTo>
                  <a:pt x="18" y="681"/>
                </a:lnTo>
                <a:lnTo>
                  <a:pt x="64" y="620"/>
                </a:lnTo>
                <a:lnTo>
                  <a:pt x="85" y="589"/>
                </a:lnTo>
                <a:lnTo>
                  <a:pt x="94" y="574"/>
                </a:lnTo>
                <a:lnTo>
                  <a:pt x="102" y="557"/>
                </a:lnTo>
                <a:lnTo>
                  <a:pt x="102" y="557"/>
                </a:lnTo>
                <a:lnTo>
                  <a:pt x="125" y="523"/>
                </a:lnTo>
                <a:lnTo>
                  <a:pt x="134" y="506"/>
                </a:lnTo>
                <a:lnTo>
                  <a:pt x="144" y="488"/>
                </a:lnTo>
                <a:lnTo>
                  <a:pt x="144" y="488"/>
                </a:lnTo>
                <a:close/>
                <a:moveTo>
                  <a:pt x="871" y="1045"/>
                </a:moveTo>
                <a:lnTo>
                  <a:pt x="871" y="1045"/>
                </a:lnTo>
                <a:lnTo>
                  <a:pt x="909" y="1001"/>
                </a:lnTo>
                <a:lnTo>
                  <a:pt x="948" y="959"/>
                </a:lnTo>
                <a:lnTo>
                  <a:pt x="990" y="918"/>
                </a:lnTo>
                <a:lnTo>
                  <a:pt x="1032" y="880"/>
                </a:lnTo>
                <a:lnTo>
                  <a:pt x="1032" y="880"/>
                </a:lnTo>
                <a:lnTo>
                  <a:pt x="1023" y="877"/>
                </a:lnTo>
                <a:lnTo>
                  <a:pt x="1010" y="876"/>
                </a:lnTo>
                <a:lnTo>
                  <a:pt x="1004" y="876"/>
                </a:lnTo>
                <a:lnTo>
                  <a:pt x="999" y="877"/>
                </a:lnTo>
                <a:lnTo>
                  <a:pt x="994" y="879"/>
                </a:lnTo>
                <a:lnTo>
                  <a:pt x="990" y="882"/>
                </a:lnTo>
                <a:lnTo>
                  <a:pt x="990" y="882"/>
                </a:lnTo>
                <a:lnTo>
                  <a:pt x="958" y="921"/>
                </a:lnTo>
                <a:lnTo>
                  <a:pt x="927" y="960"/>
                </a:lnTo>
                <a:lnTo>
                  <a:pt x="897" y="1002"/>
                </a:lnTo>
                <a:lnTo>
                  <a:pt x="883" y="1023"/>
                </a:lnTo>
                <a:lnTo>
                  <a:pt x="871" y="1045"/>
                </a:lnTo>
                <a:lnTo>
                  <a:pt x="871" y="1045"/>
                </a:lnTo>
                <a:close/>
                <a:moveTo>
                  <a:pt x="638" y="1032"/>
                </a:moveTo>
                <a:lnTo>
                  <a:pt x="638" y="1032"/>
                </a:lnTo>
                <a:lnTo>
                  <a:pt x="643" y="1031"/>
                </a:lnTo>
                <a:lnTo>
                  <a:pt x="647" y="1026"/>
                </a:lnTo>
                <a:lnTo>
                  <a:pt x="654" y="1016"/>
                </a:lnTo>
                <a:lnTo>
                  <a:pt x="661" y="1007"/>
                </a:lnTo>
                <a:lnTo>
                  <a:pt x="670" y="995"/>
                </a:lnTo>
                <a:lnTo>
                  <a:pt x="670" y="993"/>
                </a:lnTo>
                <a:lnTo>
                  <a:pt x="670" y="993"/>
                </a:lnTo>
                <a:lnTo>
                  <a:pt x="675" y="983"/>
                </a:lnTo>
                <a:lnTo>
                  <a:pt x="678" y="979"/>
                </a:lnTo>
                <a:lnTo>
                  <a:pt x="682" y="976"/>
                </a:lnTo>
                <a:lnTo>
                  <a:pt x="685" y="973"/>
                </a:lnTo>
                <a:lnTo>
                  <a:pt x="685" y="973"/>
                </a:lnTo>
                <a:lnTo>
                  <a:pt x="690" y="966"/>
                </a:lnTo>
                <a:lnTo>
                  <a:pt x="695" y="959"/>
                </a:lnTo>
                <a:lnTo>
                  <a:pt x="706" y="946"/>
                </a:lnTo>
                <a:lnTo>
                  <a:pt x="718" y="932"/>
                </a:lnTo>
                <a:lnTo>
                  <a:pt x="722" y="924"/>
                </a:lnTo>
                <a:lnTo>
                  <a:pt x="725" y="915"/>
                </a:lnTo>
                <a:lnTo>
                  <a:pt x="725" y="915"/>
                </a:lnTo>
                <a:lnTo>
                  <a:pt x="698" y="934"/>
                </a:lnTo>
                <a:lnTo>
                  <a:pt x="673" y="953"/>
                </a:lnTo>
                <a:lnTo>
                  <a:pt x="650" y="976"/>
                </a:lnTo>
                <a:lnTo>
                  <a:pt x="629" y="998"/>
                </a:lnTo>
                <a:lnTo>
                  <a:pt x="629" y="998"/>
                </a:lnTo>
                <a:lnTo>
                  <a:pt x="628" y="1000"/>
                </a:lnTo>
                <a:lnTo>
                  <a:pt x="628" y="998"/>
                </a:lnTo>
                <a:lnTo>
                  <a:pt x="629" y="994"/>
                </a:lnTo>
                <a:lnTo>
                  <a:pt x="629" y="993"/>
                </a:lnTo>
                <a:lnTo>
                  <a:pt x="629" y="991"/>
                </a:lnTo>
                <a:lnTo>
                  <a:pt x="626" y="991"/>
                </a:lnTo>
                <a:lnTo>
                  <a:pt x="623" y="995"/>
                </a:lnTo>
                <a:lnTo>
                  <a:pt x="623" y="995"/>
                </a:lnTo>
                <a:lnTo>
                  <a:pt x="616" y="1005"/>
                </a:lnTo>
                <a:lnTo>
                  <a:pt x="611" y="1015"/>
                </a:lnTo>
                <a:lnTo>
                  <a:pt x="604" y="1025"/>
                </a:lnTo>
                <a:lnTo>
                  <a:pt x="597" y="1033"/>
                </a:lnTo>
                <a:lnTo>
                  <a:pt x="597" y="1033"/>
                </a:lnTo>
                <a:lnTo>
                  <a:pt x="602" y="1036"/>
                </a:lnTo>
                <a:lnTo>
                  <a:pt x="607" y="1038"/>
                </a:lnTo>
                <a:lnTo>
                  <a:pt x="616" y="1038"/>
                </a:lnTo>
                <a:lnTo>
                  <a:pt x="628" y="1036"/>
                </a:lnTo>
                <a:lnTo>
                  <a:pt x="638" y="1032"/>
                </a:lnTo>
                <a:lnTo>
                  <a:pt x="638" y="1032"/>
                </a:lnTo>
                <a:close/>
                <a:moveTo>
                  <a:pt x="50" y="891"/>
                </a:moveTo>
                <a:lnTo>
                  <a:pt x="50" y="891"/>
                </a:lnTo>
                <a:lnTo>
                  <a:pt x="53" y="893"/>
                </a:lnTo>
                <a:lnTo>
                  <a:pt x="53" y="894"/>
                </a:lnTo>
                <a:lnTo>
                  <a:pt x="54" y="896"/>
                </a:lnTo>
                <a:lnTo>
                  <a:pt x="53" y="897"/>
                </a:lnTo>
                <a:lnTo>
                  <a:pt x="50" y="898"/>
                </a:lnTo>
                <a:lnTo>
                  <a:pt x="46" y="898"/>
                </a:lnTo>
                <a:lnTo>
                  <a:pt x="54" y="908"/>
                </a:lnTo>
                <a:lnTo>
                  <a:pt x="94" y="849"/>
                </a:lnTo>
                <a:lnTo>
                  <a:pt x="94" y="849"/>
                </a:lnTo>
                <a:lnTo>
                  <a:pt x="123" y="806"/>
                </a:lnTo>
                <a:lnTo>
                  <a:pt x="139" y="782"/>
                </a:lnTo>
                <a:lnTo>
                  <a:pt x="144" y="771"/>
                </a:lnTo>
                <a:lnTo>
                  <a:pt x="150" y="759"/>
                </a:lnTo>
                <a:lnTo>
                  <a:pt x="150" y="759"/>
                </a:lnTo>
                <a:lnTo>
                  <a:pt x="122" y="783"/>
                </a:lnTo>
                <a:lnTo>
                  <a:pt x="95" y="807"/>
                </a:lnTo>
                <a:lnTo>
                  <a:pt x="70" y="834"/>
                </a:lnTo>
                <a:lnTo>
                  <a:pt x="49" y="860"/>
                </a:lnTo>
                <a:lnTo>
                  <a:pt x="49" y="860"/>
                </a:lnTo>
                <a:lnTo>
                  <a:pt x="50" y="860"/>
                </a:lnTo>
                <a:lnTo>
                  <a:pt x="50" y="863"/>
                </a:lnTo>
                <a:lnTo>
                  <a:pt x="47" y="872"/>
                </a:lnTo>
                <a:lnTo>
                  <a:pt x="45" y="880"/>
                </a:lnTo>
                <a:lnTo>
                  <a:pt x="45" y="886"/>
                </a:lnTo>
                <a:lnTo>
                  <a:pt x="46" y="889"/>
                </a:lnTo>
                <a:lnTo>
                  <a:pt x="46" y="889"/>
                </a:lnTo>
                <a:lnTo>
                  <a:pt x="50" y="891"/>
                </a:lnTo>
                <a:lnTo>
                  <a:pt x="50" y="891"/>
                </a:lnTo>
                <a:close/>
                <a:moveTo>
                  <a:pt x="101" y="943"/>
                </a:moveTo>
                <a:lnTo>
                  <a:pt x="101" y="943"/>
                </a:lnTo>
                <a:lnTo>
                  <a:pt x="104" y="952"/>
                </a:lnTo>
                <a:lnTo>
                  <a:pt x="105" y="957"/>
                </a:lnTo>
                <a:lnTo>
                  <a:pt x="109" y="963"/>
                </a:lnTo>
                <a:lnTo>
                  <a:pt x="116" y="969"/>
                </a:lnTo>
                <a:lnTo>
                  <a:pt x="116" y="969"/>
                </a:lnTo>
                <a:lnTo>
                  <a:pt x="119" y="969"/>
                </a:lnTo>
                <a:lnTo>
                  <a:pt x="123" y="969"/>
                </a:lnTo>
                <a:lnTo>
                  <a:pt x="126" y="966"/>
                </a:lnTo>
                <a:lnTo>
                  <a:pt x="129" y="963"/>
                </a:lnTo>
                <a:lnTo>
                  <a:pt x="129" y="963"/>
                </a:lnTo>
                <a:lnTo>
                  <a:pt x="167" y="904"/>
                </a:lnTo>
                <a:lnTo>
                  <a:pt x="185" y="875"/>
                </a:lnTo>
                <a:lnTo>
                  <a:pt x="206" y="846"/>
                </a:lnTo>
                <a:lnTo>
                  <a:pt x="206" y="846"/>
                </a:lnTo>
                <a:lnTo>
                  <a:pt x="209" y="846"/>
                </a:lnTo>
                <a:lnTo>
                  <a:pt x="212" y="846"/>
                </a:lnTo>
                <a:lnTo>
                  <a:pt x="215" y="845"/>
                </a:lnTo>
                <a:lnTo>
                  <a:pt x="216" y="842"/>
                </a:lnTo>
                <a:lnTo>
                  <a:pt x="216" y="842"/>
                </a:lnTo>
                <a:lnTo>
                  <a:pt x="212" y="844"/>
                </a:lnTo>
                <a:lnTo>
                  <a:pt x="209" y="844"/>
                </a:lnTo>
                <a:lnTo>
                  <a:pt x="209" y="842"/>
                </a:lnTo>
                <a:lnTo>
                  <a:pt x="212" y="839"/>
                </a:lnTo>
                <a:lnTo>
                  <a:pt x="212" y="839"/>
                </a:lnTo>
                <a:lnTo>
                  <a:pt x="213" y="838"/>
                </a:lnTo>
                <a:lnTo>
                  <a:pt x="215" y="835"/>
                </a:lnTo>
                <a:lnTo>
                  <a:pt x="215" y="828"/>
                </a:lnTo>
                <a:lnTo>
                  <a:pt x="215" y="828"/>
                </a:lnTo>
                <a:lnTo>
                  <a:pt x="184" y="855"/>
                </a:lnTo>
                <a:lnTo>
                  <a:pt x="154" y="883"/>
                </a:lnTo>
                <a:lnTo>
                  <a:pt x="126" y="912"/>
                </a:lnTo>
                <a:lnTo>
                  <a:pt x="101" y="943"/>
                </a:lnTo>
                <a:lnTo>
                  <a:pt x="101" y="943"/>
                </a:lnTo>
                <a:close/>
                <a:moveTo>
                  <a:pt x="2304" y="1023"/>
                </a:moveTo>
                <a:lnTo>
                  <a:pt x="2446" y="908"/>
                </a:lnTo>
                <a:lnTo>
                  <a:pt x="2446" y="908"/>
                </a:lnTo>
                <a:lnTo>
                  <a:pt x="2410" y="910"/>
                </a:lnTo>
                <a:lnTo>
                  <a:pt x="2393" y="911"/>
                </a:lnTo>
                <a:lnTo>
                  <a:pt x="2377" y="910"/>
                </a:lnTo>
                <a:lnTo>
                  <a:pt x="2377" y="910"/>
                </a:lnTo>
                <a:lnTo>
                  <a:pt x="2360" y="939"/>
                </a:lnTo>
                <a:lnTo>
                  <a:pt x="2342" y="967"/>
                </a:lnTo>
                <a:lnTo>
                  <a:pt x="2304" y="1023"/>
                </a:lnTo>
                <a:lnTo>
                  <a:pt x="2304" y="1023"/>
                </a:lnTo>
                <a:close/>
                <a:moveTo>
                  <a:pt x="583" y="924"/>
                </a:moveTo>
                <a:lnTo>
                  <a:pt x="583" y="924"/>
                </a:lnTo>
                <a:lnTo>
                  <a:pt x="580" y="928"/>
                </a:lnTo>
                <a:lnTo>
                  <a:pt x="576" y="929"/>
                </a:lnTo>
                <a:lnTo>
                  <a:pt x="573" y="928"/>
                </a:lnTo>
                <a:lnTo>
                  <a:pt x="570" y="927"/>
                </a:lnTo>
                <a:lnTo>
                  <a:pt x="570" y="927"/>
                </a:lnTo>
                <a:lnTo>
                  <a:pt x="566" y="934"/>
                </a:lnTo>
                <a:lnTo>
                  <a:pt x="564" y="938"/>
                </a:lnTo>
                <a:lnTo>
                  <a:pt x="566" y="941"/>
                </a:lnTo>
                <a:lnTo>
                  <a:pt x="569" y="939"/>
                </a:lnTo>
                <a:lnTo>
                  <a:pt x="569" y="939"/>
                </a:lnTo>
                <a:lnTo>
                  <a:pt x="536" y="983"/>
                </a:lnTo>
                <a:lnTo>
                  <a:pt x="519" y="1005"/>
                </a:lnTo>
                <a:lnTo>
                  <a:pt x="505" y="1029"/>
                </a:lnTo>
                <a:lnTo>
                  <a:pt x="505" y="1029"/>
                </a:lnTo>
                <a:lnTo>
                  <a:pt x="508" y="1029"/>
                </a:lnTo>
                <a:lnTo>
                  <a:pt x="512" y="1029"/>
                </a:lnTo>
                <a:lnTo>
                  <a:pt x="515" y="1026"/>
                </a:lnTo>
                <a:lnTo>
                  <a:pt x="515" y="1025"/>
                </a:lnTo>
                <a:lnTo>
                  <a:pt x="515" y="1022"/>
                </a:lnTo>
                <a:lnTo>
                  <a:pt x="515" y="1022"/>
                </a:lnTo>
                <a:lnTo>
                  <a:pt x="548" y="990"/>
                </a:lnTo>
                <a:lnTo>
                  <a:pt x="581" y="959"/>
                </a:lnTo>
                <a:lnTo>
                  <a:pt x="616" y="928"/>
                </a:lnTo>
                <a:lnTo>
                  <a:pt x="635" y="914"/>
                </a:lnTo>
                <a:lnTo>
                  <a:pt x="653" y="901"/>
                </a:lnTo>
                <a:lnTo>
                  <a:pt x="600" y="898"/>
                </a:lnTo>
                <a:lnTo>
                  <a:pt x="600" y="898"/>
                </a:lnTo>
                <a:lnTo>
                  <a:pt x="595" y="904"/>
                </a:lnTo>
                <a:lnTo>
                  <a:pt x="591" y="911"/>
                </a:lnTo>
                <a:lnTo>
                  <a:pt x="586" y="917"/>
                </a:lnTo>
                <a:lnTo>
                  <a:pt x="583" y="924"/>
                </a:lnTo>
                <a:lnTo>
                  <a:pt x="583" y="924"/>
                </a:lnTo>
                <a:close/>
                <a:moveTo>
                  <a:pt x="140" y="863"/>
                </a:moveTo>
                <a:lnTo>
                  <a:pt x="144" y="862"/>
                </a:lnTo>
                <a:lnTo>
                  <a:pt x="144" y="862"/>
                </a:lnTo>
                <a:lnTo>
                  <a:pt x="151" y="855"/>
                </a:lnTo>
                <a:lnTo>
                  <a:pt x="153" y="853"/>
                </a:lnTo>
                <a:lnTo>
                  <a:pt x="151" y="853"/>
                </a:lnTo>
                <a:lnTo>
                  <a:pt x="144" y="856"/>
                </a:lnTo>
                <a:lnTo>
                  <a:pt x="144" y="856"/>
                </a:lnTo>
                <a:lnTo>
                  <a:pt x="153" y="841"/>
                </a:lnTo>
                <a:lnTo>
                  <a:pt x="164" y="827"/>
                </a:lnTo>
                <a:lnTo>
                  <a:pt x="175" y="811"/>
                </a:lnTo>
                <a:lnTo>
                  <a:pt x="179" y="804"/>
                </a:lnTo>
                <a:lnTo>
                  <a:pt x="184" y="796"/>
                </a:lnTo>
                <a:lnTo>
                  <a:pt x="184" y="796"/>
                </a:lnTo>
                <a:lnTo>
                  <a:pt x="156" y="824"/>
                </a:lnTo>
                <a:lnTo>
                  <a:pt x="129" y="852"/>
                </a:lnTo>
                <a:lnTo>
                  <a:pt x="80" y="908"/>
                </a:lnTo>
                <a:lnTo>
                  <a:pt x="80" y="908"/>
                </a:lnTo>
                <a:lnTo>
                  <a:pt x="71" y="915"/>
                </a:lnTo>
                <a:lnTo>
                  <a:pt x="70" y="915"/>
                </a:lnTo>
                <a:lnTo>
                  <a:pt x="71" y="914"/>
                </a:lnTo>
                <a:lnTo>
                  <a:pt x="71" y="914"/>
                </a:lnTo>
                <a:lnTo>
                  <a:pt x="66" y="918"/>
                </a:lnTo>
                <a:lnTo>
                  <a:pt x="64" y="922"/>
                </a:lnTo>
                <a:lnTo>
                  <a:pt x="64" y="927"/>
                </a:lnTo>
                <a:lnTo>
                  <a:pt x="66" y="931"/>
                </a:lnTo>
                <a:lnTo>
                  <a:pt x="68" y="935"/>
                </a:lnTo>
                <a:lnTo>
                  <a:pt x="73" y="939"/>
                </a:lnTo>
                <a:lnTo>
                  <a:pt x="84" y="948"/>
                </a:lnTo>
                <a:lnTo>
                  <a:pt x="137" y="865"/>
                </a:lnTo>
                <a:lnTo>
                  <a:pt x="140" y="863"/>
                </a:lnTo>
                <a:close/>
                <a:moveTo>
                  <a:pt x="1419" y="903"/>
                </a:moveTo>
                <a:lnTo>
                  <a:pt x="1354" y="997"/>
                </a:lnTo>
                <a:lnTo>
                  <a:pt x="1354" y="997"/>
                </a:lnTo>
                <a:lnTo>
                  <a:pt x="1387" y="967"/>
                </a:lnTo>
                <a:lnTo>
                  <a:pt x="1420" y="938"/>
                </a:lnTo>
                <a:lnTo>
                  <a:pt x="1438" y="922"/>
                </a:lnTo>
                <a:lnTo>
                  <a:pt x="1455" y="910"/>
                </a:lnTo>
                <a:lnTo>
                  <a:pt x="1475" y="897"/>
                </a:lnTo>
                <a:lnTo>
                  <a:pt x="1495" y="884"/>
                </a:lnTo>
                <a:lnTo>
                  <a:pt x="1495" y="884"/>
                </a:lnTo>
                <a:lnTo>
                  <a:pt x="1479" y="887"/>
                </a:lnTo>
                <a:lnTo>
                  <a:pt x="1461" y="886"/>
                </a:lnTo>
                <a:lnTo>
                  <a:pt x="1444" y="886"/>
                </a:lnTo>
                <a:lnTo>
                  <a:pt x="1429" y="883"/>
                </a:lnTo>
                <a:lnTo>
                  <a:pt x="1429" y="883"/>
                </a:lnTo>
                <a:lnTo>
                  <a:pt x="1424" y="894"/>
                </a:lnTo>
                <a:lnTo>
                  <a:pt x="1419" y="903"/>
                </a:lnTo>
                <a:lnTo>
                  <a:pt x="1419" y="903"/>
                </a:lnTo>
                <a:close/>
                <a:moveTo>
                  <a:pt x="1075" y="1008"/>
                </a:moveTo>
                <a:lnTo>
                  <a:pt x="1075" y="1008"/>
                </a:lnTo>
                <a:lnTo>
                  <a:pt x="1075" y="1007"/>
                </a:lnTo>
                <a:lnTo>
                  <a:pt x="1076" y="1005"/>
                </a:lnTo>
                <a:lnTo>
                  <a:pt x="1079" y="1001"/>
                </a:lnTo>
                <a:lnTo>
                  <a:pt x="1080" y="1000"/>
                </a:lnTo>
                <a:lnTo>
                  <a:pt x="1079" y="998"/>
                </a:lnTo>
                <a:lnTo>
                  <a:pt x="1077" y="998"/>
                </a:lnTo>
                <a:lnTo>
                  <a:pt x="1077" y="998"/>
                </a:lnTo>
                <a:lnTo>
                  <a:pt x="1068" y="1008"/>
                </a:lnTo>
                <a:lnTo>
                  <a:pt x="1058" y="1021"/>
                </a:lnTo>
                <a:lnTo>
                  <a:pt x="1049" y="1033"/>
                </a:lnTo>
                <a:lnTo>
                  <a:pt x="1046" y="1040"/>
                </a:lnTo>
                <a:lnTo>
                  <a:pt x="1044" y="1047"/>
                </a:lnTo>
                <a:lnTo>
                  <a:pt x="1044" y="1047"/>
                </a:lnTo>
                <a:lnTo>
                  <a:pt x="1053" y="1050"/>
                </a:lnTo>
                <a:lnTo>
                  <a:pt x="1063" y="1050"/>
                </a:lnTo>
                <a:lnTo>
                  <a:pt x="1069" y="1050"/>
                </a:lnTo>
                <a:lnTo>
                  <a:pt x="1075" y="1047"/>
                </a:lnTo>
                <a:lnTo>
                  <a:pt x="1079" y="1045"/>
                </a:lnTo>
                <a:lnTo>
                  <a:pt x="1083" y="1039"/>
                </a:lnTo>
                <a:lnTo>
                  <a:pt x="1083" y="1039"/>
                </a:lnTo>
                <a:lnTo>
                  <a:pt x="1103" y="1008"/>
                </a:lnTo>
                <a:lnTo>
                  <a:pt x="1125" y="979"/>
                </a:lnTo>
                <a:lnTo>
                  <a:pt x="1169" y="920"/>
                </a:lnTo>
                <a:lnTo>
                  <a:pt x="1169" y="920"/>
                </a:lnTo>
                <a:lnTo>
                  <a:pt x="1148" y="936"/>
                </a:lnTo>
                <a:lnTo>
                  <a:pt x="1128" y="955"/>
                </a:lnTo>
                <a:lnTo>
                  <a:pt x="1110" y="974"/>
                </a:lnTo>
                <a:lnTo>
                  <a:pt x="1091" y="994"/>
                </a:lnTo>
                <a:lnTo>
                  <a:pt x="1091" y="994"/>
                </a:lnTo>
                <a:lnTo>
                  <a:pt x="1089" y="995"/>
                </a:lnTo>
                <a:lnTo>
                  <a:pt x="1086" y="995"/>
                </a:lnTo>
                <a:lnTo>
                  <a:pt x="1086" y="995"/>
                </a:lnTo>
                <a:lnTo>
                  <a:pt x="1084" y="1000"/>
                </a:lnTo>
                <a:lnTo>
                  <a:pt x="1082" y="1004"/>
                </a:lnTo>
                <a:lnTo>
                  <a:pt x="1075" y="1008"/>
                </a:lnTo>
                <a:lnTo>
                  <a:pt x="1073" y="1011"/>
                </a:lnTo>
                <a:lnTo>
                  <a:pt x="1075" y="1008"/>
                </a:lnTo>
                <a:close/>
                <a:moveTo>
                  <a:pt x="25" y="699"/>
                </a:moveTo>
                <a:lnTo>
                  <a:pt x="25" y="699"/>
                </a:lnTo>
                <a:lnTo>
                  <a:pt x="23" y="705"/>
                </a:lnTo>
                <a:lnTo>
                  <a:pt x="22" y="709"/>
                </a:lnTo>
                <a:lnTo>
                  <a:pt x="23" y="720"/>
                </a:lnTo>
                <a:lnTo>
                  <a:pt x="25" y="731"/>
                </a:lnTo>
                <a:lnTo>
                  <a:pt x="26" y="742"/>
                </a:lnTo>
                <a:lnTo>
                  <a:pt x="26" y="742"/>
                </a:lnTo>
                <a:lnTo>
                  <a:pt x="75" y="655"/>
                </a:lnTo>
                <a:lnTo>
                  <a:pt x="101" y="613"/>
                </a:lnTo>
                <a:lnTo>
                  <a:pt x="129" y="571"/>
                </a:lnTo>
                <a:lnTo>
                  <a:pt x="129" y="571"/>
                </a:lnTo>
                <a:lnTo>
                  <a:pt x="101" y="601"/>
                </a:lnTo>
                <a:lnTo>
                  <a:pt x="74" y="631"/>
                </a:lnTo>
                <a:lnTo>
                  <a:pt x="49" y="664"/>
                </a:lnTo>
                <a:lnTo>
                  <a:pt x="25" y="699"/>
                </a:lnTo>
                <a:lnTo>
                  <a:pt x="25" y="699"/>
                </a:lnTo>
                <a:close/>
                <a:moveTo>
                  <a:pt x="67" y="821"/>
                </a:moveTo>
                <a:lnTo>
                  <a:pt x="119" y="769"/>
                </a:lnTo>
                <a:lnTo>
                  <a:pt x="119" y="769"/>
                </a:lnTo>
                <a:lnTo>
                  <a:pt x="129" y="761"/>
                </a:lnTo>
                <a:lnTo>
                  <a:pt x="141" y="752"/>
                </a:lnTo>
                <a:lnTo>
                  <a:pt x="153" y="745"/>
                </a:lnTo>
                <a:lnTo>
                  <a:pt x="165" y="741"/>
                </a:lnTo>
                <a:lnTo>
                  <a:pt x="161" y="683"/>
                </a:lnTo>
                <a:lnTo>
                  <a:pt x="148" y="697"/>
                </a:lnTo>
                <a:lnTo>
                  <a:pt x="148" y="697"/>
                </a:lnTo>
                <a:lnTo>
                  <a:pt x="146" y="697"/>
                </a:lnTo>
                <a:lnTo>
                  <a:pt x="141" y="699"/>
                </a:lnTo>
                <a:lnTo>
                  <a:pt x="139" y="703"/>
                </a:lnTo>
                <a:lnTo>
                  <a:pt x="136" y="707"/>
                </a:lnTo>
                <a:lnTo>
                  <a:pt x="134" y="710"/>
                </a:lnTo>
                <a:lnTo>
                  <a:pt x="134" y="713"/>
                </a:lnTo>
                <a:lnTo>
                  <a:pt x="136" y="714"/>
                </a:lnTo>
                <a:lnTo>
                  <a:pt x="139" y="713"/>
                </a:lnTo>
                <a:lnTo>
                  <a:pt x="139" y="713"/>
                </a:lnTo>
                <a:lnTo>
                  <a:pt x="120" y="740"/>
                </a:lnTo>
                <a:lnTo>
                  <a:pt x="102" y="768"/>
                </a:lnTo>
                <a:lnTo>
                  <a:pt x="84" y="794"/>
                </a:lnTo>
                <a:lnTo>
                  <a:pt x="67" y="821"/>
                </a:lnTo>
                <a:lnTo>
                  <a:pt x="67" y="821"/>
                </a:lnTo>
                <a:close/>
                <a:moveTo>
                  <a:pt x="801" y="896"/>
                </a:moveTo>
                <a:lnTo>
                  <a:pt x="801" y="896"/>
                </a:lnTo>
                <a:lnTo>
                  <a:pt x="785" y="897"/>
                </a:lnTo>
                <a:lnTo>
                  <a:pt x="772" y="898"/>
                </a:lnTo>
                <a:lnTo>
                  <a:pt x="758" y="898"/>
                </a:lnTo>
                <a:lnTo>
                  <a:pt x="747" y="900"/>
                </a:lnTo>
                <a:lnTo>
                  <a:pt x="747" y="900"/>
                </a:lnTo>
                <a:lnTo>
                  <a:pt x="742" y="911"/>
                </a:lnTo>
                <a:lnTo>
                  <a:pt x="736" y="922"/>
                </a:lnTo>
                <a:lnTo>
                  <a:pt x="729" y="932"/>
                </a:lnTo>
                <a:lnTo>
                  <a:pt x="720" y="942"/>
                </a:lnTo>
                <a:lnTo>
                  <a:pt x="712" y="950"/>
                </a:lnTo>
                <a:lnTo>
                  <a:pt x="704" y="959"/>
                </a:lnTo>
                <a:lnTo>
                  <a:pt x="685" y="973"/>
                </a:lnTo>
                <a:lnTo>
                  <a:pt x="682" y="976"/>
                </a:lnTo>
                <a:lnTo>
                  <a:pt x="677" y="988"/>
                </a:lnTo>
                <a:lnTo>
                  <a:pt x="677" y="988"/>
                </a:lnTo>
                <a:lnTo>
                  <a:pt x="684" y="984"/>
                </a:lnTo>
                <a:lnTo>
                  <a:pt x="687" y="983"/>
                </a:lnTo>
                <a:lnTo>
                  <a:pt x="685" y="986"/>
                </a:lnTo>
                <a:lnTo>
                  <a:pt x="685" y="986"/>
                </a:lnTo>
                <a:lnTo>
                  <a:pt x="674" y="1001"/>
                </a:lnTo>
                <a:lnTo>
                  <a:pt x="668" y="1009"/>
                </a:lnTo>
                <a:lnTo>
                  <a:pt x="664" y="1019"/>
                </a:lnTo>
                <a:lnTo>
                  <a:pt x="664" y="1019"/>
                </a:lnTo>
                <a:lnTo>
                  <a:pt x="697" y="987"/>
                </a:lnTo>
                <a:lnTo>
                  <a:pt x="729" y="955"/>
                </a:lnTo>
                <a:lnTo>
                  <a:pt x="764" y="924"/>
                </a:lnTo>
                <a:lnTo>
                  <a:pt x="801" y="896"/>
                </a:lnTo>
                <a:lnTo>
                  <a:pt x="801" y="896"/>
                </a:lnTo>
                <a:close/>
                <a:moveTo>
                  <a:pt x="40" y="959"/>
                </a:moveTo>
                <a:lnTo>
                  <a:pt x="40" y="959"/>
                </a:lnTo>
                <a:lnTo>
                  <a:pt x="81" y="980"/>
                </a:lnTo>
                <a:lnTo>
                  <a:pt x="101" y="990"/>
                </a:lnTo>
                <a:lnTo>
                  <a:pt x="122" y="1000"/>
                </a:lnTo>
                <a:lnTo>
                  <a:pt x="146" y="1007"/>
                </a:lnTo>
                <a:lnTo>
                  <a:pt x="170" y="1012"/>
                </a:lnTo>
                <a:lnTo>
                  <a:pt x="196" y="1016"/>
                </a:lnTo>
                <a:lnTo>
                  <a:pt x="224" y="1016"/>
                </a:lnTo>
                <a:lnTo>
                  <a:pt x="224" y="1016"/>
                </a:lnTo>
                <a:lnTo>
                  <a:pt x="199" y="1014"/>
                </a:lnTo>
                <a:lnTo>
                  <a:pt x="174" y="1008"/>
                </a:lnTo>
                <a:lnTo>
                  <a:pt x="151" y="1001"/>
                </a:lnTo>
                <a:lnTo>
                  <a:pt x="129" y="993"/>
                </a:lnTo>
                <a:lnTo>
                  <a:pt x="108" y="983"/>
                </a:lnTo>
                <a:lnTo>
                  <a:pt x="88" y="973"/>
                </a:lnTo>
                <a:lnTo>
                  <a:pt x="50" y="949"/>
                </a:lnTo>
                <a:lnTo>
                  <a:pt x="50" y="949"/>
                </a:lnTo>
                <a:lnTo>
                  <a:pt x="37" y="920"/>
                </a:lnTo>
                <a:lnTo>
                  <a:pt x="29" y="903"/>
                </a:lnTo>
                <a:lnTo>
                  <a:pt x="25" y="897"/>
                </a:lnTo>
                <a:lnTo>
                  <a:pt x="21" y="893"/>
                </a:lnTo>
                <a:lnTo>
                  <a:pt x="21" y="893"/>
                </a:lnTo>
                <a:lnTo>
                  <a:pt x="25" y="911"/>
                </a:lnTo>
                <a:lnTo>
                  <a:pt x="29" y="928"/>
                </a:lnTo>
                <a:lnTo>
                  <a:pt x="35" y="945"/>
                </a:lnTo>
                <a:lnTo>
                  <a:pt x="40" y="959"/>
                </a:lnTo>
                <a:lnTo>
                  <a:pt x="40" y="959"/>
                </a:lnTo>
                <a:close/>
                <a:moveTo>
                  <a:pt x="26" y="783"/>
                </a:moveTo>
                <a:lnTo>
                  <a:pt x="26" y="783"/>
                </a:lnTo>
                <a:lnTo>
                  <a:pt x="25" y="789"/>
                </a:lnTo>
                <a:lnTo>
                  <a:pt x="25" y="796"/>
                </a:lnTo>
                <a:lnTo>
                  <a:pt x="26" y="801"/>
                </a:lnTo>
                <a:lnTo>
                  <a:pt x="28" y="804"/>
                </a:lnTo>
                <a:lnTo>
                  <a:pt x="32" y="807"/>
                </a:lnTo>
                <a:lnTo>
                  <a:pt x="32" y="807"/>
                </a:lnTo>
                <a:lnTo>
                  <a:pt x="52" y="766"/>
                </a:lnTo>
                <a:lnTo>
                  <a:pt x="73" y="726"/>
                </a:lnTo>
                <a:lnTo>
                  <a:pt x="95" y="688"/>
                </a:lnTo>
                <a:lnTo>
                  <a:pt x="119" y="651"/>
                </a:lnTo>
                <a:lnTo>
                  <a:pt x="119" y="651"/>
                </a:lnTo>
                <a:lnTo>
                  <a:pt x="92" y="681"/>
                </a:lnTo>
                <a:lnTo>
                  <a:pt x="78" y="695"/>
                </a:lnTo>
                <a:lnTo>
                  <a:pt x="66" y="710"/>
                </a:lnTo>
                <a:lnTo>
                  <a:pt x="54" y="727"/>
                </a:lnTo>
                <a:lnTo>
                  <a:pt x="43" y="744"/>
                </a:lnTo>
                <a:lnTo>
                  <a:pt x="33" y="764"/>
                </a:lnTo>
                <a:lnTo>
                  <a:pt x="26" y="783"/>
                </a:lnTo>
                <a:lnTo>
                  <a:pt x="26" y="783"/>
                </a:lnTo>
                <a:close/>
                <a:moveTo>
                  <a:pt x="59" y="418"/>
                </a:moveTo>
                <a:lnTo>
                  <a:pt x="59" y="418"/>
                </a:lnTo>
                <a:lnTo>
                  <a:pt x="81" y="390"/>
                </a:lnTo>
                <a:lnTo>
                  <a:pt x="94" y="376"/>
                </a:lnTo>
                <a:lnTo>
                  <a:pt x="105" y="362"/>
                </a:lnTo>
                <a:lnTo>
                  <a:pt x="105" y="362"/>
                </a:lnTo>
                <a:lnTo>
                  <a:pt x="112" y="352"/>
                </a:lnTo>
                <a:lnTo>
                  <a:pt x="120" y="342"/>
                </a:lnTo>
                <a:lnTo>
                  <a:pt x="137" y="324"/>
                </a:lnTo>
                <a:lnTo>
                  <a:pt x="144" y="312"/>
                </a:lnTo>
                <a:lnTo>
                  <a:pt x="150" y="300"/>
                </a:lnTo>
                <a:lnTo>
                  <a:pt x="151" y="293"/>
                </a:lnTo>
                <a:lnTo>
                  <a:pt x="153" y="286"/>
                </a:lnTo>
                <a:lnTo>
                  <a:pt x="153" y="276"/>
                </a:lnTo>
                <a:lnTo>
                  <a:pt x="153" y="266"/>
                </a:lnTo>
                <a:lnTo>
                  <a:pt x="153" y="266"/>
                </a:lnTo>
                <a:lnTo>
                  <a:pt x="148" y="275"/>
                </a:lnTo>
                <a:lnTo>
                  <a:pt x="143" y="282"/>
                </a:lnTo>
                <a:lnTo>
                  <a:pt x="132" y="293"/>
                </a:lnTo>
                <a:lnTo>
                  <a:pt x="122" y="305"/>
                </a:lnTo>
                <a:lnTo>
                  <a:pt x="118" y="312"/>
                </a:lnTo>
                <a:lnTo>
                  <a:pt x="113" y="319"/>
                </a:lnTo>
                <a:lnTo>
                  <a:pt x="113" y="319"/>
                </a:lnTo>
                <a:lnTo>
                  <a:pt x="101" y="345"/>
                </a:lnTo>
                <a:lnTo>
                  <a:pt x="85" y="369"/>
                </a:lnTo>
                <a:lnTo>
                  <a:pt x="71" y="393"/>
                </a:lnTo>
                <a:lnTo>
                  <a:pt x="59" y="418"/>
                </a:lnTo>
                <a:lnTo>
                  <a:pt x="59" y="418"/>
                </a:lnTo>
                <a:close/>
                <a:moveTo>
                  <a:pt x="129" y="439"/>
                </a:moveTo>
                <a:lnTo>
                  <a:pt x="137" y="442"/>
                </a:lnTo>
                <a:lnTo>
                  <a:pt x="70" y="553"/>
                </a:lnTo>
                <a:lnTo>
                  <a:pt x="70" y="553"/>
                </a:lnTo>
                <a:lnTo>
                  <a:pt x="82" y="536"/>
                </a:lnTo>
                <a:lnTo>
                  <a:pt x="97" y="520"/>
                </a:lnTo>
                <a:lnTo>
                  <a:pt x="129" y="488"/>
                </a:lnTo>
                <a:lnTo>
                  <a:pt x="129" y="488"/>
                </a:lnTo>
                <a:lnTo>
                  <a:pt x="136" y="484"/>
                </a:lnTo>
                <a:lnTo>
                  <a:pt x="143" y="478"/>
                </a:lnTo>
                <a:lnTo>
                  <a:pt x="150" y="471"/>
                </a:lnTo>
                <a:lnTo>
                  <a:pt x="154" y="461"/>
                </a:lnTo>
                <a:lnTo>
                  <a:pt x="157" y="452"/>
                </a:lnTo>
                <a:lnTo>
                  <a:pt x="158" y="440"/>
                </a:lnTo>
                <a:lnTo>
                  <a:pt x="157" y="429"/>
                </a:lnTo>
                <a:lnTo>
                  <a:pt x="154" y="418"/>
                </a:lnTo>
                <a:lnTo>
                  <a:pt x="154" y="418"/>
                </a:lnTo>
                <a:lnTo>
                  <a:pt x="151" y="422"/>
                </a:lnTo>
                <a:lnTo>
                  <a:pt x="148" y="425"/>
                </a:lnTo>
                <a:lnTo>
                  <a:pt x="146" y="428"/>
                </a:lnTo>
                <a:lnTo>
                  <a:pt x="143" y="429"/>
                </a:lnTo>
                <a:lnTo>
                  <a:pt x="136" y="432"/>
                </a:lnTo>
                <a:lnTo>
                  <a:pt x="132" y="435"/>
                </a:lnTo>
                <a:lnTo>
                  <a:pt x="129" y="439"/>
                </a:lnTo>
                <a:lnTo>
                  <a:pt x="129" y="439"/>
                </a:lnTo>
                <a:close/>
                <a:moveTo>
                  <a:pt x="146" y="215"/>
                </a:moveTo>
                <a:lnTo>
                  <a:pt x="146" y="215"/>
                </a:lnTo>
                <a:lnTo>
                  <a:pt x="134" y="231"/>
                </a:lnTo>
                <a:lnTo>
                  <a:pt x="125" y="248"/>
                </a:lnTo>
                <a:lnTo>
                  <a:pt x="105" y="282"/>
                </a:lnTo>
                <a:lnTo>
                  <a:pt x="88" y="317"/>
                </a:lnTo>
                <a:lnTo>
                  <a:pt x="71" y="352"/>
                </a:lnTo>
                <a:lnTo>
                  <a:pt x="71" y="352"/>
                </a:lnTo>
                <a:lnTo>
                  <a:pt x="89" y="326"/>
                </a:lnTo>
                <a:lnTo>
                  <a:pt x="108" y="301"/>
                </a:lnTo>
                <a:lnTo>
                  <a:pt x="129" y="276"/>
                </a:lnTo>
                <a:lnTo>
                  <a:pt x="140" y="263"/>
                </a:lnTo>
                <a:lnTo>
                  <a:pt x="151" y="252"/>
                </a:lnTo>
                <a:lnTo>
                  <a:pt x="151" y="252"/>
                </a:lnTo>
                <a:lnTo>
                  <a:pt x="153" y="249"/>
                </a:lnTo>
                <a:lnTo>
                  <a:pt x="154" y="246"/>
                </a:lnTo>
                <a:lnTo>
                  <a:pt x="153" y="235"/>
                </a:lnTo>
                <a:lnTo>
                  <a:pt x="151" y="211"/>
                </a:lnTo>
                <a:lnTo>
                  <a:pt x="151" y="211"/>
                </a:lnTo>
                <a:lnTo>
                  <a:pt x="146" y="215"/>
                </a:lnTo>
                <a:lnTo>
                  <a:pt x="146" y="215"/>
                </a:lnTo>
                <a:close/>
                <a:moveTo>
                  <a:pt x="75" y="900"/>
                </a:moveTo>
                <a:lnTo>
                  <a:pt x="75" y="900"/>
                </a:lnTo>
                <a:lnTo>
                  <a:pt x="97" y="872"/>
                </a:lnTo>
                <a:lnTo>
                  <a:pt x="120" y="845"/>
                </a:lnTo>
                <a:lnTo>
                  <a:pt x="146" y="818"/>
                </a:lnTo>
                <a:lnTo>
                  <a:pt x="171" y="794"/>
                </a:lnTo>
                <a:lnTo>
                  <a:pt x="171" y="794"/>
                </a:lnTo>
                <a:lnTo>
                  <a:pt x="175" y="790"/>
                </a:lnTo>
                <a:lnTo>
                  <a:pt x="177" y="785"/>
                </a:lnTo>
                <a:lnTo>
                  <a:pt x="177" y="780"/>
                </a:lnTo>
                <a:lnTo>
                  <a:pt x="175" y="775"/>
                </a:lnTo>
                <a:lnTo>
                  <a:pt x="171" y="766"/>
                </a:lnTo>
                <a:lnTo>
                  <a:pt x="167" y="758"/>
                </a:lnTo>
                <a:lnTo>
                  <a:pt x="167" y="758"/>
                </a:lnTo>
                <a:lnTo>
                  <a:pt x="161" y="769"/>
                </a:lnTo>
                <a:lnTo>
                  <a:pt x="154" y="779"/>
                </a:lnTo>
                <a:lnTo>
                  <a:pt x="139" y="800"/>
                </a:lnTo>
                <a:lnTo>
                  <a:pt x="136" y="803"/>
                </a:lnTo>
                <a:lnTo>
                  <a:pt x="134" y="808"/>
                </a:lnTo>
                <a:lnTo>
                  <a:pt x="134" y="808"/>
                </a:lnTo>
                <a:lnTo>
                  <a:pt x="104" y="853"/>
                </a:lnTo>
                <a:lnTo>
                  <a:pt x="88" y="876"/>
                </a:lnTo>
                <a:lnTo>
                  <a:pt x="75" y="900"/>
                </a:lnTo>
                <a:lnTo>
                  <a:pt x="75" y="900"/>
                </a:lnTo>
                <a:close/>
                <a:moveTo>
                  <a:pt x="40" y="824"/>
                </a:moveTo>
                <a:lnTo>
                  <a:pt x="40" y="824"/>
                </a:lnTo>
                <a:lnTo>
                  <a:pt x="32" y="821"/>
                </a:lnTo>
                <a:lnTo>
                  <a:pt x="29" y="820"/>
                </a:lnTo>
                <a:lnTo>
                  <a:pt x="28" y="821"/>
                </a:lnTo>
                <a:lnTo>
                  <a:pt x="28" y="823"/>
                </a:lnTo>
                <a:lnTo>
                  <a:pt x="28" y="827"/>
                </a:lnTo>
                <a:lnTo>
                  <a:pt x="28" y="827"/>
                </a:lnTo>
                <a:lnTo>
                  <a:pt x="29" y="832"/>
                </a:lnTo>
                <a:lnTo>
                  <a:pt x="30" y="841"/>
                </a:lnTo>
                <a:lnTo>
                  <a:pt x="30" y="855"/>
                </a:lnTo>
                <a:lnTo>
                  <a:pt x="30" y="855"/>
                </a:lnTo>
                <a:lnTo>
                  <a:pt x="57" y="814"/>
                </a:lnTo>
                <a:lnTo>
                  <a:pt x="85" y="773"/>
                </a:lnTo>
                <a:lnTo>
                  <a:pt x="112" y="733"/>
                </a:lnTo>
                <a:lnTo>
                  <a:pt x="139" y="693"/>
                </a:lnTo>
                <a:lnTo>
                  <a:pt x="139" y="693"/>
                </a:lnTo>
                <a:lnTo>
                  <a:pt x="112" y="723"/>
                </a:lnTo>
                <a:lnTo>
                  <a:pt x="85" y="754"/>
                </a:lnTo>
                <a:lnTo>
                  <a:pt x="73" y="771"/>
                </a:lnTo>
                <a:lnTo>
                  <a:pt x="61" y="787"/>
                </a:lnTo>
                <a:lnTo>
                  <a:pt x="50" y="804"/>
                </a:lnTo>
                <a:lnTo>
                  <a:pt x="40" y="824"/>
                </a:lnTo>
                <a:lnTo>
                  <a:pt x="40" y="824"/>
                </a:lnTo>
                <a:close/>
                <a:moveTo>
                  <a:pt x="2481" y="1001"/>
                </a:moveTo>
                <a:lnTo>
                  <a:pt x="2481" y="1001"/>
                </a:lnTo>
                <a:lnTo>
                  <a:pt x="2532" y="955"/>
                </a:lnTo>
                <a:lnTo>
                  <a:pt x="2560" y="931"/>
                </a:lnTo>
                <a:lnTo>
                  <a:pt x="2587" y="908"/>
                </a:lnTo>
                <a:lnTo>
                  <a:pt x="2587" y="908"/>
                </a:lnTo>
                <a:lnTo>
                  <a:pt x="2580" y="910"/>
                </a:lnTo>
                <a:lnTo>
                  <a:pt x="2574" y="910"/>
                </a:lnTo>
                <a:lnTo>
                  <a:pt x="2560" y="908"/>
                </a:lnTo>
                <a:lnTo>
                  <a:pt x="2550" y="908"/>
                </a:lnTo>
                <a:lnTo>
                  <a:pt x="2546" y="910"/>
                </a:lnTo>
                <a:lnTo>
                  <a:pt x="2543" y="911"/>
                </a:lnTo>
                <a:lnTo>
                  <a:pt x="2481" y="1001"/>
                </a:lnTo>
                <a:close/>
                <a:moveTo>
                  <a:pt x="333" y="936"/>
                </a:moveTo>
                <a:lnTo>
                  <a:pt x="333" y="929"/>
                </a:lnTo>
                <a:lnTo>
                  <a:pt x="333" y="929"/>
                </a:lnTo>
                <a:lnTo>
                  <a:pt x="344" y="920"/>
                </a:lnTo>
                <a:lnTo>
                  <a:pt x="354" y="907"/>
                </a:lnTo>
                <a:lnTo>
                  <a:pt x="363" y="893"/>
                </a:lnTo>
                <a:lnTo>
                  <a:pt x="371" y="877"/>
                </a:lnTo>
                <a:lnTo>
                  <a:pt x="371" y="877"/>
                </a:lnTo>
                <a:lnTo>
                  <a:pt x="371" y="872"/>
                </a:lnTo>
                <a:lnTo>
                  <a:pt x="369" y="870"/>
                </a:lnTo>
                <a:lnTo>
                  <a:pt x="365" y="869"/>
                </a:lnTo>
                <a:lnTo>
                  <a:pt x="362" y="870"/>
                </a:lnTo>
                <a:lnTo>
                  <a:pt x="362" y="870"/>
                </a:lnTo>
                <a:lnTo>
                  <a:pt x="335" y="889"/>
                </a:lnTo>
                <a:lnTo>
                  <a:pt x="323" y="900"/>
                </a:lnTo>
                <a:lnTo>
                  <a:pt x="312" y="910"/>
                </a:lnTo>
                <a:lnTo>
                  <a:pt x="300" y="922"/>
                </a:lnTo>
                <a:lnTo>
                  <a:pt x="289" y="935"/>
                </a:lnTo>
                <a:lnTo>
                  <a:pt x="279" y="948"/>
                </a:lnTo>
                <a:lnTo>
                  <a:pt x="271" y="962"/>
                </a:lnTo>
                <a:lnTo>
                  <a:pt x="351" y="889"/>
                </a:lnTo>
                <a:lnTo>
                  <a:pt x="351" y="889"/>
                </a:lnTo>
                <a:lnTo>
                  <a:pt x="348" y="896"/>
                </a:lnTo>
                <a:lnTo>
                  <a:pt x="344" y="903"/>
                </a:lnTo>
                <a:lnTo>
                  <a:pt x="335" y="915"/>
                </a:lnTo>
                <a:lnTo>
                  <a:pt x="327" y="927"/>
                </a:lnTo>
                <a:lnTo>
                  <a:pt x="323" y="934"/>
                </a:lnTo>
                <a:lnTo>
                  <a:pt x="320" y="941"/>
                </a:lnTo>
                <a:lnTo>
                  <a:pt x="333" y="936"/>
                </a:lnTo>
                <a:close/>
                <a:moveTo>
                  <a:pt x="1122" y="1014"/>
                </a:moveTo>
                <a:lnTo>
                  <a:pt x="1122" y="1014"/>
                </a:lnTo>
                <a:lnTo>
                  <a:pt x="1136" y="1002"/>
                </a:lnTo>
                <a:lnTo>
                  <a:pt x="1152" y="990"/>
                </a:lnTo>
                <a:lnTo>
                  <a:pt x="1180" y="962"/>
                </a:lnTo>
                <a:lnTo>
                  <a:pt x="1208" y="934"/>
                </a:lnTo>
                <a:lnTo>
                  <a:pt x="1222" y="921"/>
                </a:lnTo>
                <a:lnTo>
                  <a:pt x="1238" y="908"/>
                </a:lnTo>
                <a:lnTo>
                  <a:pt x="1233" y="908"/>
                </a:lnTo>
                <a:lnTo>
                  <a:pt x="1256" y="894"/>
                </a:lnTo>
                <a:lnTo>
                  <a:pt x="1256" y="894"/>
                </a:lnTo>
                <a:lnTo>
                  <a:pt x="1260" y="889"/>
                </a:lnTo>
                <a:lnTo>
                  <a:pt x="1263" y="887"/>
                </a:lnTo>
                <a:lnTo>
                  <a:pt x="1266" y="887"/>
                </a:lnTo>
                <a:lnTo>
                  <a:pt x="1266" y="887"/>
                </a:lnTo>
                <a:lnTo>
                  <a:pt x="1266" y="884"/>
                </a:lnTo>
                <a:lnTo>
                  <a:pt x="1267" y="883"/>
                </a:lnTo>
                <a:lnTo>
                  <a:pt x="1270" y="880"/>
                </a:lnTo>
                <a:lnTo>
                  <a:pt x="1270" y="880"/>
                </a:lnTo>
                <a:lnTo>
                  <a:pt x="1259" y="886"/>
                </a:lnTo>
                <a:lnTo>
                  <a:pt x="1247" y="891"/>
                </a:lnTo>
                <a:lnTo>
                  <a:pt x="1225" y="907"/>
                </a:lnTo>
                <a:lnTo>
                  <a:pt x="1204" y="925"/>
                </a:lnTo>
                <a:lnTo>
                  <a:pt x="1186" y="942"/>
                </a:lnTo>
                <a:lnTo>
                  <a:pt x="1120" y="1007"/>
                </a:lnTo>
                <a:lnTo>
                  <a:pt x="1117" y="1009"/>
                </a:lnTo>
                <a:lnTo>
                  <a:pt x="1114" y="1015"/>
                </a:lnTo>
                <a:lnTo>
                  <a:pt x="1114" y="1015"/>
                </a:lnTo>
                <a:lnTo>
                  <a:pt x="1118" y="1015"/>
                </a:lnTo>
                <a:lnTo>
                  <a:pt x="1122" y="1014"/>
                </a:lnTo>
                <a:lnTo>
                  <a:pt x="1122" y="1014"/>
                </a:lnTo>
                <a:close/>
                <a:moveTo>
                  <a:pt x="200" y="776"/>
                </a:moveTo>
                <a:lnTo>
                  <a:pt x="200" y="776"/>
                </a:lnTo>
                <a:lnTo>
                  <a:pt x="200" y="783"/>
                </a:lnTo>
                <a:lnTo>
                  <a:pt x="203" y="789"/>
                </a:lnTo>
                <a:lnTo>
                  <a:pt x="208" y="793"/>
                </a:lnTo>
                <a:lnTo>
                  <a:pt x="212" y="797"/>
                </a:lnTo>
                <a:lnTo>
                  <a:pt x="223" y="803"/>
                </a:lnTo>
                <a:lnTo>
                  <a:pt x="234" y="807"/>
                </a:lnTo>
                <a:lnTo>
                  <a:pt x="234" y="807"/>
                </a:lnTo>
                <a:lnTo>
                  <a:pt x="224" y="794"/>
                </a:lnTo>
                <a:lnTo>
                  <a:pt x="216" y="780"/>
                </a:lnTo>
                <a:lnTo>
                  <a:pt x="209" y="765"/>
                </a:lnTo>
                <a:lnTo>
                  <a:pt x="202" y="748"/>
                </a:lnTo>
                <a:lnTo>
                  <a:pt x="189" y="716"/>
                </a:lnTo>
                <a:lnTo>
                  <a:pt x="178" y="681"/>
                </a:lnTo>
                <a:lnTo>
                  <a:pt x="178" y="681"/>
                </a:lnTo>
                <a:lnTo>
                  <a:pt x="178" y="706"/>
                </a:lnTo>
                <a:lnTo>
                  <a:pt x="181" y="730"/>
                </a:lnTo>
                <a:lnTo>
                  <a:pt x="184" y="752"/>
                </a:lnTo>
                <a:lnTo>
                  <a:pt x="191" y="772"/>
                </a:lnTo>
                <a:lnTo>
                  <a:pt x="191" y="772"/>
                </a:lnTo>
                <a:lnTo>
                  <a:pt x="192" y="775"/>
                </a:lnTo>
                <a:lnTo>
                  <a:pt x="196" y="775"/>
                </a:lnTo>
                <a:lnTo>
                  <a:pt x="199" y="775"/>
                </a:lnTo>
                <a:lnTo>
                  <a:pt x="200" y="776"/>
                </a:lnTo>
                <a:lnTo>
                  <a:pt x="200" y="776"/>
                </a:lnTo>
                <a:close/>
                <a:moveTo>
                  <a:pt x="907" y="887"/>
                </a:moveTo>
                <a:lnTo>
                  <a:pt x="861" y="960"/>
                </a:lnTo>
                <a:lnTo>
                  <a:pt x="861" y="960"/>
                </a:lnTo>
                <a:lnTo>
                  <a:pt x="883" y="939"/>
                </a:lnTo>
                <a:lnTo>
                  <a:pt x="907" y="920"/>
                </a:lnTo>
                <a:lnTo>
                  <a:pt x="931" y="900"/>
                </a:lnTo>
                <a:lnTo>
                  <a:pt x="958" y="882"/>
                </a:lnTo>
                <a:lnTo>
                  <a:pt x="958" y="882"/>
                </a:lnTo>
                <a:lnTo>
                  <a:pt x="935" y="884"/>
                </a:lnTo>
                <a:lnTo>
                  <a:pt x="926" y="884"/>
                </a:lnTo>
                <a:lnTo>
                  <a:pt x="916" y="884"/>
                </a:lnTo>
                <a:lnTo>
                  <a:pt x="916" y="884"/>
                </a:lnTo>
                <a:lnTo>
                  <a:pt x="907" y="887"/>
                </a:lnTo>
                <a:lnTo>
                  <a:pt x="907" y="887"/>
                </a:lnTo>
                <a:close/>
                <a:moveTo>
                  <a:pt x="2720" y="903"/>
                </a:moveTo>
                <a:lnTo>
                  <a:pt x="2720" y="903"/>
                </a:lnTo>
                <a:lnTo>
                  <a:pt x="2709" y="901"/>
                </a:lnTo>
                <a:lnTo>
                  <a:pt x="2699" y="901"/>
                </a:lnTo>
                <a:lnTo>
                  <a:pt x="2675" y="903"/>
                </a:lnTo>
                <a:lnTo>
                  <a:pt x="2675" y="903"/>
                </a:lnTo>
                <a:lnTo>
                  <a:pt x="2664" y="922"/>
                </a:lnTo>
                <a:lnTo>
                  <a:pt x="2653" y="942"/>
                </a:lnTo>
                <a:lnTo>
                  <a:pt x="2627" y="980"/>
                </a:lnTo>
                <a:lnTo>
                  <a:pt x="2627" y="980"/>
                </a:lnTo>
                <a:lnTo>
                  <a:pt x="2671" y="941"/>
                </a:lnTo>
                <a:lnTo>
                  <a:pt x="2695" y="921"/>
                </a:lnTo>
                <a:lnTo>
                  <a:pt x="2720" y="903"/>
                </a:lnTo>
                <a:lnTo>
                  <a:pt x="2720" y="903"/>
                </a:lnTo>
                <a:close/>
                <a:moveTo>
                  <a:pt x="2737" y="51"/>
                </a:moveTo>
                <a:lnTo>
                  <a:pt x="2744" y="47"/>
                </a:lnTo>
                <a:lnTo>
                  <a:pt x="2744" y="47"/>
                </a:lnTo>
                <a:lnTo>
                  <a:pt x="2712" y="44"/>
                </a:lnTo>
                <a:lnTo>
                  <a:pt x="2675" y="41"/>
                </a:lnTo>
                <a:lnTo>
                  <a:pt x="2591" y="36"/>
                </a:lnTo>
                <a:lnTo>
                  <a:pt x="2516" y="34"/>
                </a:lnTo>
                <a:lnTo>
                  <a:pt x="2491" y="34"/>
                </a:lnTo>
                <a:lnTo>
                  <a:pt x="2477" y="36"/>
                </a:lnTo>
                <a:lnTo>
                  <a:pt x="2737" y="51"/>
                </a:lnTo>
                <a:close/>
                <a:moveTo>
                  <a:pt x="725" y="898"/>
                </a:moveTo>
                <a:lnTo>
                  <a:pt x="725" y="898"/>
                </a:lnTo>
                <a:lnTo>
                  <a:pt x="711" y="898"/>
                </a:lnTo>
                <a:lnTo>
                  <a:pt x="705" y="898"/>
                </a:lnTo>
                <a:lnTo>
                  <a:pt x="698" y="900"/>
                </a:lnTo>
                <a:lnTo>
                  <a:pt x="698" y="900"/>
                </a:lnTo>
                <a:lnTo>
                  <a:pt x="697" y="904"/>
                </a:lnTo>
                <a:lnTo>
                  <a:pt x="697" y="905"/>
                </a:lnTo>
                <a:lnTo>
                  <a:pt x="695" y="905"/>
                </a:lnTo>
                <a:lnTo>
                  <a:pt x="694" y="903"/>
                </a:lnTo>
                <a:lnTo>
                  <a:pt x="694" y="900"/>
                </a:lnTo>
                <a:lnTo>
                  <a:pt x="694" y="900"/>
                </a:lnTo>
                <a:lnTo>
                  <a:pt x="684" y="907"/>
                </a:lnTo>
                <a:lnTo>
                  <a:pt x="678" y="914"/>
                </a:lnTo>
                <a:lnTo>
                  <a:pt x="666" y="932"/>
                </a:lnTo>
                <a:lnTo>
                  <a:pt x="666" y="932"/>
                </a:lnTo>
                <a:lnTo>
                  <a:pt x="660" y="938"/>
                </a:lnTo>
                <a:lnTo>
                  <a:pt x="654" y="942"/>
                </a:lnTo>
                <a:lnTo>
                  <a:pt x="649" y="942"/>
                </a:lnTo>
                <a:lnTo>
                  <a:pt x="647" y="941"/>
                </a:lnTo>
                <a:lnTo>
                  <a:pt x="645" y="939"/>
                </a:lnTo>
                <a:lnTo>
                  <a:pt x="645" y="939"/>
                </a:lnTo>
                <a:lnTo>
                  <a:pt x="646" y="945"/>
                </a:lnTo>
                <a:lnTo>
                  <a:pt x="646" y="948"/>
                </a:lnTo>
                <a:lnTo>
                  <a:pt x="646" y="950"/>
                </a:lnTo>
                <a:lnTo>
                  <a:pt x="646" y="950"/>
                </a:lnTo>
                <a:lnTo>
                  <a:pt x="642" y="957"/>
                </a:lnTo>
                <a:lnTo>
                  <a:pt x="638" y="964"/>
                </a:lnTo>
                <a:lnTo>
                  <a:pt x="628" y="977"/>
                </a:lnTo>
                <a:lnTo>
                  <a:pt x="616" y="991"/>
                </a:lnTo>
                <a:lnTo>
                  <a:pt x="608" y="1004"/>
                </a:lnTo>
                <a:lnTo>
                  <a:pt x="608" y="1004"/>
                </a:lnTo>
                <a:lnTo>
                  <a:pt x="635" y="976"/>
                </a:lnTo>
                <a:lnTo>
                  <a:pt x="663" y="949"/>
                </a:lnTo>
                <a:lnTo>
                  <a:pt x="694" y="922"/>
                </a:lnTo>
                <a:lnTo>
                  <a:pt x="725" y="898"/>
                </a:lnTo>
                <a:lnTo>
                  <a:pt x="725" y="898"/>
                </a:lnTo>
                <a:close/>
                <a:moveTo>
                  <a:pt x="2397" y="1012"/>
                </a:moveTo>
                <a:lnTo>
                  <a:pt x="2397" y="1012"/>
                </a:lnTo>
                <a:lnTo>
                  <a:pt x="2449" y="962"/>
                </a:lnTo>
                <a:lnTo>
                  <a:pt x="2476" y="936"/>
                </a:lnTo>
                <a:lnTo>
                  <a:pt x="2502" y="912"/>
                </a:lnTo>
                <a:lnTo>
                  <a:pt x="2502" y="912"/>
                </a:lnTo>
                <a:lnTo>
                  <a:pt x="2494" y="910"/>
                </a:lnTo>
                <a:lnTo>
                  <a:pt x="2485" y="908"/>
                </a:lnTo>
                <a:lnTo>
                  <a:pt x="2477" y="908"/>
                </a:lnTo>
                <a:lnTo>
                  <a:pt x="2474" y="908"/>
                </a:lnTo>
                <a:lnTo>
                  <a:pt x="2471" y="911"/>
                </a:lnTo>
                <a:lnTo>
                  <a:pt x="2397" y="1012"/>
                </a:lnTo>
                <a:close/>
                <a:moveTo>
                  <a:pt x="2128" y="981"/>
                </a:moveTo>
                <a:lnTo>
                  <a:pt x="2128" y="981"/>
                </a:lnTo>
                <a:lnTo>
                  <a:pt x="2133" y="983"/>
                </a:lnTo>
                <a:lnTo>
                  <a:pt x="2133" y="983"/>
                </a:lnTo>
                <a:lnTo>
                  <a:pt x="2173" y="948"/>
                </a:lnTo>
                <a:lnTo>
                  <a:pt x="2195" y="929"/>
                </a:lnTo>
                <a:lnTo>
                  <a:pt x="2218" y="914"/>
                </a:lnTo>
                <a:lnTo>
                  <a:pt x="2179" y="911"/>
                </a:lnTo>
                <a:lnTo>
                  <a:pt x="2140" y="969"/>
                </a:lnTo>
                <a:lnTo>
                  <a:pt x="2137" y="972"/>
                </a:lnTo>
                <a:lnTo>
                  <a:pt x="2140" y="969"/>
                </a:lnTo>
                <a:lnTo>
                  <a:pt x="2140" y="969"/>
                </a:lnTo>
                <a:lnTo>
                  <a:pt x="2141" y="963"/>
                </a:lnTo>
                <a:lnTo>
                  <a:pt x="2144" y="959"/>
                </a:lnTo>
                <a:lnTo>
                  <a:pt x="2147" y="955"/>
                </a:lnTo>
                <a:lnTo>
                  <a:pt x="2148" y="949"/>
                </a:lnTo>
                <a:lnTo>
                  <a:pt x="2148" y="949"/>
                </a:lnTo>
                <a:lnTo>
                  <a:pt x="2141" y="955"/>
                </a:lnTo>
                <a:lnTo>
                  <a:pt x="2137" y="963"/>
                </a:lnTo>
                <a:lnTo>
                  <a:pt x="2128" y="979"/>
                </a:lnTo>
                <a:lnTo>
                  <a:pt x="2128" y="979"/>
                </a:lnTo>
                <a:lnTo>
                  <a:pt x="2131" y="979"/>
                </a:lnTo>
                <a:lnTo>
                  <a:pt x="2131" y="980"/>
                </a:lnTo>
                <a:lnTo>
                  <a:pt x="2131" y="981"/>
                </a:lnTo>
                <a:lnTo>
                  <a:pt x="2128" y="981"/>
                </a:lnTo>
                <a:lnTo>
                  <a:pt x="2128" y="981"/>
                </a:lnTo>
                <a:close/>
                <a:moveTo>
                  <a:pt x="2352" y="912"/>
                </a:moveTo>
                <a:lnTo>
                  <a:pt x="2313" y="911"/>
                </a:lnTo>
                <a:lnTo>
                  <a:pt x="2313" y="911"/>
                </a:lnTo>
                <a:lnTo>
                  <a:pt x="2306" y="931"/>
                </a:lnTo>
                <a:lnTo>
                  <a:pt x="2294" y="949"/>
                </a:lnTo>
                <a:lnTo>
                  <a:pt x="2284" y="967"/>
                </a:lnTo>
                <a:lnTo>
                  <a:pt x="2275" y="984"/>
                </a:lnTo>
                <a:lnTo>
                  <a:pt x="2352" y="912"/>
                </a:lnTo>
                <a:close/>
                <a:moveTo>
                  <a:pt x="2279" y="914"/>
                </a:moveTo>
                <a:lnTo>
                  <a:pt x="2279" y="914"/>
                </a:lnTo>
                <a:lnTo>
                  <a:pt x="2269" y="911"/>
                </a:lnTo>
                <a:lnTo>
                  <a:pt x="2258" y="911"/>
                </a:lnTo>
                <a:lnTo>
                  <a:pt x="2249" y="912"/>
                </a:lnTo>
                <a:lnTo>
                  <a:pt x="2247" y="914"/>
                </a:lnTo>
                <a:lnTo>
                  <a:pt x="2244" y="915"/>
                </a:lnTo>
                <a:lnTo>
                  <a:pt x="2244" y="915"/>
                </a:lnTo>
                <a:lnTo>
                  <a:pt x="2237" y="928"/>
                </a:lnTo>
                <a:lnTo>
                  <a:pt x="2228" y="941"/>
                </a:lnTo>
                <a:lnTo>
                  <a:pt x="2218" y="952"/>
                </a:lnTo>
                <a:lnTo>
                  <a:pt x="2209" y="962"/>
                </a:lnTo>
                <a:lnTo>
                  <a:pt x="2195" y="987"/>
                </a:lnTo>
                <a:lnTo>
                  <a:pt x="2279" y="914"/>
                </a:lnTo>
                <a:close/>
                <a:moveTo>
                  <a:pt x="2051" y="993"/>
                </a:moveTo>
                <a:lnTo>
                  <a:pt x="2141" y="912"/>
                </a:lnTo>
                <a:lnTo>
                  <a:pt x="2110" y="911"/>
                </a:lnTo>
                <a:lnTo>
                  <a:pt x="2110" y="911"/>
                </a:lnTo>
                <a:lnTo>
                  <a:pt x="2096" y="932"/>
                </a:lnTo>
                <a:lnTo>
                  <a:pt x="2081" y="952"/>
                </a:lnTo>
                <a:lnTo>
                  <a:pt x="2065" y="972"/>
                </a:lnTo>
                <a:lnTo>
                  <a:pt x="2051" y="993"/>
                </a:lnTo>
                <a:lnTo>
                  <a:pt x="2051" y="993"/>
                </a:lnTo>
                <a:close/>
                <a:moveTo>
                  <a:pt x="1571" y="891"/>
                </a:moveTo>
                <a:lnTo>
                  <a:pt x="1571" y="891"/>
                </a:lnTo>
                <a:lnTo>
                  <a:pt x="1568" y="901"/>
                </a:lnTo>
                <a:lnTo>
                  <a:pt x="1564" y="910"/>
                </a:lnTo>
                <a:lnTo>
                  <a:pt x="1559" y="918"/>
                </a:lnTo>
                <a:lnTo>
                  <a:pt x="1554" y="927"/>
                </a:lnTo>
                <a:lnTo>
                  <a:pt x="1548" y="934"/>
                </a:lnTo>
                <a:lnTo>
                  <a:pt x="1542" y="939"/>
                </a:lnTo>
                <a:lnTo>
                  <a:pt x="1535" y="945"/>
                </a:lnTo>
                <a:lnTo>
                  <a:pt x="1528" y="948"/>
                </a:lnTo>
                <a:lnTo>
                  <a:pt x="1528" y="948"/>
                </a:lnTo>
                <a:lnTo>
                  <a:pt x="1527" y="949"/>
                </a:lnTo>
                <a:lnTo>
                  <a:pt x="1527" y="948"/>
                </a:lnTo>
                <a:lnTo>
                  <a:pt x="1530" y="946"/>
                </a:lnTo>
                <a:lnTo>
                  <a:pt x="1533" y="945"/>
                </a:lnTo>
                <a:lnTo>
                  <a:pt x="1534" y="945"/>
                </a:lnTo>
                <a:lnTo>
                  <a:pt x="1535" y="946"/>
                </a:lnTo>
                <a:lnTo>
                  <a:pt x="1537" y="949"/>
                </a:lnTo>
                <a:lnTo>
                  <a:pt x="1537" y="949"/>
                </a:lnTo>
                <a:lnTo>
                  <a:pt x="1554" y="935"/>
                </a:lnTo>
                <a:lnTo>
                  <a:pt x="1573" y="918"/>
                </a:lnTo>
                <a:lnTo>
                  <a:pt x="1596" y="901"/>
                </a:lnTo>
                <a:lnTo>
                  <a:pt x="1607" y="893"/>
                </a:lnTo>
                <a:lnTo>
                  <a:pt x="1618" y="887"/>
                </a:lnTo>
                <a:lnTo>
                  <a:pt x="1568" y="890"/>
                </a:lnTo>
                <a:lnTo>
                  <a:pt x="1571" y="891"/>
                </a:lnTo>
                <a:close/>
                <a:moveTo>
                  <a:pt x="98" y="438"/>
                </a:moveTo>
                <a:lnTo>
                  <a:pt x="98" y="438"/>
                </a:lnTo>
                <a:lnTo>
                  <a:pt x="125" y="408"/>
                </a:lnTo>
                <a:lnTo>
                  <a:pt x="139" y="393"/>
                </a:lnTo>
                <a:lnTo>
                  <a:pt x="154" y="378"/>
                </a:lnTo>
                <a:lnTo>
                  <a:pt x="154" y="378"/>
                </a:lnTo>
                <a:lnTo>
                  <a:pt x="156" y="376"/>
                </a:lnTo>
                <a:lnTo>
                  <a:pt x="157" y="371"/>
                </a:lnTo>
                <a:lnTo>
                  <a:pt x="157" y="362"/>
                </a:lnTo>
                <a:lnTo>
                  <a:pt x="153" y="338"/>
                </a:lnTo>
                <a:lnTo>
                  <a:pt x="153" y="338"/>
                </a:lnTo>
                <a:lnTo>
                  <a:pt x="150" y="346"/>
                </a:lnTo>
                <a:lnTo>
                  <a:pt x="146" y="353"/>
                </a:lnTo>
                <a:lnTo>
                  <a:pt x="139" y="366"/>
                </a:lnTo>
                <a:lnTo>
                  <a:pt x="139" y="366"/>
                </a:lnTo>
                <a:lnTo>
                  <a:pt x="136" y="367"/>
                </a:lnTo>
                <a:lnTo>
                  <a:pt x="98" y="438"/>
                </a:lnTo>
                <a:close/>
                <a:moveTo>
                  <a:pt x="146" y="876"/>
                </a:moveTo>
                <a:lnTo>
                  <a:pt x="146" y="876"/>
                </a:lnTo>
                <a:lnTo>
                  <a:pt x="163" y="860"/>
                </a:lnTo>
                <a:lnTo>
                  <a:pt x="179" y="845"/>
                </a:lnTo>
                <a:lnTo>
                  <a:pt x="213" y="817"/>
                </a:lnTo>
                <a:lnTo>
                  <a:pt x="213" y="817"/>
                </a:lnTo>
                <a:lnTo>
                  <a:pt x="209" y="813"/>
                </a:lnTo>
                <a:lnTo>
                  <a:pt x="203" y="810"/>
                </a:lnTo>
                <a:lnTo>
                  <a:pt x="199" y="807"/>
                </a:lnTo>
                <a:lnTo>
                  <a:pt x="195" y="804"/>
                </a:lnTo>
                <a:lnTo>
                  <a:pt x="195" y="804"/>
                </a:lnTo>
                <a:lnTo>
                  <a:pt x="179" y="820"/>
                </a:lnTo>
                <a:lnTo>
                  <a:pt x="168" y="837"/>
                </a:lnTo>
                <a:lnTo>
                  <a:pt x="157" y="855"/>
                </a:lnTo>
                <a:lnTo>
                  <a:pt x="146" y="876"/>
                </a:lnTo>
                <a:lnTo>
                  <a:pt x="146" y="876"/>
                </a:lnTo>
                <a:close/>
                <a:moveTo>
                  <a:pt x="874" y="889"/>
                </a:moveTo>
                <a:lnTo>
                  <a:pt x="874" y="889"/>
                </a:lnTo>
                <a:lnTo>
                  <a:pt x="864" y="890"/>
                </a:lnTo>
                <a:lnTo>
                  <a:pt x="855" y="891"/>
                </a:lnTo>
                <a:lnTo>
                  <a:pt x="845" y="894"/>
                </a:lnTo>
                <a:lnTo>
                  <a:pt x="837" y="897"/>
                </a:lnTo>
                <a:lnTo>
                  <a:pt x="837" y="897"/>
                </a:lnTo>
                <a:lnTo>
                  <a:pt x="833" y="901"/>
                </a:lnTo>
                <a:lnTo>
                  <a:pt x="829" y="905"/>
                </a:lnTo>
                <a:lnTo>
                  <a:pt x="820" y="917"/>
                </a:lnTo>
                <a:lnTo>
                  <a:pt x="812" y="928"/>
                </a:lnTo>
                <a:lnTo>
                  <a:pt x="808" y="932"/>
                </a:lnTo>
                <a:lnTo>
                  <a:pt x="803" y="936"/>
                </a:lnTo>
                <a:lnTo>
                  <a:pt x="808" y="936"/>
                </a:lnTo>
                <a:lnTo>
                  <a:pt x="808" y="936"/>
                </a:lnTo>
                <a:lnTo>
                  <a:pt x="798" y="950"/>
                </a:lnTo>
                <a:lnTo>
                  <a:pt x="793" y="957"/>
                </a:lnTo>
                <a:lnTo>
                  <a:pt x="789" y="964"/>
                </a:lnTo>
                <a:lnTo>
                  <a:pt x="789" y="964"/>
                </a:lnTo>
                <a:lnTo>
                  <a:pt x="830" y="925"/>
                </a:lnTo>
                <a:lnTo>
                  <a:pt x="851" y="905"/>
                </a:lnTo>
                <a:lnTo>
                  <a:pt x="862" y="897"/>
                </a:lnTo>
                <a:lnTo>
                  <a:pt x="874" y="889"/>
                </a:lnTo>
                <a:lnTo>
                  <a:pt x="874" y="889"/>
                </a:lnTo>
                <a:close/>
                <a:moveTo>
                  <a:pt x="1683" y="943"/>
                </a:moveTo>
                <a:lnTo>
                  <a:pt x="1749" y="891"/>
                </a:lnTo>
                <a:lnTo>
                  <a:pt x="1749" y="891"/>
                </a:lnTo>
                <a:lnTo>
                  <a:pt x="1741" y="891"/>
                </a:lnTo>
                <a:lnTo>
                  <a:pt x="1735" y="893"/>
                </a:lnTo>
                <a:lnTo>
                  <a:pt x="1729" y="894"/>
                </a:lnTo>
                <a:lnTo>
                  <a:pt x="1725" y="894"/>
                </a:lnTo>
                <a:lnTo>
                  <a:pt x="1725" y="894"/>
                </a:lnTo>
                <a:lnTo>
                  <a:pt x="1717" y="891"/>
                </a:lnTo>
                <a:lnTo>
                  <a:pt x="1708" y="890"/>
                </a:lnTo>
                <a:lnTo>
                  <a:pt x="1704" y="891"/>
                </a:lnTo>
                <a:lnTo>
                  <a:pt x="1701" y="893"/>
                </a:lnTo>
                <a:lnTo>
                  <a:pt x="1700" y="896"/>
                </a:lnTo>
                <a:lnTo>
                  <a:pt x="1700" y="900"/>
                </a:lnTo>
                <a:lnTo>
                  <a:pt x="1700" y="900"/>
                </a:lnTo>
                <a:lnTo>
                  <a:pt x="1700" y="907"/>
                </a:lnTo>
                <a:lnTo>
                  <a:pt x="1698" y="914"/>
                </a:lnTo>
                <a:lnTo>
                  <a:pt x="1694" y="920"/>
                </a:lnTo>
                <a:lnTo>
                  <a:pt x="1691" y="925"/>
                </a:lnTo>
                <a:lnTo>
                  <a:pt x="1684" y="935"/>
                </a:lnTo>
                <a:lnTo>
                  <a:pt x="1683" y="939"/>
                </a:lnTo>
                <a:lnTo>
                  <a:pt x="1683" y="943"/>
                </a:lnTo>
                <a:lnTo>
                  <a:pt x="1683" y="943"/>
                </a:lnTo>
                <a:close/>
                <a:moveTo>
                  <a:pt x="115" y="550"/>
                </a:moveTo>
                <a:lnTo>
                  <a:pt x="115" y="550"/>
                </a:lnTo>
                <a:lnTo>
                  <a:pt x="122" y="540"/>
                </a:lnTo>
                <a:lnTo>
                  <a:pt x="125" y="537"/>
                </a:lnTo>
                <a:lnTo>
                  <a:pt x="127" y="534"/>
                </a:lnTo>
                <a:lnTo>
                  <a:pt x="127" y="534"/>
                </a:lnTo>
                <a:lnTo>
                  <a:pt x="122" y="546"/>
                </a:lnTo>
                <a:lnTo>
                  <a:pt x="115" y="558"/>
                </a:lnTo>
                <a:lnTo>
                  <a:pt x="106" y="571"/>
                </a:lnTo>
                <a:lnTo>
                  <a:pt x="99" y="584"/>
                </a:lnTo>
                <a:lnTo>
                  <a:pt x="99" y="584"/>
                </a:lnTo>
                <a:lnTo>
                  <a:pt x="125" y="557"/>
                </a:lnTo>
                <a:lnTo>
                  <a:pt x="137" y="546"/>
                </a:lnTo>
                <a:lnTo>
                  <a:pt x="150" y="534"/>
                </a:lnTo>
                <a:lnTo>
                  <a:pt x="150" y="534"/>
                </a:lnTo>
                <a:lnTo>
                  <a:pt x="153" y="530"/>
                </a:lnTo>
                <a:lnTo>
                  <a:pt x="156" y="526"/>
                </a:lnTo>
                <a:lnTo>
                  <a:pt x="156" y="522"/>
                </a:lnTo>
                <a:lnTo>
                  <a:pt x="156" y="518"/>
                </a:lnTo>
                <a:lnTo>
                  <a:pt x="154" y="509"/>
                </a:lnTo>
                <a:lnTo>
                  <a:pt x="153" y="502"/>
                </a:lnTo>
                <a:lnTo>
                  <a:pt x="153" y="502"/>
                </a:lnTo>
                <a:lnTo>
                  <a:pt x="148" y="508"/>
                </a:lnTo>
                <a:lnTo>
                  <a:pt x="144" y="513"/>
                </a:lnTo>
                <a:lnTo>
                  <a:pt x="133" y="523"/>
                </a:lnTo>
                <a:lnTo>
                  <a:pt x="127" y="527"/>
                </a:lnTo>
                <a:lnTo>
                  <a:pt x="123" y="534"/>
                </a:lnTo>
                <a:lnTo>
                  <a:pt x="119" y="542"/>
                </a:lnTo>
                <a:lnTo>
                  <a:pt x="115" y="550"/>
                </a:lnTo>
                <a:lnTo>
                  <a:pt x="115" y="550"/>
                </a:lnTo>
                <a:close/>
                <a:moveTo>
                  <a:pt x="1607" y="946"/>
                </a:moveTo>
                <a:lnTo>
                  <a:pt x="1607" y="946"/>
                </a:lnTo>
                <a:lnTo>
                  <a:pt x="1645" y="917"/>
                </a:lnTo>
                <a:lnTo>
                  <a:pt x="1663" y="903"/>
                </a:lnTo>
                <a:lnTo>
                  <a:pt x="1683" y="891"/>
                </a:lnTo>
                <a:lnTo>
                  <a:pt x="1683" y="891"/>
                </a:lnTo>
                <a:lnTo>
                  <a:pt x="1673" y="889"/>
                </a:lnTo>
                <a:lnTo>
                  <a:pt x="1662" y="887"/>
                </a:lnTo>
                <a:lnTo>
                  <a:pt x="1651" y="887"/>
                </a:lnTo>
                <a:lnTo>
                  <a:pt x="1646" y="889"/>
                </a:lnTo>
                <a:lnTo>
                  <a:pt x="1644" y="891"/>
                </a:lnTo>
                <a:lnTo>
                  <a:pt x="1644" y="891"/>
                </a:lnTo>
                <a:lnTo>
                  <a:pt x="1634" y="903"/>
                </a:lnTo>
                <a:lnTo>
                  <a:pt x="1625" y="915"/>
                </a:lnTo>
                <a:lnTo>
                  <a:pt x="1617" y="931"/>
                </a:lnTo>
                <a:lnTo>
                  <a:pt x="1607" y="946"/>
                </a:lnTo>
                <a:lnTo>
                  <a:pt x="1607" y="946"/>
                </a:lnTo>
                <a:close/>
                <a:moveTo>
                  <a:pt x="2613" y="912"/>
                </a:moveTo>
                <a:lnTo>
                  <a:pt x="2613" y="912"/>
                </a:lnTo>
                <a:lnTo>
                  <a:pt x="2603" y="928"/>
                </a:lnTo>
                <a:lnTo>
                  <a:pt x="2591" y="943"/>
                </a:lnTo>
                <a:lnTo>
                  <a:pt x="2580" y="957"/>
                </a:lnTo>
                <a:lnTo>
                  <a:pt x="2570" y="973"/>
                </a:lnTo>
                <a:lnTo>
                  <a:pt x="2570" y="973"/>
                </a:lnTo>
                <a:lnTo>
                  <a:pt x="2606" y="939"/>
                </a:lnTo>
                <a:lnTo>
                  <a:pt x="2626" y="924"/>
                </a:lnTo>
                <a:lnTo>
                  <a:pt x="2647" y="908"/>
                </a:lnTo>
                <a:lnTo>
                  <a:pt x="2647" y="908"/>
                </a:lnTo>
                <a:lnTo>
                  <a:pt x="2637" y="908"/>
                </a:lnTo>
                <a:lnTo>
                  <a:pt x="2627" y="910"/>
                </a:lnTo>
                <a:lnTo>
                  <a:pt x="2627" y="910"/>
                </a:lnTo>
                <a:lnTo>
                  <a:pt x="2623" y="910"/>
                </a:lnTo>
                <a:lnTo>
                  <a:pt x="2620" y="910"/>
                </a:lnTo>
                <a:lnTo>
                  <a:pt x="2616" y="910"/>
                </a:lnTo>
                <a:lnTo>
                  <a:pt x="2613" y="912"/>
                </a:lnTo>
                <a:lnTo>
                  <a:pt x="2613" y="912"/>
                </a:lnTo>
                <a:close/>
                <a:moveTo>
                  <a:pt x="1510" y="894"/>
                </a:moveTo>
                <a:lnTo>
                  <a:pt x="1510" y="894"/>
                </a:lnTo>
                <a:lnTo>
                  <a:pt x="1505" y="904"/>
                </a:lnTo>
                <a:lnTo>
                  <a:pt x="1499" y="914"/>
                </a:lnTo>
                <a:lnTo>
                  <a:pt x="1490" y="924"/>
                </a:lnTo>
                <a:lnTo>
                  <a:pt x="1483" y="935"/>
                </a:lnTo>
                <a:lnTo>
                  <a:pt x="1483" y="935"/>
                </a:lnTo>
                <a:lnTo>
                  <a:pt x="1499" y="922"/>
                </a:lnTo>
                <a:lnTo>
                  <a:pt x="1516" y="910"/>
                </a:lnTo>
                <a:lnTo>
                  <a:pt x="1533" y="897"/>
                </a:lnTo>
                <a:lnTo>
                  <a:pt x="1548" y="887"/>
                </a:lnTo>
                <a:lnTo>
                  <a:pt x="1548" y="887"/>
                </a:lnTo>
                <a:lnTo>
                  <a:pt x="1526" y="887"/>
                </a:lnTo>
                <a:lnTo>
                  <a:pt x="1517" y="887"/>
                </a:lnTo>
                <a:lnTo>
                  <a:pt x="1510" y="889"/>
                </a:lnTo>
                <a:lnTo>
                  <a:pt x="1510" y="889"/>
                </a:lnTo>
                <a:lnTo>
                  <a:pt x="1510" y="894"/>
                </a:lnTo>
                <a:lnTo>
                  <a:pt x="1510" y="894"/>
                </a:lnTo>
                <a:close/>
                <a:moveTo>
                  <a:pt x="2731" y="1011"/>
                </a:moveTo>
                <a:lnTo>
                  <a:pt x="2731" y="1011"/>
                </a:lnTo>
                <a:lnTo>
                  <a:pt x="2751" y="993"/>
                </a:lnTo>
                <a:lnTo>
                  <a:pt x="2769" y="973"/>
                </a:lnTo>
                <a:lnTo>
                  <a:pt x="2788" y="950"/>
                </a:lnTo>
                <a:lnTo>
                  <a:pt x="2803" y="929"/>
                </a:lnTo>
                <a:lnTo>
                  <a:pt x="2803" y="929"/>
                </a:lnTo>
                <a:lnTo>
                  <a:pt x="2803" y="924"/>
                </a:lnTo>
                <a:lnTo>
                  <a:pt x="2771" y="960"/>
                </a:lnTo>
                <a:lnTo>
                  <a:pt x="2771" y="960"/>
                </a:lnTo>
                <a:lnTo>
                  <a:pt x="2759" y="973"/>
                </a:lnTo>
                <a:lnTo>
                  <a:pt x="2751" y="986"/>
                </a:lnTo>
                <a:lnTo>
                  <a:pt x="2731" y="1011"/>
                </a:lnTo>
                <a:lnTo>
                  <a:pt x="2731" y="1011"/>
                </a:lnTo>
                <a:close/>
                <a:moveTo>
                  <a:pt x="2751" y="896"/>
                </a:moveTo>
                <a:lnTo>
                  <a:pt x="2751" y="896"/>
                </a:lnTo>
                <a:lnTo>
                  <a:pt x="2738" y="918"/>
                </a:lnTo>
                <a:lnTo>
                  <a:pt x="2724" y="939"/>
                </a:lnTo>
                <a:lnTo>
                  <a:pt x="2783" y="891"/>
                </a:lnTo>
                <a:lnTo>
                  <a:pt x="2783" y="891"/>
                </a:lnTo>
                <a:lnTo>
                  <a:pt x="2776" y="891"/>
                </a:lnTo>
                <a:lnTo>
                  <a:pt x="2769" y="891"/>
                </a:lnTo>
                <a:lnTo>
                  <a:pt x="2754" y="894"/>
                </a:lnTo>
                <a:lnTo>
                  <a:pt x="2754" y="894"/>
                </a:lnTo>
                <a:lnTo>
                  <a:pt x="2751" y="896"/>
                </a:lnTo>
                <a:lnTo>
                  <a:pt x="2751" y="896"/>
                </a:lnTo>
                <a:close/>
                <a:moveTo>
                  <a:pt x="151" y="151"/>
                </a:moveTo>
                <a:lnTo>
                  <a:pt x="151" y="151"/>
                </a:lnTo>
                <a:lnTo>
                  <a:pt x="156" y="155"/>
                </a:lnTo>
                <a:lnTo>
                  <a:pt x="157" y="155"/>
                </a:lnTo>
                <a:lnTo>
                  <a:pt x="157" y="155"/>
                </a:lnTo>
                <a:lnTo>
                  <a:pt x="158" y="148"/>
                </a:lnTo>
                <a:lnTo>
                  <a:pt x="158" y="148"/>
                </a:lnTo>
                <a:lnTo>
                  <a:pt x="160" y="142"/>
                </a:lnTo>
                <a:lnTo>
                  <a:pt x="158" y="138"/>
                </a:lnTo>
                <a:lnTo>
                  <a:pt x="158" y="134"/>
                </a:lnTo>
                <a:lnTo>
                  <a:pt x="160" y="130"/>
                </a:lnTo>
                <a:lnTo>
                  <a:pt x="160" y="130"/>
                </a:lnTo>
                <a:lnTo>
                  <a:pt x="150" y="140"/>
                </a:lnTo>
                <a:lnTo>
                  <a:pt x="140" y="149"/>
                </a:lnTo>
                <a:lnTo>
                  <a:pt x="122" y="172"/>
                </a:lnTo>
                <a:lnTo>
                  <a:pt x="122" y="172"/>
                </a:lnTo>
                <a:lnTo>
                  <a:pt x="120" y="173"/>
                </a:lnTo>
                <a:lnTo>
                  <a:pt x="120" y="175"/>
                </a:lnTo>
                <a:lnTo>
                  <a:pt x="120" y="175"/>
                </a:lnTo>
                <a:lnTo>
                  <a:pt x="129" y="172"/>
                </a:lnTo>
                <a:lnTo>
                  <a:pt x="137" y="166"/>
                </a:lnTo>
                <a:lnTo>
                  <a:pt x="146" y="161"/>
                </a:lnTo>
                <a:lnTo>
                  <a:pt x="148" y="156"/>
                </a:lnTo>
                <a:lnTo>
                  <a:pt x="151" y="151"/>
                </a:lnTo>
                <a:lnTo>
                  <a:pt x="151" y="151"/>
                </a:lnTo>
                <a:close/>
                <a:moveTo>
                  <a:pt x="1625" y="1074"/>
                </a:moveTo>
                <a:lnTo>
                  <a:pt x="1625" y="1074"/>
                </a:lnTo>
                <a:lnTo>
                  <a:pt x="1631" y="1075"/>
                </a:lnTo>
                <a:lnTo>
                  <a:pt x="1637" y="1075"/>
                </a:lnTo>
                <a:lnTo>
                  <a:pt x="1642" y="1074"/>
                </a:lnTo>
                <a:lnTo>
                  <a:pt x="1645" y="1073"/>
                </a:lnTo>
                <a:lnTo>
                  <a:pt x="1646" y="1071"/>
                </a:lnTo>
                <a:lnTo>
                  <a:pt x="1646" y="1071"/>
                </a:lnTo>
                <a:lnTo>
                  <a:pt x="1659" y="1050"/>
                </a:lnTo>
                <a:lnTo>
                  <a:pt x="1665" y="1039"/>
                </a:lnTo>
                <a:lnTo>
                  <a:pt x="1668" y="1032"/>
                </a:lnTo>
                <a:lnTo>
                  <a:pt x="1668" y="1032"/>
                </a:lnTo>
                <a:lnTo>
                  <a:pt x="1656" y="1043"/>
                </a:lnTo>
                <a:lnTo>
                  <a:pt x="1645" y="1053"/>
                </a:lnTo>
                <a:lnTo>
                  <a:pt x="1635" y="1063"/>
                </a:lnTo>
                <a:lnTo>
                  <a:pt x="1625" y="1074"/>
                </a:lnTo>
                <a:lnTo>
                  <a:pt x="1625" y="1074"/>
                </a:lnTo>
                <a:close/>
                <a:moveTo>
                  <a:pt x="132" y="210"/>
                </a:moveTo>
                <a:lnTo>
                  <a:pt x="132" y="210"/>
                </a:lnTo>
                <a:lnTo>
                  <a:pt x="137" y="207"/>
                </a:lnTo>
                <a:lnTo>
                  <a:pt x="141" y="201"/>
                </a:lnTo>
                <a:lnTo>
                  <a:pt x="150" y="187"/>
                </a:lnTo>
                <a:lnTo>
                  <a:pt x="150" y="187"/>
                </a:lnTo>
                <a:lnTo>
                  <a:pt x="153" y="182"/>
                </a:lnTo>
                <a:lnTo>
                  <a:pt x="154" y="173"/>
                </a:lnTo>
                <a:lnTo>
                  <a:pt x="153" y="168"/>
                </a:lnTo>
                <a:lnTo>
                  <a:pt x="151" y="165"/>
                </a:lnTo>
                <a:lnTo>
                  <a:pt x="150" y="165"/>
                </a:lnTo>
                <a:lnTo>
                  <a:pt x="150" y="165"/>
                </a:lnTo>
                <a:lnTo>
                  <a:pt x="150" y="166"/>
                </a:lnTo>
                <a:lnTo>
                  <a:pt x="150" y="169"/>
                </a:lnTo>
                <a:lnTo>
                  <a:pt x="147" y="175"/>
                </a:lnTo>
                <a:lnTo>
                  <a:pt x="139" y="192"/>
                </a:lnTo>
                <a:lnTo>
                  <a:pt x="130" y="207"/>
                </a:lnTo>
                <a:lnTo>
                  <a:pt x="130" y="211"/>
                </a:lnTo>
                <a:lnTo>
                  <a:pt x="130" y="211"/>
                </a:lnTo>
                <a:lnTo>
                  <a:pt x="132" y="210"/>
                </a:lnTo>
                <a:lnTo>
                  <a:pt x="132" y="210"/>
                </a:lnTo>
                <a:close/>
                <a:moveTo>
                  <a:pt x="140" y="977"/>
                </a:moveTo>
                <a:lnTo>
                  <a:pt x="140" y="977"/>
                </a:lnTo>
                <a:lnTo>
                  <a:pt x="144" y="980"/>
                </a:lnTo>
                <a:lnTo>
                  <a:pt x="150" y="980"/>
                </a:lnTo>
                <a:lnTo>
                  <a:pt x="156" y="977"/>
                </a:lnTo>
                <a:lnTo>
                  <a:pt x="157" y="974"/>
                </a:lnTo>
                <a:lnTo>
                  <a:pt x="158" y="973"/>
                </a:lnTo>
                <a:lnTo>
                  <a:pt x="158" y="973"/>
                </a:lnTo>
                <a:lnTo>
                  <a:pt x="161" y="967"/>
                </a:lnTo>
                <a:lnTo>
                  <a:pt x="165" y="962"/>
                </a:lnTo>
                <a:lnTo>
                  <a:pt x="172" y="952"/>
                </a:lnTo>
                <a:lnTo>
                  <a:pt x="172" y="952"/>
                </a:lnTo>
                <a:lnTo>
                  <a:pt x="163" y="957"/>
                </a:lnTo>
                <a:lnTo>
                  <a:pt x="153" y="962"/>
                </a:lnTo>
                <a:lnTo>
                  <a:pt x="148" y="964"/>
                </a:lnTo>
                <a:lnTo>
                  <a:pt x="144" y="969"/>
                </a:lnTo>
                <a:lnTo>
                  <a:pt x="141" y="973"/>
                </a:lnTo>
                <a:lnTo>
                  <a:pt x="140" y="977"/>
                </a:lnTo>
                <a:lnTo>
                  <a:pt x="140" y="977"/>
                </a:lnTo>
                <a:close/>
                <a:moveTo>
                  <a:pt x="473" y="981"/>
                </a:moveTo>
                <a:lnTo>
                  <a:pt x="473" y="981"/>
                </a:lnTo>
                <a:lnTo>
                  <a:pt x="467" y="984"/>
                </a:lnTo>
                <a:lnTo>
                  <a:pt x="462" y="991"/>
                </a:lnTo>
                <a:lnTo>
                  <a:pt x="458" y="998"/>
                </a:lnTo>
                <a:lnTo>
                  <a:pt x="456" y="1002"/>
                </a:lnTo>
                <a:lnTo>
                  <a:pt x="458" y="1007"/>
                </a:lnTo>
                <a:lnTo>
                  <a:pt x="458" y="1007"/>
                </a:lnTo>
                <a:lnTo>
                  <a:pt x="462" y="1005"/>
                </a:lnTo>
                <a:lnTo>
                  <a:pt x="465" y="1002"/>
                </a:lnTo>
                <a:lnTo>
                  <a:pt x="466" y="1000"/>
                </a:lnTo>
                <a:lnTo>
                  <a:pt x="467" y="995"/>
                </a:lnTo>
                <a:lnTo>
                  <a:pt x="470" y="988"/>
                </a:lnTo>
                <a:lnTo>
                  <a:pt x="472" y="984"/>
                </a:lnTo>
                <a:lnTo>
                  <a:pt x="473" y="981"/>
                </a:lnTo>
                <a:lnTo>
                  <a:pt x="473" y="981"/>
                </a:lnTo>
                <a:close/>
                <a:moveTo>
                  <a:pt x="313" y="983"/>
                </a:moveTo>
                <a:lnTo>
                  <a:pt x="313" y="983"/>
                </a:lnTo>
                <a:lnTo>
                  <a:pt x="312" y="988"/>
                </a:lnTo>
                <a:lnTo>
                  <a:pt x="309" y="991"/>
                </a:lnTo>
                <a:lnTo>
                  <a:pt x="307" y="994"/>
                </a:lnTo>
                <a:lnTo>
                  <a:pt x="307" y="998"/>
                </a:lnTo>
                <a:lnTo>
                  <a:pt x="324" y="983"/>
                </a:lnTo>
                <a:lnTo>
                  <a:pt x="324" y="983"/>
                </a:lnTo>
                <a:lnTo>
                  <a:pt x="327" y="976"/>
                </a:lnTo>
                <a:lnTo>
                  <a:pt x="328" y="972"/>
                </a:lnTo>
                <a:lnTo>
                  <a:pt x="327" y="972"/>
                </a:lnTo>
                <a:lnTo>
                  <a:pt x="324" y="974"/>
                </a:lnTo>
                <a:lnTo>
                  <a:pt x="317" y="980"/>
                </a:lnTo>
                <a:lnTo>
                  <a:pt x="314" y="983"/>
                </a:lnTo>
                <a:lnTo>
                  <a:pt x="313" y="983"/>
                </a:lnTo>
                <a:lnTo>
                  <a:pt x="313" y="983"/>
                </a:lnTo>
                <a:close/>
                <a:moveTo>
                  <a:pt x="2824" y="898"/>
                </a:moveTo>
                <a:lnTo>
                  <a:pt x="2824" y="898"/>
                </a:lnTo>
                <a:lnTo>
                  <a:pt x="2830" y="891"/>
                </a:lnTo>
                <a:lnTo>
                  <a:pt x="2834" y="886"/>
                </a:lnTo>
                <a:lnTo>
                  <a:pt x="2838" y="879"/>
                </a:lnTo>
                <a:lnTo>
                  <a:pt x="2841" y="870"/>
                </a:lnTo>
                <a:lnTo>
                  <a:pt x="2841" y="870"/>
                </a:lnTo>
                <a:lnTo>
                  <a:pt x="2835" y="877"/>
                </a:lnTo>
                <a:lnTo>
                  <a:pt x="2830" y="883"/>
                </a:lnTo>
                <a:lnTo>
                  <a:pt x="2827" y="891"/>
                </a:lnTo>
                <a:lnTo>
                  <a:pt x="2824" y="898"/>
                </a:lnTo>
                <a:lnTo>
                  <a:pt x="2824" y="898"/>
                </a:lnTo>
                <a:close/>
                <a:moveTo>
                  <a:pt x="2332" y="969"/>
                </a:moveTo>
                <a:lnTo>
                  <a:pt x="2332" y="969"/>
                </a:lnTo>
                <a:lnTo>
                  <a:pt x="2342" y="960"/>
                </a:lnTo>
                <a:lnTo>
                  <a:pt x="2346" y="955"/>
                </a:lnTo>
                <a:lnTo>
                  <a:pt x="2349" y="949"/>
                </a:lnTo>
                <a:lnTo>
                  <a:pt x="2349" y="949"/>
                </a:lnTo>
                <a:lnTo>
                  <a:pt x="2348" y="948"/>
                </a:lnTo>
                <a:lnTo>
                  <a:pt x="2346" y="948"/>
                </a:lnTo>
                <a:lnTo>
                  <a:pt x="2343" y="949"/>
                </a:lnTo>
                <a:lnTo>
                  <a:pt x="2341" y="950"/>
                </a:lnTo>
                <a:lnTo>
                  <a:pt x="2341" y="950"/>
                </a:lnTo>
                <a:lnTo>
                  <a:pt x="2339" y="955"/>
                </a:lnTo>
                <a:lnTo>
                  <a:pt x="2338" y="957"/>
                </a:lnTo>
                <a:lnTo>
                  <a:pt x="2336" y="957"/>
                </a:lnTo>
                <a:lnTo>
                  <a:pt x="2334" y="962"/>
                </a:lnTo>
                <a:lnTo>
                  <a:pt x="2332" y="964"/>
                </a:lnTo>
                <a:lnTo>
                  <a:pt x="2332" y="969"/>
                </a:lnTo>
                <a:close/>
                <a:moveTo>
                  <a:pt x="136" y="803"/>
                </a:moveTo>
                <a:lnTo>
                  <a:pt x="139" y="800"/>
                </a:lnTo>
                <a:lnTo>
                  <a:pt x="139" y="800"/>
                </a:lnTo>
                <a:lnTo>
                  <a:pt x="139" y="796"/>
                </a:lnTo>
                <a:lnTo>
                  <a:pt x="137" y="793"/>
                </a:lnTo>
                <a:lnTo>
                  <a:pt x="136" y="793"/>
                </a:lnTo>
                <a:lnTo>
                  <a:pt x="133" y="796"/>
                </a:lnTo>
                <a:lnTo>
                  <a:pt x="133" y="796"/>
                </a:lnTo>
                <a:lnTo>
                  <a:pt x="129" y="806"/>
                </a:lnTo>
                <a:lnTo>
                  <a:pt x="126" y="810"/>
                </a:lnTo>
                <a:lnTo>
                  <a:pt x="126" y="814"/>
                </a:lnTo>
                <a:lnTo>
                  <a:pt x="134" y="808"/>
                </a:lnTo>
                <a:lnTo>
                  <a:pt x="136" y="803"/>
                </a:lnTo>
                <a:close/>
                <a:moveTo>
                  <a:pt x="71" y="364"/>
                </a:moveTo>
                <a:lnTo>
                  <a:pt x="71" y="364"/>
                </a:lnTo>
                <a:lnTo>
                  <a:pt x="78" y="360"/>
                </a:lnTo>
                <a:lnTo>
                  <a:pt x="84" y="353"/>
                </a:lnTo>
                <a:lnTo>
                  <a:pt x="88" y="346"/>
                </a:lnTo>
                <a:lnTo>
                  <a:pt x="88" y="343"/>
                </a:lnTo>
                <a:lnTo>
                  <a:pt x="87" y="342"/>
                </a:lnTo>
                <a:lnTo>
                  <a:pt x="87" y="342"/>
                </a:lnTo>
                <a:lnTo>
                  <a:pt x="78" y="353"/>
                </a:lnTo>
                <a:lnTo>
                  <a:pt x="75" y="359"/>
                </a:lnTo>
                <a:lnTo>
                  <a:pt x="71" y="364"/>
                </a:lnTo>
                <a:lnTo>
                  <a:pt x="71" y="364"/>
                </a:lnTo>
                <a:close/>
                <a:moveTo>
                  <a:pt x="538" y="964"/>
                </a:moveTo>
                <a:lnTo>
                  <a:pt x="538" y="964"/>
                </a:lnTo>
                <a:lnTo>
                  <a:pt x="541" y="964"/>
                </a:lnTo>
                <a:lnTo>
                  <a:pt x="545" y="963"/>
                </a:lnTo>
                <a:lnTo>
                  <a:pt x="550" y="956"/>
                </a:lnTo>
                <a:lnTo>
                  <a:pt x="553" y="953"/>
                </a:lnTo>
                <a:lnTo>
                  <a:pt x="553" y="950"/>
                </a:lnTo>
                <a:lnTo>
                  <a:pt x="550" y="950"/>
                </a:lnTo>
                <a:lnTo>
                  <a:pt x="546" y="950"/>
                </a:lnTo>
                <a:lnTo>
                  <a:pt x="538" y="964"/>
                </a:lnTo>
                <a:close/>
                <a:moveTo>
                  <a:pt x="2571" y="957"/>
                </a:moveTo>
                <a:lnTo>
                  <a:pt x="2571" y="957"/>
                </a:lnTo>
                <a:lnTo>
                  <a:pt x="2581" y="949"/>
                </a:lnTo>
                <a:lnTo>
                  <a:pt x="2584" y="945"/>
                </a:lnTo>
                <a:lnTo>
                  <a:pt x="2585" y="942"/>
                </a:lnTo>
                <a:lnTo>
                  <a:pt x="2585" y="939"/>
                </a:lnTo>
                <a:lnTo>
                  <a:pt x="2571" y="952"/>
                </a:lnTo>
                <a:lnTo>
                  <a:pt x="2571" y="957"/>
                </a:lnTo>
                <a:close/>
                <a:moveTo>
                  <a:pt x="2421" y="967"/>
                </a:moveTo>
                <a:lnTo>
                  <a:pt x="2428" y="960"/>
                </a:lnTo>
                <a:lnTo>
                  <a:pt x="2429" y="957"/>
                </a:lnTo>
                <a:lnTo>
                  <a:pt x="2429" y="957"/>
                </a:lnTo>
                <a:lnTo>
                  <a:pt x="2431" y="955"/>
                </a:lnTo>
                <a:lnTo>
                  <a:pt x="2432" y="952"/>
                </a:lnTo>
                <a:lnTo>
                  <a:pt x="2433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29" y="950"/>
                </a:lnTo>
                <a:lnTo>
                  <a:pt x="2425" y="956"/>
                </a:lnTo>
                <a:lnTo>
                  <a:pt x="2418" y="964"/>
                </a:lnTo>
                <a:lnTo>
                  <a:pt x="2418" y="964"/>
                </a:lnTo>
                <a:lnTo>
                  <a:pt x="2418" y="969"/>
                </a:lnTo>
                <a:lnTo>
                  <a:pt x="2421" y="967"/>
                </a:lnTo>
                <a:close/>
                <a:moveTo>
                  <a:pt x="198" y="685"/>
                </a:moveTo>
                <a:lnTo>
                  <a:pt x="198" y="685"/>
                </a:lnTo>
                <a:lnTo>
                  <a:pt x="198" y="676"/>
                </a:lnTo>
                <a:lnTo>
                  <a:pt x="195" y="669"/>
                </a:lnTo>
                <a:lnTo>
                  <a:pt x="191" y="657"/>
                </a:lnTo>
                <a:lnTo>
                  <a:pt x="191" y="657"/>
                </a:lnTo>
                <a:lnTo>
                  <a:pt x="189" y="657"/>
                </a:lnTo>
                <a:lnTo>
                  <a:pt x="189" y="660"/>
                </a:lnTo>
                <a:lnTo>
                  <a:pt x="191" y="665"/>
                </a:lnTo>
                <a:lnTo>
                  <a:pt x="191" y="665"/>
                </a:lnTo>
                <a:lnTo>
                  <a:pt x="193" y="675"/>
                </a:lnTo>
                <a:lnTo>
                  <a:pt x="195" y="679"/>
                </a:lnTo>
                <a:lnTo>
                  <a:pt x="198" y="685"/>
                </a:lnTo>
                <a:lnTo>
                  <a:pt x="198" y="685"/>
                </a:lnTo>
                <a:close/>
                <a:moveTo>
                  <a:pt x="861" y="948"/>
                </a:moveTo>
                <a:lnTo>
                  <a:pt x="861" y="948"/>
                </a:lnTo>
                <a:lnTo>
                  <a:pt x="872" y="936"/>
                </a:lnTo>
                <a:lnTo>
                  <a:pt x="876" y="931"/>
                </a:lnTo>
                <a:lnTo>
                  <a:pt x="875" y="931"/>
                </a:lnTo>
                <a:lnTo>
                  <a:pt x="874" y="932"/>
                </a:lnTo>
                <a:lnTo>
                  <a:pt x="874" y="932"/>
                </a:lnTo>
                <a:lnTo>
                  <a:pt x="864" y="941"/>
                </a:lnTo>
                <a:lnTo>
                  <a:pt x="862" y="943"/>
                </a:lnTo>
                <a:lnTo>
                  <a:pt x="861" y="948"/>
                </a:lnTo>
                <a:lnTo>
                  <a:pt x="861" y="948"/>
                </a:lnTo>
                <a:close/>
                <a:moveTo>
                  <a:pt x="2209" y="962"/>
                </a:moveTo>
                <a:lnTo>
                  <a:pt x="2209" y="962"/>
                </a:lnTo>
                <a:lnTo>
                  <a:pt x="2209" y="959"/>
                </a:lnTo>
                <a:lnTo>
                  <a:pt x="2209" y="956"/>
                </a:lnTo>
                <a:lnTo>
                  <a:pt x="2207" y="956"/>
                </a:lnTo>
                <a:lnTo>
                  <a:pt x="2206" y="957"/>
                </a:lnTo>
                <a:lnTo>
                  <a:pt x="2203" y="960"/>
                </a:lnTo>
                <a:lnTo>
                  <a:pt x="2200" y="963"/>
                </a:lnTo>
                <a:lnTo>
                  <a:pt x="2196" y="964"/>
                </a:lnTo>
                <a:lnTo>
                  <a:pt x="2193" y="969"/>
                </a:lnTo>
                <a:lnTo>
                  <a:pt x="2193" y="969"/>
                </a:lnTo>
                <a:lnTo>
                  <a:pt x="2196" y="969"/>
                </a:lnTo>
                <a:lnTo>
                  <a:pt x="2199" y="969"/>
                </a:lnTo>
                <a:lnTo>
                  <a:pt x="2202" y="967"/>
                </a:lnTo>
                <a:lnTo>
                  <a:pt x="2204" y="964"/>
                </a:lnTo>
                <a:lnTo>
                  <a:pt x="2209" y="962"/>
                </a:lnTo>
                <a:lnTo>
                  <a:pt x="2209" y="962"/>
                </a:lnTo>
                <a:close/>
                <a:moveTo>
                  <a:pt x="1086" y="995"/>
                </a:moveTo>
                <a:lnTo>
                  <a:pt x="1082" y="994"/>
                </a:lnTo>
                <a:lnTo>
                  <a:pt x="1077" y="998"/>
                </a:lnTo>
                <a:lnTo>
                  <a:pt x="1077" y="998"/>
                </a:lnTo>
                <a:lnTo>
                  <a:pt x="1079" y="998"/>
                </a:lnTo>
                <a:lnTo>
                  <a:pt x="1080" y="1000"/>
                </a:lnTo>
                <a:lnTo>
                  <a:pt x="1079" y="1001"/>
                </a:lnTo>
                <a:lnTo>
                  <a:pt x="1076" y="1005"/>
                </a:lnTo>
                <a:lnTo>
                  <a:pt x="1075" y="1007"/>
                </a:lnTo>
                <a:lnTo>
                  <a:pt x="1075" y="1008"/>
                </a:lnTo>
                <a:lnTo>
                  <a:pt x="1075" y="1008"/>
                </a:lnTo>
                <a:lnTo>
                  <a:pt x="1082" y="1004"/>
                </a:lnTo>
                <a:lnTo>
                  <a:pt x="1084" y="1000"/>
                </a:lnTo>
                <a:lnTo>
                  <a:pt x="1086" y="995"/>
                </a:lnTo>
                <a:lnTo>
                  <a:pt x="1086" y="995"/>
                </a:lnTo>
                <a:close/>
                <a:moveTo>
                  <a:pt x="671" y="994"/>
                </a:moveTo>
                <a:lnTo>
                  <a:pt x="674" y="991"/>
                </a:lnTo>
                <a:lnTo>
                  <a:pt x="677" y="988"/>
                </a:lnTo>
                <a:lnTo>
                  <a:pt x="682" y="976"/>
                </a:lnTo>
                <a:lnTo>
                  <a:pt x="682" y="976"/>
                </a:lnTo>
                <a:lnTo>
                  <a:pt x="678" y="979"/>
                </a:lnTo>
                <a:lnTo>
                  <a:pt x="675" y="983"/>
                </a:lnTo>
                <a:lnTo>
                  <a:pt x="670" y="993"/>
                </a:lnTo>
                <a:lnTo>
                  <a:pt x="671" y="994"/>
                </a:lnTo>
                <a:close/>
                <a:moveTo>
                  <a:pt x="46" y="898"/>
                </a:moveTo>
                <a:lnTo>
                  <a:pt x="46" y="898"/>
                </a:lnTo>
                <a:lnTo>
                  <a:pt x="50" y="898"/>
                </a:lnTo>
                <a:lnTo>
                  <a:pt x="53" y="897"/>
                </a:lnTo>
                <a:lnTo>
                  <a:pt x="54" y="896"/>
                </a:lnTo>
                <a:lnTo>
                  <a:pt x="53" y="894"/>
                </a:lnTo>
                <a:lnTo>
                  <a:pt x="53" y="893"/>
                </a:lnTo>
                <a:lnTo>
                  <a:pt x="50" y="891"/>
                </a:lnTo>
                <a:lnTo>
                  <a:pt x="50" y="891"/>
                </a:lnTo>
                <a:lnTo>
                  <a:pt x="46" y="889"/>
                </a:lnTo>
                <a:lnTo>
                  <a:pt x="46" y="898"/>
                </a:lnTo>
                <a:close/>
                <a:moveTo>
                  <a:pt x="42" y="894"/>
                </a:moveTo>
                <a:lnTo>
                  <a:pt x="46" y="898"/>
                </a:lnTo>
                <a:lnTo>
                  <a:pt x="46" y="889"/>
                </a:lnTo>
                <a:lnTo>
                  <a:pt x="42" y="894"/>
                </a:lnTo>
                <a:close/>
                <a:moveTo>
                  <a:pt x="269" y="915"/>
                </a:moveTo>
                <a:lnTo>
                  <a:pt x="269" y="915"/>
                </a:lnTo>
                <a:lnTo>
                  <a:pt x="269" y="920"/>
                </a:lnTo>
                <a:lnTo>
                  <a:pt x="269" y="920"/>
                </a:lnTo>
                <a:lnTo>
                  <a:pt x="272" y="920"/>
                </a:lnTo>
                <a:lnTo>
                  <a:pt x="275" y="915"/>
                </a:lnTo>
                <a:lnTo>
                  <a:pt x="278" y="914"/>
                </a:lnTo>
                <a:lnTo>
                  <a:pt x="278" y="914"/>
                </a:lnTo>
                <a:lnTo>
                  <a:pt x="278" y="911"/>
                </a:lnTo>
                <a:lnTo>
                  <a:pt x="276" y="908"/>
                </a:lnTo>
                <a:lnTo>
                  <a:pt x="275" y="908"/>
                </a:lnTo>
                <a:lnTo>
                  <a:pt x="274" y="908"/>
                </a:lnTo>
                <a:lnTo>
                  <a:pt x="272" y="912"/>
                </a:lnTo>
                <a:lnTo>
                  <a:pt x="269" y="915"/>
                </a:lnTo>
                <a:lnTo>
                  <a:pt x="269" y="915"/>
                </a:lnTo>
                <a:close/>
                <a:moveTo>
                  <a:pt x="2776" y="941"/>
                </a:moveTo>
                <a:lnTo>
                  <a:pt x="2776" y="941"/>
                </a:lnTo>
                <a:lnTo>
                  <a:pt x="2771" y="950"/>
                </a:lnTo>
                <a:lnTo>
                  <a:pt x="2769" y="955"/>
                </a:lnTo>
                <a:lnTo>
                  <a:pt x="2769" y="957"/>
                </a:lnTo>
                <a:lnTo>
                  <a:pt x="2771" y="960"/>
                </a:lnTo>
                <a:lnTo>
                  <a:pt x="2771" y="960"/>
                </a:lnTo>
                <a:lnTo>
                  <a:pt x="2772" y="955"/>
                </a:lnTo>
                <a:lnTo>
                  <a:pt x="2773" y="950"/>
                </a:lnTo>
                <a:lnTo>
                  <a:pt x="2776" y="946"/>
                </a:lnTo>
                <a:lnTo>
                  <a:pt x="2776" y="941"/>
                </a:lnTo>
                <a:lnTo>
                  <a:pt x="2776" y="941"/>
                </a:lnTo>
                <a:close/>
                <a:moveTo>
                  <a:pt x="2283" y="955"/>
                </a:moveTo>
                <a:lnTo>
                  <a:pt x="2276" y="960"/>
                </a:lnTo>
                <a:lnTo>
                  <a:pt x="2275" y="962"/>
                </a:lnTo>
                <a:lnTo>
                  <a:pt x="2272" y="972"/>
                </a:lnTo>
                <a:lnTo>
                  <a:pt x="2272" y="972"/>
                </a:lnTo>
                <a:lnTo>
                  <a:pt x="2276" y="969"/>
                </a:lnTo>
                <a:lnTo>
                  <a:pt x="2279" y="964"/>
                </a:lnTo>
                <a:lnTo>
                  <a:pt x="2283" y="955"/>
                </a:lnTo>
                <a:lnTo>
                  <a:pt x="2283" y="955"/>
                </a:lnTo>
                <a:close/>
                <a:moveTo>
                  <a:pt x="584" y="1026"/>
                </a:moveTo>
                <a:lnTo>
                  <a:pt x="584" y="1026"/>
                </a:lnTo>
                <a:lnTo>
                  <a:pt x="586" y="1029"/>
                </a:lnTo>
                <a:lnTo>
                  <a:pt x="587" y="1032"/>
                </a:lnTo>
                <a:lnTo>
                  <a:pt x="590" y="1032"/>
                </a:lnTo>
                <a:lnTo>
                  <a:pt x="594" y="1032"/>
                </a:lnTo>
                <a:lnTo>
                  <a:pt x="597" y="1033"/>
                </a:lnTo>
                <a:lnTo>
                  <a:pt x="597" y="1033"/>
                </a:lnTo>
                <a:lnTo>
                  <a:pt x="597" y="1026"/>
                </a:lnTo>
                <a:lnTo>
                  <a:pt x="597" y="1026"/>
                </a:lnTo>
                <a:lnTo>
                  <a:pt x="595" y="1026"/>
                </a:lnTo>
                <a:lnTo>
                  <a:pt x="591" y="1028"/>
                </a:lnTo>
                <a:lnTo>
                  <a:pt x="588" y="1028"/>
                </a:lnTo>
                <a:lnTo>
                  <a:pt x="584" y="1026"/>
                </a:lnTo>
                <a:lnTo>
                  <a:pt x="584" y="1026"/>
                </a:lnTo>
                <a:close/>
                <a:moveTo>
                  <a:pt x="2521" y="931"/>
                </a:moveTo>
                <a:lnTo>
                  <a:pt x="2521" y="931"/>
                </a:lnTo>
                <a:lnTo>
                  <a:pt x="2518" y="934"/>
                </a:lnTo>
                <a:lnTo>
                  <a:pt x="2516" y="936"/>
                </a:lnTo>
                <a:lnTo>
                  <a:pt x="2514" y="942"/>
                </a:lnTo>
                <a:lnTo>
                  <a:pt x="2514" y="942"/>
                </a:lnTo>
                <a:lnTo>
                  <a:pt x="2518" y="941"/>
                </a:lnTo>
                <a:lnTo>
                  <a:pt x="2521" y="938"/>
                </a:lnTo>
                <a:lnTo>
                  <a:pt x="2522" y="934"/>
                </a:lnTo>
                <a:lnTo>
                  <a:pt x="2521" y="931"/>
                </a:lnTo>
                <a:lnTo>
                  <a:pt x="2521" y="931"/>
                </a:lnTo>
                <a:close/>
                <a:moveTo>
                  <a:pt x="2270" y="973"/>
                </a:moveTo>
                <a:lnTo>
                  <a:pt x="2272" y="972"/>
                </a:lnTo>
                <a:lnTo>
                  <a:pt x="2275" y="962"/>
                </a:lnTo>
                <a:lnTo>
                  <a:pt x="2263" y="977"/>
                </a:lnTo>
                <a:lnTo>
                  <a:pt x="2270" y="973"/>
                </a:lnTo>
                <a:close/>
                <a:moveTo>
                  <a:pt x="81" y="733"/>
                </a:moveTo>
                <a:lnTo>
                  <a:pt x="82" y="727"/>
                </a:lnTo>
                <a:lnTo>
                  <a:pt x="84" y="723"/>
                </a:lnTo>
                <a:lnTo>
                  <a:pt x="84" y="723"/>
                </a:lnTo>
                <a:lnTo>
                  <a:pt x="78" y="730"/>
                </a:lnTo>
                <a:lnTo>
                  <a:pt x="75" y="733"/>
                </a:lnTo>
                <a:lnTo>
                  <a:pt x="74" y="737"/>
                </a:lnTo>
                <a:lnTo>
                  <a:pt x="81" y="733"/>
                </a:lnTo>
                <a:close/>
                <a:moveTo>
                  <a:pt x="1646" y="973"/>
                </a:moveTo>
                <a:lnTo>
                  <a:pt x="1646" y="973"/>
                </a:lnTo>
                <a:lnTo>
                  <a:pt x="1654" y="967"/>
                </a:lnTo>
                <a:lnTo>
                  <a:pt x="1656" y="964"/>
                </a:lnTo>
                <a:lnTo>
                  <a:pt x="1658" y="960"/>
                </a:lnTo>
                <a:lnTo>
                  <a:pt x="1658" y="960"/>
                </a:lnTo>
                <a:lnTo>
                  <a:pt x="1649" y="966"/>
                </a:lnTo>
                <a:lnTo>
                  <a:pt x="1648" y="969"/>
                </a:lnTo>
                <a:lnTo>
                  <a:pt x="1646" y="973"/>
                </a:lnTo>
                <a:lnTo>
                  <a:pt x="1646" y="973"/>
                </a:lnTo>
                <a:close/>
                <a:moveTo>
                  <a:pt x="1235" y="942"/>
                </a:moveTo>
                <a:lnTo>
                  <a:pt x="1235" y="942"/>
                </a:lnTo>
                <a:lnTo>
                  <a:pt x="1239" y="938"/>
                </a:lnTo>
                <a:lnTo>
                  <a:pt x="1243" y="934"/>
                </a:lnTo>
                <a:lnTo>
                  <a:pt x="1243" y="932"/>
                </a:lnTo>
                <a:lnTo>
                  <a:pt x="1242" y="932"/>
                </a:lnTo>
                <a:lnTo>
                  <a:pt x="1235" y="936"/>
                </a:lnTo>
                <a:lnTo>
                  <a:pt x="1235" y="936"/>
                </a:lnTo>
                <a:lnTo>
                  <a:pt x="1235" y="942"/>
                </a:lnTo>
                <a:lnTo>
                  <a:pt x="1235" y="942"/>
                </a:lnTo>
                <a:close/>
                <a:moveTo>
                  <a:pt x="1035" y="922"/>
                </a:moveTo>
                <a:lnTo>
                  <a:pt x="1035" y="922"/>
                </a:lnTo>
                <a:lnTo>
                  <a:pt x="1037" y="918"/>
                </a:lnTo>
                <a:lnTo>
                  <a:pt x="1035" y="917"/>
                </a:lnTo>
                <a:lnTo>
                  <a:pt x="1035" y="917"/>
                </a:lnTo>
                <a:lnTo>
                  <a:pt x="1032" y="917"/>
                </a:lnTo>
                <a:lnTo>
                  <a:pt x="1030" y="921"/>
                </a:lnTo>
                <a:lnTo>
                  <a:pt x="1028" y="924"/>
                </a:lnTo>
                <a:lnTo>
                  <a:pt x="1028" y="924"/>
                </a:lnTo>
                <a:lnTo>
                  <a:pt x="1028" y="925"/>
                </a:lnTo>
                <a:lnTo>
                  <a:pt x="1030" y="927"/>
                </a:lnTo>
                <a:lnTo>
                  <a:pt x="1032" y="925"/>
                </a:lnTo>
                <a:lnTo>
                  <a:pt x="1035" y="922"/>
                </a:lnTo>
                <a:close/>
                <a:moveTo>
                  <a:pt x="1935" y="920"/>
                </a:moveTo>
                <a:lnTo>
                  <a:pt x="1935" y="920"/>
                </a:lnTo>
                <a:lnTo>
                  <a:pt x="1933" y="918"/>
                </a:lnTo>
                <a:lnTo>
                  <a:pt x="1933" y="917"/>
                </a:lnTo>
                <a:lnTo>
                  <a:pt x="1932" y="915"/>
                </a:lnTo>
                <a:lnTo>
                  <a:pt x="1930" y="915"/>
                </a:lnTo>
                <a:lnTo>
                  <a:pt x="1926" y="918"/>
                </a:lnTo>
                <a:lnTo>
                  <a:pt x="1926" y="918"/>
                </a:lnTo>
                <a:lnTo>
                  <a:pt x="1926" y="920"/>
                </a:lnTo>
                <a:lnTo>
                  <a:pt x="1928" y="922"/>
                </a:lnTo>
                <a:lnTo>
                  <a:pt x="1928" y="924"/>
                </a:lnTo>
                <a:lnTo>
                  <a:pt x="1929" y="924"/>
                </a:lnTo>
                <a:lnTo>
                  <a:pt x="1930" y="922"/>
                </a:lnTo>
                <a:lnTo>
                  <a:pt x="1935" y="920"/>
                </a:lnTo>
                <a:lnTo>
                  <a:pt x="1935" y="920"/>
                </a:lnTo>
                <a:close/>
                <a:moveTo>
                  <a:pt x="659" y="1038"/>
                </a:moveTo>
                <a:lnTo>
                  <a:pt x="659" y="1038"/>
                </a:lnTo>
                <a:lnTo>
                  <a:pt x="659" y="1032"/>
                </a:lnTo>
                <a:lnTo>
                  <a:pt x="659" y="1029"/>
                </a:lnTo>
                <a:lnTo>
                  <a:pt x="657" y="1028"/>
                </a:lnTo>
                <a:lnTo>
                  <a:pt x="657" y="1028"/>
                </a:lnTo>
                <a:lnTo>
                  <a:pt x="657" y="1029"/>
                </a:lnTo>
                <a:lnTo>
                  <a:pt x="656" y="1031"/>
                </a:lnTo>
                <a:lnTo>
                  <a:pt x="653" y="1035"/>
                </a:lnTo>
                <a:lnTo>
                  <a:pt x="652" y="1038"/>
                </a:lnTo>
                <a:lnTo>
                  <a:pt x="653" y="1038"/>
                </a:lnTo>
                <a:lnTo>
                  <a:pt x="654" y="1039"/>
                </a:lnTo>
                <a:lnTo>
                  <a:pt x="659" y="1038"/>
                </a:lnTo>
                <a:lnTo>
                  <a:pt x="659" y="1038"/>
                </a:lnTo>
                <a:close/>
                <a:moveTo>
                  <a:pt x="2811" y="914"/>
                </a:moveTo>
                <a:lnTo>
                  <a:pt x="2811" y="914"/>
                </a:lnTo>
                <a:lnTo>
                  <a:pt x="2806" y="918"/>
                </a:lnTo>
                <a:lnTo>
                  <a:pt x="2804" y="921"/>
                </a:lnTo>
                <a:lnTo>
                  <a:pt x="2803" y="924"/>
                </a:lnTo>
                <a:lnTo>
                  <a:pt x="2803" y="924"/>
                </a:lnTo>
                <a:lnTo>
                  <a:pt x="2807" y="922"/>
                </a:lnTo>
                <a:lnTo>
                  <a:pt x="2810" y="921"/>
                </a:lnTo>
                <a:lnTo>
                  <a:pt x="2811" y="917"/>
                </a:lnTo>
                <a:lnTo>
                  <a:pt x="2811" y="914"/>
                </a:lnTo>
                <a:lnTo>
                  <a:pt x="2811" y="914"/>
                </a:lnTo>
                <a:close/>
                <a:moveTo>
                  <a:pt x="213" y="735"/>
                </a:moveTo>
                <a:lnTo>
                  <a:pt x="213" y="735"/>
                </a:lnTo>
                <a:lnTo>
                  <a:pt x="215" y="734"/>
                </a:lnTo>
                <a:lnTo>
                  <a:pt x="215" y="731"/>
                </a:lnTo>
                <a:lnTo>
                  <a:pt x="213" y="726"/>
                </a:lnTo>
                <a:lnTo>
                  <a:pt x="210" y="723"/>
                </a:lnTo>
                <a:lnTo>
                  <a:pt x="210" y="723"/>
                </a:lnTo>
                <a:lnTo>
                  <a:pt x="210" y="727"/>
                </a:lnTo>
                <a:lnTo>
                  <a:pt x="210" y="727"/>
                </a:lnTo>
                <a:lnTo>
                  <a:pt x="212" y="733"/>
                </a:lnTo>
                <a:lnTo>
                  <a:pt x="213" y="735"/>
                </a:lnTo>
                <a:lnTo>
                  <a:pt x="213" y="735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solidFill>
              <a:srgbClr val="262626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706056" y="3193230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1060850" y="2986891"/>
            <a:ext cx="1254256" cy="20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单击填加标题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509032" y="3193230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2863826" y="2986891"/>
            <a:ext cx="1254256" cy="20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单击填加标题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673037" y="3193230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5027831" y="2986891"/>
            <a:ext cx="1254256" cy="20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单击填加标题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476013" y="3193230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6830807" y="2986891"/>
            <a:ext cx="1254256" cy="20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单击填加标题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3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decel="3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decel="3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decel="3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29" b="15866"/>
          <a:stretch>
            <a:fillRect/>
          </a:stretch>
        </p:blipFill>
        <p:spPr>
          <a:xfrm>
            <a:off x="858951" y="1946655"/>
            <a:ext cx="4748732" cy="3273045"/>
          </a:xfrm>
          <a:prstGeom prst="rect">
            <a:avLst/>
          </a:prstGeom>
        </p:spPr>
      </p:pic>
      <p:sp>
        <p:nvSpPr>
          <p:cNvPr id="6" name="TextBox 10"/>
          <p:cNvSpPr txBox="1"/>
          <p:nvPr/>
        </p:nvSpPr>
        <p:spPr>
          <a:xfrm>
            <a:off x="2286037" y="2760237"/>
            <a:ext cx="446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" spc="151" dirty="0">
                <a:latin typeface="Montserrat Light" charset="0"/>
                <a:ea typeface="Montserrat Light" charset="0"/>
                <a:cs typeface="Montserrat Light" charset="0"/>
              </a:rPr>
              <a:t>A company is an association or collection of individuals, whether natural persons, legal persons, or a mixture of both. </a:t>
            </a:r>
          </a:p>
        </p:txBody>
      </p:sp>
      <p:sp>
        <p:nvSpPr>
          <p:cNvPr id="7" name="矩形 6"/>
          <p:cNvSpPr/>
          <p:nvPr/>
        </p:nvSpPr>
        <p:spPr>
          <a:xfrm>
            <a:off x="3267997" y="2492374"/>
            <a:ext cx="3115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i="0" spc="600" dirty="0">
                <a:effectLst/>
                <a:latin typeface="微软雅黑" panose="020B0503020204020204" charset="-122"/>
                <a:ea typeface="微软雅黑" panose="020B0503020204020204" charset="-122"/>
              </a:rPr>
              <a:t>Company profile</a:t>
            </a:r>
          </a:p>
        </p:txBody>
      </p:sp>
      <p:sp>
        <p:nvSpPr>
          <p:cNvPr id="8" name="矩形 7"/>
          <p:cNvSpPr/>
          <p:nvPr/>
        </p:nvSpPr>
        <p:spPr>
          <a:xfrm>
            <a:off x="7825015" y="4323098"/>
            <a:ext cx="1040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latin typeface="Impact" panose="020B0806030902050204" pitchFamily="34" charset="0"/>
              </a:rPr>
              <a:t>THREE</a:t>
            </a:r>
            <a:endParaRPr lang="zh-CN" altLang="en-US" sz="2800" dirty="0">
              <a:latin typeface="Impact" panose="020B080603090205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>
            <a:off x="5414211" y="4800599"/>
            <a:ext cx="3729789" cy="45719"/>
          </a:xfrm>
          <a:custGeom>
            <a:avLst/>
            <a:gdLst>
              <a:gd name="connsiteX0" fmla="*/ 0 w 3971346"/>
              <a:gd name="connsiteY0" fmla="*/ 24063 h 36094"/>
              <a:gd name="connsiteX1" fmla="*/ 3693694 w 3971346"/>
              <a:gd name="connsiteY1" fmla="*/ 24063 h 36094"/>
              <a:gd name="connsiteX2" fmla="*/ 3705726 w 3971346"/>
              <a:gd name="connsiteY2" fmla="*/ 0 h 36094"/>
              <a:gd name="connsiteX3" fmla="*/ 3729789 w 3971346"/>
              <a:gd name="connsiteY3" fmla="*/ 36094 h 3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1346" h="36094">
                <a:moveTo>
                  <a:pt x="0" y="24063"/>
                </a:moveTo>
                <a:lnTo>
                  <a:pt x="3693694" y="24063"/>
                </a:lnTo>
                <a:cubicBezTo>
                  <a:pt x="4311315" y="20052"/>
                  <a:pt x="3705726" y="0"/>
                  <a:pt x="3705726" y="0"/>
                </a:cubicBezTo>
                <a:cubicBezTo>
                  <a:pt x="3711742" y="2005"/>
                  <a:pt x="3720765" y="19049"/>
                  <a:pt x="3729789" y="36094"/>
                </a:cubicBezTo>
              </a:path>
            </a:pathLst>
          </a:cu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24208" y="1654570"/>
            <a:ext cx="4603082" cy="69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10000"/>
              </a:lnSpc>
            </a:pP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章节</a:t>
            </a:r>
            <a:r>
              <a:rPr lang="en-US" altLang="zh-CN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3    </a:t>
            </a: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发展现状与问题分析</a:t>
            </a:r>
            <a:endParaRPr lang="en-US" altLang="zh-CN" sz="28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4"/>
          <p:cNvSpPr>
            <a:spLocks noEditPoints="1"/>
          </p:cNvSpPr>
          <p:nvPr/>
        </p:nvSpPr>
        <p:spPr bwMode="auto">
          <a:xfrm>
            <a:off x="314739" y="207304"/>
            <a:ext cx="391317" cy="226566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矩形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73200" y="-28851"/>
            <a:ext cx="3656673" cy="69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章节</a:t>
            </a:r>
            <a:r>
              <a:rPr lang="en-US" altLang="zh-CN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3    </a:t>
            </a:r>
            <a:r>
              <a:rPr lang="zh-CN" altLang="en-US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发展现状与问题分析</a:t>
            </a:r>
            <a:endParaRPr lang="en-US" altLang="zh-CN" sz="1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245576" y="841273"/>
            <a:ext cx="1716575" cy="1048603"/>
            <a:chOff x="2780534" y="709981"/>
            <a:chExt cx="1716575" cy="104860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80534" y="709981"/>
              <a:ext cx="1566808" cy="1048603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32408" y="1103620"/>
              <a:ext cx="243861" cy="24386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06441" y="1075779"/>
              <a:ext cx="140220" cy="164606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69082" y="1304753"/>
              <a:ext cx="128027" cy="335309"/>
            </a:xfrm>
            <a:prstGeom prst="rect">
              <a:avLst/>
            </a:prstGeom>
          </p:spPr>
        </p:pic>
      </p:grpSp>
      <p:sp>
        <p:nvSpPr>
          <p:cNvPr id="11" name="任意多边形: 形状 10"/>
          <p:cNvSpPr/>
          <p:nvPr/>
        </p:nvSpPr>
        <p:spPr>
          <a:xfrm>
            <a:off x="4645863" y="0"/>
            <a:ext cx="632576" cy="5042232"/>
          </a:xfrm>
          <a:custGeom>
            <a:avLst/>
            <a:gdLst>
              <a:gd name="connsiteX0" fmla="*/ 157631 w 632576"/>
              <a:gd name="connsiteY0" fmla="*/ 0 h 4428774"/>
              <a:gd name="connsiteX1" fmla="*/ 493296 w 632576"/>
              <a:gd name="connsiteY1" fmla="*/ 1250066 h 4428774"/>
              <a:gd name="connsiteX2" fmla="*/ 169205 w 632576"/>
              <a:gd name="connsiteY2" fmla="*/ 2777924 h 4428774"/>
              <a:gd name="connsiteX3" fmla="*/ 632193 w 632576"/>
              <a:gd name="connsiteY3" fmla="*/ 3819646 h 4428774"/>
              <a:gd name="connsiteX4" fmla="*/ 76608 w 632576"/>
              <a:gd name="connsiteY4" fmla="*/ 4363656 h 4428774"/>
              <a:gd name="connsiteX5" fmla="*/ 18734 w 632576"/>
              <a:gd name="connsiteY5" fmla="*/ 4398380 h 442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2576" h="4428774">
                <a:moveTo>
                  <a:pt x="157631" y="0"/>
                </a:moveTo>
                <a:cubicBezTo>
                  <a:pt x="324499" y="393539"/>
                  <a:pt x="491367" y="787079"/>
                  <a:pt x="493296" y="1250066"/>
                </a:cubicBezTo>
                <a:cubicBezTo>
                  <a:pt x="495225" y="1713053"/>
                  <a:pt x="146056" y="2349661"/>
                  <a:pt x="169205" y="2777924"/>
                </a:cubicBezTo>
                <a:cubicBezTo>
                  <a:pt x="192354" y="3206187"/>
                  <a:pt x="647626" y="3555357"/>
                  <a:pt x="632193" y="3819646"/>
                </a:cubicBezTo>
                <a:cubicBezTo>
                  <a:pt x="616760" y="4083935"/>
                  <a:pt x="178851" y="4267200"/>
                  <a:pt x="76608" y="4363656"/>
                </a:cubicBezTo>
                <a:cubicBezTo>
                  <a:pt x="-25635" y="4460112"/>
                  <a:pt x="-3451" y="4429246"/>
                  <a:pt x="18734" y="4398380"/>
                </a:cubicBezTo>
              </a:path>
            </a:pathLst>
          </a:cu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 rot="1551171">
            <a:off x="5104878" y="1837004"/>
            <a:ext cx="1716575" cy="1048603"/>
            <a:chOff x="2780534" y="709981"/>
            <a:chExt cx="1716575" cy="104860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80534" y="709981"/>
              <a:ext cx="1566808" cy="10486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32408" y="1103620"/>
              <a:ext cx="243861" cy="24386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06441" y="1075779"/>
              <a:ext cx="140220" cy="164606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69082" y="1304753"/>
              <a:ext cx="128027" cy="335309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3512406" y="3256388"/>
            <a:ext cx="1716575" cy="1048603"/>
            <a:chOff x="2780534" y="709981"/>
            <a:chExt cx="1716575" cy="104860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80534" y="709981"/>
              <a:ext cx="1566808" cy="104860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32408" y="1103620"/>
              <a:ext cx="243861" cy="24386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06441" y="1075779"/>
              <a:ext cx="140220" cy="164606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69082" y="1304753"/>
              <a:ext cx="128027" cy="335309"/>
            </a:xfrm>
            <a:prstGeom prst="rect">
              <a:avLst/>
            </a:prstGeom>
          </p:spPr>
        </p:pic>
      </p:grpSp>
      <p:sp>
        <p:nvSpPr>
          <p:cNvPr id="22" name="文本框 21"/>
          <p:cNvSpPr txBox="1"/>
          <p:nvPr/>
        </p:nvSpPr>
        <p:spPr>
          <a:xfrm>
            <a:off x="644910" y="1301698"/>
            <a:ext cx="25935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44810" y="3716993"/>
            <a:ext cx="25935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242642" y="1899683"/>
            <a:ext cx="25935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31"/>
          <p:cNvSpPr/>
          <p:nvPr/>
        </p:nvSpPr>
        <p:spPr>
          <a:xfrm>
            <a:off x="394051" y="1567891"/>
            <a:ext cx="4235822" cy="2262758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2225" cap="rnd">
            <a:solidFill>
              <a:srgbClr val="262626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 spc="-300" dirty="0">
              <a:solidFill>
                <a:srgbClr val="392F2F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4" name="椭圆 31"/>
          <p:cNvSpPr/>
          <p:nvPr/>
        </p:nvSpPr>
        <p:spPr>
          <a:xfrm>
            <a:off x="4629873" y="1567891"/>
            <a:ext cx="4235822" cy="2262758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2225" cap="rnd">
            <a:solidFill>
              <a:srgbClr val="262626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 spc="-300" dirty="0">
              <a:solidFill>
                <a:srgbClr val="392F2F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" name="Freeform 34"/>
          <p:cNvSpPr>
            <a:spLocks noEditPoints="1"/>
          </p:cNvSpPr>
          <p:nvPr/>
        </p:nvSpPr>
        <p:spPr bwMode="auto">
          <a:xfrm>
            <a:off x="314739" y="207304"/>
            <a:ext cx="391317" cy="226566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矩形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73200" y="-28851"/>
            <a:ext cx="3656673" cy="69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章节</a:t>
            </a:r>
            <a:r>
              <a:rPr lang="en-US" altLang="zh-CN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3    </a:t>
            </a:r>
            <a:r>
              <a:rPr lang="zh-CN" altLang="en-US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发展现状与问题分析</a:t>
            </a:r>
            <a:endParaRPr lang="en-US" altLang="zh-CN" sz="1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aphicFrame>
        <p:nvGraphicFramePr>
          <p:cNvPr id="4" name="图表 3"/>
          <p:cNvGraphicFramePr/>
          <p:nvPr/>
        </p:nvGraphicFramePr>
        <p:xfrm>
          <a:off x="484542" y="1866150"/>
          <a:ext cx="3951571" cy="166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矩形 4"/>
          <p:cNvSpPr/>
          <p:nvPr/>
        </p:nvSpPr>
        <p:spPr>
          <a:xfrm>
            <a:off x="1041719" y="18611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发展前景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6" name="组合 7"/>
          <p:cNvGrpSpPr/>
          <p:nvPr/>
        </p:nvGrpSpPr>
        <p:grpSpPr bwMode="auto">
          <a:xfrm>
            <a:off x="5430461" y="2113521"/>
            <a:ext cx="2634646" cy="998325"/>
            <a:chOff x="2989865" y="607026"/>
            <a:chExt cx="2633526" cy="998468"/>
          </a:xfrm>
        </p:grpSpPr>
        <p:sp>
          <p:nvSpPr>
            <p:cNvPr id="7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633526" cy="23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600" dirty="0">
                  <a:solidFill>
                    <a:schemeClr val="bg2">
                      <a:lumMod val="2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+mn-ea"/>
                  <a:sym typeface="+mn-lt"/>
                </a:rPr>
                <a:t>。</a:t>
              </a:r>
              <a:endParaRPr lang="en-GB" altLang="zh-CN" sz="600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>
              <a:spLocks noChangeArrowheads="1"/>
            </p:cNvSpPr>
            <p:nvPr/>
          </p:nvSpPr>
          <p:spPr bwMode="auto">
            <a:xfrm>
              <a:off x="2990709" y="607026"/>
              <a:ext cx="1171618" cy="261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100" dirty="0">
                  <a:solidFill>
                    <a:schemeClr val="bg2">
                      <a:lumMod val="2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请替换文字内容</a:t>
              </a:r>
            </a:p>
          </p:txBody>
        </p:sp>
        <p:sp>
          <p:nvSpPr>
            <p:cNvPr id="9" name="文本框 66"/>
            <p:cNvSpPr txBox="1">
              <a:spLocks noChangeArrowheads="1"/>
            </p:cNvSpPr>
            <p:nvPr/>
          </p:nvSpPr>
          <p:spPr bwMode="auto">
            <a:xfrm>
              <a:off x="2989865" y="880115"/>
              <a:ext cx="2317277" cy="26164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100" dirty="0">
                  <a:solidFill>
                    <a:schemeClr val="bg2">
                      <a:lumMod val="2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PLEASE ADD YOUR TITLE HERE</a:t>
              </a:r>
              <a:endParaRPr lang="zh-CN" altLang="en-US" sz="1100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" name="任意多边形 28"/>
            <p:cNvSpPr/>
            <p:nvPr/>
          </p:nvSpPr>
          <p:spPr>
            <a:xfrm>
              <a:off x="3078717" y="1286573"/>
              <a:ext cx="28719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432290" y="2812399"/>
            <a:ext cx="27115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Graphic spid="4" grpId="0" uiExpand="1">
        <p:bldSub>
          <a:bldChart bld="series"/>
        </p:bldSub>
      </p:bldGraphic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4"/>
          <p:cNvSpPr>
            <a:spLocks noEditPoints="1"/>
          </p:cNvSpPr>
          <p:nvPr/>
        </p:nvSpPr>
        <p:spPr bwMode="auto">
          <a:xfrm>
            <a:off x="314739" y="207304"/>
            <a:ext cx="391317" cy="226566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矩形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73200" y="-28851"/>
            <a:ext cx="3656673" cy="69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章节</a:t>
            </a:r>
            <a:r>
              <a:rPr lang="en-US" altLang="zh-CN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3    </a:t>
            </a:r>
            <a:r>
              <a:rPr lang="zh-CN" altLang="en-US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发展现状与问题分析</a:t>
            </a:r>
            <a:endParaRPr lang="en-US" altLang="zh-CN" sz="1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27350">
            <a:off x="1297719" y="1645307"/>
            <a:ext cx="927238" cy="5032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27350">
            <a:off x="1297720" y="3290842"/>
            <a:ext cx="927238" cy="5032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27350">
            <a:off x="4922524" y="1645307"/>
            <a:ext cx="927238" cy="5032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27350">
            <a:off x="4922525" y="3290842"/>
            <a:ext cx="927238" cy="50324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585149" y="1816246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939943" y="1609907"/>
            <a:ext cx="1254256" cy="20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单击填加标题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585149" y="3436458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2939943" y="3230119"/>
            <a:ext cx="1254256" cy="20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单击填加标题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088169" y="1816246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6442963" y="1609907"/>
            <a:ext cx="1254256" cy="20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单击填加标题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088169" y="3436458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6442963" y="3230119"/>
            <a:ext cx="1254256" cy="20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单击填加标题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29" b="15866"/>
          <a:stretch>
            <a:fillRect/>
          </a:stretch>
        </p:blipFill>
        <p:spPr>
          <a:xfrm>
            <a:off x="858951" y="1946655"/>
            <a:ext cx="4748732" cy="3273045"/>
          </a:xfrm>
          <a:prstGeom prst="rect">
            <a:avLst/>
          </a:prstGeom>
        </p:spPr>
      </p:pic>
      <p:sp>
        <p:nvSpPr>
          <p:cNvPr id="6" name="TextBox 10"/>
          <p:cNvSpPr txBox="1"/>
          <p:nvPr/>
        </p:nvSpPr>
        <p:spPr>
          <a:xfrm>
            <a:off x="2286037" y="2760237"/>
            <a:ext cx="446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" spc="151" dirty="0">
                <a:latin typeface="Montserrat Light" charset="0"/>
                <a:ea typeface="Montserrat Light" charset="0"/>
                <a:cs typeface="Montserrat Light" charset="0"/>
              </a:rPr>
              <a:t>A company is an association or collection of individuals, whether natural persons, legal persons, or a mixture of both. </a:t>
            </a:r>
          </a:p>
        </p:txBody>
      </p:sp>
      <p:sp>
        <p:nvSpPr>
          <p:cNvPr id="7" name="矩形 6"/>
          <p:cNvSpPr/>
          <p:nvPr/>
        </p:nvSpPr>
        <p:spPr>
          <a:xfrm>
            <a:off x="3267997" y="2492374"/>
            <a:ext cx="3115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i="0" spc="600" dirty="0">
                <a:effectLst/>
                <a:latin typeface="微软雅黑" panose="020B0503020204020204" charset="-122"/>
                <a:ea typeface="微软雅黑" panose="020B0503020204020204" charset="-122"/>
              </a:rPr>
              <a:t>Company profile</a:t>
            </a:r>
          </a:p>
        </p:txBody>
      </p:sp>
      <p:sp>
        <p:nvSpPr>
          <p:cNvPr id="8" name="矩形 7"/>
          <p:cNvSpPr/>
          <p:nvPr/>
        </p:nvSpPr>
        <p:spPr>
          <a:xfrm>
            <a:off x="7888334" y="4323098"/>
            <a:ext cx="9140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latin typeface="Impact" panose="020B0806030902050204" pitchFamily="34" charset="0"/>
              </a:rPr>
              <a:t>FOUR</a:t>
            </a:r>
            <a:endParaRPr lang="zh-CN" altLang="en-US" sz="2800" dirty="0">
              <a:latin typeface="Impact" panose="020B080603090205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>
            <a:off x="5414211" y="4800599"/>
            <a:ext cx="3729789" cy="45719"/>
          </a:xfrm>
          <a:custGeom>
            <a:avLst/>
            <a:gdLst>
              <a:gd name="connsiteX0" fmla="*/ 0 w 3971346"/>
              <a:gd name="connsiteY0" fmla="*/ 24063 h 36094"/>
              <a:gd name="connsiteX1" fmla="*/ 3693694 w 3971346"/>
              <a:gd name="connsiteY1" fmla="*/ 24063 h 36094"/>
              <a:gd name="connsiteX2" fmla="*/ 3705726 w 3971346"/>
              <a:gd name="connsiteY2" fmla="*/ 0 h 36094"/>
              <a:gd name="connsiteX3" fmla="*/ 3729789 w 3971346"/>
              <a:gd name="connsiteY3" fmla="*/ 36094 h 3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1346" h="36094">
                <a:moveTo>
                  <a:pt x="0" y="24063"/>
                </a:moveTo>
                <a:lnTo>
                  <a:pt x="3693694" y="24063"/>
                </a:lnTo>
                <a:cubicBezTo>
                  <a:pt x="4311315" y="20052"/>
                  <a:pt x="3705726" y="0"/>
                  <a:pt x="3705726" y="0"/>
                </a:cubicBezTo>
                <a:cubicBezTo>
                  <a:pt x="3711742" y="2005"/>
                  <a:pt x="3720765" y="19049"/>
                  <a:pt x="3729789" y="36094"/>
                </a:cubicBezTo>
              </a:path>
            </a:pathLst>
          </a:cu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86694" y="1663967"/>
            <a:ext cx="4060859" cy="64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10000"/>
              </a:lnSpc>
            </a:pP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章节</a:t>
            </a:r>
            <a:r>
              <a:rPr lang="en-US" altLang="zh-CN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4    </a:t>
            </a: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改进对策以及建议</a:t>
            </a:r>
            <a:endParaRPr lang="en-US" altLang="zh-CN" sz="28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830"/>
          <p:cNvSpPr/>
          <p:nvPr/>
        </p:nvSpPr>
        <p:spPr bwMode="auto">
          <a:xfrm>
            <a:off x="5247088" y="3123463"/>
            <a:ext cx="274474" cy="251088"/>
          </a:xfrm>
          <a:custGeom>
            <a:avLst/>
            <a:gdLst/>
            <a:ahLst/>
            <a:cxnLst>
              <a:cxn ang="0">
                <a:pos x="66" y="110"/>
              </a:cxn>
              <a:cxn ang="0">
                <a:pos x="46" y="106"/>
              </a:cxn>
              <a:cxn ang="0">
                <a:pos x="44" y="106"/>
              </a:cxn>
              <a:cxn ang="0">
                <a:pos x="42" y="106"/>
              </a:cxn>
              <a:cxn ang="0">
                <a:pos x="38" y="106"/>
              </a:cxn>
              <a:cxn ang="0">
                <a:pos x="33" y="104"/>
              </a:cxn>
              <a:cxn ang="0">
                <a:pos x="29" y="100"/>
              </a:cxn>
              <a:cxn ang="0">
                <a:pos x="28" y="99"/>
              </a:cxn>
              <a:cxn ang="0">
                <a:pos x="11" y="83"/>
              </a:cxn>
              <a:cxn ang="0">
                <a:pos x="1" y="62"/>
              </a:cxn>
              <a:cxn ang="0">
                <a:pos x="0" y="52"/>
              </a:cxn>
              <a:cxn ang="0">
                <a:pos x="3" y="33"/>
              </a:cxn>
              <a:cxn ang="0">
                <a:pos x="7" y="26"/>
              </a:cxn>
              <a:cxn ang="0">
                <a:pos x="15" y="18"/>
              </a:cxn>
              <a:cxn ang="0">
                <a:pos x="35" y="5"/>
              </a:cxn>
              <a:cxn ang="0">
                <a:pos x="49" y="1"/>
              </a:cxn>
              <a:cxn ang="0">
                <a:pos x="58" y="0"/>
              </a:cxn>
              <a:cxn ang="0">
                <a:pos x="61" y="0"/>
              </a:cxn>
              <a:cxn ang="0">
                <a:pos x="63" y="0"/>
              </a:cxn>
              <a:cxn ang="0">
                <a:pos x="80" y="1"/>
              </a:cxn>
              <a:cxn ang="0">
                <a:pos x="89" y="4"/>
              </a:cxn>
              <a:cxn ang="0">
                <a:pos x="102" y="11"/>
              </a:cxn>
              <a:cxn ang="0">
                <a:pos x="112" y="21"/>
              </a:cxn>
              <a:cxn ang="0">
                <a:pos x="119" y="35"/>
              </a:cxn>
              <a:cxn ang="0">
                <a:pos x="120" y="43"/>
              </a:cxn>
              <a:cxn ang="0">
                <a:pos x="120" y="60"/>
              </a:cxn>
              <a:cxn ang="0">
                <a:pos x="116" y="76"/>
              </a:cxn>
              <a:cxn ang="0">
                <a:pos x="109" y="91"/>
              </a:cxn>
              <a:cxn ang="0">
                <a:pos x="99" y="100"/>
              </a:cxn>
              <a:cxn ang="0">
                <a:pos x="99" y="103"/>
              </a:cxn>
              <a:cxn ang="0">
                <a:pos x="93" y="105"/>
              </a:cxn>
              <a:cxn ang="0">
                <a:pos x="85" y="109"/>
              </a:cxn>
              <a:cxn ang="0">
                <a:pos x="76" y="109"/>
              </a:cxn>
              <a:cxn ang="0">
                <a:pos x="66" y="110"/>
              </a:cxn>
            </a:cxnLst>
            <a:rect l="0" t="0" r="r" b="b"/>
            <a:pathLst>
              <a:path w="121" h="110">
                <a:moveTo>
                  <a:pt x="66" y="110"/>
                </a:moveTo>
                <a:lnTo>
                  <a:pt x="66" y="110"/>
                </a:lnTo>
                <a:lnTo>
                  <a:pt x="56" y="109"/>
                </a:lnTo>
                <a:lnTo>
                  <a:pt x="46" y="106"/>
                </a:lnTo>
                <a:lnTo>
                  <a:pt x="46" y="106"/>
                </a:lnTo>
                <a:lnTo>
                  <a:pt x="44" y="106"/>
                </a:lnTo>
                <a:lnTo>
                  <a:pt x="42" y="106"/>
                </a:lnTo>
                <a:lnTo>
                  <a:pt x="42" y="106"/>
                </a:lnTo>
                <a:lnTo>
                  <a:pt x="38" y="106"/>
                </a:lnTo>
                <a:lnTo>
                  <a:pt x="38" y="106"/>
                </a:lnTo>
                <a:lnTo>
                  <a:pt x="36" y="105"/>
                </a:lnTo>
                <a:lnTo>
                  <a:pt x="33" y="104"/>
                </a:lnTo>
                <a:lnTo>
                  <a:pt x="29" y="100"/>
                </a:lnTo>
                <a:lnTo>
                  <a:pt x="29" y="100"/>
                </a:lnTo>
                <a:lnTo>
                  <a:pt x="28" y="99"/>
                </a:lnTo>
                <a:lnTo>
                  <a:pt x="28" y="99"/>
                </a:lnTo>
                <a:lnTo>
                  <a:pt x="18" y="92"/>
                </a:lnTo>
                <a:lnTo>
                  <a:pt x="11" y="83"/>
                </a:lnTo>
                <a:lnTo>
                  <a:pt x="4" y="73"/>
                </a:lnTo>
                <a:lnTo>
                  <a:pt x="1" y="62"/>
                </a:lnTo>
                <a:lnTo>
                  <a:pt x="1" y="62"/>
                </a:lnTo>
                <a:lnTo>
                  <a:pt x="0" y="52"/>
                </a:lnTo>
                <a:lnTo>
                  <a:pt x="0" y="42"/>
                </a:lnTo>
                <a:lnTo>
                  <a:pt x="3" y="33"/>
                </a:lnTo>
                <a:lnTo>
                  <a:pt x="7" y="26"/>
                </a:lnTo>
                <a:lnTo>
                  <a:pt x="7" y="26"/>
                </a:lnTo>
                <a:lnTo>
                  <a:pt x="11" y="21"/>
                </a:lnTo>
                <a:lnTo>
                  <a:pt x="15" y="18"/>
                </a:lnTo>
                <a:lnTo>
                  <a:pt x="24" y="10"/>
                </a:lnTo>
                <a:lnTo>
                  <a:pt x="35" y="5"/>
                </a:lnTo>
                <a:lnTo>
                  <a:pt x="49" y="1"/>
                </a:lnTo>
                <a:lnTo>
                  <a:pt x="49" y="1"/>
                </a:lnTo>
                <a:lnTo>
                  <a:pt x="54" y="0"/>
                </a:lnTo>
                <a:lnTo>
                  <a:pt x="58" y="0"/>
                </a:lnTo>
                <a:lnTo>
                  <a:pt x="58" y="0"/>
                </a:lnTo>
                <a:lnTo>
                  <a:pt x="61" y="0"/>
                </a:lnTo>
                <a:lnTo>
                  <a:pt x="63" y="0"/>
                </a:lnTo>
                <a:lnTo>
                  <a:pt x="63" y="0"/>
                </a:lnTo>
                <a:lnTo>
                  <a:pt x="71" y="0"/>
                </a:lnTo>
                <a:lnTo>
                  <a:pt x="80" y="1"/>
                </a:lnTo>
                <a:lnTo>
                  <a:pt x="80" y="1"/>
                </a:lnTo>
                <a:lnTo>
                  <a:pt x="89" y="4"/>
                </a:lnTo>
                <a:lnTo>
                  <a:pt x="96" y="7"/>
                </a:lnTo>
                <a:lnTo>
                  <a:pt x="102" y="11"/>
                </a:lnTo>
                <a:lnTo>
                  <a:pt x="108" y="16"/>
                </a:lnTo>
                <a:lnTo>
                  <a:pt x="112" y="21"/>
                </a:lnTo>
                <a:lnTo>
                  <a:pt x="115" y="25"/>
                </a:lnTo>
                <a:lnTo>
                  <a:pt x="119" y="35"/>
                </a:lnTo>
                <a:lnTo>
                  <a:pt x="119" y="35"/>
                </a:lnTo>
                <a:lnTo>
                  <a:pt x="120" y="43"/>
                </a:lnTo>
                <a:lnTo>
                  <a:pt x="121" y="52"/>
                </a:lnTo>
                <a:lnTo>
                  <a:pt x="120" y="60"/>
                </a:lnTo>
                <a:lnTo>
                  <a:pt x="119" y="68"/>
                </a:lnTo>
                <a:lnTo>
                  <a:pt x="116" y="76"/>
                </a:lnTo>
                <a:lnTo>
                  <a:pt x="113" y="84"/>
                </a:lnTo>
                <a:lnTo>
                  <a:pt x="109" y="91"/>
                </a:lnTo>
                <a:lnTo>
                  <a:pt x="104" y="97"/>
                </a:lnTo>
                <a:lnTo>
                  <a:pt x="99" y="100"/>
                </a:lnTo>
                <a:lnTo>
                  <a:pt x="99" y="103"/>
                </a:lnTo>
                <a:lnTo>
                  <a:pt x="99" y="103"/>
                </a:lnTo>
                <a:lnTo>
                  <a:pt x="97" y="103"/>
                </a:lnTo>
                <a:lnTo>
                  <a:pt x="93" y="105"/>
                </a:lnTo>
                <a:lnTo>
                  <a:pt x="93" y="105"/>
                </a:lnTo>
                <a:lnTo>
                  <a:pt x="85" y="109"/>
                </a:lnTo>
                <a:lnTo>
                  <a:pt x="77" y="109"/>
                </a:lnTo>
                <a:lnTo>
                  <a:pt x="76" y="109"/>
                </a:lnTo>
                <a:lnTo>
                  <a:pt x="76" y="109"/>
                </a:lnTo>
                <a:lnTo>
                  <a:pt x="66" y="110"/>
                </a:lnTo>
                <a:lnTo>
                  <a:pt x="66" y="110"/>
                </a:lnTo>
                <a:close/>
              </a:path>
            </a:pathLst>
          </a:custGeom>
          <a:solidFill>
            <a:srgbClr val="262626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Freeform 34"/>
          <p:cNvSpPr>
            <a:spLocks noEditPoints="1"/>
          </p:cNvSpPr>
          <p:nvPr/>
        </p:nvSpPr>
        <p:spPr bwMode="auto">
          <a:xfrm>
            <a:off x="314739" y="207304"/>
            <a:ext cx="391317" cy="226566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矩形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24112" y="-3815"/>
            <a:ext cx="4060859" cy="64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章节</a:t>
            </a:r>
            <a:r>
              <a:rPr lang="en-US" altLang="zh-CN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4    </a:t>
            </a:r>
            <a:r>
              <a:rPr lang="zh-CN" altLang="en-US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改进对策以及建议</a:t>
            </a:r>
            <a:endParaRPr lang="en-US" altLang="zh-CN" sz="1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129" y="1889839"/>
            <a:ext cx="1228839" cy="1525456"/>
          </a:xfrm>
          <a:prstGeom prst="rect">
            <a:avLst/>
          </a:prstGeom>
        </p:spPr>
      </p:pic>
      <p:sp>
        <p:nvSpPr>
          <p:cNvPr id="32" name="Freeform 829"/>
          <p:cNvSpPr/>
          <p:nvPr/>
        </p:nvSpPr>
        <p:spPr bwMode="auto">
          <a:xfrm>
            <a:off x="6051419" y="2493095"/>
            <a:ext cx="405517" cy="375545"/>
          </a:xfrm>
          <a:custGeom>
            <a:avLst/>
            <a:gdLst/>
            <a:ahLst/>
            <a:cxnLst>
              <a:cxn ang="0">
                <a:pos x="76" y="123"/>
              </a:cxn>
              <a:cxn ang="0">
                <a:pos x="76" y="123"/>
              </a:cxn>
              <a:cxn ang="0">
                <a:pos x="71" y="123"/>
              </a:cxn>
              <a:cxn ang="0">
                <a:pos x="66" y="122"/>
              </a:cxn>
              <a:cxn ang="0">
                <a:pos x="64" y="121"/>
              </a:cxn>
              <a:cxn ang="0">
                <a:pos x="64" y="121"/>
              </a:cxn>
              <a:cxn ang="0">
                <a:pos x="57" y="121"/>
              </a:cxn>
              <a:cxn ang="0">
                <a:pos x="57" y="121"/>
              </a:cxn>
              <a:cxn ang="0">
                <a:pos x="55" y="121"/>
              </a:cxn>
              <a:cxn ang="0">
                <a:pos x="55" y="121"/>
              </a:cxn>
              <a:cxn ang="0">
                <a:pos x="45" y="119"/>
              </a:cxn>
              <a:cxn ang="0">
                <a:pos x="36" y="115"/>
              </a:cxn>
              <a:cxn ang="0">
                <a:pos x="27" y="110"/>
              </a:cxn>
              <a:cxn ang="0">
                <a:pos x="19" y="104"/>
              </a:cxn>
              <a:cxn ang="0">
                <a:pos x="13" y="98"/>
              </a:cxn>
              <a:cxn ang="0">
                <a:pos x="8" y="89"/>
              </a:cxn>
              <a:cxn ang="0">
                <a:pos x="4" y="81"/>
              </a:cxn>
              <a:cxn ang="0">
                <a:pos x="1" y="73"/>
              </a:cxn>
              <a:cxn ang="0">
                <a:pos x="1" y="73"/>
              </a:cxn>
              <a:cxn ang="0">
                <a:pos x="0" y="63"/>
              </a:cxn>
              <a:cxn ang="0">
                <a:pos x="1" y="53"/>
              </a:cxn>
              <a:cxn ang="0">
                <a:pos x="2" y="44"/>
              </a:cxn>
              <a:cxn ang="0">
                <a:pos x="5" y="36"/>
              </a:cxn>
              <a:cxn ang="0">
                <a:pos x="9" y="27"/>
              </a:cxn>
              <a:cxn ang="0">
                <a:pos x="13" y="20"/>
              </a:cxn>
              <a:cxn ang="0">
                <a:pos x="19" y="14"/>
              </a:cxn>
              <a:cxn ang="0">
                <a:pos x="27" y="8"/>
              </a:cxn>
              <a:cxn ang="0">
                <a:pos x="27" y="8"/>
              </a:cxn>
              <a:cxn ang="0">
                <a:pos x="33" y="5"/>
              </a:cxn>
              <a:cxn ang="0">
                <a:pos x="40" y="2"/>
              </a:cxn>
              <a:cxn ang="0">
                <a:pos x="47" y="1"/>
              </a:cxn>
              <a:cxn ang="0">
                <a:pos x="56" y="0"/>
              </a:cxn>
              <a:cxn ang="0">
                <a:pos x="56" y="0"/>
              </a:cxn>
              <a:cxn ang="0">
                <a:pos x="64" y="1"/>
              </a:cxn>
              <a:cxn ang="0">
                <a:pos x="72" y="3"/>
              </a:cxn>
              <a:cxn ang="0">
                <a:pos x="80" y="6"/>
              </a:cxn>
              <a:cxn ang="0">
                <a:pos x="89" y="9"/>
              </a:cxn>
              <a:cxn ang="0">
                <a:pos x="89" y="9"/>
              </a:cxn>
              <a:cxn ang="0">
                <a:pos x="99" y="15"/>
              </a:cxn>
              <a:cxn ang="0">
                <a:pos x="108" y="22"/>
              </a:cxn>
              <a:cxn ang="0">
                <a:pos x="118" y="31"/>
              </a:cxn>
              <a:cxn ang="0">
                <a:pos x="125" y="40"/>
              </a:cxn>
              <a:cxn ang="0">
                <a:pos x="130" y="49"/>
              </a:cxn>
              <a:cxn ang="0">
                <a:pos x="132" y="54"/>
              </a:cxn>
              <a:cxn ang="0">
                <a:pos x="134" y="59"/>
              </a:cxn>
              <a:cxn ang="0">
                <a:pos x="134" y="65"/>
              </a:cxn>
              <a:cxn ang="0">
                <a:pos x="134" y="70"/>
              </a:cxn>
              <a:cxn ang="0">
                <a:pos x="134" y="75"/>
              </a:cxn>
              <a:cxn ang="0">
                <a:pos x="132" y="80"/>
              </a:cxn>
              <a:cxn ang="0">
                <a:pos x="132" y="80"/>
              </a:cxn>
              <a:cxn ang="0">
                <a:pos x="128" y="88"/>
              </a:cxn>
              <a:cxn ang="0">
                <a:pos x="123" y="96"/>
              </a:cxn>
              <a:cxn ang="0">
                <a:pos x="116" y="103"/>
              </a:cxn>
              <a:cxn ang="0">
                <a:pos x="109" y="110"/>
              </a:cxn>
              <a:cxn ang="0">
                <a:pos x="101" y="115"/>
              </a:cxn>
              <a:cxn ang="0">
                <a:pos x="93" y="120"/>
              </a:cxn>
              <a:cxn ang="0">
                <a:pos x="84" y="122"/>
              </a:cxn>
              <a:cxn ang="0">
                <a:pos x="76" y="123"/>
              </a:cxn>
              <a:cxn ang="0">
                <a:pos x="76" y="123"/>
              </a:cxn>
            </a:cxnLst>
            <a:rect l="0" t="0" r="r" b="b"/>
            <a:pathLst>
              <a:path w="134" h="123">
                <a:moveTo>
                  <a:pt x="76" y="123"/>
                </a:moveTo>
                <a:lnTo>
                  <a:pt x="76" y="123"/>
                </a:lnTo>
                <a:lnTo>
                  <a:pt x="71" y="123"/>
                </a:lnTo>
                <a:lnTo>
                  <a:pt x="66" y="122"/>
                </a:lnTo>
                <a:lnTo>
                  <a:pt x="64" y="121"/>
                </a:lnTo>
                <a:lnTo>
                  <a:pt x="64" y="121"/>
                </a:lnTo>
                <a:lnTo>
                  <a:pt x="57" y="121"/>
                </a:lnTo>
                <a:lnTo>
                  <a:pt x="57" y="121"/>
                </a:lnTo>
                <a:lnTo>
                  <a:pt x="55" y="121"/>
                </a:lnTo>
                <a:lnTo>
                  <a:pt x="55" y="121"/>
                </a:lnTo>
                <a:lnTo>
                  <a:pt x="45" y="119"/>
                </a:lnTo>
                <a:lnTo>
                  <a:pt x="36" y="115"/>
                </a:lnTo>
                <a:lnTo>
                  <a:pt x="27" y="110"/>
                </a:lnTo>
                <a:lnTo>
                  <a:pt x="19" y="104"/>
                </a:lnTo>
                <a:lnTo>
                  <a:pt x="13" y="98"/>
                </a:lnTo>
                <a:lnTo>
                  <a:pt x="8" y="89"/>
                </a:lnTo>
                <a:lnTo>
                  <a:pt x="4" y="81"/>
                </a:lnTo>
                <a:lnTo>
                  <a:pt x="1" y="73"/>
                </a:lnTo>
                <a:lnTo>
                  <a:pt x="1" y="73"/>
                </a:lnTo>
                <a:lnTo>
                  <a:pt x="0" y="63"/>
                </a:lnTo>
                <a:lnTo>
                  <a:pt x="1" y="53"/>
                </a:lnTo>
                <a:lnTo>
                  <a:pt x="2" y="44"/>
                </a:lnTo>
                <a:lnTo>
                  <a:pt x="5" y="36"/>
                </a:lnTo>
                <a:lnTo>
                  <a:pt x="9" y="27"/>
                </a:lnTo>
                <a:lnTo>
                  <a:pt x="13" y="20"/>
                </a:lnTo>
                <a:lnTo>
                  <a:pt x="19" y="14"/>
                </a:lnTo>
                <a:lnTo>
                  <a:pt x="27" y="8"/>
                </a:lnTo>
                <a:lnTo>
                  <a:pt x="27" y="8"/>
                </a:lnTo>
                <a:lnTo>
                  <a:pt x="33" y="5"/>
                </a:lnTo>
                <a:lnTo>
                  <a:pt x="40" y="2"/>
                </a:lnTo>
                <a:lnTo>
                  <a:pt x="47" y="1"/>
                </a:lnTo>
                <a:lnTo>
                  <a:pt x="56" y="0"/>
                </a:lnTo>
                <a:lnTo>
                  <a:pt x="56" y="0"/>
                </a:lnTo>
                <a:lnTo>
                  <a:pt x="64" y="1"/>
                </a:lnTo>
                <a:lnTo>
                  <a:pt x="72" y="3"/>
                </a:lnTo>
                <a:lnTo>
                  <a:pt x="80" y="6"/>
                </a:lnTo>
                <a:lnTo>
                  <a:pt x="89" y="9"/>
                </a:lnTo>
                <a:lnTo>
                  <a:pt x="89" y="9"/>
                </a:lnTo>
                <a:lnTo>
                  <a:pt x="99" y="15"/>
                </a:lnTo>
                <a:lnTo>
                  <a:pt x="108" y="22"/>
                </a:lnTo>
                <a:lnTo>
                  <a:pt x="118" y="31"/>
                </a:lnTo>
                <a:lnTo>
                  <a:pt x="125" y="40"/>
                </a:lnTo>
                <a:lnTo>
                  <a:pt x="130" y="49"/>
                </a:lnTo>
                <a:lnTo>
                  <a:pt x="132" y="54"/>
                </a:lnTo>
                <a:lnTo>
                  <a:pt x="134" y="59"/>
                </a:lnTo>
                <a:lnTo>
                  <a:pt x="134" y="65"/>
                </a:lnTo>
                <a:lnTo>
                  <a:pt x="134" y="70"/>
                </a:lnTo>
                <a:lnTo>
                  <a:pt x="134" y="75"/>
                </a:lnTo>
                <a:lnTo>
                  <a:pt x="132" y="80"/>
                </a:lnTo>
                <a:lnTo>
                  <a:pt x="132" y="80"/>
                </a:lnTo>
                <a:lnTo>
                  <a:pt x="128" y="88"/>
                </a:lnTo>
                <a:lnTo>
                  <a:pt x="123" y="96"/>
                </a:lnTo>
                <a:lnTo>
                  <a:pt x="116" y="103"/>
                </a:lnTo>
                <a:lnTo>
                  <a:pt x="109" y="110"/>
                </a:lnTo>
                <a:lnTo>
                  <a:pt x="101" y="115"/>
                </a:lnTo>
                <a:lnTo>
                  <a:pt x="93" y="120"/>
                </a:lnTo>
                <a:lnTo>
                  <a:pt x="84" y="122"/>
                </a:lnTo>
                <a:lnTo>
                  <a:pt x="76" y="123"/>
                </a:lnTo>
                <a:lnTo>
                  <a:pt x="76" y="123"/>
                </a:lnTo>
                <a:close/>
              </a:path>
            </a:pathLst>
          </a:custGeom>
          <a:solidFill>
            <a:srgbClr val="262626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4" name="Freeform 831"/>
          <p:cNvSpPr/>
          <p:nvPr/>
        </p:nvSpPr>
        <p:spPr bwMode="auto">
          <a:xfrm>
            <a:off x="5191306" y="2438356"/>
            <a:ext cx="470938" cy="447465"/>
          </a:xfrm>
          <a:custGeom>
            <a:avLst/>
            <a:gdLst/>
            <a:ahLst/>
            <a:cxnLst>
              <a:cxn ang="0">
                <a:pos x="62" y="128"/>
              </a:cxn>
              <a:cxn ang="0">
                <a:pos x="46" y="124"/>
              </a:cxn>
              <a:cxn ang="0">
                <a:pos x="42" y="122"/>
              </a:cxn>
              <a:cxn ang="0">
                <a:pos x="30" y="109"/>
              </a:cxn>
              <a:cxn ang="0">
                <a:pos x="18" y="85"/>
              </a:cxn>
              <a:cxn ang="0">
                <a:pos x="15" y="79"/>
              </a:cxn>
              <a:cxn ang="0">
                <a:pos x="11" y="75"/>
              </a:cxn>
              <a:cxn ang="0">
                <a:pos x="4" y="64"/>
              </a:cxn>
              <a:cxn ang="0">
                <a:pos x="0" y="51"/>
              </a:cxn>
              <a:cxn ang="0">
                <a:pos x="3" y="39"/>
              </a:cxn>
              <a:cxn ang="0">
                <a:pos x="6" y="34"/>
              </a:cxn>
              <a:cxn ang="0">
                <a:pos x="18" y="20"/>
              </a:cxn>
              <a:cxn ang="0">
                <a:pos x="35" y="10"/>
              </a:cxn>
              <a:cxn ang="0">
                <a:pos x="53" y="3"/>
              </a:cxn>
              <a:cxn ang="0">
                <a:pos x="72" y="0"/>
              </a:cxn>
              <a:cxn ang="0">
                <a:pos x="80" y="1"/>
              </a:cxn>
              <a:cxn ang="0">
                <a:pos x="94" y="6"/>
              </a:cxn>
              <a:cxn ang="0">
                <a:pos x="102" y="13"/>
              </a:cxn>
              <a:cxn ang="0">
                <a:pos x="105" y="14"/>
              </a:cxn>
              <a:cxn ang="0">
                <a:pos x="114" y="18"/>
              </a:cxn>
              <a:cxn ang="0">
                <a:pos x="122" y="26"/>
              </a:cxn>
              <a:cxn ang="0">
                <a:pos x="135" y="45"/>
              </a:cxn>
              <a:cxn ang="0">
                <a:pos x="138" y="56"/>
              </a:cxn>
              <a:cxn ang="0">
                <a:pos x="139" y="70"/>
              </a:cxn>
              <a:cxn ang="0">
                <a:pos x="136" y="81"/>
              </a:cxn>
              <a:cxn ang="0">
                <a:pos x="134" y="86"/>
              </a:cxn>
              <a:cxn ang="0">
                <a:pos x="120" y="98"/>
              </a:cxn>
              <a:cxn ang="0">
                <a:pos x="104" y="104"/>
              </a:cxn>
              <a:cxn ang="0">
                <a:pos x="96" y="109"/>
              </a:cxn>
              <a:cxn ang="0">
                <a:pos x="90" y="116"/>
              </a:cxn>
              <a:cxn ang="0">
                <a:pos x="84" y="121"/>
              </a:cxn>
              <a:cxn ang="0">
                <a:pos x="70" y="128"/>
              </a:cxn>
              <a:cxn ang="0">
                <a:pos x="62" y="128"/>
              </a:cxn>
            </a:cxnLst>
            <a:rect l="0" t="0" r="r" b="b"/>
            <a:pathLst>
              <a:path w="139" h="128">
                <a:moveTo>
                  <a:pt x="62" y="128"/>
                </a:moveTo>
                <a:lnTo>
                  <a:pt x="62" y="128"/>
                </a:lnTo>
                <a:lnTo>
                  <a:pt x="54" y="127"/>
                </a:lnTo>
                <a:lnTo>
                  <a:pt x="46" y="124"/>
                </a:lnTo>
                <a:lnTo>
                  <a:pt x="46" y="124"/>
                </a:lnTo>
                <a:lnTo>
                  <a:pt x="42" y="122"/>
                </a:lnTo>
                <a:lnTo>
                  <a:pt x="38" y="118"/>
                </a:lnTo>
                <a:lnTo>
                  <a:pt x="30" y="109"/>
                </a:lnTo>
                <a:lnTo>
                  <a:pt x="24" y="98"/>
                </a:lnTo>
                <a:lnTo>
                  <a:pt x="18" y="85"/>
                </a:lnTo>
                <a:lnTo>
                  <a:pt x="17" y="81"/>
                </a:lnTo>
                <a:lnTo>
                  <a:pt x="15" y="79"/>
                </a:lnTo>
                <a:lnTo>
                  <a:pt x="15" y="79"/>
                </a:lnTo>
                <a:lnTo>
                  <a:pt x="11" y="75"/>
                </a:lnTo>
                <a:lnTo>
                  <a:pt x="7" y="70"/>
                </a:lnTo>
                <a:lnTo>
                  <a:pt x="4" y="64"/>
                </a:lnTo>
                <a:lnTo>
                  <a:pt x="2" y="58"/>
                </a:lnTo>
                <a:lnTo>
                  <a:pt x="0" y="51"/>
                </a:lnTo>
                <a:lnTo>
                  <a:pt x="0" y="45"/>
                </a:lnTo>
                <a:lnTo>
                  <a:pt x="3" y="39"/>
                </a:lnTo>
                <a:lnTo>
                  <a:pt x="6" y="34"/>
                </a:lnTo>
                <a:lnTo>
                  <a:pt x="6" y="34"/>
                </a:lnTo>
                <a:lnTo>
                  <a:pt x="11" y="27"/>
                </a:lnTo>
                <a:lnTo>
                  <a:pt x="18" y="20"/>
                </a:lnTo>
                <a:lnTo>
                  <a:pt x="26" y="15"/>
                </a:lnTo>
                <a:lnTo>
                  <a:pt x="35" y="10"/>
                </a:lnTo>
                <a:lnTo>
                  <a:pt x="44" y="6"/>
                </a:lnTo>
                <a:lnTo>
                  <a:pt x="53" y="3"/>
                </a:lnTo>
                <a:lnTo>
                  <a:pt x="62" y="1"/>
                </a:lnTo>
                <a:lnTo>
                  <a:pt x="72" y="0"/>
                </a:lnTo>
                <a:lnTo>
                  <a:pt x="72" y="0"/>
                </a:lnTo>
                <a:lnTo>
                  <a:pt x="80" y="1"/>
                </a:lnTo>
                <a:lnTo>
                  <a:pt x="87" y="3"/>
                </a:lnTo>
                <a:lnTo>
                  <a:pt x="94" y="6"/>
                </a:lnTo>
                <a:lnTo>
                  <a:pt x="100" y="11"/>
                </a:lnTo>
                <a:lnTo>
                  <a:pt x="102" y="13"/>
                </a:lnTo>
                <a:lnTo>
                  <a:pt x="105" y="14"/>
                </a:lnTo>
                <a:lnTo>
                  <a:pt x="105" y="14"/>
                </a:lnTo>
                <a:lnTo>
                  <a:pt x="114" y="18"/>
                </a:lnTo>
                <a:lnTo>
                  <a:pt x="114" y="18"/>
                </a:lnTo>
                <a:lnTo>
                  <a:pt x="118" y="22"/>
                </a:lnTo>
                <a:lnTo>
                  <a:pt x="122" y="26"/>
                </a:lnTo>
                <a:lnTo>
                  <a:pt x="130" y="35"/>
                </a:lnTo>
                <a:lnTo>
                  <a:pt x="135" y="45"/>
                </a:lnTo>
                <a:lnTo>
                  <a:pt x="138" y="56"/>
                </a:lnTo>
                <a:lnTo>
                  <a:pt x="138" y="56"/>
                </a:lnTo>
                <a:lnTo>
                  <a:pt x="139" y="63"/>
                </a:lnTo>
                <a:lnTo>
                  <a:pt x="139" y="70"/>
                </a:lnTo>
                <a:lnTo>
                  <a:pt x="137" y="78"/>
                </a:lnTo>
                <a:lnTo>
                  <a:pt x="136" y="81"/>
                </a:lnTo>
                <a:lnTo>
                  <a:pt x="134" y="86"/>
                </a:lnTo>
                <a:lnTo>
                  <a:pt x="134" y="86"/>
                </a:lnTo>
                <a:lnTo>
                  <a:pt x="128" y="92"/>
                </a:lnTo>
                <a:lnTo>
                  <a:pt x="120" y="98"/>
                </a:lnTo>
                <a:lnTo>
                  <a:pt x="113" y="101"/>
                </a:lnTo>
                <a:lnTo>
                  <a:pt x="104" y="104"/>
                </a:lnTo>
                <a:lnTo>
                  <a:pt x="99" y="105"/>
                </a:lnTo>
                <a:lnTo>
                  <a:pt x="96" y="109"/>
                </a:lnTo>
                <a:lnTo>
                  <a:pt x="96" y="109"/>
                </a:lnTo>
                <a:lnTo>
                  <a:pt x="90" y="116"/>
                </a:lnTo>
                <a:lnTo>
                  <a:pt x="90" y="116"/>
                </a:lnTo>
                <a:lnTo>
                  <a:pt x="84" y="121"/>
                </a:lnTo>
                <a:lnTo>
                  <a:pt x="78" y="125"/>
                </a:lnTo>
                <a:lnTo>
                  <a:pt x="70" y="128"/>
                </a:lnTo>
                <a:lnTo>
                  <a:pt x="62" y="128"/>
                </a:lnTo>
                <a:lnTo>
                  <a:pt x="62" y="128"/>
                </a:lnTo>
                <a:close/>
              </a:path>
            </a:pathLst>
          </a:custGeom>
          <a:solidFill>
            <a:srgbClr val="262626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5" name="任意多边形: 形状 34"/>
          <p:cNvSpPr/>
          <p:nvPr/>
        </p:nvSpPr>
        <p:spPr>
          <a:xfrm>
            <a:off x="1000161" y="1208425"/>
            <a:ext cx="3387426" cy="3320430"/>
          </a:xfrm>
          <a:custGeom>
            <a:avLst/>
            <a:gdLst>
              <a:gd name="connsiteX0" fmla="*/ 806271 w 3618931"/>
              <a:gd name="connsiteY0" fmla="*/ 324254 h 3547356"/>
              <a:gd name="connsiteX1" fmla="*/ 2762393 w 3618931"/>
              <a:gd name="connsiteY1" fmla="*/ 163 h 3547356"/>
              <a:gd name="connsiteX2" fmla="*/ 3109633 w 3618931"/>
              <a:gd name="connsiteY2" fmla="*/ 370553 h 3547356"/>
              <a:gd name="connsiteX3" fmla="*/ 3306403 w 3618931"/>
              <a:gd name="connsiteY3" fmla="*/ 810391 h 3547356"/>
              <a:gd name="connsiteX4" fmla="*/ 3618919 w 3618931"/>
              <a:gd name="connsiteY4" fmla="*/ 1423849 h 3547356"/>
              <a:gd name="connsiteX5" fmla="*/ 3317978 w 3618931"/>
              <a:gd name="connsiteY5" fmla="*/ 2187778 h 3547356"/>
              <a:gd name="connsiteX6" fmla="*/ 3121208 w 3618931"/>
              <a:gd name="connsiteY6" fmla="*/ 2998006 h 3547356"/>
              <a:gd name="connsiteX7" fmla="*/ 1732246 w 3618931"/>
              <a:gd name="connsiteY7" fmla="*/ 3542016 h 3547356"/>
              <a:gd name="connsiteX8" fmla="*/ 204388 w 3618931"/>
              <a:gd name="connsiteY8" fmla="*/ 3241074 h 3547356"/>
              <a:gd name="connsiteX9" fmla="*/ 7618 w 3618931"/>
              <a:gd name="connsiteY9" fmla="*/ 2685489 h 3547356"/>
              <a:gd name="connsiteX10" fmla="*/ 53917 w 3618931"/>
              <a:gd name="connsiteY10" fmla="*/ 1690067 h 3547356"/>
              <a:gd name="connsiteX11" fmla="*/ 181238 w 3618931"/>
              <a:gd name="connsiteY11" fmla="*/ 845115 h 3547356"/>
              <a:gd name="connsiteX12" fmla="*/ 366433 w 3618931"/>
              <a:gd name="connsiteY12" fmla="*/ 706219 h 3547356"/>
              <a:gd name="connsiteX13" fmla="*/ 748398 w 3618931"/>
              <a:gd name="connsiteY13" fmla="*/ 382127 h 3547356"/>
              <a:gd name="connsiteX14" fmla="*/ 806271 w 3618931"/>
              <a:gd name="connsiteY14" fmla="*/ 324254 h 354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18931" h="3547356">
                <a:moveTo>
                  <a:pt x="806271" y="324254"/>
                </a:moveTo>
                <a:cubicBezTo>
                  <a:pt x="1141937" y="260593"/>
                  <a:pt x="2378499" y="-7553"/>
                  <a:pt x="2762393" y="163"/>
                </a:cubicBezTo>
                <a:cubicBezTo>
                  <a:pt x="3146287" y="7879"/>
                  <a:pt x="3018965" y="235515"/>
                  <a:pt x="3109633" y="370553"/>
                </a:cubicBezTo>
                <a:cubicBezTo>
                  <a:pt x="3200301" y="505591"/>
                  <a:pt x="3221522" y="634842"/>
                  <a:pt x="3306403" y="810391"/>
                </a:cubicBezTo>
                <a:cubicBezTo>
                  <a:pt x="3391284" y="985940"/>
                  <a:pt x="3616990" y="1194285"/>
                  <a:pt x="3618919" y="1423849"/>
                </a:cubicBezTo>
                <a:cubicBezTo>
                  <a:pt x="3620848" y="1653413"/>
                  <a:pt x="3400930" y="1925419"/>
                  <a:pt x="3317978" y="2187778"/>
                </a:cubicBezTo>
                <a:cubicBezTo>
                  <a:pt x="3235026" y="2450137"/>
                  <a:pt x="3385497" y="2772300"/>
                  <a:pt x="3121208" y="2998006"/>
                </a:cubicBezTo>
                <a:cubicBezTo>
                  <a:pt x="2856919" y="3223712"/>
                  <a:pt x="2218383" y="3501505"/>
                  <a:pt x="1732246" y="3542016"/>
                </a:cubicBezTo>
                <a:cubicBezTo>
                  <a:pt x="1246109" y="3582527"/>
                  <a:pt x="491826" y="3383828"/>
                  <a:pt x="204388" y="3241074"/>
                </a:cubicBezTo>
                <a:cubicBezTo>
                  <a:pt x="-83050" y="3098320"/>
                  <a:pt x="32696" y="2943990"/>
                  <a:pt x="7618" y="2685489"/>
                </a:cubicBezTo>
                <a:cubicBezTo>
                  <a:pt x="-17460" y="2426988"/>
                  <a:pt x="24980" y="1996796"/>
                  <a:pt x="53917" y="1690067"/>
                </a:cubicBezTo>
                <a:cubicBezTo>
                  <a:pt x="82854" y="1383338"/>
                  <a:pt x="129152" y="1009090"/>
                  <a:pt x="181238" y="845115"/>
                </a:cubicBezTo>
                <a:cubicBezTo>
                  <a:pt x="233324" y="681140"/>
                  <a:pt x="271906" y="783384"/>
                  <a:pt x="366433" y="706219"/>
                </a:cubicBezTo>
                <a:cubicBezTo>
                  <a:pt x="460960" y="629054"/>
                  <a:pt x="678950" y="447717"/>
                  <a:pt x="748398" y="382127"/>
                </a:cubicBezTo>
                <a:cubicBezTo>
                  <a:pt x="817846" y="316537"/>
                  <a:pt x="470605" y="387915"/>
                  <a:pt x="806271" y="324254"/>
                </a:cubicBezTo>
                <a:close/>
              </a:path>
            </a:pathLst>
          </a:cu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1576885" y="3657355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行楷" panose="02010800040101010101" pitchFamily="2" charset="-122"/>
                <a:ea typeface="华文行楷" panose="02010800040101010101" pitchFamily="2" charset="-122"/>
              </a:rPr>
              <a:t>改进对策以及建议</a:t>
            </a:r>
            <a:endParaRPr lang="zh-CN" altLang="en-US" dirty="0"/>
          </a:p>
        </p:txBody>
      </p:sp>
      <p:grpSp>
        <p:nvGrpSpPr>
          <p:cNvPr id="37" name="Group 47"/>
          <p:cNvGrpSpPr/>
          <p:nvPr/>
        </p:nvGrpSpPr>
        <p:grpSpPr>
          <a:xfrm>
            <a:off x="5368096" y="2521172"/>
            <a:ext cx="1559825" cy="249933"/>
            <a:chOff x="4481533" y="1589311"/>
            <a:chExt cx="2283741" cy="365927"/>
          </a:xfrm>
        </p:grpSpPr>
        <p:grpSp>
          <p:nvGrpSpPr>
            <p:cNvPr id="38" name="Group 48"/>
            <p:cNvGrpSpPr/>
            <p:nvPr/>
          </p:nvGrpSpPr>
          <p:grpSpPr>
            <a:xfrm>
              <a:off x="4481533" y="1589311"/>
              <a:ext cx="1154683" cy="365927"/>
              <a:chOff x="4306925" y="1571181"/>
              <a:chExt cx="1154683" cy="365927"/>
            </a:xfrm>
          </p:grpSpPr>
          <p:grpSp>
            <p:nvGrpSpPr>
              <p:cNvPr id="48" name="Group 58"/>
              <p:cNvGrpSpPr/>
              <p:nvPr/>
            </p:nvGrpSpPr>
            <p:grpSpPr>
              <a:xfrm>
                <a:off x="4306925" y="1649192"/>
                <a:ext cx="136969" cy="287916"/>
                <a:chOff x="6489762" y="1755581"/>
                <a:chExt cx="85046" cy="216315"/>
              </a:xfrm>
              <a:solidFill>
                <a:schemeClr val="bg1"/>
              </a:solidFill>
            </p:grpSpPr>
            <p:sp>
              <p:nvSpPr>
                <p:cNvPr id="49" name="Freeform 12"/>
                <p:cNvSpPr/>
                <p:nvPr/>
              </p:nvSpPr>
              <p:spPr bwMode="auto">
                <a:xfrm>
                  <a:off x="6489762" y="1792558"/>
                  <a:ext cx="85046" cy="179338"/>
                </a:xfrm>
                <a:custGeom>
                  <a:avLst/>
                  <a:gdLst>
                    <a:gd name="T0" fmla="*/ 59 w 78"/>
                    <a:gd name="T1" fmla="*/ 0 h 164"/>
                    <a:gd name="T2" fmla="*/ 20 w 78"/>
                    <a:gd name="T3" fmla="*/ 0 h 164"/>
                    <a:gd name="T4" fmla="*/ 0 w 78"/>
                    <a:gd name="T5" fmla="*/ 16 h 164"/>
                    <a:gd name="T6" fmla="*/ 0 w 78"/>
                    <a:gd name="T7" fmla="*/ 16 h 164"/>
                    <a:gd name="T8" fmla="*/ 0 w 78"/>
                    <a:gd name="T9" fmla="*/ 19 h 164"/>
                    <a:gd name="T10" fmla="*/ 0 w 78"/>
                    <a:gd name="T11" fmla="*/ 74 h 164"/>
                    <a:gd name="T12" fmla="*/ 7 w 78"/>
                    <a:gd name="T13" fmla="*/ 80 h 164"/>
                    <a:gd name="T14" fmla="*/ 13 w 78"/>
                    <a:gd name="T15" fmla="*/ 74 h 164"/>
                    <a:gd name="T16" fmla="*/ 13 w 78"/>
                    <a:gd name="T17" fmla="*/ 26 h 164"/>
                    <a:gd name="T18" fmla="*/ 19 w 78"/>
                    <a:gd name="T19" fmla="*/ 26 h 164"/>
                    <a:gd name="T20" fmla="*/ 19 w 78"/>
                    <a:gd name="T21" fmla="*/ 72 h 164"/>
                    <a:gd name="T22" fmla="*/ 19 w 78"/>
                    <a:gd name="T23" fmla="*/ 73 h 164"/>
                    <a:gd name="T24" fmla="*/ 19 w 78"/>
                    <a:gd name="T25" fmla="*/ 154 h 164"/>
                    <a:gd name="T26" fmla="*/ 28 w 78"/>
                    <a:gd name="T27" fmla="*/ 164 h 164"/>
                    <a:gd name="T28" fmla="*/ 37 w 78"/>
                    <a:gd name="T29" fmla="*/ 154 h 164"/>
                    <a:gd name="T30" fmla="*/ 37 w 78"/>
                    <a:gd name="T31" fmla="*/ 83 h 164"/>
                    <a:gd name="T32" fmla="*/ 41 w 78"/>
                    <a:gd name="T33" fmla="*/ 83 h 164"/>
                    <a:gd name="T34" fmla="*/ 41 w 78"/>
                    <a:gd name="T35" fmla="*/ 154 h 164"/>
                    <a:gd name="T36" fmla="*/ 50 w 78"/>
                    <a:gd name="T37" fmla="*/ 164 h 164"/>
                    <a:gd name="T38" fmla="*/ 59 w 78"/>
                    <a:gd name="T39" fmla="*/ 154 h 164"/>
                    <a:gd name="T40" fmla="*/ 59 w 78"/>
                    <a:gd name="T41" fmla="*/ 72 h 164"/>
                    <a:gd name="T42" fmla="*/ 59 w 78"/>
                    <a:gd name="T43" fmla="*/ 71 h 164"/>
                    <a:gd name="T44" fmla="*/ 59 w 78"/>
                    <a:gd name="T45" fmla="*/ 26 h 164"/>
                    <a:gd name="T46" fmla="*/ 64 w 78"/>
                    <a:gd name="T47" fmla="*/ 26 h 164"/>
                    <a:gd name="T48" fmla="*/ 64 w 78"/>
                    <a:gd name="T49" fmla="*/ 74 h 164"/>
                    <a:gd name="T50" fmla="*/ 71 w 78"/>
                    <a:gd name="T51" fmla="*/ 80 h 164"/>
                    <a:gd name="T52" fmla="*/ 78 w 78"/>
                    <a:gd name="T53" fmla="*/ 74 h 164"/>
                    <a:gd name="T54" fmla="*/ 78 w 78"/>
                    <a:gd name="T55" fmla="*/ 19 h 164"/>
                    <a:gd name="T56" fmla="*/ 78 w 78"/>
                    <a:gd name="T57" fmla="*/ 16 h 164"/>
                    <a:gd name="T58" fmla="*/ 78 w 78"/>
                    <a:gd name="T59" fmla="*/ 15 h 164"/>
                    <a:gd name="T60" fmla="*/ 59 w 78"/>
                    <a:gd name="T61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8" h="164">
                      <a:moveTo>
                        <a:pt x="59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6" y="0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77"/>
                        <a:pt x="3" y="80"/>
                        <a:pt x="7" y="80"/>
                      </a:cubicBezTo>
                      <a:cubicBezTo>
                        <a:pt x="10" y="80"/>
                        <a:pt x="13" y="77"/>
                        <a:pt x="13" y="74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72"/>
                        <a:pt x="19" y="72"/>
                        <a:pt x="19" y="72"/>
                      </a:cubicBezTo>
                      <a:cubicBezTo>
                        <a:pt x="19" y="72"/>
                        <a:pt x="19" y="73"/>
                        <a:pt x="19" y="73"/>
                      </a:cubicBezTo>
                      <a:cubicBezTo>
                        <a:pt x="19" y="154"/>
                        <a:pt x="19" y="154"/>
                        <a:pt x="19" y="154"/>
                      </a:cubicBezTo>
                      <a:cubicBezTo>
                        <a:pt x="19" y="159"/>
                        <a:pt x="23" y="164"/>
                        <a:pt x="28" y="164"/>
                      </a:cubicBezTo>
                      <a:cubicBezTo>
                        <a:pt x="33" y="164"/>
                        <a:pt x="37" y="159"/>
                        <a:pt x="37" y="154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41" y="83"/>
                        <a:pt x="41" y="83"/>
                        <a:pt x="41" y="83"/>
                      </a:cubicBezTo>
                      <a:cubicBezTo>
                        <a:pt x="41" y="154"/>
                        <a:pt x="41" y="154"/>
                        <a:pt x="41" y="154"/>
                      </a:cubicBezTo>
                      <a:cubicBezTo>
                        <a:pt x="41" y="159"/>
                        <a:pt x="45" y="164"/>
                        <a:pt x="50" y="164"/>
                      </a:cubicBezTo>
                      <a:cubicBezTo>
                        <a:pt x="55" y="164"/>
                        <a:pt x="59" y="159"/>
                        <a:pt x="59" y="154"/>
                      </a:cubicBezTo>
                      <a:cubicBezTo>
                        <a:pt x="59" y="72"/>
                        <a:pt x="59" y="72"/>
                        <a:pt x="59" y="72"/>
                      </a:cubicBezTo>
                      <a:cubicBezTo>
                        <a:pt x="59" y="71"/>
                        <a:pt x="59" y="71"/>
                        <a:pt x="59" y="71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64" y="26"/>
                        <a:pt x="64" y="26"/>
                        <a:pt x="64" y="26"/>
                      </a:cubicBezTo>
                      <a:cubicBezTo>
                        <a:pt x="64" y="74"/>
                        <a:pt x="64" y="74"/>
                        <a:pt x="64" y="74"/>
                      </a:cubicBezTo>
                      <a:cubicBezTo>
                        <a:pt x="64" y="77"/>
                        <a:pt x="67" y="80"/>
                        <a:pt x="71" y="80"/>
                      </a:cubicBezTo>
                      <a:cubicBezTo>
                        <a:pt x="75" y="80"/>
                        <a:pt x="78" y="77"/>
                        <a:pt x="78" y="74"/>
                      </a:cubicBezTo>
                      <a:cubicBezTo>
                        <a:pt x="78" y="19"/>
                        <a:pt x="78" y="19"/>
                        <a:pt x="78" y="19"/>
                      </a:cubicBezTo>
                      <a:cubicBezTo>
                        <a:pt x="78" y="16"/>
                        <a:pt x="78" y="16"/>
                        <a:pt x="78" y="16"/>
                      </a:cubicBezTo>
                      <a:cubicBezTo>
                        <a:pt x="78" y="15"/>
                        <a:pt x="78" y="15"/>
                        <a:pt x="78" y="15"/>
                      </a:cubicBezTo>
                      <a:cubicBezTo>
                        <a:pt x="78" y="10"/>
                        <a:pt x="72" y="0"/>
                        <a:pt x="59" y="0"/>
                      </a:cubicBezTo>
                      <a:close/>
                    </a:path>
                  </a:pathLst>
                </a:custGeom>
                <a:solidFill>
                  <a:srgbClr val="F9F9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200" dirty="0">
                    <a:solidFill>
                      <a:schemeClr val="bg2">
                        <a:lumMod val="25000"/>
                      </a:schemeClr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50" name="Oval 13"/>
                <p:cNvSpPr>
                  <a:spLocks noChangeArrowheads="1"/>
                </p:cNvSpPr>
                <p:nvPr/>
              </p:nvSpPr>
              <p:spPr bwMode="auto">
                <a:xfrm>
                  <a:off x="6515646" y="1755581"/>
                  <a:ext cx="33741" cy="33741"/>
                </a:xfrm>
                <a:prstGeom prst="ellipse">
                  <a:avLst/>
                </a:prstGeom>
                <a:solidFill>
                  <a:srgbClr val="F9F9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200" dirty="0">
                    <a:solidFill>
                      <a:schemeClr val="bg2">
                        <a:lumMod val="25000"/>
                      </a:schemeClr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</p:grpSp>
          <p:sp>
            <p:nvSpPr>
              <p:cNvPr id="46" name="Content Placeholder 2"/>
              <p:cNvSpPr txBox="1"/>
              <p:nvPr/>
            </p:nvSpPr>
            <p:spPr>
              <a:xfrm>
                <a:off x="4683396" y="1571181"/>
                <a:ext cx="778212" cy="3361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chemeClr val="bg2">
                        <a:lumMod val="25000"/>
                      </a:schemeClr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88%</a:t>
                </a:r>
                <a:endParaRPr lang="en-US" sz="900" b="1" dirty="0">
                  <a:solidFill>
                    <a:schemeClr val="bg2">
                      <a:lumMod val="2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  <p:grpSp>
          <p:nvGrpSpPr>
            <p:cNvPr id="39" name="Group 49"/>
            <p:cNvGrpSpPr/>
            <p:nvPr/>
          </p:nvGrpSpPr>
          <p:grpSpPr>
            <a:xfrm>
              <a:off x="5701158" y="1589311"/>
              <a:ext cx="1064116" cy="353088"/>
              <a:chOff x="5505006" y="1571181"/>
              <a:chExt cx="1064116" cy="353088"/>
            </a:xfrm>
          </p:grpSpPr>
          <p:sp>
            <p:nvSpPr>
              <p:cNvPr id="41" name="Content Placeholder 2"/>
              <p:cNvSpPr txBox="1"/>
              <p:nvPr/>
            </p:nvSpPr>
            <p:spPr>
              <a:xfrm>
                <a:off x="5790910" y="1571181"/>
                <a:ext cx="778212" cy="3361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chemeClr val="bg2">
                        <a:lumMod val="25000"/>
                      </a:schemeClr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12%</a:t>
                </a:r>
                <a:endParaRPr lang="en-US" sz="900" b="1" dirty="0">
                  <a:solidFill>
                    <a:schemeClr val="bg2">
                      <a:lumMod val="2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grpSp>
            <p:nvGrpSpPr>
              <p:cNvPr id="42" name="Group 52"/>
              <p:cNvGrpSpPr/>
              <p:nvPr/>
            </p:nvGrpSpPr>
            <p:grpSpPr>
              <a:xfrm>
                <a:off x="5505006" y="1645174"/>
                <a:ext cx="156586" cy="279095"/>
                <a:chOff x="6999665" y="2485861"/>
                <a:chExt cx="97227" cy="209688"/>
              </a:xfrm>
              <a:solidFill>
                <a:schemeClr val="bg1"/>
              </a:solidFill>
            </p:grpSpPr>
            <p:sp>
              <p:nvSpPr>
                <p:cNvPr id="43" name="Oval 53"/>
                <p:cNvSpPr>
                  <a:spLocks noChangeArrowheads="1"/>
                </p:cNvSpPr>
                <p:nvPr/>
              </p:nvSpPr>
              <p:spPr bwMode="auto">
                <a:xfrm>
                  <a:off x="7032445" y="2485861"/>
                  <a:ext cx="30916" cy="31812"/>
                </a:xfrm>
                <a:prstGeom prst="ellipse">
                  <a:avLst/>
                </a:prstGeom>
                <a:solidFill>
                  <a:srgbClr val="F9F9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200" dirty="0">
                    <a:solidFill>
                      <a:schemeClr val="bg2">
                        <a:lumMod val="25000"/>
                      </a:schemeClr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  <p:sp>
              <p:nvSpPr>
                <p:cNvPr id="44" name="Freeform 7"/>
                <p:cNvSpPr/>
                <p:nvPr/>
              </p:nvSpPr>
              <p:spPr bwMode="auto">
                <a:xfrm>
                  <a:off x="6999665" y="2523945"/>
                  <a:ext cx="97227" cy="171604"/>
                </a:xfrm>
                <a:custGeom>
                  <a:avLst/>
                  <a:gdLst>
                    <a:gd name="T0" fmla="*/ 91 w 92"/>
                    <a:gd name="T1" fmla="*/ 60 h 162"/>
                    <a:gd name="T2" fmla="*/ 75 w 92"/>
                    <a:gd name="T3" fmla="*/ 10 h 162"/>
                    <a:gd name="T4" fmla="*/ 64 w 92"/>
                    <a:gd name="T5" fmla="*/ 0 h 162"/>
                    <a:gd name="T6" fmla="*/ 28 w 92"/>
                    <a:gd name="T7" fmla="*/ 0 h 162"/>
                    <a:gd name="T8" fmla="*/ 19 w 92"/>
                    <a:gd name="T9" fmla="*/ 5 h 162"/>
                    <a:gd name="T10" fmla="*/ 18 w 92"/>
                    <a:gd name="T11" fmla="*/ 7 h 162"/>
                    <a:gd name="T12" fmla="*/ 18 w 92"/>
                    <a:gd name="T13" fmla="*/ 7 h 162"/>
                    <a:gd name="T14" fmla="*/ 17 w 92"/>
                    <a:gd name="T15" fmla="*/ 8 h 162"/>
                    <a:gd name="T16" fmla="*/ 1 w 92"/>
                    <a:gd name="T17" fmla="*/ 60 h 162"/>
                    <a:gd name="T18" fmla="*/ 5 w 92"/>
                    <a:gd name="T19" fmla="*/ 68 h 162"/>
                    <a:gd name="T20" fmla="*/ 14 w 92"/>
                    <a:gd name="T21" fmla="*/ 64 h 162"/>
                    <a:gd name="T22" fmla="*/ 26 w 92"/>
                    <a:gd name="T23" fmla="*/ 23 h 162"/>
                    <a:gd name="T24" fmla="*/ 28 w 92"/>
                    <a:gd name="T25" fmla="*/ 23 h 162"/>
                    <a:gd name="T26" fmla="*/ 29 w 92"/>
                    <a:gd name="T27" fmla="*/ 23 h 162"/>
                    <a:gd name="T28" fmla="*/ 9 w 92"/>
                    <a:gd name="T29" fmla="*/ 96 h 162"/>
                    <a:gd name="T30" fmla="*/ 29 w 92"/>
                    <a:gd name="T31" fmla="*/ 96 h 162"/>
                    <a:gd name="T32" fmla="*/ 29 w 92"/>
                    <a:gd name="T33" fmla="*/ 154 h 162"/>
                    <a:gd name="T34" fmla="*/ 37 w 92"/>
                    <a:gd name="T35" fmla="*/ 162 h 162"/>
                    <a:gd name="T36" fmla="*/ 44 w 92"/>
                    <a:gd name="T37" fmla="*/ 154 h 162"/>
                    <a:gd name="T38" fmla="*/ 44 w 92"/>
                    <a:gd name="T39" fmla="*/ 96 h 162"/>
                    <a:gd name="T40" fmla="*/ 49 w 92"/>
                    <a:gd name="T41" fmla="*/ 96 h 162"/>
                    <a:gd name="T42" fmla="*/ 49 w 92"/>
                    <a:gd name="T43" fmla="*/ 154 h 162"/>
                    <a:gd name="T44" fmla="*/ 56 w 92"/>
                    <a:gd name="T45" fmla="*/ 162 h 162"/>
                    <a:gd name="T46" fmla="*/ 64 w 92"/>
                    <a:gd name="T47" fmla="*/ 154 h 162"/>
                    <a:gd name="T48" fmla="*/ 64 w 92"/>
                    <a:gd name="T49" fmla="*/ 96 h 162"/>
                    <a:gd name="T50" fmla="*/ 83 w 92"/>
                    <a:gd name="T51" fmla="*/ 96 h 162"/>
                    <a:gd name="T52" fmla="*/ 63 w 92"/>
                    <a:gd name="T53" fmla="*/ 23 h 162"/>
                    <a:gd name="T54" fmla="*/ 64 w 92"/>
                    <a:gd name="T55" fmla="*/ 23 h 162"/>
                    <a:gd name="T56" fmla="*/ 65 w 92"/>
                    <a:gd name="T57" fmla="*/ 23 h 162"/>
                    <a:gd name="T58" fmla="*/ 79 w 92"/>
                    <a:gd name="T59" fmla="*/ 64 h 162"/>
                    <a:gd name="T60" fmla="*/ 87 w 92"/>
                    <a:gd name="T61" fmla="*/ 68 h 162"/>
                    <a:gd name="T62" fmla="*/ 91 w 92"/>
                    <a:gd name="T63" fmla="*/ 60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2" h="162">
                      <a:moveTo>
                        <a:pt x="91" y="60"/>
                      </a:moveTo>
                      <a:cubicBezTo>
                        <a:pt x="75" y="10"/>
                        <a:pt x="75" y="10"/>
                        <a:pt x="75" y="10"/>
                      </a:cubicBezTo>
                      <a:cubicBezTo>
                        <a:pt x="74" y="4"/>
                        <a:pt x="70" y="0"/>
                        <a:pt x="64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4" y="0"/>
                        <a:pt x="21" y="2"/>
                        <a:pt x="19" y="5"/>
                      </a:cubicBezTo>
                      <a:cubicBezTo>
                        <a:pt x="18" y="5"/>
                        <a:pt x="18" y="6"/>
                        <a:pt x="18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7"/>
                        <a:pt x="17" y="8"/>
                        <a:pt x="17" y="8"/>
                      </a:cubicBezTo>
                      <a:cubicBezTo>
                        <a:pt x="1" y="60"/>
                        <a:pt x="1" y="60"/>
                        <a:pt x="1" y="60"/>
                      </a:cubicBezTo>
                      <a:cubicBezTo>
                        <a:pt x="0" y="63"/>
                        <a:pt x="2" y="67"/>
                        <a:pt x="5" y="68"/>
                      </a:cubicBezTo>
                      <a:cubicBezTo>
                        <a:pt x="9" y="69"/>
                        <a:pt x="13" y="67"/>
                        <a:pt x="14" y="64"/>
                      </a:cubicBezTo>
                      <a:cubicBezTo>
                        <a:pt x="26" y="23"/>
                        <a:pt x="26" y="23"/>
                        <a:pt x="26" y="23"/>
                      </a:cubicBezTo>
                      <a:cubicBezTo>
                        <a:pt x="27" y="23"/>
                        <a:pt x="27" y="23"/>
                        <a:pt x="28" y="23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9" y="96"/>
                        <a:pt x="9" y="96"/>
                        <a:pt x="9" y="96"/>
                      </a:cubicBezTo>
                      <a:cubicBezTo>
                        <a:pt x="29" y="96"/>
                        <a:pt x="29" y="96"/>
                        <a:pt x="29" y="96"/>
                      </a:cubicBezTo>
                      <a:cubicBezTo>
                        <a:pt x="29" y="154"/>
                        <a:pt x="29" y="154"/>
                        <a:pt x="29" y="154"/>
                      </a:cubicBezTo>
                      <a:cubicBezTo>
                        <a:pt x="29" y="159"/>
                        <a:pt x="33" y="162"/>
                        <a:pt x="37" y="162"/>
                      </a:cubicBezTo>
                      <a:cubicBezTo>
                        <a:pt x="41" y="162"/>
                        <a:pt x="44" y="159"/>
                        <a:pt x="44" y="154"/>
                      </a:cubicBezTo>
                      <a:cubicBezTo>
                        <a:pt x="44" y="96"/>
                        <a:pt x="44" y="96"/>
                        <a:pt x="44" y="96"/>
                      </a:cubicBezTo>
                      <a:cubicBezTo>
                        <a:pt x="49" y="96"/>
                        <a:pt x="49" y="96"/>
                        <a:pt x="49" y="96"/>
                      </a:cubicBezTo>
                      <a:cubicBezTo>
                        <a:pt x="49" y="154"/>
                        <a:pt x="49" y="154"/>
                        <a:pt x="49" y="154"/>
                      </a:cubicBezTo>
                      <a:cubicBezTo>
                        <a:pt x="49" y="159"/>
                        <a:pt x="52" y="162"/>
                        <a:pt x="56" y="162"/>
                      </a:cubicBezTo>
                      <a:cubicBezTo>
                        <a:pt x="60" y="162"/>
                        <a:pt x="64" y="159"/>
                        <a:pt x="64" y="154"/>
                      </a:cubicBezTo>
                      <a:cubicBezTo>
                        <a:pt x="64" y="96"/>
                        <a:pt x="64" y="96"/>
                        <a:pt x="64" y="96"/>
                      </a:cubicBezTo>
                      <a:cubicBezTo>
                        <a:pt x="83" y="96"/>
                        <a:pt x="83" y="96"/>
                        <a:pt x="83" y="96"/>
                      </a:cubicBezTo>
                      <a:cubicBezTo>
                        <a:pt x="63" y="23"/>
                        <a:pt x="63" y="23"/>
                        <a:pt x="63" y="23"/>
                      </a:cubicBezTo>
                      <a:cubicBezTo>
                        <a:pt x="64" y="23"/>
                        <a:pt x="64" y="23"/>
                        <a:pt x="64" y="23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79" y="64"/>
                        <a:pt x="79" y="64"/>
                        <a:pt x="79" y="64"/>
                      </a:cubicBezTo>
                      <a:cubicBezTo>
                        <a:pt x="80" y="67"/>
                        <a:pt x="84" y="69"/>
                        <a:pt x="87" y="68"/>
                      </a:cubicBezTo>
                      <a:cubicBezTo>
                        <a:pt x="91" y="67"/>
                        <a:pt x="92" y="63"/>
                        <a:pt x="91" y="60"/>
                      </a:cubicBezTo>
                      <a:close/>
                    </a:path>
                  </a:pathLst>
                </a:custGeom>
                <a:solidFill>
                  <a:srgbClr val="F9F9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200" dirty="0">
                    <a:solidFill>
                      <a:schemeClr val="bg2">
                        <a:lumMod val="25000"/>
                      </a:schemeClr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</p:grpSp>
        </p:grpSp>
      </p:grpSp>
      <p:grpSp>
        <p:nvGrpSpPr>
          <p:cNvPr id="51" name="Group 61"/>
          <p:cNvGrpSpPr/>
          <p:nvPr/>
        </p:nvGrpSpPr>
        <p:grpSpPr>
          <a:xfrm>
            <a:off x="5538040" y="3071307"/>
            <a:ext cx="1773219" cy="498794"/>
            <a:chOff x="6809002" y="2911156"/>
            <a:chExt cx="1773219" cy="498794"/>
          </a:xfrm>
        </p:grpSpPr>
        <p:sp>
          <p:nvSpPr>
            <p:cNvPr id="52" name="Content Placeholder 2"/>
            <p:cNvSpPr txBox="1"/>
            <p:nvPr/>
          </p:nvSpPr>
          <p:spPr>
            <a:xfrm>
              <a:off x="6809002" y="2911156"/>
              <a:ext cx="1773219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69% From Home</a:t>
              </a:r>
              <a:endParaRPr lang="en-US" sz="800" b="1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53" name="Content Placeholder 2"/>
            <p:cNvSpPr txBox="1"/>
            <p:nvPr/>
          </p:nvSpPr>
          <p:spPr>
            <a:xfrm>
              <a:off x="6819955" y="3097676"/>
              <a:ext cx="1762266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700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55" name="Group 3"/>
          <p:cNvGrpSpPr/>
          <p:nvPr/>
        </p:nvGrpSpPr>
        <p:grpSpPr>
          <a:xfrm>
            <a:off x="5177555" y="1591099"/>
            <a:ext cx="2819400" cy="777831"/>
            <a:chOff x="5105400" y="1733550"/>
            <a:chExt cx="2819400" cy="777831"/>
          </a:xfrm>
        </p:grpSpPr>
        <p:sp>
          <p:nvSpPr>
            <p:cNvPr id="56" name="Content Placeholder 2"/>
            <p:cNvSpPr txBox="1"/>
            <p:nvPr/>
          </p:nvSpPr>
          <p:spPr>
            <a:xfrm>
              <a:off x="5105400" y="1733550"/>
              <a:ext cx="2819400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800" dirty="0">
                  <a:solidFill>
                    <a:schemeClr val="bg2">
                      <a:lumMod val="2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Honduras</a:t>
              </a:r>
            </a:p>
          </p:txBody>
        </p:sp>
        <p:sp>
          <p:nvSpPr>
            <p:cNvPr id="57" name="Content Placeholder 2"/>
            <p:cNvSpPr txBox="1"/>
            <p:nvPr/>
          </p:nvSpPr>
          <p:spPr>
            <a:xfrm>
              <a:off x="5119151" y="2135022"/>
              <a:ext cx="2008599" cy="37635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800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cxnSp>
        <p:nvCxnSpPr>
          <p:cNvPr id="58" name="Straight Connector 66"/>
          <p:cNvCxnSpPr/>
          <p:nvPr/>
        </p:nvCxnSpPr>
        <p:spPr>
          <a:xfrm>
            <a:off x="5282238" y="2967811"/>
            <a:ext cx="1724221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4984971" y="2102061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5231472" y="3520645"/>
            <a:ext cx="27115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4"/>
          <p:cNvSpPr>
            <a:spLocks noEditPoints="1"/>
          </p:cNvSpPr>
          <p:nvPr/>
        </p:nvSpPr>
        <p:spPr bwMode="auto">
          <a:xfrm>
            <a:off x="314739" y="207304"/>
            <a:ext cx="391317" cy="226566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矩形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24112" y="-3815"/>
            <a:ext cx="4060859" cy="64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章节</a:t>
            </a:r>
            <a:r>
              <a:rPr lang="en-US" altLang="zh-CN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4    </a:t>
            </a:r>
            <a:r>
              <a:rPr lang="zh-CN" altLang="en-US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改进对策以及建议</a:t>
            </a:r>
            <a:endParaRPr lang="en-US" altLang="zh-CN" sz="1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324091" y="2570984"/>
            <a:ext cx="863784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8"/>
          <p:cNvGrpSpPr/>
          <p:nvPr/>
        </p:nvGrpSpPr>
        <p:grpSpPr bwMode="auto">
          <a:xfrm>
            <a:off x="3406902" y="2445838"/>
            <a:ext cx="256744" cy="256744"/>
            <a:chOff x="4150174" y="3247547"/>
            <a:chExt cx="371475" cy="371475"/>
          </a:xfrm>
        </p:grpSpPr>
        <p:sp>
          <p:nvSpPr>
            <p:cNvPr id="6" name="Freeform 1801"/>
            <p:cNvSpPr>
              <a:spLocks noEditPoints="1"/>
            </p:cNvSpPr>
            <p:nvPr/>
          </p:nvSpPr>
          <p:spPr bwMode="auto">
            <a:xfrm>
              <a:off x="4150174" y="3247547"/>
              <a:ext cx="371475" cy="371475"/>
            </a:xfrm>
            <a:custGeom>
              <a:avLst/>
              <a:gdLst>
                <a:gd name="T0" fmla="*/ 5943600 w 102"/>
                <a:gd name="T1" fmla="*/ 932330 h 102"/>
                <a:gd name="T2" fmla="*/ 10954871 w 102"/>
                <a:gd name="T3" fmla="*/ 5943600 h 102"/>
                <a:gd name="T4" fmla="*/ 5943600 w 102"/>
                <a:gd name="T5" fmla="*/ 10954871 h 102"/>
                <a:gd name="T6" fmla="*/ 932330 w 102"/>
                <a:gd name="T7" fmla="*/ 5943600 h 102"/>
                <a:gd name="T8" fmla="*/ 5943600 w 102"/>
                <a:gd name="T9" fmla="*/ 932330 h 102"/>
                <a:gd name="T10" fmla="*/ 5943600 w 102"/>
                <a:gd name="T11" fmla="*/ 0 h 102"/>
                <a:gd name="T12" fmla="*/ 0 w 102"/>
                <a:gd name="T13" fmla="*/ 5943600 h 102"/>
                <a:gd name="T14" fmla="*/ 5943600 w 102"/>
                <a:gd name="T15" fmla="*/ 11887200 h 102"/>
                <a:gd name="T16" fmla="*/ 11887200 w 102"/>
                <a:gd name="T17" fmla="*/ 5943600 h 102"/>
                <a:gd name="T18" fmla="*/ 5943600 w 102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2"/>
                <a:gd name="T31" fmla="*/ 0 h 102"/>
                <a:gd name="T32" fmla="*/ 102 w 102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2" h="102">
                  <a:moveTo>
                    <a:pt x="51" y="8"/>
                  </a:moveTo>
                  <a:cubicBezTo>
                    <a:pt x="75" y="8"/>
                    <a:pt x="94" y="27"/>
                    <a:pt x="94" y="51"/>
                  </a:cubicBezTo>
                  <a:cubicBezTo>
                    <a:pt x="94" y="75"/>
                    <a:pt x="75" y="94"/>
                    <a:pt x="51" y="94"/>
                  </a:cubicBezTo>
                  <a:cubicBezTo>
                    <a:pt x="27" y="94"/>
                    <a:pt x="8" y="75"/>
                    <a:pt x="8" y="51"/>
                  </a:cubicBezTo>
                  <a:cubicBezTo>
                    <a:pt x="8" y="27"/>
                    <a:pt x="27" y="8"/>
                    <a:pt x="51" y="8"/>
                  </a:cubicBezTo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2"/>
                    <a:pt x="51" y="102"/>
                  </a:cubicBezTo>
                  <a:cubicBezTo>
                    <a:pt x="79" y="102"/>
                    <a:pt x="102" y="79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Oval 1803"/>
            <p:cNvSpPr>
              <a:spLocks noChangeArrowheads="1"/>
            </p:cNvSpPr>
            <p:nvPr/>
          </p:nvSpPr>
          <p:spPr bwMode="auto">
            <a:xfrm>
              <a:off x="4248506" y="3375014"/>
              <a:ext cx="58271" cy="5827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sz="1900" b="1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316237" y="2004725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第一步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415584" y="2011558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第二步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381397" y="2012184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第三步</a:t>
            </a:r>
          </a:p>
        </p:txBody>
      </p:sp>
      <p:sp>
        <p:nvSpPr>
          <p:cNvPr id="15" name="Freeform 829"/>
          <p:cNvSpPr/>
          <p:nvPr/>
        </p:nvSpPr>
        <p:spPr bwMode="auto">
          <a:xfrm>
            <a:off x="2418673" y="2452685"/>
            <a:ext cx="357978" cy="331520"/>
          </a:xfrm>
          <a:custGeom>
            <a:avLst/>
            <a:gdLst/>
            <a:ahLst/>
            <a:cxnLst>
              <a:cxn ang="0">
                <a:pos x="76" y="123"/>
              </a:cxn>
              <a:cxn ang="0">
                <a:pos x="76" y="123"/>
              </a:cxn>
              <a:cxn ang="0">
                <a:pos x="71" y="123"/>
              </a:cxn>
              <a:cxn ang="0">
                <a:pos x="66" y="122"/>
              </a:cxn>
              <a:cxn ang="0">
                <a:pos x="64" y="121"/>
              </a:cxn>
              <a:cxn ang="0">
                <a:pos x="64" y="121"/>
              </a:cxn>
              <a:cxn ang="0">
                <a:pos x="57" y="121"/>
              </a:cxn>
              <a:cxn ang="0">
                <a:pos x="57" y="121"/>
              </a:cxn>
              <a:cxn ang="0">
                <a:pos x="55" y="121"/>
              </a:cxn>
              <a:cxn ang="0">
                <a:pos x="55" y="121"/>
              </a:cxn>
              <a:cxn ang="0">
                <a:pos x="45" y="119"/>
              </a:cxn>
              <a:cxn ang="0">
                <a:pos x="36" y="115"/>
              </a:cxn>
              <a:cxn ang="0">
                <a:pos x="27" y="110"/>
              </a:cxn>
              <a:cxn ang="0">
                <a:pos x="19" y="104"/>
              </a:cxn>
              <a:cxn ang="0">
                <a:pos x="13" y="98"/>
              </a:cxn>
              <a:cxn ang="0">
                <a:pos x="8" y="89"/>
              </a:cxn>
              <a:cxn ang="0">
                <a:pos x="4" y="81"/>
              </a:cxn>
              <a:cxn ang="0">
                <a:pos x="1" y="73"/>
              </a:cxn>
              <a:cxn ang="0">
                <a:pos x="1" y="73"/>
              </a:cxn>
              <a:cxn ang="0">
                <a:pos x="0" y="63"/>
              </a:cxn>
              <a:cxn ang="0">
                <a:pos x="1" y="53"/>
              </a:cxn>
              <a:cxn ang="0">
                <a:pos x="2" y="44"/>
              </a:cxn>
              <a:cxn ang="0">
                <a:pos x="5" y="36"/>
              </a:cxn>
              <a:cxn ang="0">
                <a:pos x="9" y="27"/>
              </a:cxn>
              <a:cxn ang="0">
                <a:pos x="13" y="20"/>
              </a:cxn>
              <a:cxn ang="0">
                <a:pos x="19" y="14"/>
              </a:cxn>
              <a:cxn ang="0">
                <a:pos x="27" y="8"/>
              </a:cxn>
              <a:cxn ang="0">
                <a:pos x="27" y="8"/>
              </a:cxn>
              <a:cxn ang="0">
                <a:pos x="33" y="5"/>
              </a:cxn>
              <a:cxn ang="0">
                <a:pos x="40" y="2"/>
              </a:cxn>
              <a:cxn ang="0">
                <a:pos x="47" y="1"/>
              </a:cxn>
              <a:cxn ang="0">
                <a:pos x="56" y="0"/>
              </a:cxn>
              <a:cxn ang="0">
                <a:pos x="56" y="0"/>
              </a:cxn>
              <a:cxn ang="0">
                <a:pos x="64" y="1"/>
              </a:cxn>
              <a:cxn ang="0">
                <a:pos x="72" y="3"/>
              </a:cxn>
              <a:cxn ang="0">
                <a:pos x="80" y="6"/>
              </a:cxn>
              <a:cxn ang="0">
                <a:pos x="89" y="9"/>
              </a:cxn>
              <a:cxn ang="0">
                <a:pos x="89" y="9"/>
              </a:cxn>
              <a:cxn ang="0">
                <a:pos x="99" y="15"/>
              </a:cxn>
              <a:cxn ang="0">
                <a:pos x="108" y="22"/>
              </a:cxn>
              <a:cxn ang="0">
                <a:pos x="118" y="31"/>
              </a:cxn>
              <a:cxn ang="0">
                <a:pos x="125" y="40"/>
              </a:cxn>
              <a:cxn ang="0">
                <a:pos x="130" y="49"/>
              </a:cxn>
              <a:cxn ang="0">
                <a:pos x="132" y="54"/>
              </a:cxn>
              <a:cxn ang="0">
                <a:pos x="134" y="59"/>
              </a:cxn>
              <a:cxn ang="0">
                <a:pos x="134" y="65"/>
              </a:cxn>
              <a:cxn ang="0">
                <a:pos x="134" y="70"/>
              </a:cxn>
              <a:cxn ang="0">
                <a:pos x="134" y="75"/>
              </a:cxn>
              <a:cxn ang="0">
                <a:pos x="132" y="80"/>
              </a:cxn>
              <a:cxn ang="0">
                <a:pos x="132" y="80"/>
              </a:cxn>
              <a:cxn ang="0">
                <a:pos x="128" y="88"/>
              </a:cxn>
              <a:cxn ang="0">
                <a:pos x="123" y="96"/>
              </a:cxn>
              <a:cxn ang="0">
                <a:pos x="116" y="103"/>
              </a:cxn>
              <a:cxn ang="0">
                <a:pos x="109" y="110"/>
              </a:cxn>
              <a:cxn ang="0">
                <a:pos x="101" y="115"/>
              </a:cxn>
              <a:cxn ang="0">
                <a:pos x="93" y="120"/>
              </a:cxn>
              <a:cxn ang="0">
                <a:pos x="84" y="122"/>
              </a:cxn>
              <a:cxn ang="0">
                <a:pos x="76" y="123"/>
              </a:cxn>
              <a:cxn ang="0">
                <a:pos x="76" y="123"/>
              </a:cxn>
            </a:cxnLst>
            <a:rect l="0" t="0" r="r" b="b"/>
            <a:pathLst>
              <a:path w="134" h="123">
                <a:moveTo>
                  <a:pt x="76" y="123"/>
                </a:moveTo>
                <a:lnTo>
                  <a:pt x="76" y="123"/>
                </a:lnTo>
                <a:lnTo>
                  <a:pt x="71" y="123"/>
                </a:lnTo>
                <a:lnTo>
                  <a:pt x="66" y="122"/>
                </a:lnTo>
                <a:lnTo>
                  <a:pt x="64" y="121"/>
                </a:lnTo>
                <a:lnTo>
                  <a:pt x="64" y="121"/>
                </a:lnTo>
                <a:lnTo>
                  <a:pt x="57" y="121"/>
                </a:lnTo>
                <a:lnTo>
                  <a:pt x="57" y="121"/>
                </a:lnTo>
                <a:lnTo>
                  <a:pt x="55" y="121"/>
                </a:lnTo>
                <a:lnTo>
                  <a:pt x="55" y="121"/>
                </a:lnTo>
                <a:lnTo>
                  <a:pt x="45" y="119"/>
                </a:lnTo>
                <a:lnTo>
                  <a:pt x="36" y="115"/>
                </a:lnTo>
                <a:lnTo>
                  <a:pt x="27" y="110"/>
                </a:lnTo>
                <a:lnTo>
                  <a:pt x="19" y="104"/>
                </a:lnTo>
                <a:lnTo>
                  <a:pt x="13" y="98"/>
                </a:lnTo>
                <a:lnTo>
                  <a:pt x="8" y="89"/>
                </a:lnTo>
                <a:lnTo>
                  <a:pt x="4" y="81"/>
                </a:lnTo>
                <a:lnTo>
                  <a:pt x="1" y="73"/>
                </a:lnTo>
                <a:lnTo>
                  <a:pt x="1" y="73"/>
                </a:lnTo>
                <a:lnTo>
                  <a:pt x="0" y="63"/>
                </a:lnTo>
                <a:lnTo>
                  <a:pt x="1" y="53"/>
                </a:lnTo>
                <a:lnTo>
                  <a:pt x="2" y="44"/>
                </a:lnTo>
                <a:lnTo>
                  <a:pt x="5" y="36"/>
                </a:lnTo>
                <a:lnTo>
                  <a:pt x="9" y="27"/>
                </a:lnTo>
                <a:lnTo>
                  <a:pt x="13" y="20"/>
                </a:lnTo>
                <a:lnTo>
                  <a:pt x="19" y="14"/>
                </a:lnTo>
                <a:lnTo>
                  <a:pt x="27" y="8"/>
                </a:lnTo>
                <a:lnTo>
                  <a:pt x="27" y="8"/>
                </a:lnTo>
                <a:lnTo>
                  <a:pt x="33" y="5"/>
                </a:lnTo>
                <a:lnTo>
                  <a:pt x="40" y="2"/>
                </a:lnTo>
                <a:lnTo>
                  <a:pt x="47" y="1"/>
                </a:lnTo>
                <a:lnTo>
                  <a:pt x="56" y="0"/>
                </a:lnTo>
                <a:lnTo>
                  <a:pt x="56" y="0"/>
                </a:lnTo>
                <a:lnTo>
                  <a:pt x="64" y="1"/>
                </a:lnTo>
                <a:lnTo>
                  <a:pt x="72" y="3"/>
                </a:lnTo>
                <a:lnTo>
                  <a:pt x="80" y="6"/>
                </a:lnTo>
                <a:lnTo>
                  <a:pt x="89" y="9"/>
                </a:lnTo>
                <a:lnTo>
                  <a:pt x="89" y="9"/>
                </a:lnTo>
                <a:lnTo>
                  <a:pt x="99" y="15"/>
                </a:lnTo>
                <a:lnTo>
                  <a:pt x="108" y="22"/>
                </a:lnTo>
                <a:lnTo>
                  <a:pt x="118" y="31"/>
                </a:lnTo>
                <a:lnTo>
                  <a:pt x="125" y="40"/>
                </a:lnTo>
                <a:lnTo>
                  <a:pt x="130" y="49"/>
                </a:lnTo>
                <a:lnTo>
                  <a:pt x="132" y="54"/>
                </a:lnTo>
                <a:lnTo>
                  <a:pt x="134" y="59"/>
                </a:lnTo>
                <a:lnTo>
                  <a:pt x="134" y="65"/>
                </a:lnTo>
                <a:lnTo>
                  <a:pt x="134" y="70"/>
                </a:lnTo>
                <a:lnTo>
                  <a:pt x="134" y="75"/>
                </a:lnTo>
                <a:lnTo>
                  <a:pt x="132" y="80"/>
                </a:lnTo>
                <a:lnTo>
                  <a:pt x="132" y="80"/>
                </a:lnTo>
                <a:lnTo>
                  <a:pt x="128" y="88"/>
                </a:lnTo>
                <a:lnTo>
                  <a:pt x="123" y="96"/>
                </a:lnTo>
                <a:lnTo>
                  <a:pt x="116" y="103"/>
                </a:lnTo>
                <a:lnTo>
                  <a:pt x="109" y="110"/>
                </a:lnTo>
                <a:lnTo>
                  <a:pt x="101" y="115"/>
                </a:lnTo>
                <a:lnTo>
                  <a:pt x="93" y="120"/>
                </a:lnTo>
                <a:lnTo>
                  <a:pt x="84" y="122"/>
                </a:lnTo>
                <a:lnTo>
                  <a:pt x="76" y="123"/>
                </a:lnTo>
                <a:lnTo>
                  <a:pt x="76" y="123"/>
                </a:lnTo>
                <a:close/>
              </a:path>
            </a:pathLst>
          </a:custGeom>
          <a:solidFill>
            <a:srgbClr val="262626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6" name="Freeform 830"/>
          <p:cNvSpPr/>
          <p:nvPr/>
        </p:nvSpPr>
        <p:spPr bwMode="auto">
          <a:xfrm>
            <a:off x="4538286" y="2472900"/>
            <a:ext cx="318200" cy="291089"/>
          </a:xfrm>
          <a:custGeom>
            <a:avLst/>
            <a:gdLst/>
            <a:ahLst/>
            <a:cxnLst>
              <a:cxn ang="0">
                <a:pos x="66" y="110"/>
              </a:cxn>
              <a:cxn ang="0">
                <a:pos x="46" y="106"/>
              </a:cxn>
              <a:cxn ang="0">
                <a:pos x="44" y="106"/>
              </a:cxn>
              <a:cxn ang="0">
                <a:pos x="42" y="106"/>
              </a:cxn>
              <a:cxn ang="0">
                <a:pos x="38" y="106"/>
              </a:cxn>
              <a:cxn ang="0">
                <a:pos x="33" y="104"/>
              </a:cxn>
              <a:cxn ang="0">
                <a:pos x="29" y="100"/>
              </a:cxn>
              <a:cxn ang="0">
                <a:pos x="28" y="99"/>
              </a:cxn>
              <a:cxn ang="0">
                <a:pos x="11" y="83"/>
              </a:cxn>
              <a:cxn ang="0">
                <a:pos x="1" y="62"/>
              </a:cxn>
              <a:cxn ang="0">
                <a:pos x="0" y="52"/>
              </a:cxn>
              <a:cxn ang="0">
                <a:pos x="3" y="33"/>
              </a:cxn>
              <a:cxn ang="0">
                <a:pos x="7" y="26"/>
              </a:cxn>
              <a:cxn ang="0">
                <a:pos x="15" y="18"/>
              </a:cxn>
              <a:cxn ang="0">
                <a:pos x="35" y="5"/>
              </a:cxn>
              <a:cxn ang="0">
                <a:pos x="49" y="1"/>
              </a:cxn>
              <a:cxn ang="0">
                <a:pos x="58" y="0"/>
              </a:cxn>
              <a:cxn ang="0">
                <a:pos x="61" y="0"/>
              </a:cxn>
              <a:cxn ang="0">
                <a:pos x="63" y="0"/>
              </a:cxn>
              <a:cxn ang="0">
                <a:pos x="80" y="1"/>
              </a:cxn>
              <a:cxn ang="0">
                <a:pos x="89" y="4"/>
              </a:cxn>
              <a:cxn ang="0">
                <a:pos x="102" y="11"/>
              </a:cxn>
              <a:cxn ang="0">
                <a:pos x="112" y="21"/>
              </a:cxn>
              <a:cxn ang="0">
                <a:pos x="119" y="35"/>
              </a:cxn>
              <a:cxn ang="0">
                <a:pos x="120" y="43"/>
              </a:cxn>
              <a:cxn ang="0">
                <a:pos x="120" y="60"/>
              </a:cxn>
              <a:cxn ang="0">
                <a:pos x="116" y="76"/>
              </a:cxn>
              <a:cxn ang="0">
                <a:pos x="109" y="91"/>
              </a:cxn>
              <a:cxn ang="0">
                <a:pos x="99" y="100"/>
              </a:cxn>
              <a:cxn ang="0">
                <a:pos x="99" y="103"/>
              </a:cxn>
              <a:cxn ang="0">
                <a:pos x="93" y="105"/>
              </a:cxn>
              <a:cxn ang="0">
                <a:pos x="85" y="109"/>
              </a:cxn>
              <a:cxn ang="0">
                <a:pos x="76" y="109"/>
              </a:cxn>
              <a:cxn ang="0">
                <a:pos x="66" y="110"/>
              </a:cxn>
            </a:cxnLst>
            <a:rect l="0" t="0" r="r" b="b"/>
            <a:pathLst>
              <a:path w="121" h="110">
                <a:moveTo>
                  <a:pt x="66" y="110"/>
                </a:moveTo>
                <a:lnTo>
                  <a:pt x="66" y="110"/>
                </a:lnTo>
                <a:lnTo>
                  <a:pt x="56" y="109"/>
                </a:lnTo>
                <a:lnTo>
                  <a:pt x="46" y="106"/>
                </a:lnTo>
                <a:lnTo>
                  <a:pt x="46" y="106"/>
                </a:lnTo>
                <a:lnTo>
                  <a:pt x="44" y="106"/>
                </a:lnTo>
                <a:lnTo>
                  <a:pt x="42" y="106"/>
                </a:lnTo>
                <a:lnTo>
                  <a:pt x="42" y="106"/>
                </a:lnTo>
                <a:lnTo>
                  <a:pt x="38" y="106"/>
                </a:lnTo>
                <a:lnTo>
                  <a:pt x="38" y="106"/>
                </a:lnTo>
                <a:lnTo>
                  <a:pt x="36" y="105"/>
                </a:lnTo>
                <a:lnTo>
                  <a:pt x="33" y="104"/>
                </a:lnTo>
                <a:lnTo>
                  <a:pt x="29" y="100"/>
                </a:lnTo>
                <a:lnTo>
                  <a:pt x="29" y="100"/>
                </a:lnTo>
                <a:lnTo>
                  <a:pt x="28" y="99"/>
                </a:lnTo>
                <a:lnTo>
                  <a:pt x="28" y="99"/>
                </a:lnTo>
                <a:lnTo>
                  <a:pt x="18" y="92"/>
                </a:lnTo>
                <a:lnTo>
                  <a:pt x="11" y="83"/>
                </a:lnTo>
                <a:lnTo>
                  <a:pt x="4" y="73"/>
                </a:lnTo>
                <a:lnTo>
                  <a:pt x="1" y="62"/>
                </a:lnTo>
                <a:lnTo>
                  <a:pt x="1" y="62"/>
                </a:lnTo>
                <a:lnTo>
                  <a:pt x="0" y="52"/>
                </a:lnTo>
                <a:lnTo>
                  <a:pt x="0" y="42"/>
                </a:lnTo>
                <a:lnTo>
                  <a:pt x="3" y="33"/>
                </a:lnTo>
                <a:lnTo>
                  <a:pt x="7" y="26"/>
                </a:lnTo>
                <a:lnTo>
                  <a:pt x="7" y="26"/>
                </a:lnTo>
                <a:lnTo>
                  <a:pt x="11" y="21"/>
                </a:lnTo>
                <a:lnTo>
                  <a:pt x="15" y="18"/>
                </a:lnTo>
                <a:lnTo>
                  <a:pt x="24" y="10"/>
                </a:lnTo>
                <a:lnTo>
                  <a:pt x="35" y="5"/>
                </a:lnTo>
                <a:lnTo>
                  <a:pt x="49" y="1"/>
                </a:lnTo>
                <a:lnTo>
                  <a:pt x="49" y="1"/>
                </a:lnTo>
                <a:lnTo>
                  <a:pt x="54" y="0"/>
                </a:lnTo>
                <a:lnTo>
                  <a:pt x="58" y="0"/>
                </a:lnTo>
                <a:lnTo>
                  <a:pt x="58" y="0"/>
                </a:lnTo>
                <a:lnTo>
                  <a:pt x="61" y="0"/>
                </a:lnTo>
                <a:lnTo>
                  <a:pt x="63" y="0"/>
                </a:lnTo>
                <a:lnTo>
                  <a:pt x="63" y="0"/>
                </a:lnTo>
                <a:lnTo>
                  <a:pt x="71" y="0"/>
                </a:lnTo>
                <a:lnTo>
                  <a:pt x="80" y="1"/>
                </a:lnTo>
                <a:lnTo>
                  <a:pt x="80" y="1"/>
                </a:lnTo>
                <a:lnTo>
                  <a:pt x="89" y="4"/>
                </a:lnTo>
                <a:lnTo>
                  <a:pt x="96" y="7"/>
                </a:lnTo>
                <a:lnTo>
                  <a:pt x="102" y="11"/>
                </a:lnTo>
                <a:lnTo>
                  <a:pt x="108" y="16"/>
                </a:lnTo>
                <a:lnTo>
                  <a:pt x="112" y="21"/>
                </a:lnTo>
                <a:lnTo>
                  <a:pt x="115" y="25"/>
                </a:lnTo>
                <a:lnTo>
                  <a:pt x="119" y="35"/>
                </a:lnTo>
                <a:lnTo>
                  <a:pt x="119" y="35"/>
                </a:lnTo>
                <a:lnTo>
                  <a:pt x="120" y="43"/>
                </a:lnTo>
                <a:lnTo>
                  <a:pt x="121" y="52"/>
                </a:lnTo>
                <a:lnTo>
                  <a:pt x="120" y="60"/>
                </a:lnTo>
                <a:lnTo>
                  <a:pt x="119" y="68"/>
                </a:lnTo>
                <a:lnTo>
                  <a:pt x="116" y="76"/>
                </a:lnTo>
                <a:lnTo>
                  <a:pt x="113" y="84"/>
                </a:lnTo>
                <a:lnTo>
                  <a:pt x="109" y="91"/>
                </a:lnTo>
                <a:lnTo>
                  <a:pt x="104" y="97"/>
                </a:lnTo>
                <a:lnTo>
                  <a:pt x="99" y="100"/>
                </a:lnTo>
                <a:lnTo>
                  <a:pt x="99" y="103"/>
                </a:lnTo>
                <a:lnTo>
                  <a:pt x="99" y="103"/>
                </a:lnTo>
                <a:lnTo>
                  <a:pt x="97" y="103"/>
                </a:lnTo>
                <a:lnTo>
                  <a:pt x="93" y="105"/>
                </a:lnTo>
                <a:lnTo>
                  <a:pt x="93" y="105"/>
                </a:lnTo>
                <a:lnTo>
                  <a:pt x="85" y="109"/>
                </a:lnTo>
                <a:lnTo>
                  <a:pt x="77" y="109"/>
                </a:lnTo>
                <a:lnTo>
                  <a:pt x="76" y="109"/>
                </a:lnTo>
                <a:lnTo>
                  <a:pt x="76" y="109"/>
                </a:lnTo>
                <a:lnTo>
                  <a:pt x="66" y="110"/>
                </a:lnTo>
                <a:lnTo>
                  <a:pt x="66" y="110"/>
                </a:lnTo>
                <a:close/>
              </a:path>
            </a:pathLst>
          </a:custGeom>
          <a:solidFill>
            <a:srgbClr val="262626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7" name="Freeform 831"/>
          <p:cNvSpPr/>
          <p:nvPr/>
        </p:nvSpPr>
        <p:spPr bwMode="auto">
          <a:xfrm>
            <a:off x="6480234" y="2471916"/>
            <a:ext cx="365930" cy="347691"/>
          </a:xfrm>
          <a:custGeom>
            <a:avLst/>
            <a:gdLst/>
            <a:ahLst/>
            <a:cxnLst>
              <a:cxn ang="0">
                <a:pos x="62" y="128"/>
              </a:cxn>
              <a:cxn ang="0">
                <a:pos x="46" y="124"/>
              </a:cxn>
              <a:cxn ang="0">
                <a:pos x="42" y="122"/>
              </a:cxn>
              <a:cxn ang="0">
                <a:pos x="30" y="109"/>
              </a:cxn>
              <a:cxn ang="0">
                <a:pos x="18" y="85"/>
              </a:cxn>
              <a:cxn ang="0">
                <a:pos x="15" y="79"/>
              </a:cxn>
              <a:cxn ang="0">
                <a:pos x="11" y="75"/>
              </a:cxn>
              <a:cxn ang="0">
                <a:pos x="4" y="64"/>
              </a:cxn>
              <a:cxn ang="0">
                <a:pos x="0" y="51"/>
              </a:cxn>
              <a:cxn ang="0">
                <a:pos x="3" y="39"/>
              </a:cxn>
              <a:cxn ang="0">
                <a:pos x="6" y="34"/>
              </a:cxn>
              <a:cxn ang="0">
                <a:pos x="18" y="20"/>
              </a:cxn>
              <a:cxn ang="0">
                <a:pos x="35" y="10"/>
              </a:cxn>
              <a:cxn ang="0">
                <a:pos x="53" y="3"/>
              </a:cxn>
              <a:cxn ang="0">
                <a:pos x="72" y="0"/>
              </a:cxn>
              <a:cxn ang="0">
                <a:pos x="80" y="1"/>
              </a:cxn>
              <a:cxn ang="0">
                <a:pos x="94" y="6"/>
              </a:cxn>
              <a:cxn ang="0">
                <a:pos x="102" y="13"/>
              </a:cxn>
              <a:cxn ang="0">
                <a:pos x="105" y="14"/>
              </a:cxn>
              <a:cxn ang="0">
                <a:pos x="114" y="18"/>
              </a:cxn>
              <a:cxn ang="0">
                <a:pos x="122" y="26"/>
              </a:cxn>
              <a:cxn ang="0">
                <a:pos x="135" y="45"/>
              </a:cxn>
              <a:cxn ang="0">
                <a:pos x="138" y="56"/>
              </a:cxn>
              <a:cxn ang="0">
                <a:pos x="139" y="70"/>
              </a:cxn>
              <a:cxn ang="0">
                <a:pos x="136" y="81"/>
              </a:cxn>
              <a:cxn ang="0">
                <a:pos x="134" y="86"/>
              </a:cxn>
              <a:cxn ang="0">
                <a:pos x="120" y="98"/>
              </a:cxn>
              <a:cxn ang="0">
                <a:pos x="104" y="104"/>
              </a:cxn>
              <a:cxn ang="0">
                <a:pos x="96" y="109"/>
              </a:cxn>
              <a:cxn ang="0">
                <a:pos x="90" y="116"/>
              </a:cxn>
              <a:cxn ang="0">
                <a:pos x="84" y="121"/>
              </a:cxn>
              <a:cxn ang="0">
                <a:pos x="70" y="128"/>
              </a:cxn>
              <a:cxn ang="0">
                <a:pos x="62" y="128"/>
              </a:cxn>
            </a:cxnLst>
            <a:rect l="0" t="0" r="r" b="b"/>
            <a:pathLst>
              <a:path w="139" h="128">
                <a:moveTo>
                  <a:pt x="62" y="128"/>
                </a:moveTo>
                <a:lnTo>
                  <a:pt x="62" y="128"/>
                </a:lnTo>
                <a:lnTo>
                  <a:pt x="54" y="127"/>
                </a:lnTo>
                <a:lnTo>
                  <a:pt x="46" y="124"/>
                </a:lnTo>
                <a:lnTo>
                  <a:pt x="46" y="124"/>
                </a:lnTo>
                <a:lnTo>
                  <a:pt x="42" y="122"/>
                </a:lnTo>
                <a:lnTo>
                  <a:pt x="38" y="118"/>
                </a:lnTo>
                <a:lnTo>
                  <a:pt x="30" y="109"/>
                </a:lnTo>
                <a:lnTo>
                  <a:pt x="24" y="98"/>
                </a:lnTo>
                <a:lnTo>
                  <a:pt x="18" y="85"/>
                </a:lnTo>
                <a:lnTo>
                  <a:pt x="17" y="81"/>
                </a:lnTo>
                <a:lnTo>
                  <a:pt x="15" y="79"/>
                </a:lnTo>
                <a:lnTo>
                  <a:pt x="15" y="79"/>
                </a:lnTo>
                <a:lnTo>
                  <a:pt x="11" y="75"/>
                </a:lnTo>
                <a:lnTo>
                  <a:pt x="7" y="70"/>
                </a:lnTo>
                <a:lnTo>
                  <a:pt x="4" y="64"/>
                </a:lnTo>
                <a:lnTo>
                  <a:pt x="2" y="58"/>
                </a:lnTo>
                <a:lnTo>
                  <a:pt x="0" y="51"/>
                </a:lnTo>
                <a:lnTo>
                  <a:pt x="0" y="45"/>
                </a:lnTo>
                <a:lnTo>
                  <a:pt x="3" y="39"/>
                </a:lnTo>
                <a:lnTo>
                  <a:pt x="6" y="34"/>
                </a:lnTo>
                <a:lnTo>
                  <a:pt x="6" y="34"/>
                </a:lnTo>
                <a:lnTo>
                  <a:pt x="11" y="27"/>
                </a:lnTo>
                <a:lnTo>
                  <a:pt x="18" y="20"/>
                </a:lnTo>
                <a:lnTo>
                  <a:pt x="26" y="15"/>
                </a:lnTo>
                <a:lnTo>
                  <a:pt x="35" y="10"/>
                </a:lnTo>
                <a:lnTo>
                  <a:pt x="44" y="6"/>
                </a:lnTo>
                <a:lnTo>
                  <a:pt x="53" y="3"/>
                </a:lnTo>
                <a:lnTo>
                  <a:pt x="62" y="1"/>
                </a:lnTo>
                <a:lnTo>
                  <a:pt x="72" y="0"/>
                </a:lnTo>
                <a:lnTo>
                  <a:pt x="72" y="0"/>
                </a:lnTo>
                <a:lnTo>
                  <a:pt x="80" y="1"/>
                </a:lnTo>
                <a:lnTo>
                  <a:pt x="87" y="3"/>
                </a:lnTo>
                <a:lnTo>
                  <a:pt x="94" y="6"/>
                </a:lnTo>
                <a:lnTo>
                  <a:pt x="100" y="11"/>
                </a:lnTo>
                <a:lnTo>
                  <a:pt x="102" y="13"/>
                </a:lnTo>
                <a:lnTo>
                  <a:pt x="105" y="14"/>
                </a:lnTo>
                <a:lnTo>
                  <a:pt x="105" y="14"/>
                </a:lnTo>
                <a:lnTo>
                  <a:pt x="114" y="18"/>
                </a:lnTo>
                <a:lnTo>
                  <a:pt x="114" y="18"/>
                </a:lnTo>
                <a:lnTo>
                  <a:pt x="118" y="22"/>
                </a:lnTo>
                <a:lnTo>
                  <a:pt x="122" y="26"/>
                </a:lnTo>
                <a:lnTo>
                  <a:pt x="130" y="35"/>
                </a:lnTo>
                <a:lnTo>
                  <a:pt x="135" y="45"/>
                </a:lnTo>
                <a:lnTo>
                  <a:pt x="138" y="56"/>
                </a:lnTo>
                <a:lnTo>
                  <a:pt x="138" y="56"/>
                </a:lnTo>
                <a:lnTo>
                  <a:pt x="139" y="63"/>
                </a:lnTo>
                <a:lnTo>
                  <a:pt x="139" y="70"/>
                </a:lnTo>
                <a:lnTo>
                  <a:pt x="137" y="78"/>
                </a:lnTo>
                <a:lnTo>
                  <a:pt x="136" y="81"/>
                </a:lnTo>
                <a:lnTo>
                  <a:pt x="134" y="86"/>
                </a:lnTo>
                <a:lnTo>
                  <a:pt x="134" y="86"/>
                </a:lnTo>
                <a:lnTo>
                  <a:pt x="128" y="92"/>
                </a:lnTo>
                <a:lnTo>
                  <a:pt x="120" y="98"/>
                </a:lnTo>
                <a:lnTo>
                  <a:pt x="113" y="101"/>
                </a:lnTo>
                <a:lnTo>
                  <a:pt x="104" y="104"/>
                </a:lnTo>
                <a:lnTo>
                  <a:pt x="99" y="105"/>
                </a:lnTo>
                <a:lnTo>
                  <a:pt x="96" y="109"/>
                </a:lnTo>
                <a:lnTo>
                  <a:pt x="96" y="109"/>
                </a:lnTo>
                <a:lnTo>
                  <a:pt x="90" y="116"/>
                </a:lnTo>
                <a:lnTo>
                  <a:pt x="90" y="116"/>
                </a:lnTo>
                <a:lnTo>
                  <a:pt x="84" y="121"/>
                </a:lnTo>
                <a:lnTo>
                  <a:pt x="78" y="125"/>
                </a:lnTo>
                <a:lnTo>
                  <a:pt x="70" y="128"/>
                </a:lnTo>
                <a:lnTo>
                  <a:pt x="62" y="128"/>
                </a:lnTo>
                <a:lnTo>
                  <a:pt x="62" y="128"/>
                </a:lnTo>
                <a:close/>
              </a:path>
            </a:pathLst>
          </a:custGeom>
          <a:solidFill>
            <a:srgbClr val="262626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8" name="文本框 17"/>
          <p:cNvSpPr txBox="1"/>
          <p:nvPr/>
        </p:nvSpPr>
        <p:spPr>
          <a:xfrm>
            <a:off x="1571430" y="3133628"/>
            <a:ext cx="1963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663646" y="3133628"/>
            <a:ext cx="1963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864242" y="3139645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4"/>
          <p:cNvSpPr>
            <a:spLocks noEditPoints="1"/>
          </p:cNvSpPr>
          <p:nvPr/>
        </p:nvSpPr>
        <p:spPr bwMode="auto">
          <a:xfrm>
            <a:off x="314739" y="207304"/>
            <a:ext cx="391317" cy="226566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矩形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24112" y="-3815"/>
            <a:ext cx="4060859" cy="64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章节</a:t>
            </a:r>
            <a:r>
              <a:rPr lang="en-US" altLang="zh-CN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4    </a:t>
            </a:r>
            <a:r>
              <a:rPr lang="zh-CN" altLang="en-US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改进对策以及建议</a:t>
            </a:r>
            <a:endParaRPr lang="en-US" altLang="zh-CN" sz="1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109307" y="1592654"/>
            <a:ext cx="6781791" cy="1604491"/>
            <a:chOff x="1832966" y="1921790"/>
            <a:chExt cx="8548728" cy="2022527"/>
          </a:xfrm>
        </p:grpSpPr>
        <p:grpSp>
          <p:nvGrpSpPr>
            <p:cNvPr id="4" name="组合 3"/>
            <p:cNvGrpSpPr/>
            <p:nvPr/>
          </p:nvGrpSpPr>
          <p:grpSpPr>
            <a:xfrm flipV="1">
              <a:off x="7819894" y="3062052"/>
              <a:ext cx="0" cy="0"/>
              <a:chOff x="5456237" y="4468813"/>
              <a:chExt cx="0" cy="0"/>
            </a:xfrm>
            <a:solidFill>
              <a:srgbClr val="A6A6A6"/>
            </a:solidFill>
          </p:grpSpPr>
          <p:sp>
            <p:nvSpPr>
              <p:cNvPr id="6" name="Line 3580"/>
              <p:cNvSpPr>
                <a:spLocks noChangeShapeType="1"/>
              </p:cNvSpPr>
              <p:nvPr/>
            </p:nvSpPr>
            <p:spPr bwMode="auto">
              <a:xfrm>
                <a:off x="5456237" y="446881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Line 3581"/>
              <p:cNvSpPr>
                <a:spLocks noChangeShapeType="1"/>
              </p:cNvSpPr>
              <p:nvPr/>
            </p:nvSpPr>
            <p:spPr bwMode="auto">
              <a:xfrm>
                <a:off x="5456237" y="446881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6" name="Freeform 7"/>
            <p:cNvSpPr>
              <a:spLocks noEditPoints="1"/>
            </p:cNvSpPr>
            <p:nvPr/>
          </p:nvSpPr>
          <p:spPr bwMode="auto">
            <a:xfrm flipH="1" flipV="1">
              <a:off x="1832966" y="1945037"/>
              <a:ext cx="2281403" cy="1999280"/>
            </a:xfrm>
            <a:custGeom>
              <a:avLst/>
              <a:gdLst>
                <a:gd name="T0" fmla="*/ 24 w 653"/>
                <a:gd name="T1" fmla="*/ 574 h 645"/>
                <a:gd name="T2" fmla="*/ 96 w 653"/>
                <a:gd name="T3" fmla="*/ 613 h 645"/>
                <a:gd name="T4" fmla="*/ 565 w 653"/>
                <a:gd name="T5" fmla="*/ 628 h 645"/>
                <a:gd name="T6" fmla="*/ 623 w 653"/>
                <a:gd name="T7" fmla="*/ 584 h 645"/>
                <a:gd name="T8" fmla="*/ 620 w 653"/>
                <a:gd name="T9" fmla="*/ 583 h 645"/>
                <a:gd name="T10" fmla="*/ 620 w 653"/>
                <a:gd name="T11" fmla="*/ 583 h 645"/>
                <a:gd name="T12" fmla="*/ 625 w 653"/>
                <a:gd name="T13" fmla="*/ 582 h 645"/>
                <a:gd name="T14" fmla="*/ 643 w 653"/>
                <a:gd name="T15" fmla="*/ 129 h 645"/>
                <a:gd name="T16" fmla="*/ 384 w 653"/>
                <a:gd name="T17" fmla="*/ 3 h 645"/>
                <a:gd name="T18" fmla="*/ 320 w 653"/>
                <a:gd name="T19" fmla="*/ 2 h 645"/>
                <a:gd name="T20" fmla="*/ 12 w 653"/>
                <a:gd name="T21" fmla="*/ 112 h 645"/>
                <a:gd name="T22" fmla="*/ 17 w 653"/>
                <a:gd name="T23" fmla="*/ 556 h 645"/>
                <a:gd name="T24" fmla="*/ 494 w 653"/>
                <a:gd name="T25" fmla="*/ 629 h 645"/>
                <a:gd name="T26" fmla="*/ 613 w 653"/>
                <a:gd name="T27" fmla="*/ 594 h 645"/>
                <a:gd name="T28" fmla="*/ 614 w 653"/>
                <a:gd name="T29" fmla="*/ 593 h 645"/>
                <a:gd name="T30" fmla="*/ 597 w 653"/>
                <a:gd name="T31" fmla="*/ 594 h 645"/>
                <a:gd name="T32" fmla="*/ 597 w 653"/>
                <a:gd name="T33" fmla="*/ 594 h 645"/>
                <a:gd name="T34" fmla="*/ 610 w 653"/>
                <a:gd name="T35" fmla="*/ 573 h 645"/>
                <a:gd name="T36" fmla="*/ 616 w 653"/>
                <a:gd name="T37" fmla="*/ 575 h 645"/>
                <a:gd name="T38" fmla="*/ 633 w 653"/>
                <a:gd name="T39" fmla="*/ 522 h 645"/>
                <a:gd name="T40" fmla="*/ 629 w 653"/>
                <a:gd name="T41" fmla="*/ 103 h 645"/>
                <a:gd name="T42" fmla="*/ 636 w 653"/>
                <a:gd name="T43" fmla="*/ 157 h 645"/>
                <a:gd name="T44" fmla="*/ 626 w 653"/>
                <a:gd name="T45" fmla="*/ 89 h 645"/>
                <a:gd name="T46" fmla="*/ 575 w 653"/>
                <a:gd name="T47" fmla="*/ 29 h 645"/>
                <a:gd name="T48" fmla="*/ 611 w 653"/>
                <a:gd name="T49" fmla="*/ 55 h 645"/>
                <a:gd name="T50" fmla="*/ 608 w 653"/>
                <a:gd name="T51" fmla="*/ 53 h 645"/>
                <a:gd name="T52" fmla="*/ 394 w 653"/>
                <a:gd name="T53" fmla="*/ 12 h 645"/>
                <a:gd name="T54" fmla="*/ 266 w 653"/>
                <a:gd name="T55" fmla="*/ 11 h 645"/>
                <a:gd name="T56" fmla="*/ 237 w 653"/>
                <a:gd name="T57" fmla="*/ 12 h 645"/>
                <a:gd name="T58" fmla="*/ 202 w 653"/>
                <a:gd name="T59" fmla="*/ 13 h 645"/>
                <a:gd name="T60" fmla="*/ 202 w 653"/>
                <a:gd name="T61" fmla="*/ 14 h 645"/>
                <a:gd name="T62" fmla="*/ 11 w 653"/>
                <a:gd name="T63" fmla="*/ 209 h 645"/>
                <a:gd name="T64" fmla="*/ 116 w 653"/>
                <a:gd name="T65" fmla="*/ 19 h 645"/>
                <a:gd name="T66" fmla="*/ 70 w 653"/>
                <a:gd name="T67" fmla="*/ 34 h 645"/>
                <a:gd name="T68" fmla="*/ 49 w 653"/>
                <a:gd name="T69" fmla="*/ 61 h 645"/>
                <a:gd name="T70" fmla="*/ 574 w 653"/>
                <a:gd name="T71" fmla="*/ 43 h 645"/>
                <a:gd name="T72" fmla="*/ 631 w 653"/>
                <a:gd name="T73" fmla="*/ 128 h 645"/>
                <a:gd name="T74" fmla="*/ 640 w 653"/>
                <a:gd name="T75" fmla="*/ 198 h 645"/>
                <a:gd name="T76" fmla="*/ 638 w 653"/>
                <a:gd name="T77" fmla="*/ 398 h 645"/>
                <a:gd name="T78" fmla="*/ 631 w 653"/>
                <a:gd name="T79" fmla="*/ 145 h 645"/>
                <a:gd name="T80" fmla="*/ 628 w 653"/>
                <a:gd name="T81" fmla="*/ 518 h 645"/>
                <a:gd name="T82" fmla="*/ 311 w 653"/>
                <a:gd name="T83" fmla="*/ 625 h 645"/>
                <a:gd name="T84" fmla="*/ 47 w 653"/>
                <a:gd name="T85" fmla="*/ 553 h 645"/>
                <a:gd name="T86" fmla="*/ 26 w 653"/>
                <a:gd name="T87" fmla="*/ 213 h 645"/>
                <a:gd name="T88" fmla="*/ 17 w 653"/>
                <a:gd name="T89" fmla="*/ 259 h 645"/>
                <a:gd name="T90" fmla="*/ 48 w 653"/>
                <a:gd name="T91" fmla="*/ 563 h 645"/>
                <a:gd name="T92" fmla="*/ 22 w 653"/>
                <a:gd name="T93" fmla="*/ 551 h 645"/>
                <a:gd name="T94" fmla="*/ 11 w 653"/>
                <a:gd name="T95" fmla="*/ 209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53" h="645">
                  <a:moveTo>
                    <a:pt x="17" y="556"/>
                  </a:moveTo>
                  <a:cubicBezTo>
                    <a:pt x="19" y="562"/>
                    <a:pt x="20" y="569"/>
                    <a:pt x="24" y="574"/>
                  </a:cubicBezTo>
                  <a:cubicBezTo>
                    <a:pt x="28" y="579"/>
                    <a:pt x="22" y="564"/>
                    <a:pt x="24" y="561"/>
                  </a:cubicBezTo>
                  <a:cubicBezTo>
                    <a:pt x="31" y="593"/>
                    <a:pt x="59" y="613"/>
                    <a:pt x="96" y="613"/>
                  </a:cubicBezTo>
                  <a:cubicBezTo>
                    <a:pt x="166" y="627"/>
                    <a:pt x="244" y="626"/>
                    <a:pt x="318" y="636"/>
                  </a:cubicBezTo>
                  <a:cubicBezTo>
                    <a:pt x="402" y="632"/>
                    <a:pt x="494" y="645"/>
                    <a:pt x="565" y="628"/>
                  </a:cubicBezTo>
                  <a:cubicBezTo>
                    <a:pt x="577" y="625"/>
                    <a:pt x="588" y="622"/>
                    <a:pt x="598" y="615"/>
                  </a:cubicBezTo>
                  <a:cubicBezTo>
                    <a:pt x="608" y="607"/>
                    <a:pt x="615" y="596"/>
                    <a:pt x="623" y="584"/>
                  </a:cubicBezTo>
                  <a:cubicBezTo>
                    <a:pt x="623" y="584"/>
                    <a:pt x="623" y="583"/>
                    <a:pt x="624" y="583"/>
                  </a:cubicBezTo>
                  <a:cubicBezTo>
                    <a:pt x="620" y="583"/>
                    <a:pt x="620" y="583"/>
                    <a:pt x="620" y="583"/>
                  </a:cubicBezTo>
                  <a:cubicBezTo>
                    <a:pt x="621" y="584"/>
                    <a:pt x="621" y="585"/>
                    <a:pt x="620" y="585"/>
                  </a:cubicBezTo>
                  <a:cubicBezTo>
                    <a:pt x="620" y="583"/>
                    <a:pt x="620" y="583"/>
                    <a:pt x="620" y="583"/>
                  </a:cubicBezTo>
                  <a:cubicBezTo>
                    <a:pt x="621" y="581"/>
                    <a:pt x="621" y="580"/>
                    <a:pt x="622" y="578"/>
                  </a:cubicBezTo>
                  <a:cubicBezTo>
                    <a:pt x="624" y="575"/>
                    <a:pt x="624" y="581"/>
                    <a:pt x="625" y="582"/>
                  </a:cubicBezTo>
                  <a:cubicBezTo>
                    <a:pt x="646" y="533"/>
                    <a:pt x="647" y="462"/>
                    <a:pt x="649" y="397"/>
                  </a:cubicBezTo>
                  <a:cubicBezTo>
                    <a:pt x="653" y="309"/>
                    <a:pt x="651" y="214"/>
                    <a:pt x="643" y="129"/>
                  </a:cubicBezTo>
                  <a:cubicBezTo>
                    <a:pt x="637" y="63"/>
                    <a:pt x="606" y="17"/>
                    <a:pt x="540" y="8"/>
                  </a:cubicBezTo>
                  <a:cubicBezTo>
                    <a:pt x="491" y="1"/>
                    <a:pt x="435" y="1"/>
                    <a:pt x="384" y="3"/>
                  </a:cubicBezTo>
                  <a:cubicBezTo>
                    <a:pt x="362" y="4"/>
                    <a:pt x="342" y="3"/>
                    <a:pt x="321" y="5"/>
                  </a:cubicBezTo>
                  <a:cubicBezTo>
                    <a:pt x="320" y="2"/>
                    <a:pt x="320" y="2"/>
                    <a:pt x="320" y="2"/>
                  </a:cubicBezTo>
                  <a:cubicBezTo>
                    <a:pt x="235" y="6"/>
                    <a:pt x="139" y="0"/>
                    <a:pt x="67" y="21"/>
                  </a:cubicBezTo>
                  <a:cubicBezTo>
                    <a:pt x="32" y="32"/>
                    <a:pt x="14" y="67"/>
                    <a:pt x="12" y="112"/>
                  </a:cubicBezTo>
                  <a:cubicBezTo>
                    <a:pt x="7" y="209"/>
                    <a:pt x="0" y="315"/>
                    <a:pt x="4" y="410"/>
                  </a:cubicBezTo>
                  <a:cubicBezTo>
                    <a:pt x="6" y="460"/>
                    <a:pt x="6" y="512"/>
                    <a:pt x="17" y="556"/>
                  </a:cubicBezTo>
                  <a:close/>
                  <a:moveTo>
                    <a:pt x="484" y="627"/>
                  </a:moveTo>
                  <a:cubicBezTo>
                    <a:pt x="487" y="628"/>
                    <a:pt x="493" y="626"/>
                    <a:pt x="494" y="629"/>
                  </a:cubicBezTo>
                  <a:cubicBezTo>
                    <a:pt x="491" y="629"/>
                    <a:pt x="487" y="629"/>
                    <a:pt x="484" y="627"/>
                  </a:cubicBezTo>
                  <a:close/>
                  <a:moveTo>
                    <a:pt x="613" y="594"/>
                  </a:moveTo>
                  <a:cubicBezTo>
                    <a:pt x="603" y="606"/>
                    <a:pt x="589" y="613"/>
                    <a:pt x="572" y="617"/>
                  </a:cubicBezTo>
                  <a:cubicBezTo>
                    <a:pt x="586" y="609"/>
                    <a:pt x="603" y="603"/>
                    <a:pt x="614" y="593"/>
                  </a:cubicBezTo>
                  <a:cubicBezTo>
                    <a:pt x="613" y="593"/>
                    <a:pt x="613" y="594"/>
                    <a:pt x="613" y="594"/>
                  </a:cubicBezTo>
                  <a:close/>
                  <a:moveTo>
                    <a:pt x="597" y="594"/>
                  </a:moveTo>
                  <a:cubicBezTo>
                    <a:pt x="597" y="592"/>
                    <a:pt x="600" y="590"/>
                    <a:pt x="601" y="589"/>
                  </a:cubicBezTo>
                  <a:cubicBezTo>
                    <a:pt x="601" y="593"/>
                    <a:pt x="601" y="594"/>
                    <a:pt x="597" y="594"/>
                  </a:cubicBezTo>
                  <a:close/>
                  <a:moveTo>
                    <a:pt x="606" y="582"/>
                  </a:moveTo>
                  <a:cubicBezTo>
                    <a:pt x="610" y="573"/>
                    <a:pt x="610" y="573"/>
                    <a:pt x="610" y="573"/>
                  </a:cubicBezTo>
                  <a:cubicBezTo>
                    <a:pt x="611" y="577"/>
                    <a:pt x="609" y="580"/>
                    <a:pt x="606" y="582"/>
                  </a:cubicBezTo>
                  <a:close/>
                  <a:moveTo>
                    <a:pt x="616" y="575"/>
                  </a:moveTo>
                  <a:cubicBezTo>
                    <a:pt x="631" y="526"/>
                    <a:pt x="631" y="526"/>
                    <a:pt x="631" y="526"/>
                  </a:cubicBezTo>
                  <a:cubicBezTo>
                    <a:pt x="631" y="526"/>
                    <a:pt x="631" y="523"/>
                    <a:pt x="633" y="522"/>
                  </a:cubicBezTo>
                  <a:cubicBezTo>
                    <a:pt x="631" y="543"/>
                    <a:pt x="624" y="560"/>
                    <a:pt x="616" y="575"/>
                  </a:cubicBezTo>
                  <a:close/>
                  <a:moveTo>
                    <a:pt x="629" y="103"/>
                  </a:moveTo>
                  <a:cubicBezTo>
                    <a:pt x="630" y="103"/>
                    <a:pt x="631" y="106"/>
                    <a:pt x="632" y="107"/>
                  </a:cubicBezTo>
                  <a:cubicBezTo>
                    <a:pt x="634" y="122"/>
                    <a:pt x="638" y="139"/>
                    <a:pt x="636" y="157"/>
                  </a:cubicBezTo>
                  <a:cubicBezTo>
                    <a:pt x="636" y="137"/>
                    <a:pt x="632" y="120"/>
                    <a:pt x="629" y="103"/>
                  </a:cubicBezTo>
                  <a:cubicBezTo>
                    <a:pt x="627" y="99"/>
                    <a:pt x="627" y="94"/>
                    <a:pt x="626" y="89"/>
                  </a:cubicBezTo>
                  <a:cubicBezTo>
                    <a:pt x="629" y="93"/>
                    <a:pt x="630" y="98"/>
                    <a:pt x="629" y="103"/>
                  </a:cubicBezTo>
                  <a:close/>
                  <a:moveTo>
                    <a:pt x="575" y="29"/>
                  </a:moveTo>
                  <a:cubicBezTo>
                    <a:pt x="588" y="34"/>
                    <a:pt x="600" y="42"/>
                    <a:pt x="608" y="53"/>
                  </a:cubicBezTo>
                  <a:cubicBezTo>
                    <a:pt x="609" y="54"/>
                    <a:pt x="610" y="54"/>
                    <a:pt x="611" y="55"/>
                  </a:cubicBezTo>
                  <a:cubicBezTo>
                    <a:pt x="610" y="56"/>
                    <a:pt x="609" y="54"/>
                    <a:pt x="609" y="55"/>
                  </a:cubicBezTo>
                  <a:cubicBezTo>
                    <a:pt x="609" y="54"/>
                    <a:pt x="609" y="54"/>
                    <a:pt x="608" y="53"/>
                  </a:cubicBezTo>
                  <a:cubicBezTo>
                    <a:pt x="577" y="29"/>
                    <a:pt x="528" y="22"/>
                    <a:pt x="474" y="19"/>
                  </a:cubicBezTo>
                  <a:cubicBezTo>
                    <a:pt x="449" y="18"/>
                    <a:pt x="422" y="14"/>
                    <a:pt x="394" y="12"/>
                  </a:cubicBezTo>
                  <a:cubicBezTo>
                    <a:pt x="457" y="8"/>
                    <a:pt x="528" y="8"/>
                    <a:pt x="575" y="29"/>
                  </a:cubicBezTo>
                  <a:close/>
                  <a:moveTo>
                    <a:pt x="266" y="11"/>
                  </a:moveTo>
                  <a:cubicBezTo>
                    <a:pt x="263" y="13"/>
                    <a:pt x="258" y="14"/>
                    <a:pt x="254" y="13"/>
                  </a:cubicBezTo>
                  <a:cubicBezTo>
                    <a:pt x="251" y="12"/>
                    <a:pt x="240" y="13"/>
                    <a:pt x="237" y="12"/>
                  </a:cubicBezTo>
                  <a:cubicBezTo>
                    <a:pt x="245" y="11"/>
                    <a:pt x="256" y="12"/>
                    <a:pt x="266" y="11"/>
                  </a:cubicBezTo>
                  <a:close/>
                  <a:moveTo>
                    <a:pt x="202" y="13"/>
                  </a:moveTo>
                  <a:cubicBezTo>
                    <a:pt x="236" y="13"/>
                    <a:pt x="236" y="13"/>
                    <a:pt x="236" y="13"/>
                  </a:cubicBezTo>
                  <a:cubicBezTo>
                    <a:pt x="202" y="14"/>
                    <a:pt x="202" y="14"/>
                    <a:pt x="202" y="14"/>
                  </a:cubicBezTo>
                  <a:lnTo>
                    <a:pt x="202" y="13"/>
                  </a:lnTo>
                  <a:close/>
                  <a:moveTo>
                    <a:pt x="11" y="209"/>
                  </a:moveTo>
                  <a:cubicBezTo>
                    <a:pt x="13" y="151"/>
                    <a:pt x="16" y="95"/>
                    <a:pt x="35" y="55"/>
                  </a:cubicBezTo>
                  <a:cubicBezTo>
                    <a:pt x="47" y="30"/>
                    <a:pt x="81" y="23"/>
                    <a:pt x="116" y="19"/>
                  </a:cubicBezTo>
                  <a:cubicBezTo>
                    <a:pt x="142" y="16"/>
                    <a:pt x="170" y="11"/>
                    <a:pt x="199" y="14"/>
                  </a:cubicBezTo>
                  <a:cubicBezTo>
                    <a:pt x="152" y="18"/>
                    <a:pt x="105" y="18"/>
                    <a:pt x="70" y="34"/>
                  </a:cubicBezTo>
                  <a:cubicBezTo>
                    <a:pt x="50" y="44"/>
                    <a:pt x="37" y="66"/>
                    <a:pt x="37" y="94"/>
                  </a:cubicBezTo>
                  <a:cubicBezTo>
                    <a:pt x="39" y="83"/>
                    <a:pt x="42" y="70"/>
                    <a:pt x="49" y="61"/>
                  </a:cubicBezTo>
                  <a:cubicBezTo>
                    <a:pt x="64" y="41"/>
                    <a:pt x="91" y="31"/>
                    <a:pt x="125" y="28"/>
                  </a:cubicBezTo>
                  <a:cubicBezTo>
                    <a:pt x="271" y="16"/>
                    <a:pt x="444" y="12"/>
                    <a:pt x="574" y="43"/>
                  </a:cubicBezTo>
                  <a:cubicBezTo>
                    <a:pt x="580" y="45"/>
                    <a:pt x="587" y="47"/>
                    <a:pt x="592" y="51"/>
                  </a:cubicBezTo>
                  <a:cubicBezTo>
                    <a:pt x="614" y="67"/>
                    <a:pt x="626" y="95"/>
                    <a:pt x="631" y="128"/>
                  </a:cubicBezTo>
                  <a:cubicBezTo>
                    <a:pt x="637" y="176"/>
                    <a:pt x="639" y="228"/>
                    <a:pt x="639" y="279"/>
                  </a:cubicBezTo>
                  <a:cubicBezTo>
                    <a:pt x="640" y="198"/>
                    <a:pt x="640" y="198"/>
                    <a:pt x="640" y="198"/>
                  </a:cubicBezTo>
                  <a:cubicBezTo>
                    <a:pt x="643" y="277"/>
                    <a:pt x="646" y="366"/>
                    <a:pt x="639" y="446"/>
                  </a:cubicBezTo>
                  <a:cubicBezTo>
                    <a:pt x="639" y="432"/>
                    <a:pt x="640" y="413"/>
                    <a:pt x="638" y="398"/>
                  </a:cubicBezTo>
                  <a:cubicBezTo>
                    <a:pt x="638" y="439"/>
                    <a:pt x="637" y="477"/>
                    <a:pt x="633" y="514"/>
                  </a:cubicBezTo>
                  <a:cubicBezTo>
                    <a:pt x="636" y="394"/>
                    <a:pt x="639" y="263"/>
                    <a:pt x="631" y="145"/>
                  </a:cubicBezTo>
                  <a:cubicBezTo>
                    <a:pt x="631" y="140"/>
                    <a:pt x="629" y="134"/>
                    <a:pt x="627" y="130"/>
                  </a:cubicBezTo>
                  <a:cubicBezTo>
                    <a:pt x="637" y="256"/>
                    <a:pt x="634" y="393"/>
                    <a:pt x="628" y="518"/>
                  </a:cubicBezTo>
                  <a:cubicBezTo>
                    <a:pt x="620" y="572"/>
                    <a:pt x="592" y="606"/>
                    <a:pt x="540" y="616"/>
                  </a:cubicBezTo>
                  <a:cubicBezTo>
                    <a:pt x="463" y="622"/>
                    <a:pt x="393" y="631"/>
                    <a:pt x="311" y="625"/>
                  </a:cubicBezTo>
                  <a:cubicBezTo>
                    <a:pt x="250" y="620"/>
                    <a:pt x="188" y="616"/>
                    <a:pt x="130" y="607"/>
                  </a:cubicBezTo>
                  <a:cubicBezTo>
                    <a:pt x="99" y="593"/>
                    <a:pt x="69" y="575"/>
                    <a:pt x="47" y="553"/>
                  </a:cubicBezTo>
                  <a:cubicBezTo>
                    <a:pt x="24" y="465"/>
                    <a:pt x="18" y="353"/>
                    <a:pt x="21" y="247"/>
                  </a:cubicBezTo>
                  <a:cubicBezTo>
                    <a:pt x="21" y="232"/>
                    <a:pt x="23" y="221"/>
                    <a:pt x="26" y="213"/>
                  </a:cubicBezTo>
                  <a:cubicBezTo>
                    <a:pt x="25" y="166"/>
                    <a:pt x="29" y="109"/>
                    <a:pt x="38" y="66"/>
                  </a:cubicBezTo>
                  <a:cubicBezTo>
                    <a:pt x="21" y="121"/>
                    <a:pt x="21" y="193"/>
                    <a:pt x="17" y="259"/>
                  </a:cubicBezTo>
                  <a:cubicBezTo>
                    <a:pt x="12" y="358"/>
                    <a:pt x="19" y="457"/>
                    <a:pt x="37" y="541"/>
                  </a:cubicBezTo>
                  <a:cubicBezTo>
                    <a:pt x="39" y="548"/>
                    <a:pt x="41" y="557"/>
                    <a:pt x="48" y="563"/>
                  </a:cubicBezTo>
                  <a:cubicBezTo>
                    <a:pt x="66" y="580"/>
                    <a:pt x="92" y="595"/>
                    <a:pt x="113" y="607"/>
                  </a:cubicBezTo>
                  <a:cubicBezTo>
                    <a:pt x="69" y="608"/>
                    <a:pt x="32" y="590"/>
                    <a:pt x="22" y="551"/>
                  </a:cubicBezTo>
                  <a:cubicBezTo>
                    <a:pt x="21" y="552"/>
                    <a:pt x="22" y="557"/>
                    <a:pt x="20" y="559"/>
                  </a:cubicBezTo>
                  <a:cubicBezTo>
                    <a:pt x="7" y="446"/>
                    <a:pt x="8" y="326"/>
                    <a:pt x="11" y="209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7"/>
            <p:cNvSpPr>
              <a:spLocks noEditPoints="1"/>
            </p:cNvSpPr>
            <p:nvPr/>
          </p:nvSpPr>
          <p:spPr bwMode="auto">
            <a:xfrm flipH="1" flipV="1">
              <a:off x="4966629" y="1921790"/>
              <a:ext cx="2281403" cy="1999280"/>
            </a:xfrm>
            <a:custGeom>
              <a:avLst/>
              <a:gdLst>
                <a:gd name="T0" fmla="*/ 24 w 653"/>
                <a:gd name="T1" fmla="*/ 574 h 645"/>
                <a:gd name="T2" fmla="*/ 96 w 653"/>
                <a:gd name="T3" fmla="*/ 613 h 645"/>
                <a:gd name="T4" fmla="*/ 565 w 653"/>
                <a:gd name="T5" fmla="*/ 628 h 645"/>
                <a:gd name="T6" fmla="*/ 623 w 653"/>
                <a:gd name="T7" fmla="*/ 584 h 645"/>
                <a:gd name="T8" fmla="*/ 620 w 653"/>
                <a:gd name="T9" fmla="*/ 583 h 645"/>
                <a:gd name="T10" fmla="*/ 620 w 653"/>
                <a:gd name="T11" fmla="*/ 583 h 645"/>
                <a:gd name="T12" fmla="*/ 625 w 653"/>
                <a:gd name="T13" fmla="*/ 582 h 645"/>
                <a:gd name="T14" fmla="*/ 643 w 653"/>
                <a:gd name="T15" fmla="*/ 129 h 645"/>
                <a:gd name="T16" fmla="*/ 384 w 653"/>
                <a:gd name="T17" fmla="*/ 3 h 645"/>
                <a:gd name="T18" fmla="*/ 320 w 653"/>
                <a:gd name="T19" fmla="*/ 2 h 645"/>
                <a:gd name="T20" fmla="*/ 12 w 653"/>
                <a:gd name="T21" fmla="*/ 112 h 645"/>
                <a:gd name="T22" fmla="*/ 17 w 653"/>
                <a:gd name="T23" fmla="*/ 556 h 645"/>
                <a:gd name="T24" fmla="*/ 494 w 653"/>
                <a:gd name="T25" fmla="*/ 629 h 645"/>
                <a:gd name="T26" fmla="*/ 613 w 653"/>
                <a:gd name="T27" fmla="*/ 594 h 645"/>
                <a:gd name="T28" fmla="*/ 614 w 653"/>
                <a:gd name="T29" fmla="*/ 593 h 645"/>
                <a:gd name="T30" fmla="*/ 597 w 653"/>
                <a:gd name="T31" fmla="*/ 594 h 645"/>
                <a:gd name="T32" fmla="*/ 597 w 653"/>
                <a:gd name="T33" fmla="*/ 594 h 645"/>
                <a:gd name="T34" fmla="*/ 610 w 653"/>
                <a:gd name="T35" fmla="*/ 573 h 645"/>
                <a:gd name="T36" fmla="*/ 616 w 653"/>
                <a:gd name="T37" fmla="*/ 575 h 645"/>
                <a:gd name="T38" fmla="*/ 633 w 653"/>
                <a:gd name="T39" fmla="*/ 522 h 645"/>
                <a:gd name="T40" fmla="*/ 629 w 653"/>
                <a:gd name="T41" fmla="*/ 103 h 645"/>
                <a:gd name="T42" fmla="*/ 636 w 653"/>
                <a:gd name="T43" fmla="*/ 157 h 645"/>
                <a:gd name="T44" fmla="*/ 626 w 653"/>
                <a:gd name="T45" fmla="*/ 89 h 645"/>
                <a:gd name="T46" fmla="*/ 575 w 653"/>
                <a:gd name="T47" fmla="*/ 29 h 645"/>
                <a:gd name="T48" fmla="*/ 611 w 653"/>
                <a:gd name="T49" fmla="*/ 55 h 645"/>
                <a:gd name="T50" fmla="*/ 608 w 653"/>
                <a:gd name="T51" fmla="*/ 53 h 645"/>
                <a:gd name="T52" fmla="*/ 394 w 653"/>
                <a:gd name="T53" fmla="*/ 12 h 645"/>
                <a:gd name="T54" fmla="*/ 266 w 653"/>
                <a:gd name="T55" fmla="*/ 11 h 645"/>
                <a:gd name="T56" fmla="*/ 237 w 653"/>
                <a:gd name="T57" fmla="*/ 12 h 645"/>
                <a:gd name="T58" fmla="*/ 202 w 653"/>
                <a:gd name="T59" fmla="*/ 13 h 645"/>
                <a:gd name="T60" fmla="*/ 202 w 653"/>
                <a:gd name="T61" fmla="*/ 14 h 645"/>
                <a:gd name="T62" fmla="*/ 11 w 653"/>
                <a:gd name="T63" fmla="*/ 209 h 645"/>
                <a:gd name="T64" fmla="*/ 116 w 653"/>
                <a:gd name="T65" fmla="*/ 19 h 645"/>
                <a:gd name="T66" fmla="*/ 70 w 653"/>
                <a:gd name="T67" fmla="*/ 34 h 645"/>
                <a:gd name="T68" fmla="*/ 49 w 653"/>
                <a:gd name="T69" fmla="*/ 61 h 645"/>
                <a:gd name="T70" fmla="*/ 574 w 653"/>
                <a:gd name="T71" fmla="*/ 43 h 645"/>
                <a:gd name="T72" fmla="*/ 631 w 653"/>
                <a:gd name="T73" fmla="*/ 128 h 645"/>
                <a:gd name="T74" fmla="*/ 640 w 653"/>
                <a:gd name="T75" fmla="*/ 198 h 645"/>
                <a:gd name="T76" fmla="*/ 638 w 653"/>
                <a:gd name="T77" fmla="*/ 398 h 645"/>
                <a:gd name="T78" fmla="*/ 631 w 653"/>
                <a:gd name="T79" fmla="*/ 145 h 645"/>
                <a:gd name="T80" fmla="*/ 628 w 653"/>
                <a:gd name="T81" fmla="*/ 518 h 645"/>
                <a:gd name="T82" fmla="*/ 311 w 653"/>
                <a:gd name="T83" fmla="*/ 625 h 645"/>
                <a:gd name="T84" fmla="*/ 47 w 653"/>
                <a:gd name="T85" fmla="*/ 553 h 645"/>
                <a:gd name="T86" fmla="*/ 26 w 653"/>
                <a:gd name="T87" fmla="*/ 213 h 645"/>
                <a:gd name="T88" fmla="*/ 17 w 653"/>
                <a:gd name="T89" fmla="*/ 259 h 645"/>
                <a:gd name="T90" fmla="*/ 48 w 653"/>
                <a:gd name="T91" fmla="*/ 563 h 645"/>
                <a:gd name="T92" fmla="*/ 22 w 653"/>
                <a:gd name="T93" fmla="*/ 551 h 645"/>
                <a:gd name="T94" fmla="*/ 11 w 653"/>
                <a:gd name="T95" fmla="*/ 209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53" h="645">
                  <a:moveTo>
                    <a:pt x="17" y="556"/>
                  </a:moveTo>
                  <a:cubicBezTo>
                    <a:pt x="19" y="562"/>
                    <a:pt x="20" y="569"/>
                    <a:pt x="24" y="574"/>
                  </a:cubicBezTo>
                  <a:cubicBezTo>
                    <a:pt x="28" y="579"/>
                    <a:pt x="22" y="564"/>
                    <a:pt x="24" y="561"/>
                  </a:cubicBezTo>
                  <a:cubicBezTo>
                    <a:pt x="31" y="593"/>
                    <a:pt x="59" y="613"/>
                    <a:pt x="96" y="613"/>
                  </a:cubicBezTo>
                  <a:cubicBezTo>
                    <a:pt x="166" y="627"/>
                    <a:pt x="244" y="626"/>
                    <a:pt x="318" y="636"/>
                  </a:cubicBezTo>
                  <a:cubicBezTo>
                    <a:pt x="402" y="632"/>
                    <a:pt x="494" y="645"/>
                    <a:pt x="565" y="628"/>
                  </a:cubicBezTo>
                  <a:cubicBezTo>
                    <a:pt x="577" y="625"/>
                    <a:pt x="588" y="622"/>
                    <a:pt x="598" y="615"/>
                  </a:cubicBezTo>
                  <a:cubicBezTo>
                    <a:pt x="608" y="607"/>
                    <a:pt x="615" y="596"/>
                    <a:pt x="623" y="584"/>
                  </a:cubicBezTo>
                  <a:cubicBezTo>
                    <a:pt x="623" y="584"/>
                    <a:pt x="623" y="583"/>
                    <a:pt x="624" y="583"/>
                  </a:cubicBezTo>
                  <a:cubicBezTo>
                    <a:pt x="620" y="583"/>
                    <a:pt x="620" y="583"/>
                    <a:pt x="620" y="583"/>
                  </a:cubicBezTo>
                  <a:cubicBezTo>
                    <a:pt x="621" y="584"/>
                    <a:pt x="621" y="585"/>
                    <a:pt x="620" y="585"/>
                  </a:cubicBezTo>
                  <a:cubicBezTo>
                    <a:pt x="620" y="583"/>
                    <a:pt x="620" y="583"/>
                    <a:pt x="620" y="583"/>
                  </a:cubicBezTo>
                  <a:cubicBezTo>
                    <a:pt x="621" y="581"/>
                    <a:pt x="621" y="580"/>
                    <a:pt x="622" y="578"/>
                  </a:cubicBezTo>
                  <a:cubicBezTo>
                    <a:pt x="624" y="575"/>
                    <a:pt x="624" y="581"/>
                    <a:pt x="625" y="582"/>
                  </a:cubicBezTo>
                  <a:cubicBezTo>
                    <a:pt x="646" y="533"/>
                    <a:pt x="647" y="462"/>
                    <a:pt x="649" y="397"/>
                  </a:cubicBezTo>
                  <a:cubicBezTo>
                    <a:pt x="653" y="309"/>
                    <a:pt x="651" y="214"/>
                    <a:pt x="643" y="129"/>
                  </a:cubicBezTo>
                  <a:cubicBezTo>
                    <a:pt x="637" y="63"/>
                    <a:pt x="606" y="17"/>
                    <a:pt x="540" y="8"/>
                  </a:cubicBezTo>
                  <a:cubicBezTo>
                    <a:pt x="491" y="1"/>
                    <a:pt x="435" y="1"/>
                    <a:pt x="384" y="3"/>
                  </a:cubicBezTo>
                  <a:cubicBezTo>
                    <a:pt x="362" y="4"/>
                    <a:pt x="342" y="3"/>
                    <a:pt x="321" y="5"/>
                  </a:cubicBezTo>
                  <a:cubicBezTo>
                    <a:pt x="320" y="2"/>
                    <a:pt x="320" y="2"/>
                    <a:pt x="320" y="2"/>
                  </a:cubicBezTo>
                  <a:cubicBezTo>
                    <a:pt x="235" y="6"/>
                    <a:pt x="139" y="0"/>
                    <a:pt x="67" y="21"/>
                  </a:cubicBezTo>
                  <a:cubicBezTo>
                    <a:pt x="32" y="32"/>
                    <a:pt x="14" y="67"/>
                    <a:pt x="12" y="112"/>
                  </a:cubicBezTo>
                  <a:cubicBezTo>
                    <a:pt x="7" y="209"/>
                    <a:pt x="0" y="315"/>
                    <a:pt x="4" y="410"/>
                  </a:cubicBezTo>
                  <a:cubicBezTo>
                    <a:pt x="6" y="460"/>
                    <a:pt x="6" y="512"/>
                    <a:pt x="17" y="556"/>
                  </a:cubicBezTo>
                  <a:close/>
                  <a:moveTo>
                    <a:pt x="484" y="627"/>
                  </a:moveTo>
                  <a:cubicBezTo>
                    <a:pt x="487" y="628"/>
                    <a:pt x="493" y="626"/>
                    <a:pt x="494" y="629"/>
                  </a:cubicBezTo>
                  <a:cubicBezTo>
                    <a:pt x="491" y="629"/>
                    <a:pt x="487" y="629"/>
                    <a:pt x="484" y="627"/>
                  </a:cubicBezTo>
                  <a:close/>
                  <a:moveTo>
                    <a:pt x="613" y="594"/>
                  </a:moveTo>
                  <a:cubicBezTo>
                    <a:pt x="603" y="606"/>
                    <a:pt x="589" y="613"/>
                    <a:pt x="572" y="617"/>
                  </a:cubicBezTo>
                  <a:cubicBezTo>
                    <a:pt x="586" y="609"/>
                    <a:pt x="603" y="603"/>
                    <a:pt x="614" y="593"/>
                  </a:cubicBezTo>
                  <a:cubicBezTo>
                    <a:pt x="613" y="593"/>
                    <a:pt x="613" y="594"/>
                    <a:pt x="613" y="594"/>
                  </a:cubicBezTo>
                  <a:close/>
                  <a:moveTo>
                    <a:pt x="597" y="594"/>
                  </a:moveTo>
                  <a:cubicBezTo>
                    <a:pt x="597" y="592"/>
                    <a:pt x="600" y="590"/>
                    <a:pt x="601" y="589"/>
                  </a:cubicBezTo>
                  <a:cubicBezTo>
                    <a:pt x="601" y="593"/>
                    <a:pt x="601" y="594"/>
                    <a:pt x="597" y="594"/>
                  </a:cubicBezTo>
                  <a:close/>
                  <a:moveTo>
                    <a:pt x="606" y="582"/>
                  </a:moveTo>
                  <a:cubicBezTo>
                    <a:pt x="610" y="573"/>
                    <a:pt x="610" y="573"/>
                    <a:pt x="610" y="573"/>
                  </a:cubicBezTo>
                  <a:cubicBezTo>
                    <a:pt x="611" y="577"/>
                    <a:pt x="609" y="580"/>
                    <a:pt x="606" y="582"/>
                  </a:cubicBezTo>
                  <a:close/>
                  <a:moveTo>
                    <a:pt x="616" y="575"/>
                  </a:moveTo>
                  <a:cubicBezTo>
                    <a:pt x="631" y="526"/>
                    <a:pt x="631" y="526"/>
                    <a:pt x="631" y="526"/>
                  </a:cubicBezTo>
                  <a:cubicBezTo>
                    <a:pt x="631" y="526"/>
                    <a:pt x="631" y="523"/>
                    <a:pt x="633" y="522"/>
                  </a:cubicBezTo>
                  <a:cubicBezTo>
                    <a:pt x="631" y="543"/>
                    <a:pt x="624" y="560"/>
                    <a:pt x="616" y="575"/>
                  </a:cubicBezTo>
                  <a:close/>
                  <a:moveTo>
                    <a:pt x="629" y="103"/>
                  </a:moveTo>
                  <a:cubicBezTo>
                    <a:pt x="630" y="103"/>
                    <a:pt x="631" y="106"/>
                    <a:pt x="632" y="107"/>
                  </a:cubicBezTo>
                  <a:cubicBezTo>
                    <a:pt x="634" y="122"/>
                    <a:pt x="638" y="139"/>
                    <a:pt x="636" y="157"/>
                  </a:cubicBezTo>
                  <a:cubicBezTo>
                    <a:pt x="636" y="137"/>
                    <a:pt x="632" y="120"/>
                    <a:pt x="629" y="103"/>
                  </a:cubicBezTo>
                  <a:cubicBezTo>
                    <a:pt x="627" y="99"/>
                    <a:pt x="627" y="94"/>
                    <a:pt x="626" y="89"/>
                  </a:cubicBezTo>
                  <a:cubicBezTo>
                    <a:pt x="629" y="93"/>
                    <a:pt x="630" y="98"/>
                    <a:pt x="629" y="103"/>
                  </a:cubicBezTo>
                  <a:close/>
                  <a:moveTo>
                    <a:pt x="575" y="29"/>
                  </a:moveTo>
                  <a:cubicBezTo>
                    <a:pt x="588" y="34"/>
                    <a:pt x="600" y="42"/>
                    <a:pt x="608" y="53"/>
                  </a:cubicBezTo>
                  <a:cubicBezTo>
                    <a:pt x="609" y="54"/>
                    <a:pt x="610" y="54"/>
                    <a:pt x="611" y="55"/>
                  </a:cubicBezTo>
                  <a:cubicBezTo>
                    <a:pt x="610" y="56"/>
                    <a:pt x="609" y="54"/>
                    <a:pt x="609" y="55"/>
                  </a:cubicBezTo>
                  <a:cubicBezTo>
                    <a:pt x="609" y="54"/>
                    <a:pt x="609" y="54"/>
                    <a:pt x="608" y="53"/>
                  </a:cubicBezTo>
                  <a:cubicBezTo>
                    <a:pt x="577" y="29"/>
                    <a:pt x="528" y="22"/>
                    <a:pt x="474" y="19"/>
                  </a:cubicBezTo>
                  <a:cubicBezTo>
                    <a:pt x="449" y="18"/>
                    <a:pt x="422" y="14"/>
                    <a:pt x="394" y="12"/>
                  </a:cubicBezTo>
                  <a:cubicBezTo>
                    <a:pt x="457" y="8"/>
                    <a:pt x="528" y="8"/>
                    <a:pt x="575" y="29"/>
                  </a:cubicBezTo>
                  <a:close/>
                  <a:moveTo>
                    <a:pt x="266" y="11"/>
                  </a:moveTo>
                  <a:cubicBezTo>
                    <a:pt x="263" y="13"/>
                    <a:pt x="258" y="14"/>
                    <a:pt x="254" y="13"/>
                  </a:cubicBezTo>
                  <a:cubicBezTo>
                    <a:pt x="251" y="12"/>
                    <a:pt x="240" y="13"/>
                    <a:pt x="237" y="12"/>
                  </a:cubicBezTo>
                  <a:cubicBezTo>
                    <a:pt x="245" y="11"/>
                    <a:pt x="256" y="12"/>
                    <a:pt x="266" y="11"/>
                  </a:cubicBezTo>
                  <a:close/>
                  <a:moveTo>
                    <a:pt x="202" y="13"/>
                  </a:moveTo>
                  <a:cubicBezTo>
                    <a:pt x="236" y="13"/>
                    <a:pt x="236" y="13"/>
                    <a:pt x="236" y="13"/>
                  </a:cubicBezTo>
                  <a:cubicBezTo>
                    <a:pt x="202" y="14"/>
                    <a:pt x="202" y="14"/>
                    <a:pt x="202" y="14"/>
                  </a:cubicBezTo>
                  <a:lnTo>
                    <a:pt x="202" y="13"/>
                  </a:lnTo>
                  <a:close/>
                  <a:moveTo>
                    <a:pt x="11" y="209"/>
                  </a:moveTo>
                  <a:cubicBezTo>
                    <a:pt x="13" y="151"/>
                    <a:pt x="16" y="95"/>
                    <a:pt x="35" y="55"/>
                  </a:cubicBezTo>
                  <a:cubicBezTo>
                    <a:pt x="47" y="30"/>
                    <a:pt x="81" y="23"/>
                    <a:pt x="116" y="19"/>
                  </a:cubicBezTo>
                  <a:cubicBezTo>
                    <a:pt x="142" y="16"/>
                    <a:pt x="170" y="11"/>
                    <a:pt x="199" y="14"/>
                  </a:cubicBezTo>
                  <a:cubicBezTo>
                    <a:pt x="152" y="18"/>
                    <a:pt x="105" y="18"/>
                    <a:pt x="70" y="34"/>
                  </a:cubicBezTo>
                  <a:cubicBezTo>
                    <a:pt x="50" y="44"/>
                    <a:pt x="37" y="66"/>
                    <a:pt x="37" y="94"/>
                  </a:cubicBezTo>
                  <a:cubicBezTo>
                    <a:pt x="39" y="83"/>
                    <a:pt x="42" y="70"/>
                    <a:pt x="49" y="61"/>
                  </a:cubicBezTo>
                  <a:cubicBezTo>
                    <a:pt x="64" y="41"/>
                    <a:pt x="91" y="31"/>
                    <a:pt x="125" y="28"/>
                  </a:cubicBezTo>
                  <a:cubicBezTo>
                    <a:pt x="271" y="16"/>
                    <a:pt x="444" y="12"/>
                    <a:pt x="574" y="43"/>
                  </a:cubicBezTo>
                  <a:cubicBezTo>
                    <a:pt x="580" y="45"/>
                    <a:pt x="587" y="47"/>
                    <a:pt x="592" y="51"/>
                  </a:cubicBezTo>
                  <a:cubicBezTo>
                    <a:pt x="614" y="67"/>
                    <a:pt x="626" y="95"/>
                    <a:pt x="631" y="128"/>
                  </a:cubicBezTo>
                  <a:cubicBezTo>
                    <a:pt x="637" y="176"/>
                    <a:pt x="639" y="228"/>
                    <a:pt x="639" y="279"/>
                  </a:cubicBezTo>
                  <a:cubicBezTo>
                    <a:pt x="640" y="198"/>
                    <a:pt x="640" y="198"/>
                    <a:pt x="640" y="198"/>
                  </a:cubicBezTo>
                  <a:cubicBezTo>
                    <a:pt x="643" y="277"/>
                    <a:pt x="646" y="366"/>
                    <a:pt x="639" y="446"/>
                  </a:cubicBezTo>
                  <a:cubicBezTo>
                    <a:pt x="639" y="432"/>
                    <a:pt x="640" y="413"/>
                    <a:pt x="638" y="398"/>
                  </a:cubicBezTo>
                  <a:cubicBezTo>
                    <a:pt x="638" y="439"/>
                    <a:pt x="637" y="477"/>
                    <a:pt x="633" y="514"/>
                  </a:cubicBezTo>
                  <a:cubicBezTo>
                    <a:pt x="636" y="394"/>
                    <a:pt x="639" y="263"/>
                    <a:pt x="631" y="145"/>
                  </a:cubicBezTo>
                  <a:cubicBezTo>
                    <a:pt x="631" y="140"/>
                    <a:pt x="629" y="134"/>
                    <a:pt x="627" y="130"/>
                  </a:cubicBezTo>
                  <a:cubicBezTo>
                    <a:pt x="637" y="256"/>
                    <a:pt x="634" y="393"/>
                    <a:pt x="628" y="518"/>
                  </a:cubicBezTo>
                  <a:cubicBezTo>
                    <a:pt x="620" y="572"/>
                    <a:pt x="592" y="606"/>
                    <a:pt x="540" y="616"/>
                  </a:cubicBezTo>
                  <a:cubicBezTo>
                    <a:pt x="463" y="622"/>
                    <a:pt x="393" y="631"/>
                    <a:pt x="311" y="625"/>
                  </a:cubicBezTo>
                  <a:cubicBezTo>
                    <a:pt x="250" y="620"/>
                    <a:pt x="188" y="616"/>
                    <a:pt x="130" y="607"/>
                  </a:cubicBezTo>
                  <a:cubicBezTo>
                    <a:pt x="99" y="593"/>
                    <a:pt x="69" y="575"/>
                    <a:pt x="47" y="553"/>
                  </a:cubicBezTo>
                  <a:cubicBezTo>
                    <a:pt x="24" y="465"/>
                    <a:pt x="18" y="353"/>
                    <a:pt x="21" y="247"/>
                  </a:cubicBezTo>
                  <a:cubicBezTo>
                    <a:pt x="21" y="232"/>
                    <a:pt x="23" y="221"/>
                    <a:pt x="26" y="213"/>
                  </a:cubicBezTo>
                  <a:cubicBezTo>
                    <a:pt x="25" y="166"/>
                    <a:pt x="29" y="109"/>
                    <a:pt x="38" y="66"/>
                  </a:cubicBezTo>
                  <a:cubicBezTo>
                    <a:pt x="21" y="121"/>
                    <a:pt x="21" y="193"/>
                    <a:pt x="17" y="259"/>
                  </a:cubicBezTo>
                  <a:cubicBezTo>
                    <a:pt x="12" y="358"/>
                    <a:pt x="19" y="457"/>
                    <a:pt x="37" y="541"/>
                  </a:cubicBezTo>
                  <a:cubicBezTo>
                    <a:pt x="39" y="548"/>
                    <a:pt x="41" y="557"/>
                    <a:pt x="48" y="563"/>
                  </a:cubicBezTo>
                  <a:cubicBezTo>
                    <a:pt x="66" y="580"/>
                    <a:pt x="92" y="595"/>
                    <a:pt x="113" y="607"/>
                  </a:cubicBezTo>
                  <a:cubicBezTo>
                    <a:pt x="69" y="608"/>
                    <a:pt x="32" y="590"/>
                    <a:pt x="22" y="551"/>
                  </a:cubicBezTo>
                  <a:cubicBezTo>
                    <a:pt x="21" y="552"/>
                    <a:pt x="22" y="557"/>
                    <a:pt x="20" y="559"/>
                  </a:cubicBezTo>
                  <a:cubicBezTo>
                    <a:pt x="7" y="446"/>
                    <a:pt x="8" y="326"/>
                    <a:pt x="11" y="209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7"/>
            <p:cNvSpPr>
              <a:spLocks noEditPoints="1"/>
            </p:cNvSpPr>
            <p:nvPr/>
          </p:nvSpPr>
          <p:spPr bwMode="auto">
            <a:xfrm flipH="1" flipV="1">
              <a:off x="8100291" y="1945037"/>
              <a:ext cx="2281403" cy="1999280"/>
            </a:xfrm>
            <a:custGeom>
              <a:avLst/>
              <a:gdLst>
                <a:gd name="T0" fmla="*/ 24 w 653"/>
                <a:gd name="T1" fmla="*/ 574 h 645"/>
                <a:gd name="T2" fmla="*/ 96 w 653"/>
                <a:gd name="T3" fmla="*/ 613 h 645"/>
                <a:gd name="T4" fmla="*/ 565 w 653"/>
                <a:gd name="T5" fmla="*/ 628 h 645"/>
                <a:gd name="T6" fmla="*/ 623 w 653"/>
                <a:gd name="T7" fmla="*/ 584 h 645"/>
                <a:gd name="T8" fmla="*/ 620 w 653"/>
                <a:gd name="T9" fmla="*/ 583 h 645"/>
                <a:gd name="T10" fmla="*/ 620 w 653"/>
                <a:gd name="T11" fmla="*/ 583 h 645"/>
                <a:gd name="T12" fmla="*/ 625 w 653"/>
                <a:gd name="T13" fmla="*/ 582 h 645"/>
                <a:gd name="T14" fmla="*/ 643 w 653"/>
                <a:gd name="T15" fmla="*/ 129 h 645"/>
                <a:gd name="T16" fmla="*/ 384 w 653"/>
                <a:gd name="T17" fmla="*/ 3 h 645"/>
                <a:gd name="T18" fmla="*/ 320 w 653"/>
                <a:gd name="T19" fmla="*/ 2 h 645"/>
                <a:gd name="T20" fmla="*/ 12 w 653"/>
                <a:gd name="T21" fmla="*/ 112 h 645"/>
                <a:gd name="T22" fmla="*/ 17 w 653"/>
                <a:gd name="T23" fmla="*/ 556 h 645"/>
                <a:gd name="T24" fmla="*/ 494 w 653"/>
                <a:gd name="T25" fmla="*/ 629 h 645"/>
                <a:gd name="T26" fmla="*/ 613 w 653"/>
                <a:gd name="T27" fmla="*/ 594 h 645"/>
                <a:gd name="T28" fmla="*/ 614 w 653"/>
                <a:gd name="T29" fmla="*/ 593 h 645"/>
                <a:gd name="T30" fmla="*/ 597 w 653"/>
                <a:gd name="T31" fmla="*/ 594 h 645"/>
                <a:gd name="T32" fmla="*/ 597 w 653"/>
                <a:gd name="T33" fmla="*/ 594 h 645"/>
                <a:gd name="T34" fmla="*/ 610 w 653"/>
                <a:gd name="T35" fmla="*/ 573 h 645"/>
                <a:gd name="T36" fmla="*/ 616 w 653"/>
                <a:gd name="T37" fmla="*/ 575 h 645"/>
                <a:gd name="T38" fmla="*/ 633 w 653"/>
                <a:gd name="T39" fmla="*/ 522 h 645"/>
                <a:gd name="T40" fmla="*/ 629 w 653"/>
                <a:gd name="T41" fmla="*/ 103 h 645"/>
                <a:gd name="T42" fmla="*/ 636 w 653"/>
                <a:gd name="T43" fmla="*/ 157 h 645"/>
                <a:gd name="T44" fmla="*/ 626 w 653"/>
                <a:gd name="T45" fmla="*/ 89 h 645"/>
                <a:gd name="T46" fmla="*/ 575 w 653"/>
                <a:gd name="T47" fmla="*/ 29 h 645"/>
                <a:gd name="T48" fmla="*/ 611 w 653"/>
                <a:gd name="T49" fmla="*/ 55 h 645"/>
                <a:gd name="T50" fmla="*/ 608 w 653"/>
                <a:gd name="T51" fmla="*/ 53 h 645"/>
                <a:gd name="T52" fmla="*/ 394 w 653"/>
                <a:gd name="T53" fmla="*/ 12 h 645"/>
                <a:gd name="T54" fmla="*/ 266 w 653"/>
                <a:gd name="T55" fmla="*/ 11 h 645"/>
                <a:gd name="T56" fmla="*/ 237 w 653"/>
                <a:gd name="T57" fmla="*/ 12 h 645"/>
                <a:gd name="T58" fmla="*/ 202 w 653"/>
                <a:gd name="T59" fmla="*/ 13 h 645"/>
                <a:gd name="T60" fmla="*/ 202 w 653"/>
                <a:gd name="T61" fmla="*/ 14 h 645"/>
                <a:gd name="T62" fmla="*/ 11 w 653"/>
                <a:gd name="T63" fmla="*/ 209 h 645"/>
                <a:gd name="T64" fmla="*/ 116 w 653"/>
                <a:gd name="T65" fmla="*/ 19 h 645"/>
                <a:gd name="T66" fmla="*/ 70 w 653"/>
                <a:gd name="T67" fmla="*/ 34 h 645"/>
                <a:gd name="T68" fmla="*/ 49 w 653"/>
                <a:gd name="T69" fmla="*/ 61 h 645"/>
                <a:gd name="T70" fmla="*/ 574 w 653"/>
                <a:gd name="T71" fmla="*/ 43 h 645"/>
                <a:gd name="T72" fmla="*/ 631 w 653"/>
                <a:gd name="T73" fmla="*/ 128 h 645"/>
                <a:gd name="T74" fmla="*/ 640 w 653"/>
                <a:gd name="T75" fmla="*/ 198 h 645"/>
                <a:gd name="T76" fmla="*/ 638 w 653"/>
                <a:gd name="T77" fmla="*/ 398 h 645"/>
                <a:gd name="T78" fmla="*/ 631 w 653"/>
                <a:gd name="T79" fmla="*/ 145 h 645"/>
                <a:gd name="T80" fmla="*/ 628 w 653"/>
                <a:gd name="T81" fmla="*/ 518 h 645"/>
                <a:gd name="T82" fmla="*/ 311 w 653"/>
                <a:gd name="T83" fmla="*/ 625 h 645"/>
                <a:gd name="T84" fmla="*/ 47 w 653"/>
                <a:gd name="T85" fmla="*/ 553 h 645"/>
                <a:gd name="T86" fmla="*/ 26 w 653"/>
                <a:gd name="T87" fmla="*/ 213 h 645"/>
                <a:gd name="T88" fmla="*/ 17 w 653"/>
                <a:gd name="T89" fmla="*/ 259 h 645"/>
                <a:gd name="T90" fmla="*/ 48 w 653"/>
                <a:gd name="T91" fmla="*/ 563 h 645"/>
                <a:gd name="T92" fmla="*/ 22 w 653"/>
                <a:gd name="T93" fmla="*/ 551 h 645"/>
                <a:gd name="T94" fmla="*/ 11 w 653"/>
                <a:gd name="T95" fmla="*/ 209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53" h="645">
                  <a:moveTo>
                    <a:pt x="17" y="556"/>
                  </a:moveTo>
                  <a:cubicBezTo>
                    <a:pt x="19" y="562"/>
                    <a:pt x="20" y="569"/>
                    <a:pt x="24" y="574"/>
                  </a:cubicBezTo>
                  <a:cubicBezTo>
                    <a:pt x="28" y="579"/>
                    <a:pt x="22" y="564"/>
                    <a:pt x="24" y="561"/>
                  </a:cubicBezTo>
                  <a:cubicBezTo>
                    <a:pt x="31" y="593"/>
                    <a:pt x="59" y="613"/>
                    <a:pt x="96" y="613"/>
                  </a:cubicBezTo>
                  <a:cubicBezTo>
                    <a:pt x="166" y="627"/>
                    <a:pt x="244" y="626"/>
                    <a:pt x="318" y="636"/>
                  </a:cubicBezTo>
                  <a:cubicBezTo>
                    <a:pt x="402" y="632"/>
                    <a:pt x="494" y="645"/>
                    <a:pt x="565" y="628"/>
                  </a:cubicBezTo>
                  <a:cubicBezTo>
                    <a:pt x="577" y="625"/>
                    <a:pt x="588" y="622"/>
                    <a:pt x="598" y="615"/>
                  </a:cubicBezTo>
                  <a:cubicBezTo>
                    <a:pt x="608" y="607"/>
                    <a:pt x="615" y="596"/>
                    <a:pt x="623" y="584"/>
                  </a:cubicBezTo>
                  <a:cubicBezTo>
                    <a:pt x="623" y="584"/>
                    <a:pt x="623" y="583"/>
                    <a:pt x="624" y="583"/>
                  </a:cubicBezTo>
                  <a:cubicBezTo>
                    <a:pt x="620" y="583"/>
                    <a:pt x="620" y="583"/>
                    <a:pt x="620" y="583"/>
                  </a:cubicBezTo>
                  <a:cubicBezTo>
                    <a:pt x="621" y="584"/>
                    <a:pt x="621" y="585"/>
                    <a:pt x="620" y="585"/>
                  </a:cubicBezTo>
                  <a:cubicBezTo>
                    <a:pt x="620" y="583"/>
                    <a:pt x="620" y="583"/>
                    <a:pt x="620" y="583"/>
                  </a:cubicBezTo>
                  <a:cubicBezTo>
                    <a:pt x="621" y="581"/>
                    <a:pt x="621" y="580"/>
                    <a:pt x="622" y="578"/>
                  </a:cubicBezTo>
                  <a:cubicBezTo>
                    <a:pt x="624" y="575"/>
                    <a:pt x="624" y="581"/>
                    <a:pt x="625" y="582"/>
                  </a:cubicBezTo>
                  <a:cubicBezTo>
                    <a:pt x="646" y="533"/>
                    <a:pt x="647" y="462"/>
                    <a:pt x="649" y="397"/>
                  </a:cubicBezTo>
                  <a:cubicBezTo>
                    <a:pt x="653" y="309"/>
                    <a:pt x="651" y="214"/>
                    <a:pt x="643" y="129"/>
                  </a:cubicBezTo>
                  <a:cubicBezTo>
                    <a:pt x="637" y="63"/>
                    <a:pt x="606" y="17"/>
                    <a:pt x="540" y="8"/>
                  </a:cubicBezTo>
                  <a:cubicBezTo>
                    <a:pt x="491" y="1"/>
                    <a:pt x="435" y="1"/>
                    <a:pt x="384" y="3"/>
                  </a:cubicBezTo>
                  <a:cubicBezTo>
                    <a:pt x="362" y="4"/>
                    <a:pt x="342" y="3"/>
                    <a:pt x="321" y="5"/>
                  </a:cubicBezTo>
                  <a:cubicBezTo>
                    <a:pt x="320" y="2"/>
                    <a:pt x="320" y="2"/>
                    <a:pt x="320" y="2"/>
                  </a:cubicBezTo>
                  <a:cubicBezTo>
                    <a:pt x="235" y="6"/>
                    <a:pt x="139" y="0"/>
                    <a:pt x="67" y="21"/>
                  </a:cubicBezTo>
                  <a:cubicBezTo>
                    <a:pt x="32" y="32"/>
                    <a:pt x="14" y="67"/>
                    <a:pt x="12" y="112"/>
                  </a:cubicBezTo>
                  <a:cubicBezTo>
                    <a:pt x="7" y="209"/>
                    <a:pt x="0" y="315"/>
                    <a:pt x="4" y="410"/>
                  </a:cubicBezTo>
                  <a:cubicBezTo>
                    <a:pt x="6" y="460"/>
                    <a:pt x="6" y="512"/>
                    <a:pt x="17" y="556"/>
                  </a:cubicBezTo>
                  <a:close/>
                  <a:moveTo>
                    <a:pt x="484" y="627"/>
                  </a:moveTo>
                  <a:cubicBezTo>
                    <a:pt x="487" y="628"/>
                    <a:pt x="493" y="626"/>
                    <a:pt x="494" y="629"/>
                  </a:cubicBezTo>
                  <a:cubicBezTo>
                    <a:pt x="491" y="629"/>
                    <a:pt x="487" y="629"/>
                    <a:pt x="484" y="627"/>
                  </a:cubicBezTo>
                  <a:close/>
                  <a:moveTo>
                    <a:pt x="613" y="594"/>
                  </a:moveTo>
                  <a:cubicBezTo>
                    <a:pt x="603" y="606"/>
                    <a:pt x="589" y="613"/>
                    <a:pt x="572" y="617"/>
                  </a:cubicBezTo>
                  <a:cubicBezTo>
                    <a:pt x="586" y="609"/>
                    <a:pt x="603" y="603"/>
                    <a:pt x="614" y="593"/>
                  </a:cubicBezTo>
                  <a:cubicBezTo>
                    <a:pt x="613" y="593"/>
                    <a:pt x="613" y="594"/>
                    <a:pt x="613" y="594"/>
                  </a:cubicBezTo>
                  <a:close/>
                  <a:moveTo>
                    <a:pt x="597" y="594"/>
                  </a:moveTo>
                  <a:cubicBezTo>
                    <a:pt x="597" y="592"/>
                    <a:pt x="600" y="590"/>
                    <a:pt x="601" y="589"/>
                  </a:cubicBezTo>
                  <a:cubicBezTo>
                    <a:pt x="601" y="593"/>
                    <a:pt x="601" y="594"/>
                    <a:pt x="597" y="594"/>
                  </a:cubicBezTo>
                  <a:close/>
                  <a:moveTo>
                    <a:pt x="606" y="582"/>
                  </a:moveTo>
                  <a:cubicBezTo>
                    <a:pt x="610" y="573"/>
                    <a:pt x="610" y="573"/>
                    <a:pt x="610" y="573"/>
                  </a:cubicBezTo>
                  <a:cubicBezTo>
                    <a:pt x="611" y="577"/>
                    <a:pt x="609" y="580"/>
                    <a:pt x="606" y="582"/>
                  </a:cubicBezTo>
                  <a:close/>
                  <a:moveTo>
                    <a:pt x="616" y="575"/>
                  </a:moveTo>
                  <a:cubicBezTo>
                    <a:pt x="631" y="526"/>
                    <a:pt x="631" y="526"/>
                    <a:pt x="631" y="526"/>
                  </a:cubicBezTo>
                  <a:cubicBezTo>
                    <a:pt x="631" y="526"/>
                    <a:pt x="631" y="523"/>
                    <a:pt x="633" y="522"/>
                  </a:cubicBezTo>
                  <a:cubicBezTo>
                    <a:pt x="631" y="543"/>
                    <a:pt x="624" y="560"/>
                    <a:pt x="616" y="575"/>
                  </a:cubicBezTo>
                  <a:close/>
                  <a:moveTo>
                    <a:pt x="629" y="103"/>
                  </a:moveTo>
                  <a:cubicBezTo>
                    <a:pt x="630" y="103"/>
                    <a:pt x="631" y="106"/>
                    <a:pt x="632" y="107"/>
                  </a:cubicBezTo>
                  <a:cubicBezTo>
                    <a:pt x="634" y="122"/>
                    <a:pt x="638" y="139"/>
                    <a:pt x="636" y="157"/>
                  </a:cubicBezTo>
                  <a:cubicBezTo>
                    <a:pt x="636" y="137"/>
                    <a:pt x="632" y="120"/>
                    <a:pt x="629" y="103"/>
                  </a:cubicBezTo>
                  <a:cubicBezTo>
                    <a:pt x="627" y="99"/>
                    <a:pt x="627" y="94"/>
                    <a:pt x="626" y="89"/>
                  </a:cubicBezTo>
                  <a:cubicBezTo>
                    <a:pt x="629" y="93"/>
                    <a:pt x="630" y="98"/>
                    <a:pt x="629" y="103"/>
                  </a:cubicBezTo>
                  <a:close/>
                  <a:moveTo>
                    <a:pt x="575" y="29"/>
                  </a:moveTo>
                  <a:cubicBezTo>
                    <a:pt x="588" y="34"/>
                    <a:pt x="600" y="42"/>
                    <a:pt x="608" y="53"/>
                  </a:cubicBezTo>
                  <a:cubicBezTo>
                    <a:pt x="609" y="54"/>
                    <a:pt x="610" y="54"/>
                    <a:pt x="611" y="55"/>
                  </a:cubicBezTo>
                  <a:cubicBezTo>
                    <a:pt x="610" y="56"/>
                    <a:pt x="609" y="54"/>
                    <a:pt x="609" y="55"/>
                  </a:cubicBezTo>
                  <a:cubicBezTo>
                    <a:pt x="609" y="54"/>
                    <a:pt x="609" y="54"/>
                    <a:pt x="608" y="53"/>
                  </a:cubicBezTo>
                  <a:cubicBezTo>
                    <a:pt x="577" y="29"/>
                    <a:pt x="528" y="22"/>
                    <a:pt x="474" y="19"/>
                  </a:cubicBezTo>
                  <a:cubicBezTo>
                    <a:pt x="449" y="18"/>
                    <a:pt x="422" y="14"/>
                    <a:pt x="394" y="12"/>
                  </a:cubicBezTo>
                  <a:cubicBezTo>
                    <a:pt x="457" y="8"/>
                    <a:pt x="528" y="8"/>
                    <a:pt x="575" y="29"/>
                  </a:cubicBezTo>
                  <a:close/>
                  <a:moveTo>
                    <a:pt x="266" y="11"/>
                  </a:moveTo>
                  <a:cubicBezTo>
                    <a:pt x="263" y="13"/>
                    <a:pt x="258" y="14"/>
                    <a:pt x="254" y="13"/>
                  </a:cubicBezTo>
                  <a:cubicBezTo>
                    <a:pt x="251" y="12"/>
                    <a:pt x="240" y="13"/>
                    <a:pt x="237" y="12"/>
                  </a:cubicBezTo>
                  <a:cubicBezTo>
                    <a:pt x="245" y="11"/>
                    <a:pt x="256" y="12"/>
                    <a:pt x="266" y="11"/>
                  </a:cubicBezTo>
                  <a:close/>
                  <a:moveTo>
                    <a:pt x="202" y="13"/>
                  </a:moveTo>
                  <a:cubicBezTo>
                    <a:pt x="236" y="13"/>
                    <a:pt x="236" y="13"/>
                    <a:pt x="236" y="13"/>
                  </a:cubicBezTo>
                  <a:cubicBezTo>
                    <a:pt x="202" y="14"/>
                    <a:pt x="202" y="14"/>
                    <a:pt x="202" y="14"/>
                  </a:cubicBezTo>
                  <a:lnTo>
                    <a:pt x="202" y="13"/>
                  </a:lnTo>
                  <a:close/>
                  <a:moveTo>
                    <a:pt x="11" y="209"/>
                  </a:moveTo>
                  <a:cubicBezTo>
                    <a:pt x="13" y="151"/>
                    <a:pt x="16" y="95"/>
                    <a:pt x="35" y="55"/>
                  </a:cubicBezTo>
                  <a:cubicBezTo>
                    <a:pt x="47" y="30"/>
                    <a:pt x="81" y="23"/>
                    <a:pt x="116" y="19"/>
                  </a:cubicBezTo>
                  <a:cubicBezTo>
                    <a:pt x="142" y="16"/>
                    <a:pt x="170" y="11"/>
                    <a:pt x="199" y="14"/>
                  </a:cubicBezTo>
                  <a:cubicBezTo>
                    <a:pt x="152" y="18"/>
                    <a:pt x="105" y="18"/>
                    <a:pt x="70" y="34"/>
                  </a:cubicBezTo>
                  <a:cubicBezTo>
                    <a:pt x="50" y="44"/>
                    <a:pt x="37" y="66"/>
                    <a:pt x="37" y="94"/>
                  </a:cubicBezTo>
                  <a:cubicBezTo>
                    <a:pt x="39" y="83"/>
                    <a:pt x="42" y="70"/>
                    <a:pt x="49" y="61"/>
                  </a:cubicBezTo>
                  <a:cubicBezTo>
                    <a:pt x="64" y="41"/>
                    <a:pt x="91" y="31"/>
                    <a:pt x="125" y="28"/>
                  </a:cubicBezTo>
                  <a:cubicBezTo>
                    <a:pt x="271" y="16"/>
                    <a:pt x="444" y="12"/>
                    <a:pt x="574" y="43"/>
                  </a:cubicBezTo>
                  <a:cubicBezTo>
                    <a:pt x="580" y="45"/>
                    <a:pt x="587" y="47"/>
                    <a:pt x="592" y="51"/>
                  </a:cubicBezTo>
                  <a:cubicBezTo>
                    <a:pt x="614" y="67"/>
                    <a:pt x="626" y="95"/>
                    <a:pt x="631" y="128"/>
                  </a:cubicBezTo>
                  <a:cubicBezTo>
                    <a:pt x="637" y="176"/>
                    <a:pt x="639" y="228"/>
                    <a:pt x="639" y="279"/>
                  </a:cubicBezTo>
                  <a:cubicBezTo>
                    <a:pt x="640" y="198"/>
                    <a:pt x="640" y="198"/>
                    <a:pt x="640" y="198"/>
                  </a:cubicBezTo>
                  <a:cubicBezTo>
                    <a:pt x="643" y="277"/>
                    <a:pt x="646" y="366"/>
                    <a:pt x="639" y="446"/>
                  </a:cubicBezTo>
                  <a:cubicBezTo>
                    <a:pt x="639" y="432"/>
                    <a:pt x="640" y="413"/>
                    <a:pt x="638" y="398"/>
                  </a:cubicBezTo>
                  <a:cubicBezTo>
                    <a:pt x="638" y="439"/>
                    <a:pt x="637" y="477"/>
                    <a:pt x="633" y="514"/>
                  </a:cubicBezTo>
                  <a:cubicBezTo>
                    <a:pt x="636" y="394"/>
                    <a:pt x="639" y="263"/>
                    <a:pt x="631" y="145"/>
                  </a:cubicBezTo>
                  <a:cubicBezTo>
                    <a:pt x="631" y="140"/>
                    <a:pt x="629" y="134"/>
                    <a:pt x="627" y="130"/>
                  </a:cubicBezTo>
                  <a:cubicBezTo>
                    <a:pt x="637" y="256"/>
                    <a:pt x="634" y="393"/>
                    <a:pt x="628" y="518"/>
                  </a:cubicBezTo>
                  <a:cubicBezTo>
                    <a:pt x="620" y="572"/>
                    <a:pt x="592" y="606"/>
                    <a:pt x="540" y="616"/>
                  </a:cubicBezTo>
                  <a:cubicBezTo>
                    <a:pt x="463" y="622"/>
                    <a:pt x="393" y="631"/>
                    <a:pt x="311" y="625"/>
                  </a:cubicBezTo>
                  <a:cubicBezTo>
                    <a:pt x="250" y="620"/>
                    <a:pt x="188" y="616"/>
                    <a:pt x="130" y="607"/>
                  </a:cubicBezTo>
                  <a:cubicBezTo>
                    <a:pt x="99" y="593"/>
                    <a:pt x="69" y="575"/>
                    <a:pt x="47" y="553"/>
                  </a:cubicBezTo>
                  <a:cubicBezTo>
                    <a:pt x="24" y="465"/>
                    <a:pt x="18" y="353"/>
                    <a:pt x="21" y="247"/>
                  </a:cubicBezTo>
                  <a:cubicBezTo>
                    <a:pt x="21" y="232"/>
                    <a:pt x="23" y="221"/>
                    <a:pt x="26" y="213"/>
                  </a:cubicBezTo>
                  <a:cubicBezTo>
                    <a:pt x="25" y="166"/>
                    <a:pt x="29" y="109"/>
                    <a:pt x="38" y="66"/>
                  </a:cubicBezTo>
                  <a:cubicBezTo>
                    <a:pt x="21" y="121"/>
                    <a:pt x="21" y="193"/>
                    <a:pt x="17" y="259"/>
                  </a:cubicBezTo>
                  <a:cubicBezTo>
                    <a:pt x="12" y="358"/>
                    <a:pt x="19" y="457"/>
                    <a:pt x="37" y="541"/>
                  </a:cubicBezTo>
                  <a:cubicBezTo>
                    <a:pt x="39" y="548"/>
                    <a:pt x="41" y="557"/>
                    <a:pt x="48" y="563"/>
                  </a:cubicBezTo>
                  <a:cubicBezTo>
                    <a:pt x="66" y="580"/>
                    <a:pt x="92" y="595"/>
                    <a:pt x="113" y="607"/>
                  </a:cubicBezTo>
                  <a:cubicBezTo>
                    <a:pt x="69" y="608"/>
                    <a:pt x="32" y="590"/>
                    <a:pt x="22" y="551"/>
                  </a:cubicBezTo>
                  <a:cubicBezTo>
                    <a:pt x="21" y="552"/>
                    <a:pt x="22" y="557"/>
                    <a:pt x="20" y="559"/>
                  </a:cubicBezTo>
                  <a:cubicBezTo>
                    <a:pt x="7" y="446"/>
                    <a:pt x="8" y="326"/>
                    <a:pt x="11" y="209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7"/>
          <a:stretch>
            <a:fillRect/>
          </a:stretch>
        </p:blipFill>
        <p:spPr>
          <a:xfrm>
            <a:off x="1536584" y="1761523"/>
            <a:ext cx="955308" cy="1285194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7"/>
          <a:stretch>
            <a:fillRect/>
          </a:stretch>
        </p:blipFill>
        <p:spPr>
          <a:xfrm>
            <a:off x="4104648" y="1743081"/>
            <a:ext cx="955308" cy="128519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7"/>
          <a:stretch>
            <a:fillRect/>
          </a:stretch>
        </p:blipFill>
        <p:spPr>
          <a:xfrm>
            <a:off x="6677672" y="1743081"/>
            <a:ext cx="955308" cy="1285194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1378143" y="3643297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470359" y="3643297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670955" y="3649314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82424" y="1034227"/>
            <a:ext cx="2268271" cy="45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章节</a:t>
            </a:r>
            <a:r>
              <a:rPr lang="en-US" altLang="zh-CN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1    </a:t>
            </a:r>
            <a:r>
              <a:rPr lang="zh-CN" altLang="en-US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绪论</a:t>
            </a:r>
            <a:endParaRPr lang="en-US" altLang="zh-CN" sz="1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矩形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38252" y="1915345"/>
            <a:ext cx="3976688" cy="45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章节</a:t>
            </a:r>
            <a:r>
              <a:rPr lang="en-US" altLang="zh-CN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2    </a:t>
            </a:r>
            <a:r>
              <a:rPr lang="zh-CN" altLang="en-US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理论综述</a:t>
            </a:r>
            <a:r>
              <a:rPr lang="en-US" altLang="zh-CN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    </a:t>
            </a:r>
          </a:p>
        </p:txBody>
      </p:sp>
      <p:sp>
        <p:nvSpPr>
          <p:cNvPr id="6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49154" y="2599805"/>
            <a:ext cx="4603082" cy="69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章节</a:t>
            </a:r>
            <a:r>
              <a:rPr lang="en-US" altLang="zh-CN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3    </a:t>
            </a:r>
            <a:r>
              <a:rPr lang="zh-CN" altLang="en-US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发展现状与问题分析</a:t>
            </a:r>
            <a:endParaRPr lang="en-US" altLang="zh-CN" sz="1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71980" y="3382092"/>
            <a:ext cx="4060859" cy="64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章节</a:t>
            </a:r>
            <a:r>
              <a:rPr lang="en-US" altLang="zh-CN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4    </a:t>
            </a:r>
            <a:r>
              <a:rPr lang="zh-CN" altLang="en-US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改进对策以及建议</a:t>
            </a:r>
            <a:endParaRPr lang="en-US" altLang="zh-CN" sz="1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8" name="矩形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31938" y="4121941"/>
            <a:ext cx="2039554" cy="6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章节</a:t>
            </a:r>
            <a:r>
              <a:rPr lang="en-US" altLang="zh-CN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5    </a:t>
            </a:r>
            <a:r>
              <a:rPr lang="zh-CN" altLang="en-US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结论</a:t>
            </a:r>
            <a:endParaRPr lang="en-US" altLang="zh-CN" sz="1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3"/>
          <a:stretch>
            <a:fillRect/>
          </a:stretch>
        </p:blipFill>
        <p:spPr>
          <a:xfrm flipH="1">
            <a:off x="-2" y="96253"/>
            <a:ext cx="3501190" cy="5219700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6304999" y="96253"/>
            <a:ext cx="19367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+mn-ea"/>
                <a:sym typeface="+mn-lt"/>
              </a:rPr>
              <a:t>CONTENT</a:t>
            </a:r>
            <a:endParaRPr lang="zh-CN" altLang="en-US" sz="30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+mn-ea"/>
              <a:sym typeface="+mn-lt"/>
            </a:endParaRPr>
          </a:p>
        </p:txBody>
      </p:sp>
      <p:sp>
        <p:nvSpPr>
          <p:cNvPr id="47" name="矩形 46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5221705" y="544408"/>
            <a:ext cx="416256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105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29" b="15866"/>
          <a:stretch>
            <a:fillRect/>
          </a:stretch>
        </p:blipFill>
        <p:spPr>
          <a:xfrm>
            <a:off x="858951" y="1946655"/>
            <a:ext cx="4748732" cy="3273045"/>
          </a:xfrm>
          <a:prstGeom prst="rect">
            <a:avLst/>
          </a:prstGeom>
        </p:spPr>
      </p:pic>
      <p:sp>
        <p:nvSpPr>
          <p:cNvPr id="6" name="TextBox 10"/>
          <p:cNvSpPr txBox="1"/>
          <p:nvPr/>
        </p:nvSpPr>
        <p:spPr>
          <a:xfrm>
            <a:off x="2286037" y="2760237"/>
            <a:ext cx="446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" spc="151" dirty="0">
                <a:latin typeface="Montserrat Light" charset="0"/>
                <a:ea typeface="Montserrat Light" charset="0"/>
                <a:cs typeface="Montserrat Light" charset="0"/>
              </a:rPr>
              <a:t>A company is an association or collection of individuals, whether natural persons, legal persons, or a mixture of both. </a:t>
            </a:r>
          </a:p>
        </p:txBody>
      </p:sp>
      <p:sp>
        <p:nvSpPr>
          <p:cNvPr id="7" name="矩形 6"/>
          <p:cNvSpPr/>
          <p:nvPr/>
        </p:nvSpPr>
        <p:spPr>
          <a:xfrm>
            <a:off x="3267997" y="2492374"/>
            <a:ext cx="3115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i="0" spc="600" dirty="0">
                <a:effectLst/>
                <a:latin typeface="微软雅黑" panose="020B0503020204020204" charset="-122"/>
                <a:ea typeface="微软雅黑" panose="020B0503020204020204" charset="-122"/>
              </a:rPr>
              <a:t>Company profile</a:t>
            </a:r>
          </a:p>
        </p:txBody>
      </p:sp>
      <p:sp>
        <p:nvSpPr>
          <p:cNvPr id="8" name="矩形 7"/>
          <p:cNvSpPr/>
          <p:nvPr/>
        </p:nvSpPr>
        <p:spPr>
          <a:xfrm>
            <a:off x="7961269" y="4323098"/>
            <a:ext cx="768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latin typeface="Impact" panose="020B0806030902050204" pitchFamily="34" charset="0"/>
              </a:rPr>
              <a:t>FIVE</a:t>
            </a:r>
            <a:endParaRPr lang="zh-CN" altLang="en-US" sz="2800" dirty="0">
              <a:latin typeface="Impact" panose="020B080603090205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>
            <a:off x="5414211" y="4800599"/>
            <a:ext cx="3729789" cy="45719"/>
          </a:xfrm>
          <a:custGeom>
            <a:avLst/>
            <a:gdLst>
              <a:gd name="connsiteX0" fmla="*/ 0 w 3971346"/>
              <a:gd name="connsiteY0" fmla="*/ 24063 h 36094"/>
              <a:gd name="connsiteX1" fmla="*/ 3693694 w 3971346"/>
              <a:gd name="connsiteY1" fmla="*/ 24063 h 36094"/>
              <a:gd name="connsiteX2" fmla="*/ 3705726 w 3971346"/>
              <a:gd name="connsiteY2" fmla="*/ 0 h 36094"/>
              <a:gd name="connsiteX3" fmla="*/ 3729789 w 3971346"/>
              <a:gd name="connsiteY3" fmla="*/ 36094 h 3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1346" h="36094">
                <a:moveTo>
                  <a:pt x="0" y="24063"/>
                </a:moveTo>
                <a:lnTo>
                  <a:pt x="3693694" y="24063"/>
                </a:lnTo>
                <a:cubicBezTo>
                  <a:pt x="4311315" y="20052"/>
                  <a:pt x="3705726" y="0"/>
                  <a:pt x="3705726" y="0"/>
                </a:cubicBezTo>
                <a:cubicBezTo>
                  <a:pt x="3711742" y="2005"/>
                  <a:pt x="3720765" y="19049"/>
                  <a:pt x="3729789" y="36094"/>
                </a:cubicBezTo>
              </a:path>
            </a:pathLst>
          </a:cu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05242" y="1578009"/>
            <a:ext cx="2039554" cy="6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10000"/>
              </a:lnSpc>
            </a:pP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章节</a:t>
            </a:r>
            <a:r>
              <a:rPr lang="en-US" altLang="zh-CN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5    </a:t>
            </a: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结论</a:t>
            </a:r>
            <a:endParaRPr lang="en-US" altLang="zh-CN" sz="28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4"/>
          <p:cNvSpPr>
            <a:spLocks noEditPoints="1"/>
          </p:cNvSpPr>
          <p:nvPr/>
        </p:nvSpPr>
        <p:spPr bwMode="auto">
          <a:xfrm>
            <a:off x="314739" y="207304"/>
            <a:ext cx="391317" cy="226566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矩形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5111" y="0"/>
            <a:ext cx="2039554" cy="6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章节</a:t>
            </a:r>
            <a:r>
              <a:rPr lang="en-US" altLang="zh-CN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5    </a:t>
            </a:r>
            <a:r>
              <a:rPr lang="zh-CN" altLang="en-US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结论</a:t>
            </a:r>
            <a:endParaRPr lang="en-US" altLang="zh-CN" sz="1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87" y="1973093"/>
            <a:ext cx="1338852" cy="4685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52" y="1973093"/>
            <a:ext cx="1338852" cy="4685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317" y="1954651"/>
            <a:ext cx="1338852" cy="4685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97592" y="3133008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83557" y="3133467"/>
            <a:ext cx="1963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15821" y="3133008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4"/>
          <p:cNvSpPr>
            <a:spLocks noEditPoints="1"/>
          </p:cNvSpPr>
          <p:nvPr/>
        </p:nvSpPr>
        <p:spPr bwMode="auto">
          <a:xfrm>
            <a:off x="314739" y="207304"/>
            <a:ext cx="391317" cy="226566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矩形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62871" y="-29265"/>
            <a:ext cx="2039554" cy="6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章节</a:t>
            </a:r>
            <a:r>
              <a:rPr lang="en-US" altLang="zh-CN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5    </a:t>
            </a:r>
            <a:r>
              <a:rPr lang="zh-CN" altLang="en-US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结论</a:t>
            </a:r>
            <a:endParaRPr lang="en-US" altLang="zh-CN" sz="1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 flipH="1" flipV="1">
            <a:off x="5057567" y="1821142"/>
            <a:ext cx="260820" cy="212820"/>
            <a:chOff x="6183313" y="1962150"/>
            <a:chExt cx="1431925" cy="1168401"/>
          </a:xfrm>
          <a:solidFill>
            <a:srgbClr val="262626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6183313" y="1962150"/>
              <a:ext cx="1431925" cy="1168401"/>
            </a:xfrm>
            <a:custGeom>
              <a:avLst/>
              <a:gdLst>
                <a:gd name="T0" fmla="*/ 43 w 710"/>
                <a:gd name="T1" fmla="*/ 578 h 578"/>
                <a:gd name="T2" fmla="*/ 448 w 710"/>
                <a:gd name="T3" fmla="*/ 6 h 578"/>
                <a:gd name="T4" fmla="*/ 382 w 710"/>
                <a:gd name="T5" fmla="*/ 84 h 578"/>
                <a:gd name="T6" fmla="*/ 367 w 710"/>
                <a:gd name="T7" fmla="*/ 55 h 578"/>
                <a:gd name="T8" fmla="*/ 367 w 710"/>
                <a:gd name="T9" fmla="*/ 57 h 578"/>
                <a:gd name="T10" fmla="*/ 325 w 710"/>
                <a:gd name="T11" fmla="*/ 171 h 578"/>
                <a:gd name="T12" fmla="*/ 497 w 710"/>
                <a:gd name="T13" fmla="*/ 69 h 578"/>
                <a:gd name="T14" fmla="*/ 570 w 710"/>
                <a:gd name="T15" fmla="*/ 280 h 578"/>
                <a:gd name="T16" fmla="*/ 484 w 710"/>
                <a:gd name="T17" fmla="*/ 62 h 578"/>
                <a:gd name="T18" fmla="*/ 484 w 710"/>
                <a:gd name="T19" fmla="*/ 49 h 578"/>
                <a:gd name="T20" fmla="*/ 560 w 710"/>
                <a:gd name="T21" fmla="*/ 53 h 578"/>
                <a:gd name="T22" fmla="*/ 501 w 710"/>
                <a:gd name="T23" fmla="*/ 49 h 578"/>
                <a:gd name="T24" fmla="*/ 592 w 710"/>
                <a:gd name="T25" fmla="*/ 108 h 578"/>
                <a:gd name="T26" fmla="*/ 423 w 710"/>
                <a:gd name="T27" fmla="*/ 308 h 578"/>
                <a:gd name="T28" fmla="*/ 373 w 710"/>
                <a:gd name="T29" fmla="*/ 262 h 578"/>
                <a:gd name="T30" fmla="*/ 357 w 710"/>
                <a:gd name="T31" fmla="*/ 247 h 578"/>
                <a:gd name="T32" fmla="*/ 329 w 710"/>
                <a:gd name="T33" fmla="*/ 259 h 578"/>
                <a:gd name="T34" fmla="*/ 352 w 710"/>
                <a:gd name="T35" fmla="*/ 199 h 578"/>
                <a:gd name="T36" fmla="*/ 201 w 710"/>
                <a:gd name="T37" fmla="*/ 352 h 578"/>
                <a:gd name="T38" fmla="*/ 206 w 710"/>
                <a:gd name="T39" fmla="*/ 359 h 578"/>
                <a:gd name="T40" fmla="*/ 151 w 710"/>
                <a:gd name="T41" fmla="*/ 392 h 578"/>
                <a:gd name="T42" fmla="*/ 50 w 710"/>
                <a:gd name="T43" fmla="*/ 471 h 578"/>
                <a:gd name="T44" fmla="*/ 12 w 710"/>
                <a:gd name="T45" fmla="*/ 507 h 578"/>
                <a:gd name="T46" fmla="*/ 37 w 710"/>
                <a:gd name="T47" fmla="*/ 549 h 578"/>
                <a:gd name="T48" fmla="*/ 46 w 710"/>
                <a:gd name="T49" fmla="*/ 554 h 578"/>
                <a:gd name="T50" fmla="*/ 54 w 710"/>
                <a:gd name="T51" fmla="*/ 545 h 578"/>
                <a:gd name="T52" fmla="*/ 120 w 710"/>
                <a:gd name="T53" fmla="*/ 505 h 578"/>
                <a:gd name="T54" fmla="*/ 177 w 710"/>
                <a:gd name="T55" fmla="*/ 461 h 578"/>
                <a:gd name="T56" fmla="*/ 155 w 710"/>
                <a:gd name="T57" fmla="*/ 474 h 578"/>
                <a:gd name="T58" fmla="*/ 202 w 710"/>
                <a:gd name="T59" fmla="*/ 443 h 578"/>
                <a:gd name="T60" fmla="*/ 211 w 710"/>
                <a:gd name="T61" fmla="*/ 411 h 578"/>
                <a:gd name="T62" fmla="*/ 225 w 710"/>
                <a:gd name="T63" fmla="*/ 404 h 578"/>
                <a:gd name="T64" fmla="*/ 264 w 710"/>
                <a:gd name="T65" fmla="*/ 410 h 578"/>
                <a:gd name="T66" fmla="*/ 376 w 710"/>
                <a:gd name="T67" fmla="*/ 267 h 578"/>
                <a:gd name="T68" fmla="*/ 399 w 710"/>
                <a:gd name="T69" fmla="*/ 295 h 578"/>
                <a:gd name="T70" fmla="*/ 414 w 710"/>
                <a:gd name="T71" fmla="*/ 303 h 578"/>
                <a:gd name="T72" fmla="*/ 448 w 710"/>
                <a:gd name="T73" fmla="*/ 318 h 578"/>
                <a:gd name="T74" fmla="*/ 451 w 710"/>
                <a:gd name="T75" fmla="*/ 356 h 578"/>
                <a:gd name="T76" fmla="*/ 498 w 710"/>
                <a:gd name="T77" fmla="*/ 358 h 578"/>
                <a:gd name="T78" fmla="*/ 556 w 710"/>
                <a:gd name="T79" fmla="*/ 310 h 578"/>
                <a:gd name="T80" fmla="*/ 551 w 710"/>
                <a:gd name="T81" fmla="*/ 354 h 578"/>
                <a:gd name="T82" fmla="*/ 657 w 710"/>
                <a:gd name="T83" fmla="*/ 247 h 578"/>
                <a:gd name="T84" fmla="*/ 601 w 710"/>
                <a:gd name="T85" fmla="*/ 319 h 578"/>
                <a:gd name="T86" fmla="*/ 643 w 710"/>
                <a:gd name="T87" fmla="*/ 287 h 578"/>
                <a:gd name="T88" fmla="*/ 645 w 710"/>
                <a:gd name="T89" fmla="*/ 169 h 578"/>
                <a:gd name="T90" fmla="*/ 620 w 710"/>
                <a:gd name="T91" fmla="*/ 124 h 578"/>
                <a:gd name="T92" fmla="*/ 643 w 710"/>
                <a:gd name="T93" fmla="*/ 107 h 578"/>
                <a:gd name="T94" fmla="*/ 633 w 710"/>
                <a:gd name="T95" fmla="*/ 94 h 578"/>
                <a:gd name="T96" fmla="*/ 610 w 710"/>
                <a:gd name="T97" fmla="*/ 76 h 578"/>
                <a:gd name="T98" fmla="*/ 593 w 710"/>
                <a:gd name="T99" fmla="*/ 56 h 578"/>
                <a:gd name="T100" fmla="*/ 550 w 710"/>
                <a:gd name="T101" fmla="*/ 33 h 578"/>
                <a:gd name="T102" fmla="*/ 516 w 710"/>
                <a:gd name="T103" fmla="*/ 24 h 578"/>
                <a:gd name="T104" fmla="*/ 465 w 710"/>
                <a:gd name="T105" fmla="*/ 22 h 578"/>
                <a:gd name="T106" fmla="*/ 433 w 710"/>
                <a:gd name="T107" fmla="*/ 56 h 578"/>
                <a:gd name="T108" fmla="*/ 418 w 710"/>
                <a:gd name="T109" fmla="*/ 58 h 578"/>
                <a:gd name="T110" fmla="*/ 445 w 710"/>
                <a:gd name="T111" fmla="*/ 22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0" h="578">
                  <a:moveTo>
                    <a:pt x="442" y="8"/>
                  </a:moveTo>
                  <a:cubicBezTo>
                    <a:pt x="404" y="15"/>
                    <a:pt x="374" y="34"/>
                    <a:pt x="348" y="54"/>
                  </a:cubicBezTo>
                  <a:cubicBezTo>
                    <a:pt x="304" y="88"/>
                    <a:pt x="282" y="177"/>
                    <a:pt x="309" y="247"/>
                  </a:cubicBezTo>
                  <a:cubicBezTo>
                    <a:pt x="302" y="249"/>
                    <a:pt x="297" y="255"/>
                    <a:pt x="291" y="260"/>
                  </a:cubicBezTo>
                  <a:cubicBezTo>
                    <a:pt x="250" y="294"/>
                    <a:pt x="205" y="326"/>
                    <a:pt x="174" y="366"/>
                  </a:cubicBezTo>
                  <a:cubicBezTo>
                    <a:pt x="110" y="407"/>
                    <a:pt x="56" y="454"/>
                    <a:pt x="5" y="504"/>
                  </a:cubicBezTo>
                  <a:cubicBezTo>
                    <a:pt x="2" y="507"/>
                    <a:pt x="0" y="513"/>
                    <a:pt x="2" y="518"/>
                  </a:cubicBezTo>
                  <a:cubicBezTo>
                    <a:pt x="11" y="542"/>
                    <a:pt x="25" y="563"/>
                    <a:pt x="43" y="578"/>
                  </a:cubicBezTo>
                  <a:cubicBezTo>
                    <a:pt x="82" y="545"/>
                    <a:pt x="82" y="545"/>
                    <a:pt x="82" y="545"/>
                  </a:cubicBezTo>
                  <a:cubicBezTo>
                    <a:pt x="136" y="501"/>
                    <a:pt x="193" y="462"/>
                    <a:pt x="247" y="415"/>
                  </a:cubicBezTo>
                  <a:cubicBezTo>
                    <a:pt x="255" y="420"/>
                    <a:pt x="269" y="422"/>
                    <a:pt x="277" y="416"/>
                  </a:cubicBezTo>
                  <a:cubicBezTo>
                    <a:pt x="309" y="390"/>
                    <a:pt x="344" y="363"/>
                    <a:pt x="374" y="332"/>
                  </a:cubicBezTo>
                  <a:cubicBezTo>
                    <a:pt x="397" y="350"/>
                    <a:pt x="425" y="361"/>
                    <a:pt x="458" y="366"/>
                  </a:cubicBezTo>
                  <a:cubicBezTo>
                    <a:pt x="547" y="378"/>
                    <a:pt x="619" y="350"/>
                    <a:pt x="649" y="293"/>
                  </a:cubicBezTo>
                  <a:cubicBezTo>
                    <a:pt x="710" y="209"/>
                    <a:pt x="660" y="74"/>
                    <a:pt x="594" y="31"/>
                  </a:cubicBezTo>
                  <a:cubicBezTo>
                    <a:pt x="559" y="8"/>
                    <a:pt x="502" y="0"/>
                    <a:pt x="448" y="6"/>
                  </a:cubicBezTo>
                  <a:cubicBezTo>
                    <a:pt x="447" y="6"/>
                    <a:pt x="443" y="7"/>
                    <a:pt x="442" y="8"/>
                  </a:cubicBezTo>
                  <a:close/>
                  <a:moveTo>
                    <a:pt x="436" y="23"/>
                  </a:moveTo>
                  <a:cubicBezTo>
                    <a:pt x="422" y="34"/>
                    <a:pt x="411" y="50"/>
                    <a:pt x="399" y="67"/>
                  </a:cubicBezTo>
                  <a:cubicBezTo>
                    <a:pt x="403" y="54"/>
                    <a:pt x="412" y="45"/>
                    <a:pt x="414" y="35"/>
                  </a:cubicBezTo>
                  <a:cubicBezTo>
                    <a:pt x="415" y="31"/>
                    <a:pt x="414" y="27"/>
                    <a:pt x="409" y="29"/>
                  </a:cubicBezTo>
                  <a:cubicBezTo>
                    <a:pt x="415" y="22"/>
                    <a:pt x="426" y="23"/>
                    <a:pt x="436" y="23"/>
                  </a:cubicBezTo>
                  <a:close/>
                  <a:moveTo>
                    <a:pt x="408" y="38"/>
                  </a:moveTo>
                  <a:cubicBezTo>
                    <a:pt x="382" y="84"/>
                    <a:pt x="382" y="84"/>
                    <a:pt x="382" y="84"/>
                  </a:cubicBezTo>
                  <a:cubicBezTo>
                    <a:pt x="386" y="64"/>
                    <a:pt x="395" y="46"/>
                    <a:pt x="408" y="32"/>
                  </a:cubicBezTo>
                  <a:cubicBezTo>
                    <a:pt x="408" y="32"/>
                    <a:pt x="409" y="36"/>
                    <a:pt x="408" y="38"/>
                  </a:cubicBezTo>
                  <a:close/>
                  <a:moveTo>
                    <a:pt x="397" y="31"/>
                  </a:moveTo>
                  <a:cubicBezTo>
                    <a:pt x="382" y="56"/>
                    <a:pt x="363" y="86"/>
                    <a:pt x="348" y="113"/>
                  </a:cubicBezTo>
                  <a:cubicBezTo>
                    <a:pt x="361" y="88"/>
                    <a:pt x="371" y="59"/>
                    <a:pt x="385" y="39"/>
                  </a:cubicBezTo>
                  <a:cubicBezTo>
                    <a:pt x="387" y="35"/>
                    <a:pt x="393" y="33"/>
                    <a:pt x="397" y="31"/>
                  </a:cubicBezTo>
                  <a:close/>
                  <a:moveTo>
                    <a:pt x="376" y="43"/>
                  </a:moveTo>
                  <a:cubicBezTo>
                    <a:pt x="382" y="42"/>
                    <a:pt x="370" y="53"/>
                    <a:pt x="367" y="55"/>
                  </a:cubicBezTo>
                  <a:cubicBezTo>
                    <a:pt x="372" y="52"/>
                    <a:pt x="370" y="45"/>
                    <a:pt x="376" y="43"/>
                  </a:cubicBezTo>
                  <a:close/>
                  <a:moveTo>
                    <a:pt x="348" y="65"/>
                  </a:moveTo>
                  <a:cubicBezTo>
                    <a:pt x="337" y="89"/>
                    <a:pt x="328" y="111"/>
                    <a:pt x="314" y="135"/>
                  </a:cubicBezTo>
                  <a:cubicBezTo>
                    <a:pt x="314" y="131"/>
                    <a:pt x="310" y="135"/>
                    <a:pt x="313" y="136"/>
                  </a:cubicBezTo>
                  <a:cubicBezTo>
                    <a:pt x="309" y="143"/>
                    <a:pt x="308" y="153"/>
                    <a:pt x="308" y="162"/>
                  </a:cubicBezTo>
                  <a:cubicBezTo>
                    <a:pt x="308" y="166"/>
                    <a:pt x="314" y="163"/>
                    <a:pt x="313" y="160"/>
                  </a:cubicBezTo>
                  <a:cubicBezTo>
                    <a:pt x="318" y="137"/>
                    <a:pt x="328" y="121"/>
                    <a:pt x="337" y="103"/>
                  </a:cubicBezTo>
                  <a:cubicBezTo>
                    <a:pt x="345" y="86"/>
                    <a:pt x="357" y="72"/>
                    <a:pt x="367" y="57"/>
                  </a:cubicBezTo>
                  <a:cubicBezTo>
                    <a:pt x="320" y="157"/>
                    <a:pt x="320" y="157"/>
                    <a:pt x="320" y="157"/>
                  </a:cubicBezTo>
                  <a:cubicBezTo>
                    <a:pt x="316" y="152"/>
                    <a:pt x="315" y="158"/>
                    <a:pt x="313" y="160"/>
                  </a:cubicBezTo>
                  <a:cubicBezTo>
                    <a:pt x="318" y="164"/>
                    <a:pt x="318" y="164"/>
                    <a:pt x="318" y="164"/>
                  </a:cubicBezTo>
                  <a:cubicBezTo>
                    <a:pt x="313" y="173"/>
                    <a:pt x="308" y="185"/>
                    <a:pt x="306" y="195"/>
                  </a:cubicBezTo>
                  <a:cubicBezTo>
                    <a:pt x="297" y="137"/>
                    <a:pt x="321" y="91"/>
                    <a:pt x="348" y="65"/>
                  </a:cubicBezTo>
                  <a:close/>
                  <a:moveTo>
                    <a:pt x="306" y="200"/>
                  </a:moveTo>
                  <a:cubicBezTo>
                    <a:pt x="313" y="206"/>
                    <a:pt x="313" y="193"/>
                    <a:pt x="320" y="196"/>
                  </a:cubicBezTo>
                  <a:cubicBezTo>
                    <a:pt x="317" y="184"/>
                    <a:pt x="320" y="180"/>
                    <a:pt x="325" y="171"/>
                  </a:cubicBezTo>
                  <a:cubicBezTo>
                    <a:pt x="340" y="141"/>
                    <a:pt x="355" y="112"/>
                    <a:pt x="372" y="84"/>
                  </a:cubicBezTo>
                  <a:cubicBezTo>
                    <a:pt x="352" y="132"/>
                    <a:pt x="331" y="183"/>
                    <a:pt x="310" y="228"/>
                  </a:cubicBezTo>
                  <a:lnTo>
                    <a:pt x="306" y="200"/>
                  </a:lnTo>
                  <a:close/>
                  <a:moveTo>
                    <a:pt x="365" y="167"/>
                  </a:moveTo>
                  <a:cubicBezTo>
                    <a:pt x="365" y="167"/>
                    <a:pt x="366" y="168"/>
                    <a:pt x="366" y="168"/>
                  </a:cubicBezTo>
                  <a:cubicBezTo>
                    <a:pt x="372" y="157"/>
                    <a:pt x="373" y="141"/>
                    <a:pt x="378" y="132"/>
                  </a:cubicBezTo>
                  <a:cubicBezTo>
                    <a:pt x="378" y="132"/>
                    <a:pt x="379" y="131"/>
                    <a:pt x="380" y="131"/>
                  </a:cubicBezTo>
                  <a:cubicBezTo>
                    <a:pt x="402" y="95"/>
                    <a:pt x="440" y="68"/>
                    <a:pt x="497" y="69"/>
                  </a:cubicBezTo>
                  <a:cubicBezTo>
                    <a:pt x="495" y="61"/>
                    <a:pt x="498" y="69"/>
                    <a:pt x="500" y="68"/>
                  </a:cubicBezTo>
                  <a:cubicBezTo>
                    <a:pt x="553" y="72"/>
                    <a:pt x="593" y="105"/>
                    <a:pt x="601" y="160"/>
                  </a:cubicBezTo>
                  <a:cubicBezTo>
                    <a:pt x="606" y="198"/>
                    <a:pt x="599" y="237"/>
                    <a:pt x="586" y="264"/>
                  </a:cubicBezTo>
                  <a:cubicBezTo>
                    <a:pt x="585" y="264"/>
                    <a:pt x="584" y="265"/>
                    <a:pt x="584" y="265"/>
                  </a:cubicBezTo>
                  <a:cubicBezTo>
                    <a:pt x="584" y="262"/>
                    <a:pt x="583" y="262"/>
                    <a:pt x="583" y="265"/>
                  </a:cubicBezTo>
                  <a:cubicBezTo>
                    <a:pt x="581" y="267"/>
                    <a:pt x="581" y="267"/>
                    <a:pt x="581" y="267"/>
                  </a:cubicBezTo>
                  <a:cubicBezTo>
                    <a:pt x="580" y="268"/>
                    <a:pt x="580" y="268"/>
                    <a:pt x="580" y="268"/>
                  </a:cubicBezTo>
                  <a:cubicBezTo>
                    <a:pt x="570" y="280"/>
                    <a:pt x="570" y="280"/>
                    <a:pt x="570" y="280"/>
                  </a:cubicBezTo>
                  <a:cubicBezTo>
                    <a:pt x="571" y="279"/>
                    <a:pt x="571" y="279"/>
                    <a:pt x="571" y="279"/>
                  </a:cubicBezTo>
                  <a:cubicBezTo>
                    <a:pt x="557" y="303"/>
                    <a:pt x="518" y="317"/>
                    <a:pt x="479" y="309"/>
                  </a:cubicBezTo>
                  <a:cubicBezTo>
                    <a:pt x="419" y="309"/>
                    <a:pt x="391" y="275"/>
                    <a:pt x="373" y="231"/>
                  </a:cubicBezTo>
                  <a:cubicBezTo>
                    <a:pt x="368" y="219"/>
                    <a:pt x="359" y="193"/>
                    <a:pt x="366" y="183"/>
                  </a:cubicBezTo>
                  <a:cubicBezTo>
                    <a:pt x="362" y="179"/>
                    <a:pt x="363" y="174"/>
                    <a:pt x="364" y="171"/>
                  </a:cubicBezTo>
                  <a:cubicBezTo>
                    <a:pt x="365" y="170"/>
                    <a:pt x="365" y="169"/>
                    <a:pt x="366" y="169"/>
                  </a:cubicBezTo>
                  <a:cubicBezTo>
                    <a:pt x="366" y="168"/>
                    <a:pt x="365" y="167"/>
                    <a:pt x="365" y="167"/>
                  </a:cubicBezTo>
                  <a:close/>
                  <a:moveTo>
                    <a:pt x="484" y="62"/>
                  </a:moveTo>
                  <a:cubicBezTo>
                    <a:pt x="467" y="62"/>
                    <a:pt x="467" y="62"/>
                    <a:pt x="467" y="62"/>
                  </a:cubicBezTo>
                  <a:cubicBezTo>
                    <a:pt x="447" y="65"/>
                    <a:pt x="430" y="73"/>
                    <a:pt x="415" y="81"/>
                  </a:cubicBezTo>
                  <a:cubicBezTo>
                    <a:pt x="418" y="72"/>
                    <a:pt x="430" y="65"/>
                    <a:pt x="442" y="64"/>
                  </a:cubicBezTo>
                  <a:cubicBezTo>
                    <a:pt x="450" y="63"/>
                    <a:pt x="459" y="61"/>
                    <a:pt x="467" y="62"/>
                  </a:cubicBezTo>
                  <a:cubicBezTo>
                    <a:pt x="472" y="60"/>
                    <a:pt x="479" y="59"/>
                    <a:pt x="484" y="62"/>
                  </a:cubicBezTo>
                  <a:close/>
                  <a:moveTo>
                    <a:pt x="469" y="48"/>
                  </a:moveTo>
                  <a:cubicBezTo>
                    <a:pt x="478" y="40"/>
                    <a:pt x="486" y="30"/>
                    <a:pt x="497" y="23"/>
                  </a:cubicBezTo>
                  <a:cubicBezTo>
                    <a:pt x="499" y="30"/>
                    <a:pt x="490" y="40"/>
                    <a:pt x="484" y="49"/>
                  </a:cubicBezTo>
                  <a:lnTo>
                    <a:pt x="469" y="48"/>
                  </a:lnTo>
                  <a:close/>
                  <a:moveTo>
                    <a:pt x="579" y="42"/>
                  </a:moveTo>
                  <a:cubicBezTo>
                    <a:pt x="580" y="54"/>
                    <a:pt x="572" y="69"/>
                    <a:pt x="571" y="78"/>
                  </a:cubicBezTo>
                  <a:cubicBezTo>
                    <a:pt x="562" y="69"/>
                    <a:pt x="550" y="64"/>
                    <a:pt x="536" y="58"/>
                  </a:cubicBezTo>
                  <a:cubicBezTo>
                    <a:pt x="557" y="36"/>
                    <a:pt x="557" y="36"/>
                    <a:pt x="557" y="36"/>
                  </a:cubicBezTo>
                  <a:cubicBezTo>
                    <a:pt x="560" y="41"/>
                    <a:pt x="552" y="52"/>
                    <a:pt x="552" y="62"/>
                  </a:cubicBezTo>
                  <a:cubicBezTo>
                    <a:pt x="563" y="63"/>
                    <a:pt x="570" y="48"/>
                    <a:pt x="579" y="42"/>
                  </a:cubicBezTo>
                  <a:close/>
                  <a:moveTo>
                    <a:pt x="560" y="53"/>
                  </a:moveTo>
                  <a:cubicBezTo>
                    <a:pt x="560" y="48"/>
                    <a:pt x="563" y="44"/>
                    <a:pt x="565" y="40"/>
                  </a:cubicBezTo>
                  <a:cubicBezTo>
                    <a:pt x="567" y="38"/>
                    <a:pt x="571" y="40"/>
                    <a:pt x="572" y="43"/>
                  </a:cubicBezTo>
                  <a:lnTo>
                    <a:pt x="560" y="53"/>
                  </a:lnTo>
                  <a:close/>
                  <a:moveTo>
                    <a:pt x="545" y="71"/>
                  </a:moveTo>
                  <a:cubicBezTo>
                    <a:pt x="536" y="70"/>
                    <a:pt x="526" y="67"/>
                    <a:pt x="518" y="62"/>
                  </a:cubicBezTo>
                  <a:cubicBezTo>
                    <a:pt x="527" y="62"/>
                    <a:pt x="537" y="66"/>
                    <a:pt x="545" y="71"/>
                  </a:cubicBezTo>
                  <a:close/>
                  <a:moveTo>
                    <a:pt x="526" y="55"/>
                  </a:moveTo>
                  <a:cubicBezTo>
                    <a:pt x="501" y="49"/>
                    <a:pt x="501" y="49"/>
                    <a:pt x="501" y="49"/>
                  </a:cubicBezTo>
                  <a:cubicBezTo>
                    <a:pt x="508" y="39"/>
                    <a:pt x="516" y="30"/>
                    <a:pt x="527" y="26"/>
                  </a:cubicBezTo>
                  <a:cubicBezTo>
                    <a:pt x="530" y="25"/>
                    <a:pt x="531" y="29"/>
                    <a:pt x="531" y="31"/>
                  </a:cubicBezTo>
                  <a:cubicBezTo>
                    <a:pt x="531" y="40"/>
                    <a:pt x="523" y="45"/>
                    <a:pt x="526" y="55"/>
                  </a:cubicBezTo>
                  <a:close/>
                  <a:moveTo>
                    <a:pt x="592" y="108"/>
                  </a:moveTo>
                  <a:cubicBezTo>
                    <a:pt x="633" y="149"/>
                    <a:pt x="620" y="253"/>
                    <a:pt x="579" y="286"/>
                  </a:cubicBezTo>
                  <a:cubicBezTo>
                    <a:pt x="578" y="286"/>
                    <a:pt x="572" y="290"/>
                    <a:pt x="570" y="291"/>
                  </a:cubicBezTo>
                  <a:cubicBezTo>
                    <a:pt x="614" y="260"/>
                    <a:pt x="621" y="163"/>
                    <a:pt x="592" y="111"/>
                  </a:cubicBezTo>
                  <a:cubicBezTo>
                    <a:pt x="591" y="111"/>
                    <a:pt x="591" y="109"/>
                    <a:pt x="592" y="108"/>
                  </a:cubicBezTo>
                  <a:close/>
                  <a:moveTo>
                    <a:pt x="480" y="320"/>
                  </a:moveTo>
                  <a:cubicBezTo>
                    <a:pt x="493" y="321"/>
                    <a:pt x="493" y="321"/>
                    <a:pt x="493" y="321"/>
                  </a:cubicBezTo>
                  <a:cubicBezTo>
                    <a:pt x="491" y="327"/>
                    <a:pt x="482" y="336"/>
                    <a:pt x="477" y="344"/>
                  </a:cubicBezTo>
                  <a:cubicBezTo>
                    <a:pt x="477" y="336"/>
                    <a:pt x="482" y="330"/>
                    <a:pt x="482" y="325"/>
                  </a:cubicBezTo>
                  <a:cubicBezTo>
                    <a:pt x="482" y="323"/>
                    <a:pt x="481" y="321"/>
                    <a:pt x="480" y="320"/>
                  </a:cubicBezTo>
                  <a:close/>
                  <a:moveTo>
                    <a:pt x="430" y="316"/>
                  </a:moveTo>
                  <a:cubicBezTo>
                    <a:pt x="427" y="320"/>
                    <a:pt x="425" y="325"/>
                    <a:pt x="422" y="328"/>
                  </a:cubicBezTo>
                  <a:cubicBezTo>
                    <a:pt x="423" y="308"/>
                    <a:pt x="423" y="308"/>
                    <a:pt x="423" y="308"/>
                  </a:cubicBezTo>
                  <a:cubicBezTo>
                    <a:pt x="425" y="310"/>
                    <a:pt x="434" y="310"/>
                    <a:pt x="430" y="316"/>
                  </a:cubicBezTo>
                  <a:close/>
                  <a:moveTo>
                    <a:pt x="387" y="286"/>
                  </a:moveTo>
                  <a:cubicBezTo>
                    <a:pt x="387" y="290"/>
                    <a:pt x="387" y="290"/>
                    <a:pt x="387" y="290"/>
                  </a:cubicBezTo>
                  <a:cubicBezTo>
                    <a:pt x="386" y="290"/>
                    <a:pt x="386" y="290"/>
                    <a:pt x="386" y="290"/>
                  </a:cubicBezTo>
                  <a:cubicBezTo>
                    <a:pt x="376" y="307"/>
                    <a:pt x="376" y="307"/>
                    <a:pt x="376" y="307"/>
                  </a:cubicBezTo>
                  <a:cubicBezTo>
                    <a:pt x="378" y="296"/>
                    <a:pt x="381" y="285"/>
                    <a:pt x="384" y="278"/>
                  </a:cubicBezTo>
                  <a:cubicBezTo>
                    <a:pt x="387" y="278"/>
                    <a:pt x="393" y="285"/>
                    <a:pt x="387" y="286"/>
                  </a:cubicBezTo>
                  <a:close/>
                  <a:moveTo>
                    <a:pt x="373" y="262"/>
                  </a:moveTo>
                  <a:cubicBezTo>
                    <a:pt x="371" y="272"/>
                    <a:pt x="366" y="281"/>
                    <a:pt x="359" y="288"/>
                  </a:cubicBezTo>
                  <a:cubicBezTo>
                    <a:pt x="361" y="276"/>
                    <a:pt x="365" y="264"/>
                    <a:pt x="369" y="254"/>
                  </a:cubicBezTo>
                  <a:cubicBezTo>
                    <a:pt x="370" y="257"/>
                    <a:pt x="374" y="260"/>
                    <a:pt x="373" y="262"/>
                  </a:cubicBezTo>
                  <a:close/>
                  <a:moveTo>
                    <a:pt x="356" y="276"/>
                  </a:moveTo>
                  <a:cubicBezTo>
                    <a:pt x="355" y="277"/>
                    <a:pt x="358" y="281"/>
                    <a:pt x="356" y="283"/>
                  </a:cubicBezTo>
                  <a:cubicBezTo>
                    <a:pt x="353" y="279"/>
                    <a:pt x="354" y="293"/>
                    <a:pt x="352" y="297"/>
                  </a:cubicBezTo>
                  <a:cubicBezTo>
                    <a:pt x="346" y="291"/>
                    <a:pt x="338" y="286"/>
                    <a:pt x="342" y="276"/>
                  </a:cubicBezTo>
                  <a:cubicBezTo>
                    <a:pt x="345" y="267"/>
                    <a:pt x="352" y="252"/>
                    <a:pt x="357" y="247"/>
                  </a:cubicBezTo>
                  <a:cubicBezTo>
                    <a:pt x="358" y="246"/>
                    <a:pt x="361" y="243"/>
                    <a:pt x="363" y="240"/>
                  </a:cubicBezTo>
                  <a:cubicBezTo>
                    <a:pt x="365" y="253"/>
                    <a:pt x="362" y="265"/>
                    <a:pt x="356" y="276"/>
                  </a:cubicBezTo>
                  <a:close/>
                  <a:moveTo>
                    <a:pt x="341" y="267"/>
                  </a:moveTo>
                  <a:cubicBezTo>
                    <a:pt x="352" y="224"/>
                    <a:pt x="352" y="224"/>
                    <a:pt x="352" y="224"/>
                  </a:cubicBezTo>
                  <a:cubicBezTo>
                    <a:pt x="343" y="226"/>
                    <a:pt x="344" y="235"/>
                    <a:pt x="342" y="241"/>
                  </a:cubicBezTo>
                  <a:cubicBezTo>
                    <a:pt x="341" y="243"/>
                    <a:pt x="342" y="244"/>
                    <a:pt x="343" y="242"/>
                  </a:cubicBezTo>
                  <a:cubicBezTo>
                    <a:pt x="339" y="248"/>
                    <a:pt x="334" y="265"/>
                    <a:pt x="332" y="272"/>
                  </a:cubicBezTo>
                  <a:cubicBezTo>
                    <a:pt x="330" y="270"/>
                    <a:pt x="318" y="259"/>
                    <a:pt x="329" y="259"/>
                  </a:cubicBezTo>
                  <a:cubicBezTo>
                    <a:pt x="334" y="243"/>
                    <a:pt x="340" y="226"/>
                    <a:pt x="349" y="213"/>
                  </a:cubicBezTo>
                  <a:cubicBezTo>
                    <a:pt x="352" y="216"/>
                    <a:pt x="349" y="221"/>
                    <a:pt x="353" y="223"/>
                  </a:cubicBezTo>
                  <a:cubicBezTo>
                    <a:pt x="355" y="215"/>
                    <a:pt x="355" y="215"/>
                    <a:pt x="355" y="215"/>
                  </a:cubicBezTo>
                  <a:cubicBezTo>
                    <a:pt x="361" y="234"/>
                    <a:pt x="361" y="234"/>
                    <a:pt x="361" y="234"/>
                  </a:cubicBezTo>
                  <a:cubicBezTo>
                    <a:pt x="353" y="242"/>
                    <a:pt x="345" y="257"/>
                    <a:pt x="341" y="267"/>
                  </a:cubicBezTo>
                  <a:close/>
                  <a:moveTo>
                    <a:pt x="340" y="222"/>
                  </a:moveTo>
                  <a:cubicBezTo>
                    <a:pt x="341" y="210"/>
                    <a:pt x="348" y="197"/>
                    <a:pt x="351" y="184"/>
                  </a:cubicBezTo>
                  <a:cubicBezTo>
                    <a:pt x="352" y="185"/>
                    <a:pt x="355" y="196"/>
                    <a:pt x="352" y="199"/>
                  </a:cubicBezTo>
                  <a:cubicBezTo>
                    <a:pt x="346" y="206"/>
                    <a:pt x="343" y="215"/>
                    <a:pt x="340" y="222"/>
                  </a:cubicBezTo>
                  <a:close/>
                  <a:moveTo>
                    <a:pt x="347" y="179"/>
                  </a:moveTo>
                  <a:cubicBezTo>
                    <a:pt x="338" y="204"/>
                    <a:pt x="329" y="225"/>
                    <a:pt x="323" y="249"/>
                  </a:cubicBezTo>
                  <a:cubicBezTo>
                    <a:pt x="321" y="244"/>
                    <a:pt x="315" y="241"/>
                    <a:pt x="317" y="236"/>
                  </a:cubicBezTo>
                  <a:cubicBezTo>
                    <a:pt x="327" y="211"/>
                    <a:pt x="339" y="186"/>
                    <a:pt x="353" y="165"/>
                  </a:cubicBezTo>
                  <a:cubicBezTo>
                    <a:pt x="356" y="171"/>
                    <a:pt x="348" y="188"/>
                    <a:pt x="347" y="179"/>
                  </a:cubicBezTo>
                  <a:close/>
                  <a:moveTo>
                    <a:pt x="198" y="350"/>
                  </a:moveTo>
                  <a:cubicBezTo>
                    <a:pt x="199" y="349"/>
                    <a:pt x="203" y="349"/>
                    <a:pt x="201" y="352"/>
                  </a:cubicBezTo>
                  <a:cubicBezTo>
                    <a:pt x="193" y="353"/>
                    <a:pt x="193" y="353"/>
                    <a:pt x="193" y="353"/>
                  </a:cubicBezTo>
                  <a:cubicBezTo>
                    <a:pt x="194" y="351"/>
                    <a:pt x="196" y="351"/>
                    <a:pt x="198" y="350"/>
                  </a:cubicBezTo>
                  <a:close/>
                  <a:moveTo>
                    <a:pt x="206" y="359"/>
                  </a:moveTo>
                  <a:cubicBezTo>
                    <a:pt x="198" y="384"/>
                    <a:pt x="191" y="408"/>
                    <a:pt x="188" y="440"/>
                  </a:cubicBezTo>
                  <a:cubicBezTo>
                    <a:pt x="185" y="435"/>
                    <a:pt x="187" y="432"/>
                    <a:pt x="187" y="428"/>
                  </a:cubicBezTo>
                  <a:cubicBezTo>
                    <a:pt x="185" y="416"/>
                    <a:pt x="189" y="388"/>
                    <a:pt x="188" y="371"/>
                  </a:cubicBezTo>
                  <a:cubicBezTo>
                    <a:pt x="182" y="371"/>
                    <a:pt x="182" y="371"/>
                    <a:pt x="182" y="371"/>
                  </a:cubicBezTo>
                  <a:cubicBezTo>
                    <a:pt x="189" y="366"/>
                    <a:pt x="197" y="361"/>
                    <a:pt x="206" y="359"/>
                  </a:cubicBezTo>
                  <a:close/>
                  <a:moveTo>
                    <a:pt x="160" y="393"/>
                  </a:moveTo>
                  <a:cubicBezTo>
                    <a:pt x="161" y="382"/>
                    <a:pt x="173" y="377"/>
                    <a:pt x="182" y="372"/>
                  </a:cubicBezTo>
                  <a:cubicBezTo>
                    <a:pt x="172" y="397"/>
                    <a:pt x="163" y="423"/>
                    <a:pt x="159" y="453"/>
                  </a:cubicBezTo>
                  <a:lnTo>
                    <a:pt x="160" y="393"/>
                  </a:lnTo>
                  <a:close/>
                  <a:moveTo>
                    <a:pt x="151" y="392"/>
                  </a:moveTo>
                  <a:cubicBezTo>
                    <a:pt x="143" y="412"/>
                    <a:pt x="137" y="435"/>
                    <a:pt x="130" y="456"/>
                  </a:cubicBezTo>
                  <a:cubicBezTo>
                    <a:pt x="136" y="405"/>
                    <a:pt x="136" y="405"/>
                    <a:pt x="136" y="405"/>
                  </a:cubicBezTo>
                  <a:cubicBezTo>
                    <a:pt x="137" y="399"/>
                    <a:pt x="146" y="396"/>
                    <a:pt x="151" y="392"/>
                  </a:cubicBezTo>
                  <a:close/>
                  <a:moveTo>
                    <a:pt x="121" y="412"/>
                  </a:moveTo>
                  <a:cubicBezTo>
                    <a:pt x="105" y="464"/>
                    <a:pt x="105" y="464"/>
                    <a:pt x="105" y="464"/>
                  </a:cubicBezTo>
                  <a:cubicBezTo>
                    <a:pt x="105" y="453"/>
                    <a:pt x="107" y="446"/>
                    <a:pt x="105" y="440"/>
                  </a:cubicBezTo>
                  <a:cubicBezTo>
                    <a:pt x="100" y="425"/>
                    <a:pt x="113" y="418"/>
                    <a:pt x="121" y="412"/>
                  </a:cubicBezTo>
                  <a:close/>
                  <a:moveTo>
                    <a:pt x="50" y="471"/>
                  </a:moveTo>
                  <a:cubicBezTo>
                    <a:pt x="50" y="471"/>
                    <a:pt x="50" y="473"/>
                    <a:pt x="49" y="473"/>
                  </a:cubicBezTo>
                  <a:cubicBezTo>
                    <a:pt x="43" y="480"/>
                    <a:pt x="35" y="487"/>
                    <a:pt x="26" y="492"/>
                  </a:cubicBezTo>
                  <a:cubicBezTo>
                    <a:pt x="33" y="484"/>
                    <a:pt x="40" y="475"/>
                    <a:pt x="50" y="471"/>
                  </a:cubicBezTo>
                  <a:close/>
                  <a:moveTo>
                    <a:pt x="46" y="485"/>
                  </a:moveTo>
                  <a:cubicBezTo>
                    <a:pt x="46" y="491"/>
                    <a:pt x="38" y="516"/>
                    <a:pt x="36" y="525"/>
                  </a:cubicBezTo>
                  <a:cubicBezTo>
                    <a:pt x="35" y="529"/>
                    <a:pt x="32" y="527"/>
                    <a:pt x="33" y="524"/>
                  </a:cubicBezTo>
                  <a:cubicBezTo>
                    <a:pt x="36" y="513"/>
                    <a:pt x="34" y="501"/>
                    <a:pt x="39" y="491"/>
                  </a:cubicBezTo>
                  <a:cubicBezTo>
                    <a:pt x="39" y="490"/>
                    <a:pt x="43" y="488"/>
                    <a:pt x="46" y="485"/>
                  </a:cubicBezTo>
                  <a:close/>
                  <a:moveTo>
                    <a:pt x="24" y="494"/>
                  </a:moveTo>
                  <a:cubicBezTo>
                    <a:pt x="24" y="495"/>
                    <a:pt x="23" y="496"/>
                    <a:pt x="23" y="496"/>
                  </a:cubicBezTo>
                  <a:cubicBezTo>
                    <a:pt x="20" y="500"/>
                    <a:pt x="15" y="505"/>
                    <a:pt x="12" y="507"/>
                  </a:cubicBezTo>
                  <a:lnTo>
                    <a:pt x="24" y="494"/>
                  </a:lnTo>
                  <a:close/>
                  <a:moveTo>
                    <a:pt x="37" y="549"/>
                  </a:moveTo>
                  <a:cubicBezTo>
                    <a:pt x="22" y="544"/>
                    <a:pt x="9" y="525"/>
                    <a:pt x="21" y="509"/>
                  </a:cubicBezTo>
                  <a:cubicBezTo>
                    <a:pt x="22" y="507"/>
                    <a:pt x="29" y="501"/>
                    <a:pt x="32" y="498"/>
                  </a:cubicBezTo>
                  <a:cubicBezTo>
                    <a:pt x="30" y="511"/>
                    <a:pt x="27" y="526"/>
                    <a:pt x="28" y="540"/>
                  </a:cubicBezTo>
                  <a:cubicBezTo>
                    <a:pt x="34" y="543"/>
                    <a:pt x="36" y="533"/>
                    <a:pt x="38" y="529"/>
                  </a:cubicBezTo>
                  <a:cubicBezTo>
                    <a:pt x="39" y="528"/>
                    <a:pt x="40" y="525"/>
                    <a:pt x="41" y="524"/>
                  </a:cubicBezTo>
                  <a:cubicBezTo>
                    <a:pt x="39" y="533"/>
                    <a:pt x="40" y="543"/>
                    <a:pt x="37" y="549"/>
                  </a:cubicBezTo>
                  <a:close/>
                  <a:moveTo>
                    <a:pt x="46" y="567"/>
                  </a:moveTo>
                  <a:cubicBezTo>
                    <a:pt x="44" y="569"/>
                    <a:pt x="43" y="567"/>
                    <a:pt x="42" y="566"/>
                  </a:cubicBezTo>
                  <a:cubicBezTo>
                    <a:pt x="41" y="564"/>
                    <a:pt x="49" y="562"/>
                    <a:pt x="46" y="567"/>
                  </a:cubicBezTo>
                  <a:close/>
                  <a:moveTo>
                    <a:pt x="54" y="545"/>
                  </a:moveTo>
                  <a:cubicBezTo>
                    <a:pt x="62" y="521"/>
                    <a:pt x="69" y="491"/>
                    <a:pt x="79" y="467"/>
                  </a:cubicBezTo>
                  <a:cubicBezTo>
                    <a:pt x="81" y="470"/>
                    <a:pt x="79" y="476"/>
                    <a:pt x="81" y="477"/>
                  </a:cubicBezTo>
                  <a:cubicBezTo>
                    <a:pt x="82" y="470"/>
                    <a:pt x="85" y="459"/>
                    <a:pt x="79" y="453"/>
                  </a:cubicBezTo>
                  <a:cubicBezTo>
                    <a:pt x="68" y="488"/>
                    <a:pt x="60" y="522"/>
                    <a:pt x="46" y="554"/>
                  </a:cubicBezTo>
                  <a:cubicBezTo>
                    <a:pt x="44" y="529"/>
                    <a:pt x="51" y="503"/>
                    <a:pt x="54" y="479"/>
                  </a:cubicBezTo>
                  <a:cubicBezTo>
                    <a:pt x="96" y="433"/>
                    <a:pt x="96" y="433"/>
                    <a:pt x="96" y="433"/>
                  </a:cubicBezTo>
                  <a:cubicBezTo>
                    <a:pt x="89" y="456"/>
                    <a:pt x="82" y="486"/>
                    <a:pt x="78" y="512"/>
                  </a:cubicBezTo>
                  <a:cubicBezTo>
                    <a:pt x="75" y="503"/>
                    <a:pt x="79" y="494"/>
                    <a:pt x="79" y="485"/>
                  </a:cubicBezTo>
                  <a:cubicBezTo>
                    <a:pt x="76" y="491"/>
                    <a:pt x="76" y="491"/>
                    <a:pt x="76" y="491"/>
                  </a:cubicBezTo>
                  <a:cubicBezTo>
                    <a:pt x="76" y="488"/>
                    <a:pt x="78" y="483"/>
                    <a:pt x="74" y="484"/>
                  </a:cubicBezTo>
                  <a:cubicBezTo>
                    <a:pt x="63" y="544"/>
                    <a:pt x="63" y="544"/>
                    <a:pt x="63" y="544"/>
                  </a:cubicBezTo>
                  <a:cubicBezTo>
                    <a:pt x="63" y="545"/>
                    <a:pt x="50" y="558"/>
                    <a:pt x="54" y="545"/>
                  </a:cubicBezTo>
                  <a:close/>
                  <a:moveTo>
                    <a:pt x="91" y="526"/>
                  </a:moveTo>
                  <a:cubicBezTo>
                    <a:pt x="90" y="531"/>
                    <a:pt x="73" y="541"/>
                    <a:pt x="72" y="535"/>
                  </a:cubicBezTo>
                  <a:cubicBezTo>
                    <a:pt x="69" y="547"/>
                    <a:pt x="71" y="524"/>
                    <a:pt x="77" y="531"/>
                  </a:cubicBezTo>
                  <a:cubicBezTo>
                    <a:pt x="82" y="501"/>
                    <a:pt x="91" y="473"/>
                    <a:pt x="98" y="442"/>
                  </a:cubicBezTo>
                  <a:cubicBezTo>
                    <a:pt x="98" y="443"/>
                    <a:pt x="100" y="439"/>
                    <a:pt x="101" y="441"/>
                  </a:cubicBezTo>
                  <a:cubicBezTo>
                    <a:pt x="104" y="455"/>
                    <a:pt x="101" y="470"/>
                    <a:pt x="97" y="482"/>
                  </a:cubicBezTo>
                  <a:cubicBezTo>
                    <a:pt x="93" y="496"/>
                    <a:pt x="92" y="512"/>
                    <a:pt x="91" y="526"/>
                  </a:cubicBezTo>
                  <a:close/>
                  <a:moveTo>
                    <a:pt x="120" y="505"/>
                  </a:moveTo>
                  <a:cubicBezTo>
                    <a:pt x="120" y="509"/>
                    <a:pt x="107" y="515"/>
                    <a:pt x="99" y="520"/>
                  </a:cubicBezTo>
                  <a:cubicBezTo>
                    <a:pt x="102" y="507"/>
                    <a:pt x="102" y="493"/>
                    <a:pt x="102" y="479"/>
                  </a:cubicBezTo>
                  <a:cubicBezTo>
                    <a:pt x="105" y="483"/>
                    <a:pt x="101" y="491"/>
                    <a:pt x="103" y="500"/>
                  </a:cubicBezTo>
                  <a:cubicBezTo>
                    <a:pt x="108" y="467"/>
                    <a:pt x="117" y="437"/>
                    <a:pt x="127" y="414"/>
                  </a:cubicBezTo>
                  <a:cubicBezTo>
                    <a:pt x="128" y="413"/>
                    <a:pt x="130" y="412"/>
                    <a:pt x="131" y="410"/>
                  </a:cubicBezTo>
                  <a:cubicBezTo>
                    <a:pt x="133" y="425"/>
                    <a:pt x="128" y="444"/>
                    <a:pt x="123" y="457"/>
                  </a:cubicBezTo>
                  <a:lnTo>
                    <a:pt x="120" y="505"/>
                  </a:lnTo>
                  <a:close/>
                  <a:moveTo>
                    <a:pt x="177" y="461"/>
                  </a:moveTo>
                  <a:cubicBezTo>
                    <a:pt x="161" y="474"/>
                    <a:pt x="145" y="487"/>
                    <a:pt x="128" y="498"/>
                  </a:cubicBezTo>
                  <a:cubicBezTo>
                    <a:pt x="129" y="485"/>
                    <a:pt x="129" y="471"/>
                    <a:pt x="131" y="457"/>
                  </a:cubicBezTo>
                  <a:cubicBezTo>
                    <a:pt x="134" y="462"/>
                    <a:pt x="131" y="469"/>
                    <a:pt x="131" y="474"/>
                  </a:cubicBezTo>
                  <a:cubicBezTo>
                    <a:pt x="138" y="449"/>
                    <a:pt x="145" y="421"/>
                    <a:pt x="154" y="400"/>
                  </a:cubicBezTo>
                  <a:cubicBezTo>
                    <a:pt x="156" y="405"/>
                    <a:pt x="158" y="412"/>
                    <a:pt x="157" y="418"/>
                  </a:cubicBezTo>
                  <a:cubicBezTo>
                    <a:pt x="151" y="408"/>
                    <a:pt x="154" y="425"/>
                    <a:pt x="156" y="425"/>
                  </a:cubicBezTo>
                  <a:cubicBezTo>
                    <a:pt x="154" y="437"/>
                    <a:pt x="148" y="459"/>
                    <a:pt x="149" y="475"/>
                  </a:cubicBezTo>
                  <a:cubicBezTo>
                    <a:pt x="149" y="478"/>
                    <a:pt x="155" y="478"/>
                    <a:pt x="155" y="474"/>
                  </a:cubicBezTo>
                  <a:cubicBezTo>
                    <a:pt x="156" y="470"/>
                    <a:pt x="158" y="465"/>
                    <a:pt x="159" y="460"/>
                  </a:cubicBezTo>
                  <a:cubicBezTo>
                    <a:pt x="160" y="460"/>
                    <a:pt x="160" y="454"/>
                    <a:pt x="159" y="457"/>
                  </a:cubicBezTo>
                  <a:cubicBezTo>
                    <a:pt x="159" y="457"/>
                    <a:pt x="158" y="457"/>
                    <a:pt x="158" y="457"/>
                  </a:cubicBezTo>
                  <a:cubicBezTo>
                    <a:pt x="158" y="458"/>
                    <a:pt x="158" y="458"/>
                    <a:pt x="158" y="458"/>
                  </a:cubicBezTo>
                  <a:cubicBezTo>
                    <a:pt x="158" y="458"/>
                    <a:pt x="158" y="458"/>
                    <a:pt x="158" y="457"/>
                  </a:cubicBezTo>
                  <a:cubicBezTo>
                    <a:pt x="184" y="383"/>
                    <a:pt x="184" y="383"/>
                    <a:pt x="184" y="383"/>
                  </a:cubicBezTo>
                  <a:lnTo>
                    <a:pt x="177" y="461"/>
                  </a:lnTo>
                  <a:close/>
                  <a:moveTo>
                    <a:pt x="202" y="443"/>
                  </a:moveTo>
                  <a:cubicBezTo>
                    <a:pt x="196" y="447"/>
                    <a:pt x="192" y="452"/>
                    <a:pt x="185" y="453"/>
                  </a:cubicBezTo>
                  <a:cubicBezTo>
                    <a:pt x="191" y="427"/>
                    <a:pt x="198" y="403"/>
                    <a:pt x="205" y="378"/>
                  </a:cubicBezTo>
                  <a:cubicBezTo>
                    <a:pt x="205" y="377"/>
                    <a:pt x="207" y="374"/>
                    <a:pt x="208" y="373"/>
                  </a:cubicBezTo>
                  <a:cubicBezTo>
                    <a:pt x="204" y="393"/>
                    <a:pt x="200" y="422"/>
                    <a:pt x="202" y="443"/>
                  </a:cubicBezTo>
                  <a:close/>
                  <a:moveTo>
                    <a:pt x="218" y="428"/>
                  </a:moveTo>
                  <a:cubicBezTo>
                    <a:pt x="218" y="432"/>
                    <a:pt x="213" y="435"/>
                    <a:pt x="209" y="438"/>
                  </a:cubicBezTo>
                  <a:cubicBezTo>
                    <a:pt x="209" y="425"/>
                    <a:pt x="209" y="412"/>
                    <a:pt x="210" y="398"/>
                  </a:cubicBezTo>
                  <a:cubicBezTo>
                    <a:pt x="214" y="401"/>
                    <a:pt x="210" y="408"/>
                    <a:pt x="211" y="411"/>
                  </a:cubicBezTo>
                  <a:cubicBezTo>
                    <a:pt x="214" y="406"/>
                    <a:pt x="217" y="400"/>
                    <a:pt x="217" y="394"/>
                  </a:cubicBezTo>
                  <a:cubicBezTo>
                    <a:pt x="216" y="384"/>
                    <a:pt x="222" y="394"/>
                    <a:pt x="222" y="395"/>
                  </a:cubicBezTo>
                  <a:cubicBezTo>
                    <a:pt x="219" y="407"/>
                    <a:pt x="220" y="418"/>
                    <a:pt x="218" y="428"/>
                  </a:cubicBezTo>
                  <a:close/>
                  <a:moveTo>
                    <a:pt x="211" y="393"/>
                  </a:moveTo>
                  <a:cubicBezTo>
                    <a:pt x="211" y="380"/>
                    <a:pt x="211" y="380"/>
                    <a:pt x="211" y="380"/>
                  </a:cubicBezTo>
                  <a:cubicBezTo>
                    <a:pt x="218" y="382"/>
                    <a:pt x="213" y="390"/>
                    <a:pt x="211" y="393"/>
                  </a:cubicBezTo>
                  <a:close/>
                  <a:moveTo>
                    <a:pt x="225" y="423"/>
                  </a:moveTo>
                  <a:cubicBezTo>
                    <a:pt x="225" y="419"/>
                    <a:pt x="224" y="407"/>
                    <a:pt x="225" y="404"/>
                  </a:cubicBezTo>
                  <a:cubicBezTo>
                    <a:pt x="225" y="403"/>
                    <a:pt x="226" y="400"/>
                    <a:pt x="227" y="399"/>
                  </a:cubicBezTo>
                  <a:cubicBezTo>
                    <a:pt x="239" y="410"/>
                    <a:pt x="239" y="410"/>
                    <a:pt x="239" y="410"/>
                  </a:cubicBezTo>
                  <a:cubicBezTo>
                    <a:pt x="232" y="417"/>
                    <a:pt x="228" y="412"/>
                    <a:pt x="225" y="423"/>
                  </a:cubicBezTo>
                  <a:close/>
                  <a:moveTo>
                    <a:pt x="282" y="404"/>
                  </a:moveTo>
                  <a:cubicBezTo>
                    <a:pt x="286" y="401"/>
                    <a:pt x="289" y="396"/>
                    <a:pt x="293" y="395"/>
                  </a:cubicBezTo>
                  <a:cubicBezTo>
                    <a:pt x="290" y="399"/>
                    <a:pt x="287" y="403"/>
                    <a:pt x="282" y="404"/>
                  </a:cubicBezTo>
                  <a:close/>
                  <a:moveTo>
                    <a:pt x="289" y="389"/>
                  </a:moveTo>
                  <a:cubicBezTo>
                    <a:pt x="281" y="395"/>
                    <a:pt x="273" y="402"/>
                    <a:pt x="264" y="410"/>
                  </a:cubicBezTo>
                  <a:cubicBezTo>
                    <a:pt x="239" y="399"/>
                    <a:pt x="214" y="378"/>
                    <a:pt x="212" y="343"/>
                  </a:cubicBezTo>
                  <a:cubicBezTo>
                    <a:pt x="212" y="349"/>
                    <a:pt x="206" y="341"/>
                    <a:pt x="210" y="338"/>
                  </a:cubicBezTo>
                  <a:cubicBezTo>
                    <a:pt x="243" y="306"/>
                    <a:pt x="278" y="284"/>
                    <a:pt x="311" y="255"/>
                  </a:cubicBezTo>
                  <a:cubicBezTo>
                    <a:pt x="324" y="282"/>
                    <a:pt x="344" y="307"/>
                    <a:pt x="368" y="327"/>
                  </a:cubicBezTo>
                  <a:cubicBezTo>
                    <a:pt x="345" y="350"/>
                    <a:pt x="316" y="369"/>
                    <a:pt x="289" y="389"/>
                  </a:cubicBezTo>
                  <a:close/>
                  <a:moveTo>
                    <a:pt x="371" y="316"/>
                  </a:moveTo>
                  <a:cubicBezTo>
                    <a:pt x="367" y="311"/>
                    <a:pt x="356" y="310"/>
                    <a:pt x="358" y="305"/>
                  </a:cubicBezTo>
                  <a:cubicBezTo>
                    <a:pt x="362" y="292"/>
                    <a:pt x="370" y="281"/>
                    <a:pt x="376" y="267"/>
                  </a:cubicBezTo>
                  <a:cubicBezTo>
                    <a:pt x="376" y="269"/>
                    <a:pt x="383" y="274"/>
                    <a:pt x="379" y="279"/>
                  </a:cubicBezTo>
                  <a:cubicBezTo>
                    <a:pt x="373" y="288"/>
                    <a:pt x="371" y="302"/>
                    <a:pt x="371" y="316"/>
                  </a:cubicBezTo>
                  <a:close/>
                  <a:moveTo>
                    <a:pt x="376" y="321"/>
                  </a:moveTo>
                  <a:cubicBezTo>
                    <a:pt x="380" y="310"/>
                    <a:pt x="386" y="299"/>
                    <a:pt x="391" y="290"/>
                  </a:cubicBezTo>
                  <a:cubicBezTo>
                    <a:pt x="394" y="284"/>
                    <a:pt x="397" y="290"/>
                    <a:pt x="396" y="292"/>
                  </a:cubicBezTo>
                  <a:cubicBezTo>
                    <a:pt x="393" y="305"/>
                    <a:pt x="389" y="317"/>
                    <a:pt x="389" y="331"/>
                  </a:cubicBezTo>
                  <a:cubicBezTo>
                    <a:pt x="383" y="330"/>
                    <a:pt x="380" y="325"/>
                    <a:pt x="376" y="321"/>
                  </a:cubicBezTo>
                  <a:close/>
                  <a:moveTo>
                    <a:pt x="399" y="295"/>
                  </a:moveTo>
                  <a:cubicBezTo>
                    <a:pt x="400" y="290"/>
                    <a:pt x="403" y="295"/>
                    <a:pt x="407" y="296"/>
                  </a:cubicBezTo>
                  <a:cubicBezTo>
                    <a:pt x="409" y="297"/>
                    <a:pt x="413" y="300"/>
                    <a:pt x="409" y="304"/>
                  </a:cubicBezTo>
                  <a:cubicBezTo>
                    <a:pt x="407" y="308"/>
                    <a:pt x="400" y="320"/>
                    <a:pt x="395" y="327"/>
                  </a:cubicBezTo>
                  <a:cubicBezTo>
                    <a:pt x="395" y="317"/>
                    <a:pt x="398" y="306"/>
                    <a:pt x="399" y="295"/>
                  </a:cubicBezTo>
                  <a:close/>
                  <a:moveTo>
                    <a:pt x="440" y="347"/>
                  </a:moveTo>
                  <a:cubicBezTo>
                    <a:pt x="439" y="356"/>
                    <a:pt x="434" y="352"/>
                    <a:pt x="432" y="352"/>
                  </a:cubicBezTo>
                  <a:cubicBezTo>
                    <a:pt x="420" y="347"/>
                    <a:pt x="406" y="344"/>
                    <a:pt x="397" y="336"/>
                  </a:cubicBezTo>
                  <a:cubicBezTo>
                    <a:pt x="414" y="303"/>
                    <a:pt x="414" y="303"/>
                    <a:pt x="414" y="303"/>
                  </a:cubicBezTo>
                  <a:cubicBezTo>
                    <a:pt x="420" y="309"/>
                    <a:pt x="414" y="327"/>
                    <a:pt x="415" y="336"/>
                  </a:cubicBezTo>
                  <a:cubicBezTo>
                    <a:pt x="416" y="342"/>
                    <a:pt x="422" y="339"/>
                    <a:pt x="423" y="337"/>
                  </a:cubicBezTo>
                  <a:cubicBezTo>
                    <a:pt x="428" y="328"/>
                    <a:pt x="432" y="319"/>
                    <a:pt x="438" y="311"/>
                  </a:cubicBezTo>
                  <a:cubicBezTo>
                    <a:pt x="446" y="322"/>
                    <a:pt x="442" y="340"/>
                    <a:pt x="440" y="347"/>
                  </a:cubicBezTo>
                  <a:close/>
                  <a:moveTo>
                    <a:pt x="448" y="318"/>
                  </a:moveTo>
                  <a:cubicBezTo>
                    <a:pt x="449" y="317"/>
                    <a:pt x="457" y="317"/>
                    <a:pt x="455" y="322"/>
                  </a:cubicBezTo>
                  <a:cubicBezTo>
                    <a:pt x="452" y="331"/>
                    <a:pt x="450" y="341"/>
                    <a:pt x="445" y="351"/>
                  </a:cubicBezTo>
                  <a:cubicBezTo>
                    <a:pt x="447" y="339"/>
                    <a:pt x="445" y="328"/>
                    <a:pt x="448" y="318"/>
                  </a:cubicBezTo>
                  <a:close/>
                  <a:moveTo>
                    <a:pt x="468" y="351"/>
                  </a:moveTo>
                  <a:cubicBezTo>
                    <a:pt x="470" y="361"/>
                    <a:pt x="461" y="356"/>
                    <a:pt x="457" y="356"/>
                  </a:cubicBezTo>
                  <a:cubicBezTo>
                    <a:pt x="473" y="332"/>
                    <a:pt x="473" y="332"/>
                    <a:pt x="473" y="332"/>
                  </a:cubicBezTo>
                  <a:cubicBezTo>
                    <a:pt x="473" y="335"/>
                    <a:pt x="476" y="346"/>
                    <a:pt x="468" y="351"/>
                  </a:cubicBezTo>
                  <a:close/>
                  <a:moveTo>
                    <a:pt x="451" y="356"/>
                  </a:moveTo>
                  <a:cubicBezTo>
                    <a:pt x="461" y="320"/>
                    <a:pt x="461" y="320"/>
                    <a:pt x="461" y="320"/>
                  </a:cubicBezTo>
                  <a:cubicBezTo>
                    <a:pt x="462" y="317"/>
                    <a:pt x="474" y="320"/>
                    <a:pt x="477" y="321"/>
                  </a:cubicBezTo>
                  <a:cubicBezTo>
                    <a:pt x="467" y="329"/>
                    <a:pt x="462" y="343"/>
                    <a:pt x="451" y="356"/>
                  </a:cubicBezTo>
                  <a:close/>
                  <a:moveTo>
                    <a:pt x="491" y="360"/>
                  </a:moveTo>
                  <a:cubicBezTo>
                    <a:pt x="489" y="361"/>
                    <a:pt x="478" y="360"/>
                    <a:pt x="474" y="360"/>
                  </a:cubicBezTo>
                  <a:cubicBezTo>
                    <a:pt x="480" y="345"/>
                    <a:pt x="490" y="332"/>
                    <a:pt x="501" y="322"/>
                  </a:cubicBezTo>
                  <a:cubicBezTo>
                    <a:pt x="503" y="330"/>
                    <a:pt x="499" y="335"/>
                    <a:pt x="495" y="346"/>
                  </a:cubicBezTo>
                  <a:cubicBezTo>
                    <a:pt x="493" y="351"/>
                    <a:pt x="494" y="357"/>
                    <a:pt x="491" y="360"/>
                  </a:cubicBezTo>
                  <a:close/>
                  <a:moveTo>
                    <a:pt x="510" y="321"/>
                  </a:moveTo>
                  <a:cubicBezTo>
                    <a:pt x="515" y="321"/>
                    <a:pt x="521" y="319"/>
                    <a:pt x="526" y="320"/>
                  </a:cubicBezTo>
                  <a:cubicBezTo>
                    <a:pt x="516" y="330"/>
                    <a:pt x="508" y="344"/>
                    <a:pt x="498" y="358"/>
                  </a:cubicBezTo>
                  <a:cubicBezTo>
                    <a:pt x="501" y="343"/>
                    <a:pt x="506" y="332"/>
                    <a:pt x="510" y="321"/>
                  </a:cubicBezTo>
                  <a:close/>
                  <a:moveTo>
                    <a:pt x="502" y="360"/>
                  </a:moveTo>
                  <a:cubicBezTo>
                    <a:pt x="511" y="346"/>
                    <a:pt x="521" y="333"/>
                    <a:pt x="532" y="322"/>
                  </a:cubicBezTo>
                  <a:cubicBezTo>
                    <a:pt x="527" y="332"/>
                    <a:pt x="522" y="347"/>
                    <a:pt x="519" y="361"/>
                  </a:cubicBezTo>
                  <a:lnTo>
                    <a:pt x="502" y="360"/>
                  </a:lnTo>
                  <a:close/>
                  <a:moveTo>
                    <a:pt x="527" y="343"/>
                  </a:moveTo>
                  <a:cubicBezTo>
                    <a:pt x="526" y="342"/>
                    <a:pt x="531" y="329"/>
                    <a:pt x="531" y="338"/>
                  </a:cubicBezTo>
                  <a:cubicBezTo>
                    <a:pt x="532" y="326"/>
                    <a:pt x="541" y="310"/>
                    <a:pt x="556" y="310"/>
                  </a:cubicBezTo>
                  <a:cubicBezTo>
                    <a:pt x="527" y="356"/>
                    <a:pt x="527" y="356"/>
                    <a:pt x="527" y="356"/>
                  </a:cubicBezTo>
                  <a:cubicBezTo>
                    <a:pt x="531" y="338"/>
                    <a:pt x="531" y="338"/>
                    <a:pt x="531" y="338"/>
                  </a:cubicBezTo>
                  <a:lnTo>
                    <a:pt x="527" y="343"/>
                  </a:lnTo>
                  <a:close/>
                  <a:moveTo>
                    <a:pt x="531" y="359"/>
                  </a:moveTo>
                  <a:cubicBezTo>
                    <a:pt x="541" y="342"/>
                    <a:pt x="550" y="325"/>
                    <a:pt x="564" y="309"/>
                  </a:cubicBezTo>
                  <a:cubicBezTo>
                    <a:pt x="562" y="315"/>
                    <a:pt x="562" y="320"/>
                    <a:pt x="562" y="324"/>
                  </a:cubicBezTo>
                  <a:cubicBezTo>
                    <a:pt x="567" y="313"/>
                    <a:pt x="569" y="301"/>
                    <a:pt x="580" y="294"/>
                  </a:cubicBezTo>
                  <a:cubicBezTo>
                    <a:pt x="572" y="316"/>
                    <a:pt x="561" y="336"/>
                    <a:pt x="551" y="354"/>
                  </a:cubicBezTo>
                  <a:cubicBezTo>
                    <a:pt x="549" y="358"/>
                    <a:pt x="538" y="357"/>
                    <a:pt x="531" y="359"/>
                  </a:cubicBezTo>
                  <a:close/>
                  <a:moveTo>
                    <a:pt x="559" y="351"/>
                  </a:moveTo>
                  <a:cubicBezTo>
                    <a:pt x="573" y="321"/>
                    <a:pt x="585" y="288"/>
                    <a:pt x="606" y="266"/>
                  </a:cubicBezTo>
                  <a:cubicBezTo>
                    <a:pt x="606" y="267"/>
                    <a:pt x="605" y="271"/>
                    <a:pt x="604" y="272"/>
                  </a:cubicBezTo>
                  <a:cubicBezTo>
                    <a:pt x="594" y="294"/>
                    <a:pt x="584" y="318"/>
                    <a:pt x="573" y="339"/>
                  </a:cubicBezTo>
                  <a:cubicBezTo>
                    <a:pt x="570" y="345"/>
                    <a:pt x="567" y="352"/>
                    <a:pt x="559" y="351"/>
                  </a:cubicBezTo>
                  <a:close/>
                  <a:moveTo>
                    <a:pt x="643" y="287"/>
                  </a:moveTo>
                  <a:cubicBezTo>
                    <a:pt x="648" y="273"/>
                    <a:pt x="652" y="260"/>
                    <a:pt x="657" y="247"/>
                  </a:cubicBezTo>
                  <a:cubicBezTo>
                    <a:pt x="650" y="247"/>
                    <a:pt x="649" y="254"/>
                    <a:pt x="647" y="260"/>
                  </a:cubicBezTo>
                  <a:cubicBezTo>
                    <a:pt x="650" y="258"/>
                    <a:pt x="650" y="258"/>
                    <a:pt x="650" y="258"/>
                  </a:cubicBezTo>
                  <a:cubicBezTo>
                    <a:pt x="651" y="261"/>
                    <a:pt x="650" y="266"/>
                    <a:pt x="646" y="267"/>
                  </a:cubicBezTo>
                  <a:cubicBezTo>
                    <a:pt x="647" y="260"/>
                    <a:pt x="647" y="260"/>
                    <a:pt x="647" y="260"/>
                  </a:cubicBezTo>
                  <a:cubicBezTo>
                    <a:pt x="646" y="262"/>
                    <a:pt x="644" y="264"/>
                    <a:pt x="643" y="266"/>
                  </a:cubicBezTo>
                  <a:cubicBezTo>
                    <a:pt x="635" y="305"/>
                    <a:pt x="611" y="334"/>
                    <a:pt x="575" y="347"/>
                  </a:cubicBezTo>
                  <a:cubicBezTo>
                    <a:pt x="647" y="224"/>
                    <a:pt x="647" y="224"/>
                    <a:pt x="647" y="224"/>
                  </a:cubicBezTo>
                  <a:cubicBezTo>
                    <a:pt x="633" y="257"/>
                    <a:pt x="618" y="288"/>
                    <a:pt x="601" y="319"/>
                  </a:cubicBezTo>
                  <a:cubicBezTo>
                    <a:pt x="600" y="321"/>
                    <a:pt x="601" y="333"/>
                    <a:pt x="604" y="327"/>
                  </a:cubicBezTo>
                  <a:cubicBezTo>
                    <a:pt x="620" y="294"/>
                    <a:pt x="637" y="264"/>
                    <a:pt x="657" y="234"/>
                  </a:cubicBezTo>
                  <a:cubicBezTo>
                    <a:pt x="657" y="246"/>
                    <a:pt x="657" y="246"/>
                    <a:pt x="657" y="246"/>
                  </a:cubicBezTo>
                  <a:cubicBezTo>
                    <a:pt x="659" y="241"/>
                    <a:pt x="661" y="236"/>
                    <a:pt x="663" y="232"/>
                  </a:cubicBezTo>
                  <a:cubicBezTo>
                    <a:pt x="665" y="230"/>
                    <a:pt x="665" y="223"/>
                    <a:pt x="660" y="224"/>
                  </a:cubicBezTo>
                  <a:cubicBezTo>
                    <a:pt x="656" y="226"/>
                    <a:pt x="655" y="232"/>
                    <a:pt x="651" y="234"/>
                  </a:cubicBezTo>
                  <a:cubicBezTo>
                    <a:pt x="654" y="221"/>
                    <a:pt x="661" y="210"/>
                    <a:pt x="667" y="199"/>
                  </a:cubicBezTo>
                  <a:cubicBezTo>
                    <a:pt x="670" y="227"/>
                    <a:pt x="658" y="267"/>
                    <a:pt x="643" y="287"/>
                  </a:cubicBezTo>
                  <a:close/>
                  <a:moveTo>
                    <a:pt x="656" y="137"/>
                  </a:moveTo>
                  <a:cubicBezTo>
                    <a:pt x="675" y="161"/>
                    <a:pt x="662" y="196"/>
                    <a:pt x="648" y="215"/>
                  </a:cubicBezTo>
                  <a:cubicBezTo>
                    <a:pt x="632" y="237"/>
                    <a:pt x="619" y="263"/>
                    <a:pt x="605" y="286"/>
                  </a:cubicBezTo>
                  <a:cubicBezTo>
                    <a:pt x="648" y="171"/>
                    <a:pt x="648" y="171"/>
                    <a:pt x="648" y="171"/>
                  </a:cubicBezTo>
                  <a:cubicBezTo>
                    <a:pt x="647" y="171"/>
                    <a:pt x="647" y="170"/>
                    <a:pt x="645" y="169"/>
                  </a:cubicBezTo>
                  <a:cubicBezTo>
                    <a:pt x="636" y="190"/>
                    <a:pt x="627" y="212"/>
                    <a:pt x="619" y="235"/>
                  </a:cubicBezTo>
                  <a:cubicBezTo>
                    <a:pt x="619" y="233"/>
                    <a:pt x="621" y="226"/>
                    <a:pt x="621" y="224"/>
                  </a:cubicBezTo>
                  <a:cubicBezTo>
                    <a:pt x="621" y="198"/>
                    <a:pt x="635" y="185"/>
                    <a:pt x="645" y="169"/>
                  </a:cubicBezTo>
                  <a:cubicBezTo>
                    <a:pt x="646" y="165"/>
                    <a:pt x="649" y="161"/>
                    <a:pt x="651" y="160"/>
                  </a:cubicBezTo>
                  <a:cubicBezTo>
                    <a:pt x="651" y="160"/>
                    <a:pt x="651" y="161"/>
                    <a:pt x="651" y="163"/>
                  </a:cubicBezTo>
                  <a:cubicBezTo>
                    <a:pt x="657" y="145"/>
                    <a:pt x="657" y="145"/>
                    <a:pt x="657" y="145"/>
                  </a:cubicBezTo>
                  <a:cubicBezTo>
                    <a:pt x="648" y="155"/>
                    <a:pt x="642" y="168"/>
                    <a:pt x="634" y="178"/>
                  </a:cubicBezTo>
                  <a:cubicBezTo>
                    <a:pt x="638" y="160"/>
                    <a:pt x="645" y="145"/>
                    <a:pt x="650" y="128"/>
                  </a:cubicBezTo>
                  <a:cubicBezTo>
                    <a:pt x="653" y="120"/>
                    <a:pt x="654" y="134"/>
                    <a:pt x="656" y="137"/>
                  </a:cubicBezTo>
                  <a:close/>
                  <a:moveTo>
                    <a:pt x="619" y="136"/>
                  </a:moveTo>
                  <a:cubicBezTo>
                    <a:pt x="618" y="133"/>
                    <a:pt x="615" y="128"/>
                    <a:pt x="620" y="124"/>
                  </a:cubicBezTo>
                  <a:cubicBezTo>
                    <a:pt x="624" y="120"/>
                    <a:pt x="627" y="114"/>
                    <a:pt x="631" y="109"/>
                  </a:cubicBezTo>
                  <a:cubicBezTo>
                    <a:pt x="634" y="111"/>
                    <a:pt x="623" y="131"/>
                    <a:pt x="619" y="136"/>
                  </a:cubicBezTo>
                  <a:close/>
                  <a:moveTo>
                    <a:pt x="623" y="151"/>
                  </a:moveTo>
                  <a:cubicBezTo>
                    <a:pt x="643" y="122"/>
                    <a:pt x="643" y="122"/>
                    <a:pt x="643" y="122"/>
                  </a:cubicBezTo>
                  <a:cubicBezTo>
                    <a:pt x="649" y="128"/>
                    <a:pt x="640" y="144"/>
                    <a:pt x="637" y="150"/>
                  </a:cubicBezTo>
                  <a:cubicBezTo>
                    <a:pt x="631" y="159"/>
                    <a:pt x="630" y="171"/>
                    <a:pt x="626" y="180"/>
                  </a:cubicBezTo>
                  <a:cubicBezTo>
                    <a:pt x="626" y="169"/>
                    <a:pt x="619" y="157"/>
                    <a:pt x="623" y="151"/>
                  </a:cubicBezTo>
                  <a:close/>
                  <a:moveTo>
                    <a:pt x="643" y="107"/>
                  </a:moveTo>
                  <a:cubicBezTo>
                    <a:pt x="646" y="110"/>
                    <a:pt x="649" y="115"/>
                    <a:pt x="645" y="117"/>
                  </a:cubicBezTo>
                  <a:cubicBezTo>
                    <a:pt x="636" y="122"/>
                    <a:pt x="631" y="132"/>
                    <a:pt x="626" y="140"/>
                  </a:cubicBezTo>
                  <a:cubicBezTo>
                    <a:pt x="638" y="104"/>
                    <a:pt x="638" y="104"/>
                    <a:pt x="638" y="104"/>
                  </a:cubicBezTo>
                  <a:cubicBezTo>
                    <a:pt x="641" y="95"/>
                    <a:pt x="644" y="106"/>
                    <a:pt x="643" y="107"/>
                  </a:cubicBezTo>
                  <a:close/>
                  <a:moveTo>
                    <a:pt x="633" y="94"/>
                  </a:moveTo>
                  <a:cubicBezTo>
                    <a:pt x="632" y="98"/>
                    <a:pt x="630" y="106"/>
                    <a:pt x="625" y="111"/>
                  </a:cubicBezTo>
                  <a:cubicBezTo>
                    <a:pt x="624" y="105"/>
                    <a:pt x="629" y="99"/>
                    <a:pt x="629" y="92"/>
                  </a:cubicBezTo>
                  <a:cubicBezTo>
                    <a:pt x="628" y="87"/>
                    <a:pt x="635" y="90"/>
                    <a:pt x="633" y="94"/>
                  </a:cubicBezTo>
                  <a:close/>
                  <a:moveTo>
                    <a:pt x="610" y="76"/>
                  </a:moveTo>
                  <a:cubicBezTo>
                    <a:pt x="610" y="76"/>
                    <a:pt x="612" y="73"/>
                    <a:pt x="612" y="72"/>
                  </a:cubicBezTo>
                  <a:cubicBezTo>
                    <a:pt x="610" y="67"/>
                    <a:pt x="614" y="68"/>
                    <a:pt x="616" y="70"/>
                  </a:cubicBezTo>
                  <a:cubicBezTo>
                    <a:pt x="621" y="75"/>
                    <a:pt x="628" y="81"/>
                    <a:pt x="625" y="90"/>
                  </a:cubicBezTo>
                  <a:cubicBezTo>
                    <a:pt x="622" y="101"/>
                    <a:pt x="619" y="114"/>
                    <a:pt x="613" y="121"/>
                  </a:cubicBezTo>
                  <a:cubicBezTo>
                    <a:pt x="607" y="112"/>
                    <a:pt x="592" y="103"/>
                    <a:pt x="600" y="89"/>
                  </a:cubicBezTo>
                  <a:cubicBezTo>
                    <a:pt x="604" y="89"/>
                    <a:pt x="601" y="99"/>
                    <a:pt x="606" y="99"/>
                  </a:cubicBezTo>
                  <a:cubicBezTo>
                    <a:pt x="605" y="91"/>
                    <a:pt x="608" y="83"/>
                    <a:pt x="610" y="76"/>
                  </a:cubicBezTo>
                  <a:close/>
                  <a:moveTo>
                    <a:pt x="598" y="58"/>
                  </a:moveTo>
                  <a:cubicBezTo>
                    <a:pt x="600" y="55"/>
                    <a:pt x="605" y="61"/>
                    <a:pt x="605" y="64"/>
                  </a:cubicBezTo>
                  <a:cubicBezTo>
                    <a:pt x="605" y="68"/>
                    <a:pt x="599" y="81"/>
                    <a:pt x="597" y="86"/>
                  </a:cubicBezTo>
                  <a:cubicBezTo>
                    <a:pt x="595" y="81"/>
                    <a:pt x="599" y="74"/>
                    <a:pt x="600" y="67"/>
                  </a:cubicBezTo>
                  <a:cubicBezTo>
                    <a:pt x="595" y="73"/>
                    <a:pt x="590" y="85"/>
                    <a:pt x="590" y="94"/>
                  </a:cubicBezTo>
                  <a:cubicBezTo>
                    <a:pt x="585" y="89"/>
                    <a:pt x="579" y="86"/>
                    <a:pt x="576" y="81"/>
                  </a:cubicBezTo>
                  <a:cubicBezTo>
                    <a:pt x="583" y="74"/>
                    <a:pt x="589" y="65"/>
                    <a:pt x="598" y="58"/>
                  </a:cubicBezTo>
                  <a:close/>
                  <a:moveTo>
                    <a:pt x="593" y="56"/>
                  </a:moveTo>
                  <a:cubicBezTo>
                    <a:pt x="589" y="62"/>
                    <a:pt x="583" y="66"/>
                    <a:pt x="579" y="71"/>
                  </a:cubicBezTo>
                  <a:cubicBezTo>
                    <a:pt x="579" y="62"/>
                    <a:pt x="584" y="56"/>
                    <a:pt x="585" y="48"/>
                  </a:cubicBezTo>
                  <a:cubicBezTo>
                    <a:pt x="588" y="49"/>
                    <a:pt x="595" y="52"/>
                    <a:pt x="593" y="56"/>
                  </a:cubicBezTo>
                  <a:close/>
                  <a:moveTo>
                    <a:pt x="583" y="37"/>
                  </a:moveTo>
                  <a:cubicBezTo>
                    <a:pt x="571" y="32"/>
                    <a:pt x="557" y="24"/>
                    <a:pt x="541" y="22"/>
                  </a:cubicBezTo>
                  <a:cubicBezTo>
                    <a:pt x="540" y="22"/>
                    <a:pt x="538" y="19"/>
                    <a:pt x="537" y="18"/>
                  </a:cubicBezTo>
                  <a:cubicBezTo>
                    <a:pt x="556" y="20"/>
                    <a:pt x="570" y="28"/>
                    <a:pt x="583" y="37"/>
                  </a:cubicBezTo>
                  <a:close/>
                  <a:moveTo>
                    <a:pt x="550" y="33"/>
                  </a:moveTo>
                  <a:cubicBezTo>
                    <a:pt x="550" y="40"/>
                    <a:pt x="539" y="46"/>
                    <a:pt x="532" y="53"/>
                  </a:cubicBezTo>
                  <a:cubicBezTo>
                    <a:pt x="532" y="47"/>
                    <a:pt x="535" y="41"/>
                    <a:pt x="535" y="36"/>
                  </a:cubicBezTo>
                  <a:cubicBezTo>
                    <a:pt x="533" y="23"/>
                    <a:pt x="546" y="31"/>
                    <a:pt x="550" y="33"/>
                  </a:cubicBezTo>
                  <a:close/>
                  <a:moveTo>
                    <a:pt x="506" y="14"/>
                  </a:moveTo>
                  <a:cubicBezTo>
                    <a:pt x="536" y="16"/>
                    <a:pt x="536" y="16"/>
                    <a:pt x="536" y="16"/>
                  </a:cubicBezTo>
                  <a:cubicBezTo>
                    <a:pt x="527" y="20"/>
                    <a:pt x="516" y="17"/>
                    <a:pt x="506" y="15"/>
                  </a:cubicBezTo>
                  <a:lnTo>
                    <a:pt x="506" y="14"/>
                  </a:lnTo>
                  <a:close/>
                  <a:moveTo>
                    <a:pt x="516" y="24"/>
                  </a:moveTo>
                  <a:cubicBezTo>
                    <a:pt x="511" y="33"/>
                    <a:pt x="502" y="41"/>
                    <a:pt x="494" y="47"/>
                  </a:cubicBezTo>
                  <a:cubicBezTo>
                    <a:pt x="494" y="34"/>
                    <a:pt x="500" y="37"/>
                    <a:pt x="506" y="24"/>
                  </a:cubicBezTo>
                  <a:lnTo>
                    <a:pt x="516" y="24"/>
                  </a:lnTo>
                  <a:close/>
                  <a:moveTo>
                    <a:pt x="501" y="14"/>
                  </a:moveTo>
                  <a:cubicBezTo>
                    <a:pt x="495" y="15"/>
                    <a:pt x="488" y="15"/>
                    <a:pt x="483" y="13"/>
                  </a:cubicBezTo>
                  <a:cubicBezTo>
                    <a:pt x="482" y="12"/>
                    <a:pt x="482" y="11"/>
                    <a:pt x="481" y="11"/>
                  </a:cubicBezTo>
                  <a:lnTo>
                    <a:pt x="501" y="14"/>
                  </a:lnTo>
                  <a:close/>
                  <a:moveTo>
                    <a:pt x="465" y="22"/>
                  </a:moveTo>
                  <a:cubicBezTo>
                    <a:pt x="471" y="17"/>
                    <a:pt x="471" y="25"/>
                    <a:pt x="470" y="26"/>
                  </a:cubicBezTo>
                  <a:cubicBezTo>
                    <a:pt x="468" y="33"/>
                    <a:pt x="474" y="32"/>
                    <a:pt x="475" y="28"/>
                  </a:cubicBezTo>
                  <a:cubicBezTo>
                    <a:pt x="477" y="25"/>
                    <a:pt x="477" y="19"/>
                    <a:pt x="486" y="21"/>
                  </a:cubicBezTo>
                  <a:cubicBezTo>
                    <a:pt x="492" y="22"/>
                    <a:pt x="475" y="35"/>
                    <a:pt x="470" y="41"/>
                  </a:cubicBezTo>
                  <a:cubicBezTo>
                    <a:pt x="465" y="47"/>
                    <a:pt x="466" y="36"/>
                    <a:pt x="470" y="38"/>
                  </a:cubicBezTo>
                  <a:cubicBezTo>
                    <a:pt x="469" y="26"/>
                    <a:pt x="464" y="37"/>
                    <a:pt x="463" y="39"/>
                  </a:cubicBezTo>
                  <a:cubicBezTo>
                    <a:pt x="458" y="48"/>
                    <a:pt x="465" y="47"/>
                    <a:pt x="461" y="49"/>
                  </a:cubicBezTo>
                  <a:cubicBezTo>
                    <a:pt x="453" y="54"/>
                    <a:pt x="443" y="54"/>
                    <a:pt x="433" y="56"/>
                  </a:cubicBezTo>
                  <a:cubicBezTo>
                    <a:pt x="441" y="44"/>
                    <a:pt x="450" y="34"/>
                    <a:pt x="460" y="26"/>
                  </a:cubicBezTo>
                  <a:cubicBezTo>
                    <a:pt x="461" y="25"/>
                    <a:pt x="464" y="23"/>
                    <a:pt x="465" y="22"/>
                  </a:cubicBezTo>
                  <a:close/>
                  <a:moveTo>
                    <a:pt x="457" y="22"/>
                  </a:moveTo>
                  <a:cubicBezTo>
                    <a:pt x="445" y="32"/>
                    <a:pt x="434" y="44"/>
                    <a:pt x="427" y="58"/>
                  </a:cubicBezTo>
                  <a:cubicBezTo>
                    <a:pt x="426" y="59"/>
                    <a:pt x="425" y="59"/>
                    <a:pt x="424" y="59"/>
                  </a:cubicBezTo>
                  <a:cubicBezTo>
                    <a:pt x="429" y="55"/>
                    <a:pt x="421" y="54"/>
                    <a:pt x="421" y="57"/>
                  </a:cubicBezTo>
                  <a:cubicBezTo>
                    <a:pt x="419" y="58"/>
                    <a:pt x="419" y="58"/>
                    <a:pt x="419" y="58"/>
                  </a:cubicBezTo>
                  <a:cubicBezTo>
                    <a:pt x="419" y="55"/>
                    <a:pt x="418" y="55"/>
                    <a:pt x="418" y="58"/>
                  </a:cubicBezTo>
                  <a:cubicBezTo>
                    <a:pt x="418" y="62"/>
                    <a:pt x="418" y="62"/>
                    <a:pt x="418" y="62"/>
                  </a:cubicBezTo>
                  <a:cubicBezTo>
                    <a:pt x="387" y="95"/>
                    <a:pt x="357" y="135"/>
                    <a:pt x="338" y="180"/>
                  </a:cubicBezTo>
                  <a:cubicBezTo>
                    <a:pt x="352" y="149"/>
                    <a:pt x="366" y="117"/>
                    <a:pt x="379" y="83"/>
                  </a:cubicBezTo>
                  <a:cubicBezTo>
                    <a:pt x="384" y="89"/>
                    <a:pt x="379" y="94"/>
                    <a:pt x="380" y="99"/>
                  </a:cubicBezTo>
                  <a:cubicBezTo>
                    <a:pt x="392" y="89"/>
                    <a:pt x="402" y="69"/>
                    <a:pt x="412" y="56"/>
                  </a:cubicBezTo>
                  <a:cubicBezTo>
                    <a:pt x="418" y="49"/>
                    <a:pt x="424" y="42"/>
                    <a:pt x="431" y="34"/>
                  </a:cubicBezTo>
                  <a:cubicBezTo>
                    <a:pt x="431" y="45"/>
                    <a:pt x="431" y="45"/>
                    <a:pt x="431" y="45"/>
                  </a:cubicBezTo>
                  <a:cubicBezTo>
                    <a:pt x="434" y="37"/>
                    <a:pt x="440" y="28"/>
                    <a:pt x="445" y="22"/>
                  </a:cubicBezTo>
                  <a:cubicBezTo>
                    <a:pt x="446" y="21"/>
                    <a:pt x="453" y="22"/>
                    <a:pt x="45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7281863" y="2617788"/>
              <a:ext cx="26988" cy="61913"/>
            </a:xfrm>
            <a:custGeom>
              <a:avLst/>
              <a:gdLst>
                <a:gd name="T0" fmla="*/ 1 w 13"/>
                <a:gd name="T1" fmla="*/ 21 h 31"/>
                <a:gd name="T2" fmla="*/ 4 w 13"/>
                <a:gd name="T3" fmla="*/ 28 h 31"/>
                <a:gd name="T4" fmla="*/ 13 w 13"/>
                <a:gd name="T5" fmla="*/ 8 h 31"/>
                <a:gd name="T6" fmla="*/ 13 w 13"/>
                <a:gd name="T7" fmla="*/ 0 h 31"/>
                <a:gd name="T8" fmla="*/ 1 w 13"/>
                <a:gd name="T9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1">
                  <a:moveTo>
                    <a:pt x="1" y="21"/>
                  </a:moveTo>
                  <a:cubicBezTo>
                    <a:pt x="0" y="23"/>
                    <a:pt x="1" y="31"/>
                    <a:pt x="4" y="28"/>
                  </a:cubicBezTo>
                  <a:cubicBezTo>
                    <a:pt x="9" y="24"/>
                    <a:pt x="10" y="15"/>
                    <a:pt x="13" y="8"/>
                  </a:cubicBezTo>
                  <a:cubicBezTo>
                    <a:pt x="10" y="6"/>
                    <a:pt x="13" y="3"/>
                    <a:pt x="13" y="0"/>
                  </a:cubicBezTo>
                  <a:cubicBezTo>
                    <a:pt x="8" y="6"/>
                    <a:pt x="6" y="14"/>
                    <a:pt x="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6383338" y="2874963"/>
              <a:ext cx="4763" cy="28575"/>
            </a:xfrm>
            <a:custGeom>
              <a:avLst/>
              <a:gdLst>
                <a:gd name="T0" fmla="*/ 0 w 3"/>
                <a:gd name="T1" fmla="*/ 0 h 14"/>
                <a:gd name="T2" fmla="*/ 0 w 3"/>
                <a:gd name="T3" fmla="*/ 14 h 14"/>
                <a:gd name="T4" fmla="*/ 0 w 3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4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2" y="11"/>
                    <a:pt x="3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6919913" y="2300288"/>
              <a:ext cx="1588" cy="3175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6916738" y="2301875"/>
              <a:ext cx="11113" cy="20638"/>
            </a:xfrm>
            <a:custGeom>
              <a:avLst/>
              <a:gdLst>
                <a:gd name="T0" fmla="*/ 0 w 5"/>
                <a:gd name="T1" fmla="*/ 3 h 10"/>
                <a:gd name="T2" fmla="*/ 2 w 5"/>
                <a:gd name="T3" fmla="*/ 0 h 10"/>
                <a:gd name="T4" fmla="*/ 2 w 5"/>
                <a:gd name="T5" fmla="*/ 1 h 10"/>
                <a:gd name="T6" fmla="*/ 0 w 5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0">
                  <a:moveTo>
                    <a:pt x="0" y="3"/>
                  </a:moveTo>
                  <a:cubicBezTo>
                    <a:pt x="1" y="10"/>
                    <a:pt x="5" y="4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flipH="1" flipV="1">
            <a:off x="5057567" y="2429187"/>
            <a:ext cx="260820" cy="212820"/>
            <a:chOff x="6183313" y="1962150"/>
            <a:chExt cx="1431925" cy="1168401"/>
          </a:xfrm>
          <a:solidFill>
            <a:srgbClr val="262626"/>
          </a:solidFill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6183313" y="1962150"/>
              <a:ext cx="1431925" cy="1168401"/>
            </a:xfrm>
            <a:custGeom>
              <a:avLst/>
              <a:gdLst>
                <a:gd name="T0" fmla="*/ 43 w 710"/>
                <a:gd name="T1" fmla="*/ 578 h 578"/>
                <a:gd name="T2" fmla="*/ 448 w 710"/>
                <a:gd name="T3" fmla="*/ 6 h 578"/>
                <a:gd name="T4" fmla="*/ 382 w 710"/>
                <a:gd name="T5" fmla="*/ 84 h 578"/>
                <a:gd name="T6" fmla="*/ 367 w 710"/>
                <a:gd name="T7" fmla="*/ 55 h 578"/>
                <a:gd name="T8" fmla="*/ 367 w 710"/>
                <a:gd name="T9" fmla="*/ 57 h 578"/>
                <a:gd name="T10" fmla="*/ 325 w 710"/>
                <a:gd name="T11" fmla="*/ 171 h 578"/>
                <a:gd name="T12" fmla="*/ 497 w 710"/>
                <a:gd name="T13" fmla="*/ 69 h 578"/>
                <a:gd name="T14" fmla="*/ 570 w 710"/>
                <a:gd name="T15" fmla="*/ 280 h 578"/>
                <a:gd name="T16" fmla="*/ 484 w 710"/>
                <a:gd name="T17" fmla="*/ 62 h 578"/>
                <a:gd name="T18" fmla="*/ 484 w 710"/>
                <a:gd name="T19" fmla="*/ 49 h 578"/>
                <a:gd name="T20" fmla="*/ 560 w 710"/>
                <a:gd name="T21" fmla="*/ 53 h 578"/>
                <a:gd name="T22" fmla="*/ 501 w 710"/>
                <a:gd name="T23" fmla="*/ 49 h 578"/>
                <a:gd name="T24" fmla="*/ 592 w 710"/>
                <a:gd name="T25" fmla="*/ 108 h 578"/>
                <a:gd name="T26" fmla="*/ 423 w 710"/>
                <a:gd name="T27" fmla="*/ 308 h 578"/>
                <a:gd name="T28" fmla="*/ 373 w 710"/>
                <a:gd name="T29" fmla="*/ 262 h 578"/>
                <a:gd name="T30" fmla="*/ 357 w 710"/>
                <a:gd name="T31" fmla="*/ 247 h 578"/>
                <a:gd name="T32" fmla="*/ 329 w 710"/>
                <a:gd name="T33" fmla="*/ 259 h 578"/>
                <a:gd name="T34" fmla="*/ 352 w 710"/>
                <a:gd name="T35" fmla="*/ 199 h 578"/>
                <a:gd name="T36" fmla="*/ 201 w 710"/>
                <a:gd name="T37" fmla="*/ 352 h 578"/>
                <a:gd name="T38" fmla="*/ 206 w 710"/>
                <a:gd name="T39" fmla="*/ 359 h 578"/>
                <a:gd name="T40" fmla="*/ 151 w 710"/>
                <a:gd name="T41" fmla="*/ 392 h 578"/>
                <a:gd name="T42" fmla="*/ 50 w 710"/>
                <a:gd name="T43" fmla="*/ 471 h 578"/>
                <a:gd name="T44" fmla="*/ 12 w 710"/>
                <a:gd name="T45" fmla="*/ 507 h 578"/>
                <a:gd name="T46" fmla="*/ 37 w 710"/>
                <a:gd name="T47" fmla="*/ 549 h 578"/>
                <a:gd name="T48" fmla="*/ 46 w 710"/>
                <a:gd name="T49" fmla="*/ 554 h 578"/>
                <a:gd name="T50" fmla="*/ 54 w 710"/>
                <a:gd name="T51" fmla="*/ 545 h 578"/>
                <a:gd name="T52" fmla="*/ 120 w 710"/>
                <a:gd name="T53" fmla="*/ 505 h 578"/>
                <a:gd name="T54" fmla="*/ 177 w 710"/>
                <a:gd name="T55" fmla="*/ 461 h 578"/>
                <a:gd name="T56" fmla="*/ 155 w 710"/>
                <a:gd name="T57" fmla="*/ 474 h 578"/>
                <a:gd name="T58" fmla="*/ 202 w 710"/>
                <a:gd name="T59" fmla="*/ 443 h 578"/>
                <a:gd name="T60" fmla="*/ 211 w 710"/>
                <a:gd name="T61" fmla="*/ 411 h 578"/>
                <a:gd name="T62" fmla="*/ 225 w 710"/>
                <a:gd name="T63" fmla="*/ 404 h 578"/>
                <a:gd name="T64" fmla="*/ 264 w 710"/>
                <a:gd name="T65" fmla="*/ 410 h 578"/>
                <a:gd name="T66" fmla="*/ 376 w 710"/>
                <a:gd name="T67" fmla="*/ 267 h 578"/>
                <a:gd name="T68" fmla="*/ 399 w 710"/>
                <a:gd name="T69" fmla="*/ 295 h 578"/>
                <a:gd name="T70" fmla="*/ 414 w 710"/>
                <a:gd name="T71" fmla="*/ 303 h 578"/>
                <a:gd name="T72" fmla="*/ 448 w 710"/>
                <a:gd name="T73" fmla="*/ 318 h 578"/>
                <a:gd name="T74" fmla="*/ 451 w 710"/>
                <a:gd name="T75" fmla="*/ 356 h 578"/>
                <a:gd name="T76" fmla="*/ 498 w 710"/>
                <a:gd name="T77" fmla="*/ 358 h 578"/>
                <a:gd name="T78" fmla="*/ 556 w 710"/>
                <a:gd name="T79" fmla="*/ 310 h 578"/>
                <a:gd name="T80" fmla="*/ 551 w 710"/>
                <a:gd name="T81" fmla="*/ 354 h 578"/>
                <a:gd name="T82" fmla="*/ 657 w 710"/>
                <a:gd name="T83" fmla="*/ 247 h 578"/>
                <a:gd name="T84" fmla="*/ 601 w 710"/>
                <a:gd name="T85" fmla="*/ 319 h 578"/>
                <a:gd name="T86" fmla="*/ 643 w 710"/>
                <a:gd name="T87" fmla="*/ 287 h 578"/>
                <a:gd name="T88" fmla="*/ 645 w 710"/>
                <a:gd name="T89" fmla="*/ 169 h 578"/>
                <a:gd name="T90" fmla="*/ 620 w 710"/>
                <a:gd name="T91" fmla="*/ 124 h 578"/>
                <a:gd name="T92" fmla="*/ 643 w 710"/>
                <a:gd name="T93" fmla="*/ 107 h 578"/>
                <a:gd name="T94" fmla="*/ 633 w 710"/>
                <a:gd name="T95" fmla="*/ 94 h 578"/>
                <a:gd name="T96" fmla="*/ 610 w 710"/>
                <a:gd name="T97" fmla="*/ 76 h 578"/>
                <a:gd name="T98" fmla="*/ 593 w 710"/>
                <a:gd name="T99" fmla="*/ 56 h 578"/>
                <a:gd name="T100" fmla="*/ 550 w 710"/>
                <a:gd name="T101" fmla="*/ 33 h 578"/>
                <a:gd name="T102" fmla="*/ 516 w 710"/>
                <a:gd name="T103" fmla="*/ 24 h 578"/>
                <a:gd name="T104" fmla="*/ 465 w 710"/>
                <a:gd name="T105" fmla="*/ 22 h 578"/>
                <a:gd name="T106" fmla="*/ 433 w 710"/>
                <a:gd name="T107" fmla="*/ 56 h 578"/>
                <a:gd name="T108" fmla="*/ 418 w 710"/>
                <a:gd name="T109" fmla="*/ 58 h 578"/>
                <a:gd name="T110" fmla="*/ 445 w 710"/>
                <a:gd name="T111" fmla="*/ 22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0" h="578">
                  <a:moveTo>
                    <a:pt x="442" y="8"/>
                  </a:moveTo>
                  <a:cubicBezTo>
                    <a:pt x="404" y="15"/>
                    <a:pt x="374" y="34"/>
                    <a:pt x="348" y="54"/>
                  </a:cubicBezTo>
                  <a:cubicBezTo>
                    <a:pt x="304" y="88"/>
                    <a:pt x="282" y="177"/>
                    <a:pt x="309" y="247"/>
                  </a:cubicBezTo>
                  <a:cubicBezTo>
                    <a:pt x="302" y="249"/>
                    <a:pt x="297" y="255"/>
                    <a:pt x="291" y="260"/>
                  </a:cubicBezTo>
                  <a:cubicBezTo>
                    <a:pt x="250" y="294"/>
                    <a:pt x="205" y="326"/>
                    <a:pt x="174" y="366"/>
                  </a:cubicBezTo>
                  <a:cubicBezTo>
                    <a:pt x="110" y="407"/>
                    <a:pt x="56" y="454"/>
                    <a:pt x="5" y="504"/>
                  </a:cubicBezTo>
                  <a:cubicBezTo>
                    <a:pt x="2" y="507"/>
                    <a:pt x="0" y="513"/>
                    <a:pt x="2" y="518"/>
                  </a:cubicBezTo>
                  <a:cubicBezTo>
                    <a:pt x="11" y="542"/>
                    <a:pt x="25" y="563"/>
                    <a:pt x="43" y="578"/>
                  </a:cubicBezTo>
                  <a:cubicBezTo>
                    <a:pt x="82" y="545"/>
                    <a:pt x="82" y="545"/>
                    <a:pt x="82" y="545"/>
                  </a:cubicBezTo>
                  <a:cubicBezTo>
                    <a:pt x="136" y="501"/>
                    <a:pt x="193" y="462"/>
                    <a:pt x="247" y="415"/>
                  </a:cubicBezTo>
                  <a:cubicBezTo>
                    <a:pt x="255" y="420"/>
                    <a:pt x="269" y="422"/>
                    <a:pt x="277" y="416"/>
                  </a:cubicBezTo>
                  <a:cubicBezTo>
                    <a:pt x="309" y="390"/>
                    <a:pt x="344" y="363"/>
                    <a:pt x="374" y="332"/>
                  </a:cubicBezTo>
                  <a:cubicBezTo>
                    <a:pt x="397" y="350"/>
                    <a:pt x="425" y="361"/>
                    <a:pt x="458" y="366"/>
                  </a:cubicBezTo>
                  <a:cubicBezTo>
                    <a:pt x="547" y="378"/>
                    <a:pt x="619" y="350"/>
                    <a:pt x="649" y="293"/>
                  </a:cubicBezTo>
                  <a:cubicBezTo>
                    <a:pt x="710" y="209"/>
                    <a:pt x="660" y="74"/>
                    <a:pt x="594" y="31"/>
                  </a:cubicBezTo>
                  <a:cubicBezTo>
                    <a:pt x="559" y="8"/>
                    <a:pt x="502" y="0"/>
                    <a:pt x="448" y="6"/>
                  </a:cubicBezTo>
                  <a:cubicBezTo>
                    <a:pt x="447" y="6"/>
                    <a:pt x="443" y="7"/>
                    <a:pt x="442" y="8"/>
                  </a:cubicBezTo>
                  <a:close/>
                  <a:moveTo>
                    <a:pt x="436" y="23"/>
                  </a:moveTo>
                  <a:cubicBezTo>
                    <a:pt x="422" y="34"/>
                    <a:pt x="411" y="50"/>
                    <a:pt x="399" y="67"/>
                  </a:cubicBezTo>
                  <a:cubicBezTo>
                    <a:pt x="403" y="54"/>
                    <a:pt x="412" y="45"/>
                    <a:pt x="414" y="35"/>
                  </a:cubicBezTo>
                  <a:cubicBezTo>
                    <a:pt x="415" y="31"/>
                    <a:pt x="414" y="27"/>
                    <a:pt x="409" y="29"/>
                  </a:cubicBezTo>
                  <a:cubicBezTo>
                    <a:pt x="415" y="22"/>
                    <a:pt x="426" y="23"/>
                    <a:pt x="436" y="23"/>
                  </a:cubicBezTo>
                  <a:close/>
                  <a:moveTo>
                    <a:pt x="408" y="38"/>
                  </a:moveTo>
                  <a:cubicBezTo>
                    <a:pt x="382" y="84"/>
                    <a:pt x="382" y="84"/>
                    <a:pt x="382" y="84"/>
                  </a:cubicBezTo>
                  <a:cubicBezTo>
                    <a:pt x="386" y="64"/>
                    <a:pt x="395" y="46"/>
                    <a:pt x="408" y="32"/>
                  </a:cubicBezTo>
                  <a:cubicBezTo>
                    <a:pt x="408" y="32"/>
                    <a:pt x="409" y="36"/>
                    <a:pt x="408" y="38"/>
                  </a:cubicBezTo>
                  <a:close/>
                  <a:moveTo>
                    <a:pt x="397" y="31"/>
                  </a:moveTo>
                  <a:cubicBezTo>
                    <a:pt x="382" y="56"/>
                    <a:pt x="363" y="86"/>
                    <a:pt x="348" y="113"/>
                  </a:cubicBezTo>
                  <a:cubicBezTo>
                    <a:pt x="361" y="88"/>
                    <a:pt x="371" y="59"/>
                    <a:pt x="385" y="39"/>
                  </a:cubicBezTo>
                  <a:cubicBezTo>
                    <a:pt x="387" y="35"/>
                    <a:pt x="393" y="33"/>
                    <a:pt x="397" y="31"/>
                  </a:cubicBezTo>
                  <a:close/>
                  <a:moveTo>
                    <a:pt x="376" y="43"/>
                  </a:moveTo>
                  <a:cubicBezTo>
                    <a:pt x="382" y="42"/>
                    <a:pt x="370" y="53"/>
                    <a:pt x="367" y="55"/>
                  </a:cubicBezTo>
                  <a:cubicBezTo>
                    <a:pt x="372" y="52"/>
                    <a:pt x="370" y="45"/>
                    <a:pt x="376" y="43"/>
                  </a:cubicBezTo>
                  <a:close/>
                  <a:moveTo>
                    <a:pt x="348" y="65"/>
                  </a:moveTo>
                  <a:cubicBezTo>
                    <a:pt x="337" y="89"/>
                    <a:pt x="328" y="111"/>
                    <a:pt x="314" y="135"/>
                  </a:cubicBezTo>
                  <a:cubicBezTo>
                    <a:pt x="314" y="131"/>
                    <a:pt x="310" y="135"/>
                    <a:pt x="313" y="136"/>
                  </a:cubicBezTo>
                  <a:cubicBezTo>
                    <a:pt x="309" y="143"/>
                    <a:pt x="308" y="153"/>
                    <a:pt x="308" y="162"/>
                  </a:cubicBezTo>
                  <a:cubicBezTo>
                    <a:pt x="308" y="166"/>
                    <a:pt x="314" y="163"/>
                    <a:pt x="313" y="160"/>
                  </a:cubicBezTo>
                  <a:cubicBezTo>
                    <a:pt x="318" y="137"/>
                    <a:pt x="328" y="121"/>
                    <a:pt x="337" y="103"/>
                  </a:cubicBezTo>
                  <a:cubicBezTo>
                    <a:pt x="345" y="86"/>
                    <a:pt x="357" y="72"/>
                    <a:pt x="367" y="57"/>
                  </a:cubicBezTo>
                  <a:cubicBezTo>
                    <a:pt x="320" y="157"/>
                    <a:pt x="320" y="157"/>
                    <a:pt x="320" y="157"/>
                  </a:cubicBezTo>
                  <a:cubicBezTo>
                    <a:pt x="316" y="152"/>
                    <a:pt x="315" y="158"/>
                    <a:pt x="313" y="160"/>
                  </a:cubicBezTo>
                  <a:cubicBezTo>
                    <a:pt x="318" y="164"/>
                    <a:pt x="318" y="164"/>
                    <a:pt x="318" y="164"/>
                  </a:cubicBezTo>
                  <a:cubicBezTo>
                    <a:pt x="313" y="173"/>
                    <a:pt x="308" y="185"/>
                    <a:pt x="306" y="195"/>
                  </a:cubicBezTo>
                  <a:cubicBezTo>
                    <a:pt x="297" y="137"/>
                    <a:pt x="321" y="91"/>
                    <a:pt x="348" y="65"/>
                  </a:cubicBezTo>
                  <a:close/>
                  <a:moveTo>
                    <a:pt x="306" y="200"/>
                  </a:moveTo>
                  <a:cubicBezTo>
                    <a:pt x="313" y="206"/>
                    <a:pt x="313" y="193"/>
                    <a:pt x="320" y="196"/>
                  </a:cubicBezTo>
                  <a:cubicBezTo>
                    <a:pt x="317" y="184"/>
                    <a:pt x="320" y="180"/>
                    <a:pt x="325" y="171"/>
                  </a:cubicBezTo>
                  <a:cubicBezTo>
                    <a:pt x="340" y="141"/>
                    <a:pt x="355" y="112"/>
                    <a:pt x="372" y="84"/>
                  </a:cubicBezTo>
                  <a:cubicBezTo>
                    <a:pt x="352" y="132"/>
                    <a:pt x="331" y="183"/>
                    <a:pt x="310" y="228"/>
                  </a:cubicBezTo>
                  <a:lnTo>
                    <a:pt x="306" y="200"/>
                  </a:lnTo>
                  <a:close/>
                  <a:moveTo>
                    <a:pt x="365" y="167"/>
                  </a:moveTo>
                  <a:cubicBezTo>
                    <a:pt x="365" y="167"/>
                    <a:pt x="366" y="168"/>
                    <a:pt x="366" y="168"/>
                  </a:cubicBezTo>
                  <a:cubicBezTo>
                    <a:pt x="372" y="157"/>
                    <a:pt x="373" y="141"/>
                    <a:pt x="378" y="132"/>
                  </a:cubicBezTo>
                  <a:cubicBezTo>
                    <a:pt x="378" y="132"/>
                    <a:pt x="379" y="131"/>
                    <a:pt x="380" y="131"/>
                  </a:cubicBezTo>
                  <a:cubicBezTo>
                    <a:pt x="402" y="95"/>
                    <a:pt x="440" y="68"/>
                    <a:pt x="497" y="69"/>
                  </a:cubicBezTo>
                  <a:cubicBezTo>
                    <a:pt x="495" y="61"/>
                    <a:pt x="498" y="69"/>
                    <a:pt x="500" y="68"/>
                  </a:cubicBezTo>
                  <a:cubicBezTo>
                    <a:pt x="553" y="72"/>
                    <a:pt x="593" y="105"/>
                    <a:pt x="601" y="160"/>
                  </a:cubicBezTo>
                  <a:cubicBezTo>
                    <a:pt x="606" y="198"/>
                    <a:pt x="599" y="237"/>
                    <a:pt x="586" y="264"/>
                  </a:cubicBezTo>
                  <a:cubicBezTo>
                    <a:pt x="585" y="264"/>
                    <a:pt x="584" y="265"/>
                    <a:pt x="584" y="265"/>
                  </a:cubicBezTo>
                  <a:cubicBezTo>
                    <a:pt x="584" y="262"/>
                    <a:pt x="583" y="262"/>
                    <a:pt x="583" y="265"/>
                  </a:cubicBezTo>
                  <a:cubicBezTo>
                    <a:pt x="581" y="267"/>
                    <a:pt x="581" y="267"/>
                    <a:pt x="581" y="267"/>
                  </a:cubicBezTo>
                  <a:cubicBezTo>
                    <a:pt x="580" y="268"/>
                    <a:pt x="580" y="268"/>
                    <a:pt x="580" y="268"/>
                  </a:cubicBezTo>
                  <a:cubicBezTo>
                    <a:pt x="570" y="280"/>
                    <a:pt x="570" y="280"/>
                    <a:pt x="570" y="280"/>
                  </a:cubicBezTo>
                  <a:cubicBezTo>
                    <a:pt x="571" y="279"/>
                    <a:pt x="571" y="279"/>
                    <a:pt x="571" y="279"/>
                  </a:cubicBezTo>
                  <a:cubicBezTo>
                    <a:pt x="557" y="303"/>
                    <a:pt x="518" y="317"/>
                    <a:pt x="479" y="309"/>
                  </a:cubicBezTo>
                  <a:cubicBezTo>
                    <a:pt x="419" y="309"/>
                    <a:pt x="391" y="275"/>
                    <a:pt x="373" y="231"/>
                  </a:cubicBezTo>
                  <a:cubicBezTo>
                    <a:pt x="368" y="219"/>
                    <a:pt x="359" y="193"/>
                    <a:pt x="366" y="183"/>
                  </a:cubicBezTo>
                  <a:cubicBezTo>
                    <a:pt x="362" y="179"/>
                    <a:pt x="363" y="174"/>
                    <a:pt x="364" y="171"/>
                  </a:cubicBezTo>
                  <a:cubicBezTo>
                    <a:pt x="365" y="170"/>
                    <a:pt x="365" y="169"/>
                    <a:pt x="366" y="169"/>
                  </a:cubicBezTo>
                  <a:cubicBezTo>
                    <a:pt x="366" y="168"/>
                    <a:pt x="365" y="167"/>
                    <a:pt x="365" y="167"/>
                  </a:cubicBezTo>
                  <a:close/>
                  <a:moveTo>
                    <a:pt x="484" y="62"/>
                  </a:moveTo>
                  <a:cubicBezTo>
                    <a:pt x="467" y="62"/>
                    <a:pt x="467" y="62"/>
                    <a:pt x="467" y="62"/>
                  </a:cubicBezTo>
                  <a:cubicBezTo>
                    <a:pt x="447" y="65"/>
                    <a:pt x="430" y="73"/>
                    <a:pt x="415" y="81"/>
                  </a:cubicBezTo>
                  <a:cubicBezTo>
                    <a:pt x="418" y="72"/>
                    <a:pt x="430" y="65"/>
                    <a:pt x="442" y="64"/>
                  </a:cubicBezTo>
                  <a:cubicBezTo>
                    <a:pt x="450" y="63"/>
                    <a:pt x="459" y="61"/>
                    <a:pt x="467" y="62"/>
                  </a:cubicBezTo>
                  <a:cubicBezTo>
                    <a:pt x="472" y="60"/>
                    <a:pt x="479" y="59"/>
                    <a:pt x="484" y="62"/>
                  </a:cubicBezTo>
                  <a:close/>
                  <a:moveTo>
                    <a:pt x="469" y="48"/>
                  </a:moveTo>
                  <a:cubicBezTo>
                    <a:pt x="478" y="40"/>
                    <a:pt x="486" y="30"/>
                    <a:pt x="497" y="23"/>
                  </a:cubicBezTo>
                  <a:cubicBezTo>
                    <a:pt x="499" y="30"/>
                    <a:pt x="490" y="40"/>
                    <a:pt x="484" y="49"/>
                  </a:cubicBezTo>
                  <a:lnTo>
                    <a:pt x="469" y="48"/>
                  </a:lnTo>
                  <a:close/>
                  <a:moveTo>
                    <a:pt x="579" y="42"/>
                  </a:moveTo>
                  <a:cubicBezTo>
                    <a:pt x="580" y="54"/>
                    <a:pt x="572" y="69"/>
                    <a:pt x="571" y="78"/>
                  </a:cubicBezTo>
                  <a:cubicBezTo>
                    <a:pt x="562" y="69"/>
                    <a:pt x="550" y="64"/>
                    <a:pt x="536" y="58"/>
                  </a:cubicBezTo>
                  <a:cubicBezTo>
                    <a:pt x="557" y="36"/>
                    <a:pt x="557" y="36"/>
                    <a:pt x="557" y="36"/>
                  </a:cubicBezTo>
                  <a:cubicBezTo>
                    <a:pt x="560" y="41"/>
                    <a:pt x="552" y="52"/>
                    <a:pt x="552" y="62"/>
                  </a:cubicBezTo>
                  <a:cubicBezTo>
                    <a:pt x="563" y="63"/>
                    <a:pt x="570" y="48"/>
                    <a:pt x="579" y="42"/>
                  </a:cubicBezTo>
                  <a:close/>
                  <a:moveTo>
                    <a:pt x="560" y="53"/>
                  </a:moveTo>
                  <a:cubicBezTo>
                    <a:pt x="560" y="48"/>
                    <a:pt x="563" y="44"/>
                    <a:pt x="565" y="40"/>
                  </a:cubicBezTo>
                  <a:cubicBezTo>
                    <a:pt x="567" y="38"/>
                    <a:pt x="571" y="40"/>
                    <a:pt x="572" y="43"/>
                  </a:cubicBezTo>
                  <a:lnTo>
                    <a:pt x="560" y="53"/>
                  </a:lnTo>
                  <a:close/>
                  <a:moveTo>
                    <a:pt x="545" y="71"/>
                  </a:moveTo>
                  <a:cubicBezTo>
                    <a:pt x="536" y="70"/>
                    <a:pt x="526" y="67"/>
                    <a:pt x="518" y="62"/>
                  </a:cubicBezTo>
                  <a:cubicBezTo>
                    <a:pt x="527" y="62"/>
                    <a:pt x="537" y="66"/>
                    <a:pt x="545" y="71"/>
                  </a:cubicBezTo>
                  <a:close/>
                  <a:moveTo>
                    <a:pt x="526" y="55"/>
                  </a:moveTo>
                  <a:cubicBezTo>
                    <a:pt x="501" y="49"/>
                    <a:pt x="501" y="49"/>
                    <a:pt x="501" y="49"/>
                  </a:cubicBezTo>
                  <a:cubicBezTo>
                    <a:pt x="508" y="39"/>
                    <a:pt x="516" y="30"/>
                    <a:pt x="527" y="26"/>
                  </a:cubicBezTo>
                  <a:cubicBezTo>
                    <a:pt x="530" y="25"/>
                    <a:pt x="531" y="29"/>
                    <a:pt x="531" y="31"/>
                  </a:cubicBezTo>
                  <a:cubicBezTo>
                    <a:pt x="531" y="40"/>
                    <a:pt x="523" y="45"/>
                    <a:pt x="526" y="55"/>
                  </a:cubicBezTo>
                  <a:close/>
                  <a:moveTo>
                    <a:pt x="592" y="108"/>
                  </a:moveTo>
                  <a:cubicBezTo>
                    <a:pt x="633" y="149"/>
                    <a:pt x="620" y="253"/>
                    <a:pt x="579" y="286"/>
                  </a:cubicBezTo>
                  <a:cubicBezTo>
                    <a:pt x="578" y="286"/>
                    <a:pt x="572" y="290"/>
                    <a:pt x="570" y="291"/>
                  </a:cubicBezTo>
                  <a:cubicBezTo>
                    <a:pt x="614" y="260"/>
                    <a:pt x="621" y="163"/>
                    <a:pt x="592" y="111"/>
                  </a:cubicBezTo>
                  <a:cubicBezTo>
                    <a:pt x="591" y="111"/>
                    <a:pt x="591" y="109"/>
                    <a:pt x="592" y="108"/>
                  </a:cubicBezTo>
                  <a:close/>
                  <a:moveTo>
                    <a:pt x="480" y="320"/>
                  </a:moveTo>
                  <a:cubicBezTo>
                    <a:pt x="493" y="321"/>
                    <a:pt x="493" y="321"/>
                    <a:pt x="493" y="321"/>
                  </a:cubicBezTo>
                  <a:cubicBezTo>
                    <a:pt x="491" y="327"/>
                    <a:pt x="482" y="336"/>
                    <a:pt x="477" y="344"/>
                  </a:cubicBezTo>
                  <a:cubicBezTo>
                    <a:pt x="477" y="336"/>
                    <a:pt x="482" y="330"/>
                    <a:pt x="482" y="325"/>
                  </a:cubicBezTo>
                  <a:cubicBezTo>
                    <a:pt x="482" y="323"/>
                    <a:pt x="481" y="321"/>
                    <a:pt x="480" y="320"/>
                  </a:cubicBezTo>
                  <a:close/>
                  <a:moveTo>
                    <a:pt x="430" y="316"/>
                  </a:moveTo>
                  <a:cubicBezTo>
                    <a:pt x="427" y="320"/>
                    <a:pt x="425" y="325"/>
                    <a:pt x="422" y="328"/>
                  </a:cubicBezTo>
                  <a:cubicBezTo>
                    <a:pt x="423" y="308"/>
                    <a:pt x="423" y="308"/>
                    <a:pt x="423" y="308"/>
                  </a:cubicBezTo>
                  <a:cubicBezTo>
                    <a:pt x="425" y="310"/>
                    <a:pt x="434" y="310"/>
                    <a:pt x="430" y="316"/>
                  </a:cubicBezTo>
                  <a:close/>
                  <a:moveTo>
                    <a:pt x="387" y="286"/>
                  </a:moveTo>
                  <a:cubicBezTo>
                    <a:pt x="387" y="290"/>
                    <a:pt x="387" y="290"/>
                    <a:pt x="387" y="290"/>
                  </a:cubicBezTo>
                  <a:cubicBezTo>
                    <a:pt x="386" y="290"/>
                    <a:pt x="386" y="290"/>
                    <a:pt x="386" y="290"/>
                  </a:cubicBezTo>
                  <a:cubicBezTo>
                    <a:pt x="376" y="307"/>
                    <a:pt x="376" y="307"/>
                    <a:pt x="376" y="307"/>
                  </a:cubicBezTo>
                  <a:cubicBezTo>
                    <a:pt x="378" y="296"/>
                    <a:pt x="381" y="285"/>
                    <a:pt x="384" y="278"/>
                  </a:cubicBezTo>
                  <a:cubicBezTo>
                    <a:pt x="387" y="278"/>
                    <a:pt x="393" y="285"/>
                    <a:pt x="387" y="286"/>
                  </a:cubicBezTo>
                  <a:close/>
                  <a:moveTo>
                    <a:pt x="373" y="262"/>
                  </a:moveTo>
                  <a:cubicBezTo>
                    <a:pt x="371" y="272"/>
                    <a:pt x="366" y="281"/>
                    <a:pt x="359" y="288"/>
                  </a:cubicBezTo>
                  <a:cubicBezTo>
                    <a:pt x="361" y="276"/>
                    <a:pt x="365" y="264"/>
                    <a:pt x="369" y="254"/>
                  </a:cubicBezTo>
                  <a:cubicBezTo>
                    <a:pt x="370" y="257"/>
                    <a:pt x="374" y="260"/>
                    <a:pt x="373" y="262"/>
                  </a:cubicBezTo>
                  <a:close/>
                  <a:moveTo>
                    <a:pt x="356" y="276"/>
                  </a:moveTo>
                  <a:cubicBezTo>
                    <a:pt x="355" y="277"/>
                    <a:pt x="358" y="281"/>
                    <a:pt x="356" y="283"/>
                  </a:cubicBezTo>
                  <a:cubicBezTo>
                    <a:pt x="353" y="279"/>
                    <a:pt x="354" y="293"/>
                    <a:pt x="352" y="297"/>
                  </a:cubicBezTo>
                  <a:cubicBezTo>
                    <a:pt x="346" y="291"/>
                    <a:pt x="338" y="286"/>
                    <a:pt x="342" y="276"/>
                  </a:cubicBezTo>
                  <a:cubicBezTo>
                    <a:pt x="345" y="267"/>
                    <a:pt x="352" y="252"/>
                    <a:pt x="357" y="247"/>
                  </a:cubicBezTo>
                  <a:cubicBezTo>
                    <a:pt x="358" y="246"/>
                    <a:pt x="361" y="243"/>
                    <a:pt x="363" y="240"/>
                  </a:cubicBezTo>
                  <a:cubicBezTo>
                    <a:pt x="365" y="253"/>
                    <a:pt x="362" y="265"/>
                    <a:pt x="356" y="276"/>
                  </a:cubicBezTo>
                  <a:close/>
                  <a:moveTo>
                    <a:pt x="341" y="267"/>
                  </a:moveTo>
                  <a:cubicBezTo>
                    <a:pt x="352" y="224"/>
                    <a:pt x="352" y="224"/>
                    <a:pt x="352" y="224"/>
                  </a:cubicBezTo>
                  <a:cubicBezTo>
                    <a:pt x="343" y="226"/>
                    <a:pt x="344" y="235"/>
                    <a:pt x="342" y="241"/>
                  </a:cubicBezTo>
                  <a:cubicBezTo>
                    <a:pt x="341" y="243"/>
                    <a:pt x="342" y="244"/>
                    <a:pt x="343" y="242"/>
                  </a:cubicBezTo>
                  <a:cubicBezTo>
                    <a:pt x="339" y="248"/>
                    <a:pt x="334" y="265"/>
                    <a:pt x="332" y="272"/>
                  </a:cubicBezTo>
                  <a:cubicBezTo>
                    <a:pt x="330" y="270"/>
                    <a:pt x="318" y="259"/>
                    <a:pt x="329" y="259"/>
                  </a:cubicBezTo>
                  <a:cubicBezTo>
                    <a:pt x="334" y="243"/>
                    <a:pt x="340" y="226"/>
                    <a:pt x="349" y="213"/>
                  </a:cubicBezTo>
                  <a:cubicBezTo>
                    <a:pt x="352" y="216"/>
                    <a:pt x="349" y="221"/>
                    <a:pt x="353" y="223"/>
                  </a:cubicBezTo>
                  <a:cubicBezTo>
                    <a:pt x="355" y="215"/>
                    <a:pt x="355" y="215"/>
                    <a:pt x="355" y="215"/>
                  </a:cubicBezTo>
                  <a:cubicBezTo>
                    <a:pt x="361" y="234"/>
                    <a:pt x="361" y="234"/>
                    <a:pt x="361" y="234"/>
                  </a:cubicBezTo>
                  <a:cubicBezTo>
                    <a:pt x="353" y="242"/>
                    <a:pt x="345" y="257"/>
                    <a:pt x="341" y="267"/>
                  </a:cubicBezTo>
                  <a:close/>
                  <a:moveTo>
                    <a:pt x="340" y="222"/>
                  </a:moveTo>
                  <a:cubicBezTo>
                    <a:pt x="341" y="210"/>
                    <a:pt x="348" y="197"/>
                    <a:pt x="351" y="184"/>
                  </a:cubicBezTo>
                  <a:cubicBezTo>
                    <a:pt x="352" y="185"/>
                    <a:pt x="355" y="196"/>
                    <a:pt x="352" y="199"/>
                  </a:cubicBezTo>
                  <a:cubicBezTo>
                    <a:pt x="346" y="206"/>
                    <a:pt x="343" y="215"/>
                    <a:pt x="340" y="222"/>
                  </a:cubicBezTo>
                  <a:close/>
                  <a:moveTo>
                    <a:pt x="347" y="179"/>
                  </a:moveTo>
                  <a:cubicBezTo>
                    <a:pt x="338" y="204"/>
                    <a:pt x="329" y="225"/>
                    <a:pt x="323" y="249"/>
                  </a:cubicBezTo>
                  <a:cubicBezTo>
                    <a:pt x="321" y="244"/>
                    <a:pt x="315" y="241"/>
                    <a:pt x="317" y="236"/>
                  </a:cubicBezTo>
                  <a:cubicBezTo>
                    <a:pt x="327" y="211"/>
                    <a:pt x="339" y="186"/>
                    <a:pt x="353" y="165"/>
                  </a:cubicBezTo>
                  <a:cubicBezTo>
                    <a:pt x="356" y="171"/>
                    <a:pt x="348" y="188"/>
                    <a:pt x="347" y="179"/>
                  </a:cubicBezTo>
                  <a:close/>
                  <a:moveTo>
                    <a:pt x="198" y="350"/>
                  </a:moveTo>
                  <a:cubicBezTo>
                    <a:pt x="199" y="349"/>
                    <a:pt x="203" y="349"/>
                    <a:pt x="201" y="352"/>
                  </a:cubicBezTo>
                  <a:cubicBezTo>
                    <a:pt x="193" y="353"/>
                    <a:pt x="193" y="353"/>
                    <a:pt x="193" y="353"/>
                  </a:cubicBezTo>
                  <a:cubicBezTo>
                    <a:pt x="194" y="351"/>
                    <a:pt x="196" y="351"/>
                    <a:pt x="198" y="350"/>
                  </a:cubicBezTo>
                  <a:close/>
                  <a:moveTo>
                    <a:pt x="206" y="359"/>
                  </a:moveTo>
                  <a:cubicBezTo>
                    <a:pt x="198" y="384"/>
                    <a:pt x="191" y="408"/>
                    <a:pt x="188" y="440"/>
                  </a:cubicBezTo>
                  <a:cubicBezTo>
                    <a:pt x="185" y="435"/>
                    <a:pt x="187" y="432"/>
                    <a:pt x="187" y="428"/>
                  </a:cubicBezTo>
                  <a:cubicBezTo>
                    <a:pt x="185" y="416"/>
                    <a:pt x="189" y="388"/>
                    <a:pt x="188" y="371"/>
                  </a:cubicBezTo>
                  <a:cubicBezTo>
                    <a:pt x="182" y="371"/>
                    <a:pt x="182" y="371"/>
                    <a:pt x="182" y="371"/>
                  </a:cubicBezTo>
                  <a:cubicBezTo>
                    <a:pt x="189" y="366"/>
                    <a:pt x="197" y="361"/>
                    <a:pt x="206" y="359"/>
                  </a:cubicBezTo>
                  <a:close/>
                  <a:moveTo>
                    <a:pt x="160" y="393"/>
                  </a:moveTo>
                  <a:cubicBezTo>
                    <a:pt x="161" y="382"/>
                    <a:pt x="173" y="377"/>
                    <a:pt x="182" y="372"/>
                  </a:cubicBezTo>
                  <a:cubicBezTo>
                    <a:pt x="172" y="397"/>
                    <a:pt x="163" y="423"/>
                    <a:pt x="159" y="453"/>
                  </a:cubicBezTo>
                  <a:lnTo>
                    <a:pt x="160" y="393"/>
                  </a:lnTo>
                  <a:close/>
                  <a:moveTo>
                    <a:pt x="151" y="392"/>
                  </a:moveTo>
                  <a:cubicBezTo>
                    <a:pt x="143" y="412"/>
                    <a:pt x="137" y="435"/>
                    <a:pt x="130" y="456"/>
                  </a:cubicBezTo>
                  <a:cubicBezTo>
                    <a:pt x="136" y="405"/>
                    <a:pt x="136" y="405"/>
                    <a:pt x="136" y="405"/>
                  </a:cubicBezTo>
                  <a:cubicBezTo>
                    <a:pt x="137" y="399"/>
                    <a:pt x="146" y="396"/>
                    <a:pt x="151" y="392"/>
                  </a:cubicBezTo>
                  <a:close/>
                  <a:moveTo>
                    <a:pt x="121" y="412"/>
                  </a:moveTo>
                  <a:cubicBezTo>
                    <a:pt x="105" y="464"/>
                    <a:pt x="105" y="464"/>
                    <a:pt x="105" y="464"/>
                  </a:cubicBezTo>
                  <a:cubicBezTo>
                    <a:pt x="105" y="453"/>
                    <a:pt x="107" y="446"/>
                    <a:pt x="105" y="440"/>
                  </a:cubicBezTo>
                  <a:cubicBezTo>
                    <a:pt x="100" y="425"/>
                    <a:pt x="113" y="418"/>
                    <a:pt x="121" y="412"/>
                  </a:cubicBezTo>
                  <a:close/>
                  <a:moveTo>
                    <a:pt x="50" y="471"/>
                  </a:moveTo>
                  <a:cubicBezTo>
                    <a:pt x="50" y="471"/>
                    <a:pt x="50" y="473"/>
                    <a:pt x="49" y="473"/>
                  </a:cubicBezTo>
                  <a:cubicBezTo>
                    <a:pt x="43" y="480"/>
                    <a:pt x="35" y="487"/>
                    <a:pt x="26" y="492"/>
                  </a:cubicBezTo>
                  <a:cubicBezTo>
                    <a:pt x="33" y="484"/>
                    <a:pt x="40" y="475"/>
                    <a:pt x="50" y="471"/>
                  </a:cubicBezTo>
                  <a:close/>
                  <a:moveTo>
                    <a:pt x="46" y="485"/>
                  </a:moveTo>
                  <a:cubicBezTo>
                    <a:pt x="46" y="491"/>
                    <a:pt x="38" y="516"/>
                    <a:pt x="36" y="525"/>
                  </a:cubicBezTo>
                  <a:cubicBezTo>
                    <a:pt x="35" y="529"/>
                    <a:pt x="32" y="527"/>
                    <a:pt x="33" y="524"/>
                  </a:cubicBezTo>
                  <a:cubicBezTo>
                    <a:pt x="36" y="513"/>
                    <a:pt x="34" y="501"/>
                    <a:pt x="39" y="491"/>
                  </a:cubicBezTo>
                  <a:cubicBezTo>
                    <a:pt x="39" y="490"/>
                    <a:pt x="43" y="488"/>
                    <a:pt x="46" y="485"/>
                  </a:cubicBezTo>
                  <a:close/>
                  <a:moveTo>
                    <a:pt x="24" y="494"/>
                  </a:moveTo>
                  <a:cubicBezTo>
                    <a:pt x="24" y="495"/>
                    <a:pt x="23" y="496"/>
                    <a:pt x="23" y="496"/>
                  </a:cubicBezTo>
                  <a:cubicBezTo>
                    <a:pt x="20" y="500"/>
                    <a:pt x="15" y="505"/>
                    <a:pt x="12" y="507"/>
                  </a:cubicBezTo>
                  <a:lnTo>
                    <a:pt x="24" y="494"/>
                  </a:lnTo>
                  <a:close/>
                  <a:moveTo>
                    <a:pt x="37" y="549"/>
                  </a:moveTo>
                  <a:cubicBezTo>
                    <a:pt x="22" y="544"/>
                    <a:pt x="9" y="525"/>
                    <a:pt x="21" y="509"/>
                  </a:cubicBezTo>
                  <a:cubicBezTo>
                    <a:pt x="22" y="507"/>
                    <a:pt x="29" y="501"/>
                    <a:pt x="32" y="498"/>
                  </a:cubicBezTo>
                  <a:cubicBezTo>
                    <a:pt x="30" y="511"/>
                    <a:pt x="27" y="526"/>
                    <a:pt x="28" y="540"/>
                  </a:cubicBezTo>
                  <a:cubicBezTo>
                    <a:pt x="34" y="543"/>
                    <a:pt x="36" y="533"/>
                    <a:pt x="38" y="529"/>
                  </a:cubicBezTo>
                  <a:cubicBezTo>
                    <a:pt x="39" y="528"/>
                    <a:pt x="40" y="525"/>
                    <a:pt x="41" y="524"/>
                  </a:cubicBezTo>
                  <a:cubicBezTo>
                    <a:pt x="39" y="533"/>
                    <a:pt x="40" y="543"/>
                    <a:pt x="37" y="549"/>
                  </a:cubicBezTo>
                  <a:close/>
                  <a:moveTo>
                    <a:pt x="46" y="567"/>
                  </a:moveTo>
                  <a:cubicBezTo>
                    <a:pt x="44" y="569"/>
                    <a:pt x="43" y="567"/>
                    <a:pt x="42" y="566"/>
                  </a:cubicBezTo>
                  <a:cubicBezTo>
                    <a:pt x="41" y="564"/>
                    <a:pt x="49" y="562"/>
                    <a:pt x="46" y="567"/>
                  </a:cubicBezTo>
                  <a:close/>
                  <a:moveTo>
                    <a:pt x="54" y="545"/>
                  </a:moveTo>
                  <a:cubicBezTo>
                    <a:pt x="62" y="521"/>
                    <a:pt x="69" y="491"/>
                    <a:pt x="79" y="467"/>
                  </a:cubicBezTo>
                  <a:cubicBezTo>
                    <a:pt x="81" y="470"/>
                    <a:pt x="79" y="476"/>
                    <a:pt x="81" y="477"/>
                  </a:cubicBezTo>
                  <a:cubicBezTo>
                    <a:pt x="82" y="470"/>
                    <a:pt x="85" y="459"/>
                    <a:pt x="79" y="453"/>
                  </a:cubicBezTo>
                  <a:cubicBezTo>
                    <a:pt x="68" y="488"/>
                    <a:pt x="60" y="522"/>
                    <a:pt x="46" y="554"/>
                  </a:cubicBezTo>
                  <a:cubicBezTo>
                    <a:pt x="44" y="529"/>
                    <a:pt x="51" y="503"/>
                    <a:pt x="54" y="479"/>
                  </a:cubicBezTo>
                  <a:cubicBezTo>
                    <a:pt x="96" y="433"/>
                    <a:pt x="96" y="433"/>
                    <a:pt x="96" y="433"/>
                  </a:cubicBezTo>
                  <a:cubicBezTo>
                    <a:pt x="89" y="456"/>
                    <a:pt x="82" y="486"/>
                    <a:pt x="78" y="512"/>
                  </a:cubicBezTo>
                  <a:cubicBezTo>
                    <a:pt x="75" y="503"/>
                    <a:pt x="79" y="494"/>
                    <a:pt x="79" y="485"/>
                  </a:cubicBezTo>
                  <a:cubicBezTo>
                    <a:pt x="76" y="491"/>
                    <a:pt x="76" y="491"/>
                    <a:pt x="76" y="491"/>
                  </a:cubicBezTo>
                  <a:cubicBezTo>
                    <a:pt x="76" y="488"/>
                    <a:pt x="78" y="483"/>
                    <a:pt x="74" y="484"/>
                  </a:cubicBezTo>
                  <a:cubicBezTo>
                    <a:pt x="63" y="544"/>
                    <a:pt x="63" y="544"/>
                    <a:pt x="63" y="544"/>
                  </a:cubicBezTo>
                  <a:cubicBezTo>
                    <a:pt x="63" y="545"/>
                    <a:pt x="50" y="558"/>
                    <a:pt x="54" y="545"/>
                  </a:cubicBezTo>
                  <a:close/>
                  <a:moveTo>
                    <a:pt x="91" y="526"/>
                  </a:moveTo>
                  <a:cubicBezTo>
                    <a:pt x="90" y="531"/>
                    <a:pt x="73" y="541"/>
                    <a:pt x="72" y="535"/>
                  </a:cubicBezTo>
                  <a:cubicBezTo>
                    <a:pt x="69" y="547"/>
                    <a:pt x="71" y="524"/>
                    <a:pt x="77" y="531"/>
                  </a:cubicBezTo>
                  <a:cubicBezTo>
                    <a:pt x="82" y="501"/>
                    <a:pt x="91" y="473"/>
                    <a:pt x="98" y="442"/>
                  </a:cubicBezTo>
                  <a:cubicBezTo>
                    <a:pt x="98" y="443"/>
                    <a:pt x="100" y="439"/>
                    <a:pt x="101" y="441"/>
                  </a:cubicBezTo>
                  <a:cubicBezTo>
                    <a:pt x="104" y="455"/>
                    <a:pt x="101" y="470"/>
                    <a:pt x="97" y="482"/>
                  </a:cubicBezTo>
                  <a:cubicBezTo>
                    <a:pt x="93" y="496"/>
                    <a:pt x="92" y="512"/>
                    <a:pt x="91" y="526"/>
                  </a:cubicBezTo>
                  <a:close/>
                  <a:moveTo>
                    <a:pt x="120" y="505"/>
                  </a:moveTo>
                  <a:cubicBezTo>
                    <a:pt x="120" y="509"/>
                    <a:pt x="107" y="515"/>
                    <a:pt x="99" y="520"/>
                  </a:cubicBezTo>
                  <a:cubicBezTo>
                    <a:pt x="102" y="507"/>
                    <a:pt x="102" y="493"/>
                    <a:pt x="102" y="479"/>
                  </a:cubicBezTo>
                  <a:cubicBezTo>
                    <a:pt x="105" y="483"/>
                    <a:pt x="101" y="491"/>
                    <a:pt x="103" y="500"/>
                  </a:cubicBezTo>
                  <a:cubicBezTo>
                    <a:pt x="108" y="467"/>
                    <a:pt x="117" y="437"/>
                    <a:pt x="127" y="414"/>
                  </a:cubicBezTo>
                  <a:cubicBezTo>
                    <a:pt x="128" y="413"/>
                    <a:pt x="130" y="412"/>
                    <a:pt x="131" y="410"/>
                  </a:cubicBezTo>
                  <a:cubicBezTo>
                    <a:pt x="133" y="425"/>
                    <a:pt x="128" y="444"/>
                    <a:pt x="123" y="457"/>
                  </a:cubicBezTo>
                  <a:lnTo>
                    <a:pt x="120" y="505"/>
                  </a:lnTo>
                  <a:close/>
                  <a:moveTo>
                    <a:pt x="177" y="461"/>
                  </a:moveTo>
                  <a:cubicBezTo>
                    <a:pt x="161" y="474"/>
                    <a:pt x="145" y="487"/>
                    <a:pt x="128" y="498"/>
                  </a:cubicBezTo>
                  <a:cubicBezTo>
                    <a:pt x="129" y="485"/>
                    <a:pt x="129" y="471"/>
                    <a:pt x="131" y="457"/>
                  </a:cubicBezTo>
                  <a:cubicBezTo>
                    <a:pt x="134" y="462"/>
                    <a:pt x="131" y="469"/>
                    <a:pt x="131" y="474"/>
                  </a:cubicBezTo>
                  <a:cubicBezTo>
                    <a:pt x="138" y="449"/>
                    <a:pt x="145" y="421"/>
                    <a:pt x="154" y="400"/>
                  </a:cubicBezTo>
                  <a:cubicBezTo>
                    <a:pt x="156" y="405"/>
                    <a:pt x="158" y="412"/>
                    <a:pt x="157" y="418"/>
                  </a:cubicBezTo>
                  <a:cubicBezTo>
                    <a:pt x="151" y="408"/>
                    <a:pt x="154" y="425"/>
                    <a:pt x="156" y="425"/>
                  </a:cubicBezTo>
                  <a:cubicBezTo>
                    <a:pt x="154" y="437"/>
                    <a:pt x="148" y="459"/>
                    <a:pt x="149" y="475"/>
                  </a:cubicBezTo>
                  <a:cubicBezTo>
                    <a:pt x="149" y="478"/>
                    <a:pt x="155" y="478"/>
                    <a:pt x="155" y="474"/>
                  </a:cubicBezTo>
                  <a:cubicBezTo>
                    <a:pt x="156" y="470"/>
                    <a:pt x="158" y="465"/>
                    <a:pt x="159" y="460"/>
                  </a:cubicBezTo>
                  <a:cubicBezTo>
                    <a:pt x="160" y="460"/>
                    <a:pt x="160" y="454"/>
                    <a:pt x="159" y="457"/>
                  </a:cubicBezTo>
                  <a:cubicBezTo>
                    <a:pt x="159" y="457"/>
                    <a:pt x="158" y="457"/>
                    <a:pt x="158" y="457"/>
                  </a:cubicBezTo>
                  <a:cubicBezTo>
                    <a:pt x="158" y="458"/>
                    <a:pt x="158" y="458"/>
                    <a:pt x="158" y="458"/>
                  </a:cubicBezTo>
                  <a:cubicBezTo>
                    <a:pt x="158" y="458"/>
                    <a:pt x="158" y="458"/>
                    <a:pt x="158" y="457"/>
                  </a:cubicBezTo>
                  <a:cubicBezTo>
                    <a:pt x="184" y="383"/>
                    <a:pt x="184" y="383"/>
                    <a:pt x="184" y="383"/>
                  </a:cubicBezTo>
                  <a:lnTo>
                    <a:pt x="177" y="461"/>
                  </a:lnTo>
                  <a:close/>
                  <a:moveTo>
                    <a:pt x="202" y="443"/>
                  </a:moveTo>
                  <a:cubicBezTo>
                    <a:pt x="196" y="447"/>
                    <a:pt x="192" y="452"/>
                    <a:pt x="185" y="453"/>
                  </a:cubicBezTo>
                  <a:cubicBezTo>
                    <a:pt x="191" y="427"/>
                    <a:pt x="198" y="403"/>
                    <a:pt x="205" y="378"/>
                  </a:cubicBezTo>
                  <a:cubicBezTo>
                    <a:pt x="205" y="377"/>
                    <a:pt x="207" y="374"/>
                    <a:pt x="208" y="373"/>
                  </a:cubicBezTo>
                  <a:cubicBezTo>
                    <a:pt x="204" y="393"/>
                    <a:pt x="200" y="422"/>
                    <a:pt x="202" y="443"/>
                  </a:cubicBezTo>
                  <a:close/>
                  <a:moveTo>
                    <a:pt x="218" y="428"/>
                  </a:moveTo>
                  <a:cubicBezTo>
                    <a:pt x="218" y="432"/>
                    <a:pt x="213" y="435"/>
                    <a:pt x="209" y="438"/>
                  </a:cubicBezTo>
                  <a:cubicBezTo>
                    <a:pt x="209" y="425"/>
                    <a:pt x="209" y="412"/>
                    <a:pt x="210" y="398"/>
                  </a:cubicBezTo>
                  <a:cubicBezTo>
                    <a:pt x="214" y="401"/>
                    <a:pt x="210" y="408"/>
                    <a:pt x="211" y="411"/>
                  </a:cubicBezTo>
                  <a:cubicBezTo>
                    <a:pt x="214" y="406"/>
                    <a:pt x="217" y="400"/>
                    <a:pt x="217" y="394"/>
                  </a:cubicBezTo>
                  <a:cubicBezTo>
                    <a:pt x="216" y="384"/>
                    <a:pt x="222" y="394"/>
                    <a:pt x="222" y="395"/>
                  </a:cubicBezTo>
                  <a:cubicBezTo>
                    <a:pt x="219" y="407"/>
                    <a:pt x="220" y="418"/>
                    <a:pt x="218" y="428"/>
                  </a:cubicBezTo>
                  <a:close/>
                  <a:moveTo>
                    <a:pt x="211" y="393"/>
                  </a:moveTo>
                  <a:cubicBezTo>
                    <a:pt x="211" y="380"/>
                    <a:pt x="211" y="380"/>
                    <a:pt x="211" y="380"/>
                  </a:cubicBezTo>
                  <a:cubicBezTo>
                    <a:pt x="218" y="382"/>
                    <a:pt x="213" y="390"/>
                    <a:pt x="211" y="393"/>
                  </a:cubicBezTo>
                  <a:close/>
                  <a:moveTo>
                    <a:pt x="225" y="423"/>
                  </a:moveTo>
                  <a:cubicBezTo>
                    <a:pt x="225" y="419"/>
                    <a:pt x="224" y="407"/>
                    <a:pt x="225" y="404"/>
                  </a:cubicBezTo>
                  <a:cubicBezTo>
                    <a:pt x="225" y="403"/>
                    <a:pt x="226" y="400"/>
                    <a:pt x="227" y="399"/>
                  </a:cubicBezTo>
                  <a:cubicBezTo>
                    <a:pt x="239" y="410"/>
                    <a:pt x="239" y="410"/>
                    <a:pt x="239" y="410"/>
                  </a:cubicBezTo>
                  <a:cubicBezTo>
                    <a:pt x="232" y="417"/>
                    <a:pt x="228" y="412"/>
                    <a:pt x="225" y="423"/>
                  </a:cubicBezTo>
                  <a:close/>
                  <a:moveTo>
                    <a:pt x="282" y="404"/>
                  </a:moveTo>
                  <a:cubicBezTo>
                    <a:pt x="286" y="401"/>
                    <a:pt x="289" y="396"/>
                    <a:pt x="293" y="395"/>
                  </a:cubicBezTo>
                  <a:cubicBezTo>
                    <a:pt x="290" y="399"/>
                    <a:pt x="287" y="403"/>
                    <a:pt x="282" y="404"/>
                  </a:cubicBezTo>
                  <a:close/>
                  <a:moveTo>
                    <a:pt x="289" y="389"/>
                  </a:moveTo>
                  <a:cubicBezTo>
                    <a:pt x="281" y="395"/>
                    <a:pt x="273" y="402"/>
                    <a:pt x="264" y="410"/>
                  </a:cubicBezTo>
                  <a:cubicBezTo>
                    <a:pt x="239" y="399"/>
                    <a:pt x="214" y="378"/>
                    <a:pt x="212" y="343"/>
                  </a:cubicBezTo>
                  <a:cubicBezTo>
                    <a:pt x="212" y="349"/>
                    <a:pt x="206" y="341"/>
                    <a:pt x="210" y="338"/>
                  </a:cubicBezTo>
                  <a:cubicBezTo>
                    <a:pt x="243" y="306"/>
                    <a:pt x="278" y="284"/>
                    <a:pt x="311" y="255"/>
                  </a:cubicBezTo>
                  <a:cubicBezTo>
                    <a:pt x="324" y="282"/>
                    <a:pt x="344" y="307"/>
                    <a:pt x="368" y="327"/>
                  </a:cubicBezTo>
                  <a:cubicBezTo>
                    <a:pt x="345" y="350"/>
                    <a:pt x="316" y="369"/>
                    <a:pt x="289" y="389"/>
                  </a:cubicBezTo>
                  <a:close/>
                  <a:moveTo>
                    <a:pt x="371" y="316"/>
                  </a:moveTo>
                  <a:cubicBezTo>
                    <a:pt x="367" y="311"/>
                    <a:pt x="356" y="310"/>
                    <a:pt x="358" y="305"/>
                  </a:cubicBezTo>
                  <a:cubicBezTo>
                    <a:pt x="362" y="292"/>
                    <a:pt x="370" y="281"/>
                    <a:pt x="376" y="267"/>
                  </a:cubicBezTo>
                  <a:cubicBezTo>
                    <a:pt x="376" y="269"/>
                    <a:pt x="383" y="274"/>
                    <a:pt x="379" y="279"/>
                  </a:cubicBezTo>
                  <a:cubicBezTo>
                    <a:pt x="373" y="288"/>
                    <a:pt x="371" y="302"/>
                    <a:pt x="371" y="316"/>
                  </a:cubicBezTo>
                  <a:close/>
                  <a:moveTo>
                    <a:pt x="376" y="321"/>
                  </a:moveTo>
                  <a:cubicBezTo>
                    <a:pt x="380" y="310"/>
                    <a:pt x="386" y="299"/>
                    <a:pt x="391" y="290"/>
                  </a:cubicBezTo>
                  <a:cubicBezTo>
                    <a:pt x="394" y="284"/>
                    <a:pt x="397" y="290"/>
                    <a:pt x="396" y="292"/>
                  </a:cubicBezTo>
                  <a:cubicBezTo>
                    <a:pt x="393" y="305"/>
                    <a:pt x="389" y="317"/>
                    <a:pt x="389" y="331"/>
                  </a:cubicBezTo>
                  <a:cubicBezTo>
                    <a:pt x="383" y="330"/>
                    <a:pt x="380" y="325"/>
                    <a:pt x="376" y="321"/>
                  </a:cubicBezTo>
                  <a:close/>
                  <a:moveTo>
                    <a:pt x="399" y="295"/>
                  </a:moveTo>
                  <a:cubicBezTo>
                    <a:pt x="400" y="290"/>
                    <a:pt x="403" y="295"/>
                    <a:pt x="407" y="296"/>
                  </a:cubicBezTo>
                  <a:cubicBezTo>
                    <a:pt x="409" y="297"/>
                    <a:pt x="413" y="300"/>
                    <a:pt x="409" y="304"/>
                  </a:cubicBezTo>
                  <a:cubicBezTo>
                    <a:pt x="407" y="308"/>
                    <a:pt x="400" y="320"/>
                    <a:pt x="395" y="327"/>
                  </a:cubicBezTo>
                  <a:cubicBezTo>
                    <a:pt x="395" y="317"/>
                    <a:pt x="398" y="306"/>
                    <a:pt x="399" y="295"/>
                  </a:cubicBezTo>
                  <a:close/>
                  <a:moveTo>
                    <a:pt x="440" y="347"/>
                  </a:moveTo>
                  <a:cubicBezTo>
                    <a:pt x="439" y="356"/>
                    <a:pt x="434" y="352"/>
                    <a:pt x="432" y="352"/>
                  </a:cubicBezTo>
                  <a:cubicBezTo>
                    <a:pt x="420" y="347"/>
                    <a:pt x="406" y="344"/>
                    <a:pt x="397" y="336"/>
                  </a:cubicBezTo>
                  <a:cubicBezTo>
                    <a:pt x="414" y="303"/>
                    <a:pt x="414" y="303"/>
                    <a:pt x="414" y="303"/>
                  </a:cubicBezTo>
                  <a:cubicBezTo>
                    <a:pt x="420" y="309"/>
                    <a:pt x="414" y="327"/>
                    <a:pt x="415" y="336"/>
                  </a:cubicBezTo>
                  <a:cubicBezTo>
                    <a:pt x="416" y="342"/>
                    <a:pt x="422" y="339"/>
                    <a:pt x="423" y="337"/>
                  </a:cubicBezTo>
                  <a:cubicBezTo>
                    <a:pt x="428" y="328"/>
                    <a:pt x="432" y="319"/>
                    <a:pt x="438" y="311"/>
                  </a:cubicBezTo>
                  <a:cubicBezTo>
                    <a:pt x="446" y="322"/>
                    <a:pt x="442" y="340"/>
                    <a:pt x="440" y="347"/>
                  </a:cubicBezTo>
                  <a:close/>
                  <a:moveTo>
                    <a:pt x="448" y="318"/>
                  </a:moveTo>
                  <a:cubicBezTo>
                    <a:pt x="449" y="317"/>
                    <a:pt x="457" y="317"/>
                    <a:pt x="455" y="322"/>
                  </a:cubicBezTo>
                  <a:cubicBezTo>
                    <a:pt x="452" y="331"/>
                    <a:pt x="450" y="341"/>
                    <a:pt x="445" y="351"/>
                  </a:cubicBezTo>
                  <a:cubicBezTo>
                    <a:pt x="447" y="339"/>
                    <a:pt x="445" y="328"/>
                    <a:pt x="448" y="318"/>
                  </a:cubicBezTo>
                  <a:close/>
                  <a:moveTo>
                    <a:pt x="468" y="351"/>
                  </a:moveTo>
                  <a:cubicBezTo>
                    <a:pt x="470" y="361"/>
                    <a:pt x="461" y="356"/>
                    <a:pt x="457" y="356"/>
                  </a:cubicBezTo>
                  <a:cubicBezTo>
                    <a:pt x="473" y="332"/>
                    <a:pt x="473" y="332"/>
                    <a:pt x="473" y="332"/>
                  </a:cubicBezTo>
                  <a:cubicBezTo>
                    <a:pt x="473" y="335"/>
                    <a:pt x="476" y="346"/>
                    <a:pt x="468" y="351"/>
                  </a:cubicBezTo>
                  <a:close/>
                  <a:moveTo>
                    <a:pt x="451" y="356"/>
                  </a:moveTo>
                  <a:cubicBezTo>
                    <a:pt x="461" y="320"/>
                    <a:pt x="461" y="320"/>
                    <a:pt x="461" y="320"/>
                  </a:cubicBezTo>
                  <a:cubicBezTo>
                    <a:pt x="462" y="317"/>
                    <a:pt x="474" y="320"/>
                    <a:pt x="477" y="321"/>
                  </a:cubicBezTo>
                  <a:cubicBezTo>
                    <a:pt x="467" y="329"/>
                    <a:pt x="462" y="343"/>
                    <a:pt x="451" y="356"/>
                  </a:cubicBezTo>
                  <a:close/>
                  <a:moveTo>
                    <a:pt x="491" y="360"/>
                  </a:moveTo>
                  <a:cubicBezTo>
                    <a:pt x="489" y="361"/>
                    <a:pt x="478" y="360"/>
                    <a:pt x="474" y="360"/>
                  </a:cubicBezTo>
                  <a:cubicBezTo>
                    <a:pt x="480" y="345"/>
                    <a:pt x="490" y="332"/>
                    <a:pt x="501" y="322"/>
                  </a:cubicBezTo>
                  <a:cubicBezTo>
                    <a:pt x="503" y="330"/>
                    <a:pt x="499" y="335"/>
                    <a:pt x="495" y="346"/>
                  </a:cubicBezTo>
                  <a:cubicBezTo>
                    <a:pt x="493" y="351"/>
                    <a:pt x="494" y="357"/>
                    <a:pt x="491" y="360"/>
                  </a:cubicBezTo>
                  <a:close/>
                  <a:moveTo>
                    <a:pt x="510" y="321"/>
                  </a:moveTo>
                  <a:cubicBezTo>
                    <a:pt x="515" y="321"/>
                    <a:pt x="521" y="319"/>
                    <a:pt x="526" y="320"/>
                  </a:cubicBezTo>
                  <a:cubicBezTo>
                    <a:pt x="516" y="330"/>
                    <a:pt x="508" y="344"/>
                    <a:pt x="498" y="358"/>
                  </a:cubicBezTo>
                  <a:cubicBezTo>
                    <a:pt x="501" y="343"/>
                    <a:pt x="506" y="332"/>
                    <a:pt x="510" y="321"/>
                  </a:cubicBezTo>
                  <a:close/>
                  <a:moveTo>
                    <a:pt x="502" y="360"/>
                  </a:moveTo>
                  <a:cubicBezTo>
                    <a:pt x="511" y="346"/>
                    <a:pt x="521" y="333"/>
                    <a:pt x="532" y="322"/>
                  </a:cubicBezTo>
                  <a:cubicBezTo>
                    <a:pt x="527" y="332"/>
                    <a:pt x="522" y="347"/>
                    <a:pt x="519" y="361"/>
                  </a:cubicBezTo>
                  <a:lnTo>
                    <a:pt x="502" y="360"/>
                  </a:lnTo>
                  <a:close/>
                  <a:moveTo>
                    <a:pt x="527" y="343"/>
                  </a:moveTo>
                  <a:cubicBezTo>
                    <a:pt x="526" y="342"/>
                    <a:pt x="531" y="329"/>
                    <a:pt x="531" y="338"/>
                  </a:cubicBezTo>
                  <a:cubicBezTo>
                    <a:pt x="532" y="326"/>
                    <a:pt x="541" y="310"/>
                    <a:pt x="556" y="310"/>
                  </a:cubicBezTo>
                  <a:cubicBezTo>
                    <a:pt x="527" y="356"/>
                    <a:pt x="527" y="356"/>
                    <a:pt x="527" y="356"/>
                  </a:cubicBezTo>
                  <a:cubicBezTo>
                    <a:pt x="531" y="338"/>
                    <a:pt x="531" y="338"/>
                    <a:pt x="531" y="338"/>
                  </a:cubicBezTo>
                  <a:lnTo>
                    <a:pt x="527" y="343"/>
                  </a:lnTo>
                  <a:close/>
                  <a:moveTo>
                    <a:pt x="531" y="359"/>
                  </a:moveTo>
                  <a:cubicBezTo>
                    <a:pt x="541" y="342"/>
                    <a:pt x="550" y="325"/>
                    <a:pt x="564" y="309"/>
                  </a:cubicBezTo>
                  <a:cubicBezTo>
                    <a:pt x="562" y="315"/>
                    <a:pt x="562" y="320"/>
                    <a:pt x="562" y="324"/>
                  </a:cubicBezTo>
                  <a:cubicBezTo>
                    <a:pt x="567" y="313"/>
                    <a:pt x="569" y="301"/>
                    <a:pt x="580" y="294"/>
                  </a:cubicBezTo>
                  <a:cubicBezTo>
                    <a:pt x="572" y="316"/>
                    <a:pt x="561" y="336"/>
                    <a:pt x="551" y="354"/>
                  </a:cubicBezTo>
                  <a:cubicBezTo>
                    <a:pt x="549" y="358"/>
                    <a:pt x="538" y="357"/>
                    <a:pt x="531" y="359"/>
                  </a:cubicBezTo>
                  <a:close/>
                  <a:moveTo>
                    <a:pt x="559" y="351"/>
                  </a:moveTo>
                  <a:cubicBezTo>
                    <a:pt x="573" y="321"/>
                    <a:pt x="585" y="288"/>
                    <a:pt x="606" y="266"/>
                  </a:cubicBezTo>
                  <a:cubicBezTo>
                    <a:pt x="606" y="267"/>
                    <a:pt x="605" y="271"/>
                    <a:pt x="604" y="272"/>
                  </a:cubicBezTo>
                  <a:cubicBezTo>
                    <a:pt x="594" y="294"/>
                    <a:pt x="584" y="318"/>
                    <a:pt x="573" y="339"/>
                  </a:cubicBezTo>
                  <a:cubicBezTo>
                    <a:pt x="570" y="345"/>
                    <a:pt x="567" y="352"/>
                    <a:pt x="559" y="351"/>
                  </a:cubicBezTo>
                  <a:close/>
                  <a:moveTo>
                    <a:pt x="643" y="287"/>
                  </a:moveTo>
                  <a:cubicBezTo>
                    <a:pt x="648" y="273"/>
                    <a:pt x="652" y="260"/>
                    <a:pt x="657" y="247"/>
                  </a:cubicBezTo>
                  <a:cubicBezTo>
                    <a:pt x="650" y="247"/>
                    <a:pt x="649" y="254"/>
                    <a:pt x="647" y="260"/>
                  </a:cubicBezTo>
                  <a:cubicBezTo>
                    <a:pt x="650" y="258"/>
                    <a:pt x="650" y="258"/>
                    <a:pt x="650" y="258"/>
                  </a:cubicBezTo>
                  <a:cubicBezTo>
                    <a:pt x="651" y="261"/>
                    <a:pt x="650" y="266"/>
                    <a:pt x="646" y="267"/>
                  </a:cubicBezTo>
                  <a:cubicBezTo>
                    <a:pt x="647" y="260"/>
                    <a:pt x="647" y="260"/>
                    <a:pt x="647" y="260"/>
                  </a:cubicBezTo>
                  <a:cubicBezTo>
                    <a:pt x="646" y="262"/>
                    <a:pt x="644" y="264"/>
                    <a:pt x="643" y="266"/>
                  </a:cubicBezTo>
                  <a:cubicBezTo>
                    <a:pt x="635" y="305"/>
                    <a:pt x="611" y="334"/>
                    <a:pt x="575" y="347"/>
                  </a:cubicBezTo>
                  <a:cubicBezTo>
                    <a:pt x="647" y="224"/>
                    <a:pt x="647" y="224"/>
                    <a:pt x="647" y="224"/>
                  </a:cubicBezTo>
                  <a:cubicBezTo>
                    <a:pt x="633" y="257"/>
                    <a:pt x="618" y="288"/>
                    <a:pt x="601" y="319"/>
                  </a:cubicBezTo>
                  <a:cubicBezTo>
                    <a:pt x="600" y="321"/>
                    <a:pt x="601" y="333"/>
                    <a:pt x="604" y="327"/>
                  </a:cubicBezTo>
                  <a:cubicBezTo>
                    <a:pt x="620" y="294"/>
                    <a:pt x="637" y="264"/>
                    <a:pt x="657" y="234"/>
                  </a:cubicBezTo>
                  <a:cubicBezTo>
                    <a:pt x="657" y="246"/>
                    <a:pt x="657" y="246"/>
                    <a:pt x="657" y="246"/>
                  </a:cubicBezTo>
                  <a:cubicBezTo>
                    <a:pt x="659" y="241"/>
                    <a:pt x="661" y="236"/>
                    <a:pt x="663" y="232"/>
                  </a:cubicBezTo>
                  <a:cubicBezTo>
                    <a:pt x="665" y="230"/>
                    <a:pt x="665" y="223"/>
                    <a:pt x="660" y="224"/>
                  </a:cubicBezTo>
                  <a:cubicBezTo>
                    <a:pt x="656" y="226"/>
                    <a:pt x="655" y="232"/>
                    <a:pt x="651" y="234"/>
                  </a:cubicBezTo>
                  <a:cubicBezTo>
                    <a:pt x="654" y="221"/>
                    <a:pt x="661" y="210"/>
                    <a:pt x="667" y="199"/>
                  </a:cubicBezTo>
                  <a:cubicBezTo>
                    <a:pt x="670" y="227"/>
                    <a:pt x="658" y="267"/>
                    <a:pt x="643" y="287"/>
                  </a:cubicBezTo>
                  <a:close/>
                  <a:moveTo>
                    <a:pt x="656" y="137"/>
                  </a:moveTo>
                  <a:cubicBezTo>
                    <a:pt x="675" y="161"/>
                    <a:pt x="662" y="196"/>
                    <a:pt x="648" y="215"/>
                  </a:cubicBezTo>
                  <a:cubicBezTo>
                    <a:pt x="632" y="237"/>
                    <a:pt x="619" y="263"/>
                    <a:pt x="605" y="286"/>
                  </a:cubicBezTo>
                  <a:cubicBezTo>
                    <a:pt x="648" y="171"/>
                    <a:pt x="648" y="171"/>
                    <a:pt x="648" y="171"/>
                  </a:cubicBezTo>
                  <a:cubicBezTo>
                    <a:pt x="647" y="171"/>
                    <a:pt x="647" y="170"/>
                    <a:pt x="645" y="169"/>
                  </a:cubicBezTo>
                  <a:cubicBezTo>
                    <a:pt x="636" y="190"/>
                    <a:pt x="627" y="212"/>
                    <a:pt x="619" y="235"/>
                  </a:cubicBezTo>
                  <a:cubicBezTo>
                    <a:pt x="619" y="233"/>
                    <a:pt x="621" y="226"/>
                    <a:pt x="621" y="224"/>
                  </a:cubicBezTo>
                  <a:cubicBezTo>
                    <a:pt x="621" y="198"/>
                    <a:pt x="635" y="185"/>
                    <a:pt x="645" y="169"/>
                  </a:cubicBezTo>
                  <a:cubicBezTo>
                    <a:pt x="646" y="165"/>
                    <a:pt x="649" y="161"/>
                    <a:pt x="651" y="160"/>
                  </a:cubicBezTo>
                  <a:cubicBezTo>
                    <a:pt x="651" y="160"/>
                    <a:pt x="651" y="161"/>
                    <a:pt x="651" y="163"/>
                  </a:cubicBezTo>
                  <a:cubicBezTo>
                    <a:pt x="657" y="145"/>
                    <a:pt x="657" y="145"/>
                    <a:pt x="657" y="145"/>
                  </a:cubicBezTo>
                  <a:cubicBezTo>
                    <a:pt x="648" y="155"/>
                    <a:pt x="642" y="168"/>
                    <a:pt x="634" y="178"/>
                  </a:cubicBezTo>
                  <a:cubicBezTo>
                    <a:pt x="638" y="160"/>
                    <a:pt x="645" y="145"/>
                    <a:pt x="650" y="128"/>
                  </a:cubicBezTo>
                  <a:cubicBezTo>
                    <a:pt x="653" y="120"/>
                    <a:pt x="654" y="134"/>
                    <a:pt x="656" y="137"/>
                  </a:cubicBezTo>
                  <a:close/>
                  <a:moveTo>
                    <a:pt x="619" y="136"/>
                  </a:moveTo>
                  <a:cubicBezTo>
                    <a:pt x="618" y="133"/>
                    <a:pt x="615" y="128"/>
                    <a:pt x="620" y="124"/>
                  </a:cubicBezTo>
                  <a:cubicBezTo>
                    <a:pt x="624" y="120"/>
                    <a:pt x="627" y="114"/>
                    <a:pt x="631" y="109"/>
                  </a:cubicBezTo>
                  <a:cubicBezTo>
                    <a:pt x="634" y="111"/>
                    <a:pt x="623" y="131"/>
                    <a:pt x="619" y="136"/>
                  </a:cubicBezTo>
                  <a:close/>
                  <a:moveTo>
                    <a:pt x="623" y="151"/>
                  </a:moveTo>
                  <a:cubicBezTo>
                    <a:pt x="643" y="122"/>
                    <a:pt x="643" y="122"/>
                    <a:pt x="643" y="122"/>
                  </a:cubicBezTo>
                  <a:cubicBezTo>
                    <a:pt x="649" y="128"/>
                    <a:pt x="640" y="144"/>
                    <a:pt x="637" y="150"/>
                  </a:cubicBezTo>
                  <a:cubicBezTo>
                    <a:pt x="631" y="159"/>
                    <a:pt x="630" y="171"/>
                    <a:pt x="626" y="180"/>
                  </a:cubicBezTo>
                  <a:cubicBezTo>
                    <a:pt x="626" y="169"/>
                    <a:pt x="619" y="157"/>
                    <a:pt x="623" y="151"/>
                  </a:cubicBezTo>
                  <a:close/>
                  <a:moveTo>
                    <a:pt x="643" y="107"/>
                  </a:moveTo>
                  <a:cubicBezTo>
                    <a:pt x="646" y="110"/>
                    <a:pt x="649" y="115"/>
                    <a:pt x="645" y="117"/>
                  </a:cubicBezTo>
                  <a:cubicBezTo>
                    <a:pt x="636" y="122"/>
                    <a:pt x="631" y="132"/>
                    <a:pt x="626" y="140"/>
                  </a:cubicBezTo>
                  <a:cubicBezTo>
                    <a:pt x="638" y="104"/>
                    <a:pt x="638" y="104"/>
                    <a:pt x="638" y="104"/>
                  </a:cubicBezTo>
                  <a:cubicBezTo>
                    <a:pt x="641" y="95"/>
                    <a:pt x="644" y="106"/>
                    <a:pt x="643" y="107"/>
                  </a:cubicBezTo>
                  <a:close/>
                  <a:moveTo>
                    <a:pt x="633" y="94"/>
                  </a:moveTo>
                  <a:cubicBezTo>
                    <a:pt x="632" y="98"/>
                    <a:pt x="630" y="106"/>
                    <a:pt x="625" y="111"/>
                  </a:cubicBezTo>
                  <a:cubicBezTo>
                    <a:pt x="624" y="105"/>
                    <a:pt x="629" y="99"/>
                    <a:pt x="629" y="92"/>
                  </a:cubicBezTo>
                  <a:cubicBezTo>
                    <a:pt x="628" y="87"/>
                    <a:pt x="635" y="90"/>
                    <a:pt x="633" y="94"/>
                  </a:cubicBezTo>
                  <a:close/>
                  <a:moveTo>
                    <a:pt x="610" y="76"/>
                  </a:moveTo>
                  <a:cubicBezTo>
                    <a:pt x="610" y="76"/>
                    <a:pt x="612" y="73"/>
                    <a:pt x="612" y="72"/>
                  </a:cubicBezTo>
                  <a:cubicBezTo>
                    <a:pt x="610" y="67"/>
                    <a:pt x="614" y="68"/>
                    <a:pt x="616" y="70"/>
                  </a:cubicBezTo>
                  <a:cubicBezTo>
                    <a:pt x="621" y="75"/>
                    <a:pt x="628" y="81"/>
                    <a:pt x="625" y="90"/>
                  </a:cubicBezTo>
                  <a:cubicBezTo>
                    <a:pt x="622" y="101"/>
                    <a:pt x="619" y="114"/>
                    <a:pt x="613" y="121"/>
                  </a:cubicBezTo>
                  <a:cubicBezTo>
                    <a:pt x="607" y="112"/>
                    <a:pt x="592" y="103"/>
                    <a:pt x="600" y="89"/>
                  </a:cubicBezTo>
                  <a:cubicBezTo>
                    <a:pt x="604" y="89"/>
                    <a:pt x="601" y="99"/>
                    <a:pt x="606" y="99"/>
                  </a:cubicBezTo>
                  <a:cubicBezTo>
                    <a:pt x="605" y="91"/>
                    <a:pt x="608" y="83"/>
                    <a:pt x="610" y="76"/>
                  </a:cubicBezTo>
                  <a:close/>
                  <a:moveTo>
                    <a:pt x="598" y="58"/>
                  </a:moveTo>
                  <a:cubicBezTo>
                    <a:pt x="600" y="55"/>
                    <a:pt x="605" y="61"/>
                    <a:pt x="605" y="64"/>
                  </a:cubicBezTo>
                  <a:cubicBezTo>
                    <a:pt x="605" y="68"/>
                    <a:pt x="599" y="81"/>
                    <a:pt x="597" y="86"/>
                  </a:cubicBezTo>
                  <a:cubicBezTo>
                    <a:pt x="595" y="81"/>
                    <a:pt x="599" y="74"/>
                    <a:pt x="600" y="67"/>
                  </a:cubicBezTo>
                  <a:cubicBezTo>
                    <a:pt x="595" y="73"/>
                    <a:pt x="590" y="85"/>
                    <a:pt x="590" y="94"/>
                  </a:cubicBezTo>
                  <a:cubicBezTo>
                    <a:pt x="585" y="89"/>
                    <a:pt x="579" y="86"/>
                    <a:pt x="576" y="81"/>
                  </a:cubicBezTo>
                  <a:cubicBezTo>
                    <a:pt x="583" y="74"/>
                    <a:pt x="589" y="65"/>
                    <a:pt x="598" y="58"/>
                  </a:cubicBezTo>
                  <a:close/>
                  <a:moveTo>
                    <a:pt x="593" y="56"/>
                  </a:moveTo>
                  <a:cubicBezTo>
                    <a:pt x="589" y="62"/>
                    <a:pt x="583" y="66"/>
                    <a:pt x="579" y="71"/>
                  </a:cubicBezTo>
                  <a:cubicBezTo>
                    <a:pt x="579" y="62"/>
                    <a:pt x="584" y="56"/>
                    <a:pt x="585" y="48"/>
                  </a:cubicBezTo>
                  <a:cubicBezTo>
                    <a:pt x="588" y="49"/>
                    <a:pt x="595" y="52"/>
                    <a:pt x="593" y="56"/>
                  </a:cubicBezTo>
                  <a:close/>
                  <a:moveTo>
                    <a:pt x="583" y="37"/>
                  </a:moveTo>
                  <a:cubicBezTo>
                    <a:pt x="571" y="32"/>
                    <a:pt x="557" y="24"/>
                    <a:pt x="541" y="22"/>
                  </a:cubicBezTo>
                  <a:cubicBezTo>
                    <a:pt x="540" y="22"/>
                    <a:pt x="538" y="19"/>
                    <a:pt x="537" y="18"/>
                  </a:cubicBezTo>
                  <a:cubicBezTo>
                    <a:pt x="556" y="20"/>
                    <a:pt x="570" y="28"/>
                    <a:pt x="583" y="37"/>
                  </a:cubicBezTo>
                  <a:close/>
                  <a:moveTo>
                    <a:pt x="550" y="33"/>
                  </a:moveTo>
                  <a:cubicBezTo>
                    <a:pt x="550" y="40"/>
                    <a:pt x="539" y="46"/>
                    <a:pt x="532" y="53"/>
                  </a:cubicBezTo>
                  <a:cubicBezTo>
                    <a:pt x="532" y="47"/>
                    <a:pt x="535" y="41"/>
                    <a:pt x="535" y="36"/>
                  </a:cubicBezTo>
                  <a:cubicBezTo>
                    <a:pt x="533" y="23"/>
                    <a:pt x="546" y="31"/>
                    <a:pt x="550" y="33"/>
                  </a:cubicBezTo>
                  <a:close/>
                  <a:moveTo>
                    <a:pt x="506" y="14"/>
                  </a:moveTo>
                  <a:cubicBezTo>
                    <a:pt x="536" y="16"/>
                    <a:pt x="536" y="16"/>
                    <a:pt x="536" y="16"/>
                  </a:cubicBezTo>
                  <a:cubicBezTo>
                    <a:pt x="527" y="20"/>
                    <a:pt x="516" y="17"/>
                    <a:pt x="506" y="15"/>
                  </a:cubicBezTo>
                  <a:lnTo>
                    <a:pt x="506" y="14"/>
                  </a:lnTo>
                  <a:close/>
                  <a:moveTo>
                    <a:pt x="516" y="24"/>
                  </a:moveTo>
                  <a:cubicBezTo>
                    <a:pt x="511" y="33"/>
                    <a:pt x="502" y="41"/>
                    <a:pt x="494" y="47"/>
                  </a:cubicBezTo>
                  <a:cubicBezTo>
                    <a:pt x="494" y="34"/>
                    <a:pt x="500" y="37"/>
                    <a:pt x="506" y="24"/>
                  </a:cubicBezTo>
                  <a:lnTo>
                    <a:pt x="516" y="24"/>
                  </a:lnTo>
                  <a:close/>
                  <a:moveTo>
                    <a:pt x="501" y="14"/>
                  </a:moveTo>
                  <a:cubicBezTo>
                    <a:pt x="495" y="15"/>
                    <a:pt x="488" y="15"/>
                    <a:pt x="483" y="13"/>
                  </a:cubicBezTo>
                  <a:cubicBezTo>
                    <a:pt x="482" y="12"/>
                    <a:pt x="482" y="11"/>
                    <a:pt x="481" y="11"/>
                  </a:cubicBezTo>
                  <a:lnTo>
                    <a:pt x="501" y="14"/>
                  </a:lnTo>
                  <a:close/>
                  <a:moveTo>
                    <a:pt x="465" y="22"/>
                  </a:moveTo>
                  <a:cubicBezTo>
                    <a:pt x="471" y="17"/>
                    <a:pt x="471" y="25"/>
                    <a:pt x="470" y="26"/>
                  </a:cubicBezTo>
                  <a:cubicBezTo>
                    <a:pt x="468" y="33"/>
                    <a:pt x="474" y="32"/>
                    <a:pt x="475" y="28"/>
                  </a:cubicBezTo>
                  <a:cubicBezTo>
                    <a:pt x="477" y="25"/>
                    <a:pt x="477" y="19"/>
                    <a:pt x="486" y="21"/>
                  </a:cubicBezTo>
                  <a:cubicBezTo>
                    <a:pt x="492" y="22"/>
                    <a:pt x="475" y="35"/>
                    <a:pt x="470" y="41"/>
                  </a:cubicBezTo>
                  <a:cubicBezTo>
                    <a:pt x="465" y="47"/>
                    <a:pt x="466" y="36"/>
                    <a:pt x="470" y="38"/>
                  </a:cubicBezTo>
                  <a:cubicBezTo>
                    <a:pt x="469" y="26"/>
                    <a:pt x="464" y="37"/>
                    <a:pt x="463" y="39"/>
                  </a:cubicBezTo>
                  <a:cubicBezTo>
                    <a:pt x="458" y="48"/>
                    <a:pt x="465" y="47"/>
                    <a:pt x="461" y="49"/>
                  </a:cubicBezTo>
                  <a:cubicBezTo>
                    <a:pt x="453" y="54"/>
                    <a:pt x="443" y="54"/>
                    <a:pt x="433" y="56"/>
                  </a:cubicBezTo>
                  <a:cubicBezTo>
                    <a:pt x="441" y="44"/>
                    <a:pt x="450" y="34"/>
                    <a:pt x="460" y="26"/>
                  </a:cubicBezTo>
                  <a:cubicBezTo>
                    <a:pt x="461" y="25"/>
                    <a:pt x="464" y="23"/>
                    <a:pt x="465" y="22"/>
                  </a:cubicBezTo>
                  <a:close/>
                  <a:moveTo>
                    <a:pt x="457" y="22"/>
                  </a:moveTo>
                  <a:cubicBezTo>
                    <a:pt x="445" y="32"/>
                    <a:pt x="434" y="44"/>
                    <a:pt x="427" y="58"/>
                  </a:cubicBezTo>
                  <a:cubicBezTo>
                    <a:pt x="426" y="59"/>
                    <a:pt x="425" y="59"/>
                    <a:pt x="424" y="59"/>
                  </a:cubicBezTo>
                  <a:cubicBezTo>
                    <a:pt x="429" y="55"/>
                    <a:pt x="421" y="54"/>
                    <a:pt x="421" y="57"/>
                  </a:cubicBezTo>
                  <a:cubicBezTo>
                    <a:pt x="419" y="58"/>
                    <a:pt x="419" y="58"/>
                    <a:pt x="419" y="58"/>
                  </a:cubicBezTo>
                  <a:cubicBezTo>
                    <a:pt x="419" y="55"/>
                    <a:pt x="418" y="55"/>
                    <a:pt x="418" y="58"/>
                  </a:cubicBezTo>
                  <a:cubicBezTo>
                    <a:pt x="418" y="62"/>
                    <a:pt x="418" y="62"/>
                    <a:pt x="418" y="62"/>
                  </a:cubicBezTo>
                  <a:cubicBezTo>
                    <a:pt x="387" y="95"/>
                    <a:pt x="357" y="135"/>
                    <a:pt x="338" y="180"/>
                  </a:cubicBezTo>
                  <a:cubicBezTo>
                    <a:pt x="352" y="149"/>
                    <a:pt x="366" y="117"/>
                    <a:pt x="379" y="83"/>
                  </a:cubicBezTo>
                  <a:cubicBezTo>
                    <a:pt x="384" y="89"/>
                    <a:pt x="379" y="94"/>
                    <a:pt x="380" y="99"/>
                  </a:cubicBezTo>
                  <a:cubicBezTo>
                    <a:pt x="392" y="89"/>
                    <a:pt x="402" y="69"/>
                    <a:pt x="412" y="56"/>
                  </a:cubicBezTo>
                  <a:cubicBezTo>
                    <a:pt x="418" y="49"/>
                    <a:pt x="424" y="42"/>
                    <a:pt x="431" y="34"/>
                  </a:cubicBezTo>
                  <a:cubicBezTo>
                    <a:pt x="431" y="45"/>
                    <a:pt x="431" y="45"/>
                    <a:pt x="431" y="45"/>
                  </a:cubicBezTo>
                  <a:cubicBezTo>
                    <a:pt x="434" y="37"/>
                    <a:pt x="440" y="28"/>
                    <a:pt x="445" y="22"/>
                  </a:cubicBezTo>
                  <a:cubicBezTo>
                    <a:pt x="446" y="21"/>
                    <a:pt x="453" y="22"/>
                    <a:pt x="45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7281863" y="2617788"/>
              <a:ext cx="26988" cy="61913"/>
            </a:xfrm>
            <a:custGeom>
              <a:avLst/>
              <a:gdLst>
                <a:gd name="T0" fmla="*/ 1 w 13"/>
                <a:gd name="T1" fmla="*/ 21 h 31"/>
                <a:gd name="T2" fmla="*/ 4 w 13"/>
                <a:gd name="T3" fmla="*/ 28 h 31"/>
                <a:gd name="T4" fmla="*/ 13 w 13"/>
                <a:gd name="T5" fmla="*/ 8 h 31"/>
                <a:gd name="T6" fmla="*/ 13 w 13"/>
                <a:gd name="T7" fmla="*/ 0 h 31"/>
                <a:gd name="T8" fmla="*/ 1 w 13"/>
                <a:gd name="T9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1">
                  <a:moveTo>
                    <a:pt x="1" y="21"/>
                  </a:moveTo>
                  <a:cubicBezTo>
                    <a:pt x="0" y="23"/>
                    <a:pt x="1" y="31"/>
                    <a:pt x="4" y="28"/>
                  </a:cubicBezTo>
                  <a:cubicBezTo>
                    <a:pt x="9" y="24"/>
                    <a:pt x="10" y="15"/>
                    <a:pt x="13" y="8"/>
                  </a:cubicBezTo>
                  <a:cubicBezTo>
                    <a:pt x="10" y="6"/>
                    <a:pt x="13" y="3"/>
                    <a:pt x="13" y="0"/>
                  </a:cubicBezTo>
                  <a:cubicBezTo>
                    <a:pt x="8" y="6"/>
                    <a:pt x="6" y="14"/>
                    <a:pt x="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6383338" y="2874963"/>
              <a:ext cx="4763" cy="28575"/>
            </a:xfrm>
            <a:custGeom>
              <a:avLst/>
              <a:gdLst>
                <a:gd name="T0" fmla="*/ 0 w 3"/>
                <a:gd name="T1" fmla="*/ 0 h 14"/>
                <a:gd name="T2" fmla="*/ 0 w 3"/>
                <a:gd name="T3" fmla="*/ 14 h 14"/>
                <a:gd name="T4" fmla="*/ 0 w 3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4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2" y="11"/>
                    <a:pt x="3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6919913" y="2300288"/>
              <a:ext cx="1588" cy="3175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6916738" y="2301875"/>
              <a:ext cx="11113" cy="20638"/>
            </a:xfrm>
            <a:custGeom>
              <a:avLst/>
              <a:gdLst>
                <a:gd name="T0" fmla="*/ 0 w 5"/>
                <a:gd name="T1" fmla="*/ 3 h 10"/>
                <a:gd name="T2" fmla="*/ 2 w 5"/>
                <a:gd name="T3" fmla="*/ 0 h 10"/>
                <a:gd name="T4" fmla="*/ 2 w 5"/>
                <a:gd name="T5" fmla="*/ 1 h 10"/>
                <a:gd name="T6" fmla="*/ 0 w 5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0">
                  <a:moveTo>
                    <a:pt x="0" y="3"/>
                  </a:moveTo>
                  <a:cubicBezTo>
                    <a:pt x="1" y="10"/>
                    <a:pt x="5" y="4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5453922" y="1825288"/>
            <a:ext cx="3256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427760" y="2378217"/>
            <a:ext cx="3256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453921" y="2968239"/>
            <a:ext cx="3256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427760" y="3508644"/>
            <a:ext cx="3256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 flipH="1" flipV="1">
            <a:off x="5052362" y="3001640"/>
            <a:ext cx="260820" cy="212820"/>
            <a:chOff x="6183313" y="1962150"/>
            <a:chExt cx="1431925" cy="1168401"/>
          </a:xfrm>
          <a:solidFill>
            <a:srgbClr val="262626"/>
          </a:solidFill>
        </p:grpSpPr>
        <p:sp>
          <p:nvSpPr>
            <p:cNvPr id="31" name="Freeform 5"/>
            <p:cNvSpPr>
              <a:spLocks noEditPoints="1"/>
            </p:cNvSpPr>
            <p:nvPr/>
          </p:nvSpPr>
          <p:spPr bwMode="auto">
            <a:xfrm>
              <a:off x="6183313" y="1962150"/>
              <a:ext cx="1431925" cy="1168401"/>
            </a:xfrm>
            <a:custGeom>
              <a:avLst/>
              <a:gdLst>
                <a:gd name="T0" fmla="*/ 43 w 710"/>
                <a:gd name="T1" fmla="*/ 578 h 578"/>
                <a:gd name="T2" fmla="*/ 448 w 710"/>
                <a:gd name="T3" fmla="*/ 6 h 578"/>
                <a:gd name="T4" fmla="*/ 382 w 710"/>
                <a:gd name="T5" fmla="*/ 84 h 578"/>
                <a:gd name="T6" fmla="*/ 367 w 710"/>
                <a:gd name="T7" fmla="*/ 55 h 578"/>
                <a:gd name="T8" fmla="*/ 367 w 710"/>
                <a:gd name="T9" fmla="*/ 57 h 578"/>
                <a:gd name="T10" fmla="*/ 325 w 710"/>
                <a:gd name="T11" fmla="*/ 171 h 578"/>
                <a:gd name="T12" fmla="*/ 497 w 710"/>
                <a:gd name="T13" fmla="*/ 69 h 578"/>
                <a:gd name="T14" fmla="*/ 570 w 710"/>
                <a:gd name="T15" fmla="*/ 280 h 578"/>
                <a:gd name="T16" fmla="*/ 484 w 710"/>
                <a:gd name="T17" fmla="*/ 62 h 578"/>
                <a:gd name="T18" fmla="*/ 484 w 710"/>
                <a:gd name="T19" fmla="*/ 49 h 578"/>
                <a:gd name="T20" fmla="*/ 560 w 710"/>
                <a:gd name="T21" fmla="*/ 53 h 578"/>
                <a:gd name="T22" fmla="*/ 501 w 710"/>
                <a:gd name="T23" fmla="*/ 49 h 578"/>
                <a:gd name="T24" fmla="*/ 592 w 710"/>
                <a:gd name="T25" fmla="*/ 108 h 578"/>
                <a:gd name="T26" fmla="*/ 423 w 710"/>
                <a:gd name="T27" fmla="*/ 308 h 578"/>
                <a:gd name="T28" fmla="*/ 373 w 710"/>
                <a:gd name="T29" fmla="*/ 262 h 578"/>
                <a:gd name="T30" fmla="*/ 357 w 710"/>
                <a:gd name="T31" fmla="*/ 247 h 578"/>
                <a:gd name="T32" fmla="*/ 329 w 710"/>
                <a:gd name="T33" fmla="*/ 259 h 578"/>
                <a:gd name="T34" fmla="*/ 352 w 710"/>
                <a:gd name="T35" fmla="*/ 199 h 578"/>
                <a:gd name="T36" fmla="*/ 201 w 710"/>
                <a:gd name="T37" fmla="*/ 352 h 578"/>
                <a:gd name="T38" fmla="*/ 206 w 710"/>
                <a:gd name="T39" fmla="*/ 359 h 578"/>
                <a:gd name="T40" fmla="*/ 151 w 710"/>
                <a:gd name="T41" fmla="*/ 392 h 578"/>
                <a:gd name="T42" fmla="*/ 50 w 710"/>
                <a:gd name="T43" fmla="*/ 471 h 578"/>
                <a:gd name="T44" fmla="*/ 12 w 710"/>
                <a:gd name="T45" fmla="*/ 507 h 578"/>
                <a:gd name="T46" fmla="*/ 37 w 710"/>
                <a:gd name="T47" fmla="*/ 549 h 578"/>
                <a:gd name="T48" fmla="*/ 46 w 710"/>
                <a:gd name="T49" fmla="*/ 554 h 578"/>
                <a:gd name="T50" fmla="*/ 54 w 710"/>
                <a:gd name="T51" fmla="*/ 545 h 578"/>
                <a:gd name="T52" fmla="*/ 120 w 710"/>
                <a:gd name="T53" fmla="*/ 505 h 578"/>
                <a:gd name="T54" fmla="*/ 177 w 710"/>
                <a:gd name="T55" fmla="*/ 461 h 578"/>
                <a:gd name="T56" fmla="*/ 155 w 710"/>
                <a:gd name="T57" fmla="*/ 474 h 578"/>
                <a:gd name="T58" fmla="*/ 202 w 710"/>
                <a:gd name="T59" fmla="*/ 443 h 578"/>
                <a:gd name="T60" fmla="*/ 211 w 710"/>
                <a:gd name="T61" fmla="*/ 411 h 578"/>
                <a:gd name="T62" fmla="*/ 225 w 710"/>
                <a:gd name="T63" fmla="*/ 404 h 578"/>
                <a:gd name="T64" fmla="*/ 264 w 710"/>
                <a:gd name="T65" fmla="*/ 410 h 578"/>
                <a:gd name="T66" fmla="*/ 376 w 710"/>
                <a:gd name="T67" fmla="*/ 267 h 578"/>
                <a:gd name="T68" fmla="*/ 399 w 710"/>
                <a:gd name="T69" fmla="*/ 295 h 578"/>
                <a:gd name="T70" fmla="*/ 414 w 710"/>
                <a:gd name="T71" fmla="*/ 303 h 578"/>
                <a:gd name="T72" fmla="*/ 448 w 710"/>
                <a:gd name="T73" fmla="*/ 318 h 578"/>
                <a:gd name="T74" fmla="*/ 451 w 710"/>
                <a:gd name="T75" fmla="*/ 356 h 578"/>
                <a:gd name="T76" fmla="*/ 498 w 710"/>
                <a:gd name="T77" fmla="*/ 358 h 578"/>
                <a:gd name="T78" fmla="*/ 556 w 710"/>
                <a:gd name="T79" fmla="*/ 310 h 578"/>
                <a:gd name="T80" fmla="*/ 551 w 710"/>
                <a:gd name="T81" fmla="*/ 354 h 578"/>
                <a:gd name="T82" fmla="*/ 657 w 710"/>
                <a:gd name="T83" fmla="*/ 247 h 578"/>
                <a:gd name="T84" fmla="*/ 601 w 710"/>
                <a:gd name="T85" fmla="*/ 319 h 578"/>
                <a:gd name="T86" fmla="*/ 643 w 710"/>
                <a:gd name="T87" fmla="*/ 287 h 578"/>
                <a:gd name="T88" fmla="*/ 645 w 710"/>
                <a:gd name="T89" fmla="*/ 169 h 578"/>
                <a:gd name="T90" fmla="*/ 620 w 710"/>
                <a:gd name="T91" fmla="*/ 124 h 578"/>
                <a:gd name="T92" fmla="*/ 643 w 710"/>
                <a:gd name="T93" fmla="*/ 107 h 578"/>
                <a:gd name="T94" fmla="*/ 633 w 710"/>
                <a:gd name="T95" fmla="*/ 94 h 578"/>
                <a:gd name="T96" fmla="*/ 610 w 710"/>
                <a:gd name="T97" fmla="*/ 76 h 578"/>
                <a:gd name="T98" fmla="*/ 593 w 710"/>
                <a:gd name="T99" fmla="*/ 56 h 578"/>
                <a:gd name="T100" fmla="*/ 550 w 710"/>
                <a:gd name="T101" fmla="*/ 33 h 578"/>
                <a:gd name="T102" fmla="*/ 516 w 710"/>
                <a:gd name="T103" fmla="*/ 24 h 578"/>
                <a:gd name="T104" fmla="*/ 465 w 710"/>
                <a:gd name="T105" fmla="*/ 22 h 578"/>
                <a:gd name="T106" fmla="*/ 433 w 710"/>
                <a:gd name="T107" fmla="*/ 56 h 578"/>
                <a:gd name="T108" fmla="*/ 418 w 710"/>
                <a:gd name="T109" fmla="*/ 58 h 578"/>
                <a:gd name="T110" fmla="*/ 445 w 710"/>
                <a:gd name="T111" fmla="*/ 22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0" h="578">
                  <a:moveTo>
                    <a:pt x="442" y="8"/>
                  </a:moveTo>
                  <a:cubicBezTo>
                    <a:pt x="404" y="15"/>
                    <a:pt x="374" y="34"/>
                    <a:pt x="348" y="54"/>
                  </a:cubicBezTo>
                  <a:cubicBezTo>
                    <a:pt x="304" y="88"/>
                    <a:pt x="282" y="177"/>
                    <a:pt x="309" y="247"/>
                  </a:cubicBezTo>
                  <a:cubicBezTo>
                    <a:pt x="302" y="249"/>
                    <a:pt x="297" y="255"/>
                    <a:pt x="291" y="260"/>
                  </a:cubicBezTo>
                  <a:cubicBezTo>
                    <a:pt x="250" y="294"/>
                    <a:pt x="205" y="326"/>
                    <a:pt x="174" y="366"/>
                  </a:cubicBezTo>
                  <a:cubicBezTo>
                    <a:pt x="110" y="407"/>
                    <a:pt x="56" y="454"/>
                    <a:pt x="5" y="504"/>
                  </a:cubicBezTo>
                  <a:cubicBezTo>
                    <a:pt x="2" y="507"/>
                    <a:pt x="0" y="513"/>
                    <a:pt x="2" y="518"/>
                  </a:cubicBezTo>
                  <a:cubicBezTo>
                    <a:pt x="11" y="542"/>
                    <a:pt x="25" y="563"/>
                    <a:pt x="43" y="578"/>
                  </a:cubicBezTo>
                  <a:cubicBezTo>
                    <a:pt x="82" y="545"/>
                    <a:pt x="82" y="545"/>
                    <a:pt x="82" y="545"/>
                  </a:cubicBezTo>
                  <a:cubicBezTo>
                    <a:pt x="136" y="501"/>
                    <a:pt x="193" y="462"/>
                    <a:pt x="247" y="415"/>
                  </a:cubicBezTo>
                  <a:cubicBezTo>
                    <a:pt x="255" y="420"/>
                    <a:pt x="269" y="422"/>
                    <a:pt x="277" y="416"/>
                  </a:cubicBezTo>
                  <a:cubicBezTo>
                    <a:pt x="309" y="390"/>
                    <a:pt x="344" y="363"/>
                    <a:pt x="374" y="332"/>
                  </a:cubicBezTo>
                  <a:cubicBezTo>
                    <a:pt x="397" y="350"/>
                    <a:pt x="425" y="361"/>
                    <a:pt x="458" y="366"/>
                  </a:cubicBezTo>
                  <a:cubicBezTo>
                    <a:pt x="547" y="378"/>
                    <a:pt x="619" y="350"/>
                    <a:pt x="649" y="293"/>
                  </a:cubicBezTo>
                  <a:cubicBezTo>
                    <a:pt x="710" y="209"/>
                    <a:pt x="660" y="74"/>
                    <a:pt x="594" y="31"/>
                  </a:cubicBezTo>
                  <a:cubicBezTo>
                    <a:pt x="559" y="8"/>
                    <a:pt x="502" y="0"/>
                    <a:pt x="448" y="6"/>
                  </a:cubicBezTo>
                  <a:cubicBezTo>
                    <a:pt x="447" y="6"/>
                    <a:pt x="443" y="7"/>
                    <a:pt x="442" y="8"/>
                  </a:cubicBezTo>
                  <a:close/>
                  <a:moveTo>
                    <a:pt x="436" y="23"/>
                  </a:moveTo>
                  <a:cubicBezTo>
                    <a:pt x="422" y="34"/>
                    <a:pt x="411" y="50"/>
                    <a:pt x="399" y="67"/>
                  </a:cubicBezTo>
                  <a:cubicBezTo>
                    <a:pt x="403" y="54"/>
                    <a:pt x="412" y="45"/>
                    <a:pt x="414" y="35"/>
                  </a:cubicBezTo>
                  <a:cubicBezTo>
                    <a:pt x="415" y="31"/>
                    <a:pt x="414" y="27"/>
                    <a:pt x="409" y="29"/>
                  </a:cubicBezTo>
                  <a:cubicBezTo>
                    <a:pt x="415" y="22"/>
                    <a:pt x="426" y="23"/>
                    <a:pt x="436" y="23"/>
                  </a:cubicBezTo>
                  <a:close/>
                  <a:moveTo>
                    <a:pt x="408" y="38"/>
                  </a:moveTo>
                  <a:cubicBezTo>
                    <a:pt x="382" y="84"/>
                    <a:pt x="382" y="84"/>
                    <a:pt x="382" y="84"/>
                  </a:cubicBezTo>
                  <a:cubicBezTo>
                    <a:pt x="386" y="64"/>
                    <a:pt x="395" y="46"/>
                    <a:pt x="408" y="32"/>
                  </a:cubicBezTo>
                  <a:cubicBezTo>
                    <a:pt x="408" y="32"/>
                    <a:pt x="409" y="36"/>
                    <a:pt x="408" y="38"/>
                  </a:cubicBezTo>
                  <a:close/>
                  <a:moveTo>
                    <a:pt x="397" y="31"/>
                  </a:moveTo>
                  <a:cubicBezTo>
                    <a:pt x="382" y="56"/>
                    <a:pt x="363" y="86"/>
                    <a:pt x="348" y="113"/>
                  </a:cubicBezTo>
                  <a:cubicBezTo>
                    <a:pt x="361" y="88"/>
                    <a:pt x="371" y="59"/>
                    <a:pt x="385" y="39"/>
                  </a:cubicBezTo>
                  <a:cubicBezTo>
                    <a:pt x="387" y="35"/>
                    <a:pt x="393" y="33"/>
                    <a:pt x="397" y="31"/>
                  </a:cubicBezTo>
                  <a:close/>
                  <a:moveTo>
                    <a:pt x="376" y="43"/>
                  </a:moveTo>
                  <a:cubicBezTo>
                    <a:pt x="382" y="42"/>
                    <a:pt x="370" y="53"/>
                    <a:pt x="367" y="55"/>
                  </a:cubicBezTo>
                  <a:cubicBezTo>
                    <a:pt x="372" y="52"/>
                    <a:pt x="370" y="45"/>
                    <a:pt x="376" y="43"/>
                  </a:cubicBezTo>
                  <a:close/>
                  <a:moveTo>
                    <a:pt x="348" y="65"/>
                  </a:moveTo>
                  <a:cubicBezTo>
                    <a:pt x="337" y="89"/>
                    <a:pt x="328" y="111"/>
                    <a:pt x="314" y="135"/>
                  </a:cubicBezTo>
                  <a:cubicBezTo>
                    <a:pt x="314" y="131"/>
                    <a:pt x="310" y="135"/>
                    <a:pt x="313" y="136"/>
                  </a:cubicBezTo>
                  <a:cubicBezTo>
                    <a:pt x="309" y="143"/>
                    <a:pt x="308" y="153"/>
                    <a:pt x="308" y="162"/>
                  </a:cubicBezTo>
                  <a:cubicBezTo>
                    <a:pt x="308" y="166"/>
                    <a:pt x="314" y="163"/>
                    <a:pt x="313" y="160"/>
                  </a:cubicBezTo>
                  <a:cubicBezTo>
                    <a:pt x="318" y="137"/>
                    <a:pt x="328" y="121"/>
                    <a:pt x="337" y="103"/>
                  </a:cubicBezTo>
                  <a:cubicBezTo>
                    <a:pt x="345" y="86"/>
                    <a:pt x="357" y="72"/>
                    <a:pt x="367" y="57"/>
                  </a:cubicBezTo>
                  <a:cubicBezTo>
                    <a:pt x="320" y="157"/>
                    <a:pt x="320" y="157"/>
                    <a:pt x="320" y="157"/>
                  </a:cubicBezTo>
                  <a:cubicBezTo>
                    <a:pt x="316" y="152"/>
                    <a:pt x="315" y="158"/>
                    <a:pt x="313" y="160"/>
                  </a:cubicBezTo>
                  <a:cubicBezTo>
                    <a:pt x="318" y="164"/>
                    <a:pt x="318" y="164"/>
                    <a:pt x="318" y="164"/>
                  </a:cubicBezTo>
                  <a:cubicBezTo>
                    <a:pt x="313" y="173"/>
                    <a:pt x="308" y="185"/>
                    <a:pt x="306" y="195"/>
                  </a:cubicBezTo>
                  <a:cubicBezTo>
                    <a:pt x="297" y="137"/>
                    <a:pt x="321" y="91"/>
                    <a:pt x="348" y="65"/>
                  </a:cubicBezTo>
                  <a:close/>
                  <a:moveTo>
                    <a:pt x="306" y="200"/>
                  </a:moveTo>
                  <a:cubicBezTo>
                    <a:pt x="313" y="206"/>
                    <a:pt x="313" y="193"/>
                    <a:pt x="320" y="196"/>
                  </a:cubicBezTo>
                  <a:cubicBezTo>
                    <a:pt x="317" y="184"/>
                    <a:pt x="320" y="180"/>
                    <a:pt x="325" y="171"/>
                  </a:cubicBezTo>
                  <a:cubicBezTo>
                    <a:pt x="340" y="141"/>
                    <a:pt x="355" y="112"/>
                    <a:pt x="372" y="84"/>
                  </a:cubicBezTo>
                  <a:cubicBezTo>
                    <a:pt x="352" y="132"/>
                    <a:pt x="331" y="183"/>
                    <a:pt x="310" y="228"/>
                  </a:cubicBezTo>
                  <a:lnTo>
                    <a:pt x="306" y="200"/>
                  </a:lnTo>
                  <a:close/>
                  <a:moveTo>
                    <a:pt x="365" y="167"/>
                  </a:moveTo>
                  <a:cubicBezTo>
                    <a:pt x="365" y="167"/>
                    <a:pt x="366" y="168"/>
                    <a:pt x="366" y="168"/>
                  </a:cubicBezTo>
                  <a:cubicBezTo>
                    <a:pt x="372" y="157"/>
                    <a:pt x="373" y="141"/>
                    <a:pt x="378" y="132"/>
                  </a:cubicBezTo>
                  <a:cubicBezTo>
                    <a:pt x="378" y="132"/>
                    <a:pt x="379" y="131"/>
                    <a:pt x="380" y="131"/>
                  </a:cubicBezTo>
                  <a:cubicBezTo>
                    <a:pt x="402" y="95"/>
                    <a:pt x="440" y="68"/>
                    <a:pt x="497" y="69"/>
                  </a:cubicBezTo>
                  <a:cubicBezTo>
                    <a:pt x="495" y="61"/>
                    <a:pt x="498" y="69"/>
                    <a:pt x="500" y="68"/>
                  </a:cubicBezTo>
                  <a:cubicBezTo>
                    <a:pt x="553" y="72"/>
                    <a:pt x="593" y="105"/>
                    <a:pt x="601" y="160"/>
                  </a:cubicBezTo>
                  <a:cubicBezTo>
                    <a:pt x="606" y="198"/>
                    <a:pt x="599" y="237"/>
                    <a:pt x="586" y="264"/>
                  </a:cubicBezTo>
                  <a:cubicBezTo>
                    <a:pt x="585" y="264"/>
                    <a:pt x="584" y="265"/>
                    <a:pt x="584" y="265"/>
                  </a:cubicBezTo>
                  <a:cubicBezTo>
                    <a:pt x="584" y="262"/>
                    <a:pt x="583" y="262"/>
                    <a:pt x="583" y="265"/>
                  </a:cubicBezTo>
                  <a:cubicBezTo>
                    <a:pt x="581" y="267"/>
                    <a:pt x="581" y="267"/>
                    <a:pt x="581" y="267"/>
                  </a:cubicBezTo>
                  <a:cubicBezTo>
                    <a:pt x="580" y="268"/>
                    <a:pt x="580" y="268"/>
                    <a:pt x="580" y="268"/>
                  </a:cubicBezTo>
                  <a:cubicBezTo>
                    <a:pt x="570" y="280"/>
                    <a:pt x="570" y="280"/>
                    <a:pt x="570" y="280"/>
                  </a:cubicBezTo>
                  <a:cubicBezTo>
                    <a:pt x="571" y="279"/>
                    <a:pt x="571" y="279"/>
                    <a:pt x="571" y="279"/>
                  </a:cubicBezTo>
                  <a:cubicBezTo>
                    <a:pt x="557" y="303"/>
                    <a:pt x="518" y="317"/>
                    <a:pt x="479" y="309"/>
                  </a:cubicBezTo>
                  <a:cubicBezTo>
                    <a:pt x="419" y="309"/>
                    <a:pt x="391" y="275"/>
                    <a:pt x="373" y="231"/>
                  </a:cubicBezTo>
                  <a:cubicBezTo>
                    <a:pt x="368" y="219"/>
                    <a:pt x="359" y="193"/>
                    <a:pt x="366" y="183"/>
                  </a:cubicBezTo>
                  <a:cubicBezTo>
                    <a:pt x="362" y="179"/>
                    <a:pt x="363" y="174"/>
                    <a:pt x="364" y="171"/>
                  </a:cubicBezTo>
                  <a:cubicBezTo>
                    <a:pt x="365" y="170"/>
                    <a:pt x="365" y="169"/>
                    <a:pt x="366" y="169"/>
                  </a:cubicBezTo>
                  <a:cubicBezTo>
                    <a:pt x="366" y="168"/>
                    <a:pt x="365" y="167"/>
                    <a:pt x="365" y="167"/>
                  </a:cubicBezTo>
                  <a:close/>
                  <a:moveTo>
                    <a:pt x="484" y="62"/>
                  </a:moveTo>
                  <a:cubicBezTo>
                    <a:pt x="467" y="62"/>
                    <a:pt x="467" y="62"/>
                    <a:pt x="467" y="62"/>
                  </a:cubicBezTo>
                  <a:cubicBezTo>
                    <a:pt x="447" y="65"/>
                    <a:pt x="430" y="73"/>
                    <a:pt x="415" y="81"/>
                  </a:cubicBezTo>
                  <a:cubicBezTo>
                    <a:pt x="418" y="72"/>
                    <a:pt x="430" y="65"/>
                    <a:pt x="442" y="64"/>
                  </a:cubicBezTo>
                  <a:cubicBezTo>
                    <a:pt x="450" y="63"/>
                    <a:pt x="459" y="61"/>
                    <a:pt x="467" y="62"/>
                  </a:cubicBezTo>
                  <a:cubicBezTo>
                    <a:pt x="472" y="60"/>
                    <a:pt x="479" y="59"/>
                    <a:pt x="484" y="62"/>
                  </a:cubicBezTo>
                  <a:close/>
                  <a:moveTo>
                    <a:pt x="469" y="48"/>
                  </a:moveTo>
                  <a:cubicBezTo>
                    <a:pt x="478" y="40"/>
                    <a:pt x="486" y="30"/>
                    <a:pt x="497" y="23"/>
                  </a:cubicBezTo>
                  <a:cubicBezTo>
                    <a:pt x="499" y="30"/>
                    <a:pt x="490" y="40"/>
                    <a:pt x="484" y="49"/>
                  </a:cubicBezTo>
                  <a:lnTo>
                    <a:pt x="469" y="48"/>
                  </a:lnTo>
                  <a:close/>
                  <a:moveTo>
                    <a:pt x="579" y="42"/>
                  </a:moveTo>
                  <a:cubicBezTo>
                    <a:pt x="580" y="54"/>
                    <a:pt x="572" y="69"/>
                    <a:pt x="571" y="78"/>
                  </a:cubicBezTo>
                  <a:cubicBezTo>
                    <a:pt x="562" y="69"/>
                    <a:pt x="550" y="64"/>
                    <a:pt x="536" y="58"/>
                  </a:cubicBezTo>
                  <a:cubicBezTo>
                    <a:pt x="557" y="36"/>
                    <a:pt x="557" y="36"/>
                    <a:pt x="557" y="36"/>
                  </a:cubicBezTo>
                  <a:cubicBezTo>
                    <a:pt x="560" y="41"/>
                    <a:pt x="552" y="52"/>
                    <a:pt x="552" y="62"/>
                  </a:cubicBezTo>
                  <a:cubicBezTo>
                    <a:pt x="563" y="63"/>
                    <a:pt x="570" y="48"/>
                    <a:pt x="579" y="42"/>
                  </a:cubicBezTo>
                  <a:close/>
                  <a:moveTo>
                    <a:pt x="560" y="53"/>
                  </a:moveTo>
                  <a:cubicBezTo>
                    <a:pt x="560" y="48"/>
                    <a:pt x="563" y="44"/>
                    <a:pt x="565" y="40"/>
                  </a:cubicBezTo>
                  <a:cubicBezTo>
                    <a:pt x="567" y="38"/>
                    <a:pt x="571" y="40"/>
                    <a:pt x="572" y="43"/>
                  </a:cubicBezTo>
                  <a:lnTo>
                    <a:pt x="560" y="53"/>
                  </a:lnTo>
                  <a:close/>
                  <a:moveTo>
                    <a:pt x="545" y="71"/>
                  </a:moveTo>
                  <a:cubicBezTo>
                    <a:pt x="536" y="70"/>
                    <a:pt x="526" y="67"/>
                    <a:pt x="518" y="62"/>
                  </a:cubicBezTo>
                  <a:cubicBezTo>
                    <a:pt x="527" y="62"/>
                    <a:pt x="537" y="66"/>
                    <a:pt x="545" y="71"/>
                  </a:cubicBezTo>
                  <a:close/>
                  <a:moveTo>
                    <a:pt x="526" y="55"/>
                  </a:moveTo>
                  <a:cubicBezTo>
                    <a:pt x="501" y="49"/>
                    <a:pt x="501" y="49"/>
                    <a:pt x="501" y="49"/>
                  </a:cubicBezTo>
                  <a:cubicBezTo>
                    <a:pt x="508" y="39"/>
                    <a:pt x="516" y="30"/>
                    <a:pt x="527" y="26"/>
                  </a:cubicBezTo>
                  <a:cubicBezTo>
                    <a:pt x="530" y="25"/>
                    <a:pt x="531" y="29"/>
                    <a:pt x="531" y="31"/>
                  </a:cubicBezTo>
                  <a:cubicBezTo>
                    <a:pt x="531" y="40"/>
                    <a:pt x="523" y="45"/>
                    <a:pt x="526" y="55"/>
                  </a:cubicBezTo>
                  <a:close/>
                  <a:moveTo>
                    <a:pt x="592" y="108"/>
                  </a:moveTo>
                  <a:cubicBezTo>
                    <a:pt x="633" y="149"/>
                    <a:pt x="620" y="253"/>
                    <a:pt x="579" y="286"/>
                  </a:cubicBezTo>
                  <a:cubicBezTo>
                    <a:pt x="578" y="286"/>
                    <a:pt x="572" y="290"/>
                    <a:pt x="570" y="291"/>
                  </a:cubicBezTo>
                  <a:cubicBezTo>
                    <a:pt x="614" y="260"/>
                    <a:pt x="621" y="163"/>
                    <a:pt x="592" y="111"/>
                  </a:cubicBezTo>
                  <a:cubicBezTo>
                    <a:pt x="591" y="111"/>
                    <a:pt x="591" y="109"/>
                    <a:pt x="592" y="108"/>
                  </a:cubicBezTo>
                  <a:close/>
                  <a:moveTo>
                    <a:pt x="480" y="320"/>
                  </a:moveTo>
                  <a:cubicBezTo>
                    <a:pt x="493" y="321"/>
                    <a:pt x="493" y="321"/>
                    <a:pt x="493" y="321"/>
                  </a:cubicBezTo>
                  <a:cubicBezTo>
                    <a:pt x="491" y="327"/>
                    <a:pt x="482" y="336"/>
                    <a:pt x="477" y="344"/>
                  </a:cubicBezTo>
                  <a:cubicBezTo>
                    <a:pt x="477" y="336"/>
                    <a:pt x="482" y="330"/>
                    <a:pt x="482" y="325"/>
                  </a:cubicBezTo>
                  <a:cubicBezTo>
                    <a:pt x="482" y="323"/>
                    <a:pt x="481" y="321"/>
                    <a:pt x="480" y="320"/>
                  </a:cubicBezTo>
                  <a:close/>
                  <a:moveTo>
                    <a:pt x="430" y="316"/>
                  </a:moveTo>
                  <a:cubicBezTo>
                    <a:pt x="427" y="320"/>
                    <a:pt x="425" y="325"/>
                    <a:pt x="422" y="328"/>
                  </a:cubicBezTo>
                  <a:cubicBezTo>
                    <a:pt x="423" y="308"/>
                    <a:pt x="423" y="308"/>
                    <a:pt x="423" y="308"/>
                  </a:cubicBezTo>
                  <a:cubicBezTo>
                    <a:pt x="425" y="310"/>
                    <a:pt x="434" y="310"/>
                    <a:pt x="430" y="316"/>
                  </a:cubicBezTo>
                  <a:close/>
                  <a:moveTo>
                    <a:pt x="387" y="286"/>
                  </a:moveTo>
                  <a:cubicBezTo>
                    <a:pt x="387" y="290"/>
                    <a:pt x="387" y="290"/>
                    <a:pt x="387" y="290"/>
                  </a:cubicBezTo>
                  <a:cubicBezTo>
                    <a:pt x="386" y="290"/>
                    <a:pt x="386" y="290"/>
                    <a:pt x="386" y="290"/>
                  </a:cubicBezTo>
                  <a:cubicBezTo>
                    <a:pt x="376" y="307"/>
                    <a:pt x="376" y="307"/>
                    <a:pt x="376" y="307"/>
                  </a:cubicBezTo>
                  <a:cubicBezTo>
                    <a:pt x="378" y="296"/>
                    <a:pt x="381" y="285"/>
                    <a:pt x="384" y="278"/>
                  </a:cubicBezTo>
                  <a:cubicBezTo>
                    <a:pt x="387" y="278"/>
                    <a:pt x="393" y="285"/>
                    <a:pt x="387" y="286"/>
                  </a:cubicBezTo>
                  <a:close/>
                  <a:moveTo>
                    <a:pt x="373" y="262"/>
                  </a:moveTo>
                  <a:cubicBezTo>
                    <a:pt x="371" y="272"/>
                    <a:pt x="366" y="281"/>
                    <a:pt x="359" y="288"/>
                  </a:cubicBezTo>
                  <a:cubicBezTo>
                    <a:pt x="361" y="276"/>
                    <a:pt x="365" y="264"/>
                    <a:pt x="369" y="254"/>
                  </a:cubicBezTo>
                  <a:cubicBezTo>
                    <a:pt x="370" y="257"/>
                    <a:pt x="374" y="260"/>
                    <a:pt x="373" y="262"/>
                  </a:cubicBezTo>
                  <a:close/>
                  <a:moveTo>
                    <a:pt x="356" y="276"/>
                  </a:moveTo>
                  <a:cubicBezTo>
                    <a:pt x="355" y="277"/>
                    <a:pt x="358" y="281"/>
                    <a:pt x="356" y="283"/>
                  </a:cubicBezTo>
                  <a:cubicBezTo>
                    <a:pt x="353" y="279"/>
                    <a:pt x="354" y="293"/>
                    <a:pt x="352" y="297"/>
                  </a:cubicBezTo>
                  <a:cubicBezTo>
                    <a:pt x="346" y="291"/>
                    <a:pt x="338" y="286"/>
                    <a:pt x="342" y="276"/>
                  </a:cubicBezTo>
                  <a:cubicBezTo>
                    <a:pt x="345" y="267"/>
                    <a:pt x="352" y="252"/>
                    <a:pt x="357" y="247"/>
                  </a:cubicBezTo>
                  <a:cubicBezTo>
                    <a:pt x="358" y="246"/>
                    <a:pt x="361" y="243"/>
                    <a:pt x="363" y="240"/>
                  </a:cubicBezTo>
                  <a:cubicBezTo>
                    <a:pt x="365" y="253"/>
                    <a:pt x="362" y="265"/>
                    <a:pt x="356" y="276"/>
                  </a:cubicBezTo>
                  <a:close/>
                  <a:moveTo>
                    <a:pt x="341" y="267"/>
                  </a:moveTo>
                  <a:cubicBezTo>
                    <a:pt x="352" y="224"/>
                    <a:pt x="352" y="224"/>
                    <a:pt x="352" y="224"/>
                  </a:cubicBezTo>
                  <a:cubicBezTo>
                    <a:pt x="343" y="226"/>
                    <a:pt x="344" y="235"/>
                    <a:pt x="342" y="241"/>
                  </a:cubicBezTo>
                  <a:cubicBezTo>
                    <a:pt x="341" y="243"/>
                    <a:pt x="342" y="244"/>
                    <a:pt x="343" y="242"/>
                  </a:cubicBezTo>
                  <a:cubicBezTo>
                    <a:pt x="339" y="248"/>
                    <a:pt x="334" y="265"/>
                    <a:pt x="332" y="272"/>
                  </a:cubicBezTo>
                  <a:cubicBezTo>
                    <a:pt x="330" y="270"/>
                    <a:pt x="318" y="259"/>
                    <a:pt x="329" y="259"/>
                  </a:cubicBezTo>
                  <a:cubicBezTo>
                    <a:pt x="334" y="243"/>
                    <a:pt x="340" y="226"/>
                    <a:pt x="349" y="213"/>
                  </a:cubicBezTo>
                  <a:cubicBezTo>
                    <a:pt x="352" y="216"/>
                    <a:pt x="349" y="221"/>
                    <a:pt x="353" y="223"/>
                  </a:cubicBezTo>
                  <a:cubicBezTo>
                    <a:pt x="355" y="215"/>
                    <a:pt x="355" y="215"/>
                    <a:pt x="355" y="215"/>
                  </a:cubicBezTo>
                  <a:cubicBezTo>
                    <a:pt x="361" y="234"/>
                    <a:pt x="361" y="234"/>
                    <a:pt x="361" y="234"/>
                  </a:cubicBezTo>
                  <a:cubicBezTo>
                    <a:pt x="353" y="242"/>
                    <a:pt x="345" y="257"/>
                    <a:pt x="341" y="267"/>
                  </a:cubicBezTo>
                  <a:close/>
                  <a:moveTo>
                    <a:pt x="340" y="222"/>
                  </a:moveTo>
                  <a:cubicBezTo>
                    <a:pt x="341" y="210"/>
                    <a:pt x="348" y="197"/>
                    <a:pt x="351" y="184"/>
                  </a:cubicBezTo>
                  <a:cubicBezTo>
                    <a:pt x="352" y="185"/>
                    <a:pt x="355" y="196"/>
                    <a:pt x="352" y="199"/>
                  </a:cubicBezTo>
                  <a:cubicBezTo>
                    <a:pt x="346" y="206"/>
                    <a:pt x="343" y="215"/>
                    <a:pt x="340" y="222"/>
                  </a:cubicBezTo>
                  <a:close/>
                  <a:moveTo>
                    <a:pt x="347" y="179"/>
                  </a:moveTo>
                  <a:cubicBezTo>
                    <a:pt x="338" y="204"/>
                    <a:pt x="329" y="225"/>
                    <a:pt x="323" y="249"/>
                  </a:cubicBezTo>
                  <a:cubicBezTo>
                    <a:pt x="321" y="244"/>
                    <a:pt x="315" y="241"/>
                    <a:pt x="317" y="236"/>
                  </a:cubicBezTo>
                  <a:cubicBezTo>
                    <a:pt x="327" y="211"/>
                    <a:pt x="339" y="186"/>
                    <a:pt x="353" y="165"/>
                  </a:cubicBezTo>
                  <a:cubicBezTo>
                    <a:pt x="356" y="171"/>
                    <a:pt x="348" y="188"/>
                    <a:pt x="347" y="179"/>
                  </a:cubicBezTo>
                  <a:close/>
                  <a:moveTo>
                    <a:pt x="198" y="350"/>
                  </a:moveTo>
                  <a:cubicBezTo>
                    <a:pt x="199" y="349"/>
                    <a:pt x="203" y="349"/>
                    <a:pt x="201" y="352"/>
                  </a:cubicBezTo>
                  <a:cubicBezTo>
                    <a:pt x="193" y="353"/>
                    <a:pt x="193" y="353"/>
                    <a:pt x="193" y="353"/>
                  </a:cubicBezTo>
                  <a:cubicBezTo>
                    <a:pt x="194" y="351"/>
                    <a:pt x="196" y="351"/>
                    <a:pt x="198" y="350"/>
                  </a:cubicBezTo>
                  <a:close/>
                  <a:moveTo>
                    <a:pt x="206" y="359"/>
                  </a:moveTo>
                  <a:cubicBezTo>
                    <a:pt x="198" y="384"/>
                    <a:pt x="191" y="408"/>
                    <a:pt x="188" y="440"/>
                  </a:cubicBezTo>
                  <a:cubicBezTo>
                    <a:pt x="185" y="435"/>
                    <a:pt x="187" y="432"/>
                    <a:pt x="187" y="428"/>
                  </a:cubicBezTo>
                  <a:cubicBezTo>
                    <a:pt x="185" y="416"/>
                    <a:pt x="189" y="388"/>
                    <a:pt x="188" y="371"/>
                  </a:cubicBezTo>
                  <a:cubicBezTo>
                    <a:pt x="182" y="371"/>
                    <a:pt x="182" y="371"/>
                    <a:pt x="182" y="371"/>
                  </a:cubicBezTo>
                  <a:cubicBezTo>
                    <a:pt x="189" y="366"/>
                    <a:pt x="197" y="361"/>
                    <a:pt x="206" y="359"/>
                  </a:cubicBezTo>
                  <a:close/>
                  <a:moveTo>
                    <a:pt x="160" y="393"/>
                  </a:moveTo>
                  <a:cubicBezTo>
                    <a:pt x="161" y="382"/>
                    <a:pt x="173" y="377"/>
                    <a:pt x="182" y="372"/>
                  </a:cubicBezTo>
                  <a:cubicBezTo>
                    <a:pt x="172" y="397"/>
                    <a:pt x="163" y="423"/>
                    <a:pt x="159" y="453"/>
                  </a:cubicBezTo>
                  <a:lnTo>
                    <a:pt x="160" y="393"/>
                  </a:lnTo>
                  <a:close/>
                  <a:moveTo>
                    <a:pt x="151" y="392"/>
                  </a:moveTo>
                  <a:cubicBezTo>
                    <a:pt x="143" y="412"/>
                    <a:pt x="137" y="435"/>
                    <a:pt x="130" y="456"/>
                  </a:cubicBezTo>
                  <a:cubicBezTo>
                    <a:pt x="136" y="405"/>
                    <a:pt x="136" y="405"/>
                    <a:pt x="136" y="405"/>
                  </a:cubicBezTo>
                  <a:cubicBezTo>
                    <a:pt x="137" y="399"/>
                    <a:pt x="146" y="396"/>
                    <a:pt x="151" y="392"/>
                  </a:cubicBezTo>
                  <a:close/>
                  <a:moveTo>
                    <a:pt x="121" y="412"/>
                  </a:moveTo>
                  <a:cubicBezTo>
                    <a:pt x="105" y="464"/>
                    <a:pt x="105" y="464"/>
                    <a:pt x="105" y="464"/>
                  </a:cubicBezTo>
                  <a:cubicBezTo>
                    <a:pt x="105" y="453"/>
                    <a:pt x="107" y="446"/>
                    <a:pt x="105" y="440"/>
                  </a:cubicBezTo>
                  <a:cubicBezTo>
                    <a:pt x="100" y="425"/>
                    <a:pt x="113" y="418"/>
                    <a:pt x="121" y="412"/>
                  </a:cubicBezTo>
                  <a:close/>
                  <a:moveTo>
                    <a:pt x="50" y="471"/>
                  </a:moveTo>
                  <a:cubicBezTo>
                    <a:pt x="50" y="471"/>
                    <a:pt x="50" y="473"/>
                    <a:pt x="49" y="473"/>
                  </a:cubicBezTo>
                  <a:cubicBezTo>
                    <a:pt x="43" y="480"/>
                    <a:pt x="35" y="487"/>
                    <a:pt x="26" y="492"/>
                  </a:cubicBezTo>
                  <a:cubicBezTo>
                    <a:pt x="33" y="484"/>
                    <a:pt x="40" y="475"/>
                    <a:pt x="50" y="471"/>
                  </a:cubicBezTo>
                  <a:close/>
                  <a:moveTo>
                    <a:pt x="46" y="485"/>
                  </a:moveTo>
                  <a:cubicBezTo>
                    <a:pt x="46" y="491"/>
                    <a:pt x="38" y="516"/>
                    <a:pt x="36" y="525"/>
                  </a:cubicBezTo>
                  <a:cubicBezTo>
                    <a:pt x="35" y="529"/>
                    <a:pt x="32" y="527"/>
                    <a:pt x="33" y="524"/>
                  </a:cubicBezTo>
                  <a:cubicBezTo>
                    <a:pt x="36" y="513"/>
                    <a:pt x="34" y="501"/>
                    <a:pt x="39" y="491"/>
                  </a:cubicBezTo>
                  <a:cubicBezTo>
                    <a:pt x="39" y="490"/>
                    <a:pt x="43" y="488"/>
                    <a:pt x="46" y="485"/>
                  </a:cubicBezTo>
                  <a:close/>
                  <a:moveTo>
                    <a:pt x="24" y="494"/>
                  </a:moveTo>
                  <a:cubicBezTo>
                    <a:pt x="24" y="495"/>
                    <a:pt x="23" y="496"/>
                    <a:pt x="23" y="496"/>
                  </a:cubicBezTo>
                  <a:cubicBezTo>
                    <a:pt x="20" y="500"/>
                    <a:pt x="15" y="505"/>
                    <a:pt x="12" y="507"/>
                  </a:cubicBezTo>
                  <a:lnTo>
                    <a:pt x="24" y="494"/>
                  </a:lnTo>
                  <a:close/>
                  <a:moveTo>
                    <a:pt x="37" y="549"/>
                  </a:moveTo>
                  <a:cubicBezTo>
                    <a:pt x="22" y="544"/>
                    <a:pt x="9" y="525"/>
                    <a:pt x="21" y="509"/>
                  </a:cubicBezTo>
                  <a:cubicBezTo>
                    <a:pt x="22" y="507"/>
                    <a:pt x="29" y="501"/>
                    <a:pt x="32" y="498"/>
                  </a:cubicBezTo>
                  <a:cubicBezTo>
                    <a:pt x="30" y="511"/>
                    <a:pt x="27" y="526"/>
                    <a:pt x="28" y="540"/>
                  </a:cubicBezTo>
                  <a:cubicBezTo>
                    <a:pt x="34" y="543"/>
                    <a:pt x="36" y="533"/>
                    <a:pt x="38" y="529"/>
                  </a:cubicBezTo>
                  <a:cubicBezTo>
                    <a:pt x="39" y="528"/>
                    <a:pt x="40" y="525"/>
                    <a:pt x="41" y="524"/>
                  </a:cubicBezTo>
                  <a:cubicBezTo>
                    <a:pt x="39" y="533"/>
                    <a:pt x="40" y="543"/>
                    <a:pt x="37" y="549"/>
                  </a:cubicBezTo>
                  <a:close/>
                  <a:moveTo>
                    <a:pt x="46" y="567"/>
                  </a:moveTo>
                  <a:cubicBezTo>
                    <a:pt x="44" y="569"/>
                    <a:pt x="43" y="567"/>
                    <a:pt x="42" y="566"/>
                  </a:cubicBezTo>
                  <a:cubicBezTo>
                    <a:pt x="41" y="564"/>
                    <a:pt x="49" y="562"/>
                    <a:pt x="46" y="567"/>
                  </a:cubicBezTo>
                  <a:close/>
                  <a:moveTo>
                    <a:pt x="54" y="545"/>
                  </a:moveTo>
                  <a:cubicBezTo>
                    <a:pt x="62" y="521"/>
                    <a:pt x="69" y="491"/>
                    <a:pt x="79" y="467"/>
                  </a:cubicBezTo>
                  <a:cubicBezTo>
                    <a:pt x="81" y="470"/>
                    <a:pt x="79" y="476"/>
                    <a:pt x="81" y="477"/>
                  </a:cubicBezTo>
                  <a:cubicBezTo>
                    <a:pt x="82" y="470"/>
                    <a:pt x="85" y="459"/>
                    <a:pt x="79" y="453"/>
                  </a:cubicBezTo>
                  <a:cubicBezTo>
                    <a:pt x="68" y="488"/>
                    <a:pt x="60" y="522"/>
                    <a:pt x="46" y="554"/>
                  </a:cubicBezTo>
                  <a:cubicBezTo>
                    <a:pt x="44" y="529"/>
                    <a:pt x="51" y="503"/>
                    <a:pt x="54" y="479"/>
                  </a:cubicBezTo>
                  <a:cubicBezTo>
                    <a:pt x="96" y="433"/>
                    <a:pt x="96" y="433"/>
                    <a:pt x="96" y="433"/>
                  </a:cubicBezTo>
                  <a:cubicBezTo>
                    <a:pt x="89" y="456"/>
                    <a:pt x="82" y="486"/>
                    <a:pt x="78" y="512"/>
                  </a:cubicBezTo>
                  <a:cubicBezTo>
                    <a:pt x="75" y="503"/>
                    <a:pt x="79" y="494"/>
                    <a:pt x="79" y="485"/>
                  </a:cubicBezTo>
                  <a:cubicBezTo>
                    <a:pt x="76" y="491"/>
                    <a:pt x="76" y="491"/>
                    <a:pt x="76" y="491"/>
                  </a:cubicBezTo>
                  <a:cubicBezTo>
                    <a:pt x="76" y="488"/>
                    <a:pt x="78" y="483"/>
                    <a:pt x="74" y="484"/>
                  </a:cubicBezTo>
                  <a:cubicBezTo>
                    <a:pt x="63" y="544"/>
                    <a:pt x="63" y="544"/>
                    <a:pt x="63" y="544"/>
                  </a:cubicBezTo>
                  <a:cubicBezTo>
                    <a:pt x="63" y="545"/>
                    <a:pt x="50" y="558"/>
                    <a:pt x="54" y="545"/>
                  </a:cubicBezTo>
                  <a:close/>
                  <a:moveTo>
                    <a:pt x="91" y="526"/>
                  </a:moveTo>
                  <a:cubicBezTo>
                    <a:pt x="90" y="531"/>
                    <a:pt x="73" y="541"/>
                    <a:pt x="72" y="535"/>
                  </a:cubicBezTo>
                  <a:cubicBezTo>
                    <a:pt x="69" y="547"/>
                    <a:pt x="71" y="524"/>
                    <a:pt x="77" y="531"/>
                  </a:cubicBezTo>
                  <a:cubicBezTo>
                    <a:pt x="82" y="501"/>
                    <a:pt x="91" y="473"/>
                    <a:pt x="98" y="442"/>
                  </a:cubicBezTo>
                  <a:cubicBezTo>
                    <a:pt x="98" y="443"/>
                    <a:pt x="100" y="439"/>
                    <a:pt x="101" y="441"/>
                  </a:cubicBezTo>
                  <a:cubicBezTo>
                    <a:pt x="104" y="455"/>
                    <a:pt x="101" y="470"/>
                    <a:pt x="97" y="482"/>
                  </a:cubicBezTo>
                  <a:cubicBezTo>
                    <a:pt x="93" y="496"/>
                    <a:pt x="92" y="512"/>
                    <a:pt x="91" y="526"/>
                  </a:cubicBezTo>
                  <a:close/>
                  <a:moveTo>
                    <a:pt x="120" y="505"/>
                  </a:moveTo>
                  <a:cubicBezTo>
                    <a:pt x="120" y="509"/>
                    <a:pt x="107" y="515"/>
                    <a:pt x="99" y="520"/>
                  </a:cubicBezTo>
                  <a:cubicBezTo>
                    <a:pt x="102" y="507"/>
                    <a:pt x="102" y="493"/>
                    <a:pt x="102" y="479"/>
                  </a:cubicBezTo>
                  <a:cubicBezTo>
                    <a:pt x="105" y="483"/>
                    <a:pt x="101" y="491"/>
                    <a:pt x="103" y="500"/>
                  </a:cubicBezTo>
                  <a:cubicBezTo>
                    <a:pt x="108" y="467"/>
                    <a:pt x="117" y="437"/>
                    <a:pt x="127" y="414"/>
                  </a:cubicBezTo>
                  <a:cubicBezTo>
                    <a:pt x="128" y="413"/>
                    <a:pt x="130" y="412"/>
                    <a:pt x="131" y="410"/>
                  </a:cubicBezTo>
                  <a:cubicBezTo>
                    <a:pt x="133" y="425"/>
                    <a:pt x="128" y="444"/>
                    <a:pt x="123" y="457"/>
                  </a:cubicBezTo>
                  <a:lnTo>
                    <a:pt x="120" y="505"/>
                  </a:lnTo>
                  <a:close/>
                  <a:moveTo>
                    <a:pt x="177" y="461"/>
                  </a:moveTo>
                  <a:cubicBezTo>
                    <a:pt x="161" y="474"/>
                    <a:pt x="145" y="487"/>
                    <a:pt x="128" y="498"/>
                  </a:cubicBezTo>
                  <a:cubicBezTo>
                    <a:pt x="129" y="485"/>
                    <a:pt x="129" y="471"/>
                    <a:pt x="131" y="457"/>
                  </a:cubicBezTo>
                  <a:cubicBezTo>
                    <a:pt x="134" y="462"/>
                    <a:pt x="131" y="469"/>
                    <a:pt x="131" y="474"/>
                  </a:cubicBezTo>
                  <a:cubicBezTo>
                    <a:pt x="138" y="449"/>
                    <a:pt x="145" y="421"/>
                    <a:pt x="154" y="400"/>
                  </a:cubicBezTo>
                  <a:cubicBezTo>
                    <a:pt x="156" y="405"/>
                    <a:pt x="158" y="412"/>
                    <a:pt x="157" y="418"/>
                  </a:cubicBezTo>
                  <a:cubicBezTo>
                    <a:pt x="151" y="408"/>
                    <a:pt x="154" y="425"/>
                    <a:pt x="156" y="425"/>
                  </a:cubicBezTo>
                  <a:cubicBezTo>
                    <a:pt x="154" y="437"/>
                    <a:pt x="148" y="459"/>
                    <a:pt x="149" y="475"/>
                  </a:cubicBezTo>
                  <a:cubicBezTo>
                    <a:pt x="149" y="478"/>
                    <a:pt x="155" y="478"/>
                    <a:pt x="155" y="474"/>
                  </a:cubicBezTo>
                  <a:cubicBezTo>
                    <a:pt x="156" y="470"/>
                    <a:pt x="158" y="465"/>
                    <a:pt x="159" y="460"/>
                  </a:cubicBezTo>
                  <a:cubicBezTo>
                    <a:pt x="160" y="460"/>
                    <a:pt x="160" y="454"/>
                    <a:pt x="159" y="457"/>
                  </a:cubicBezTo>
                  <a:cubicBezTo>
                    <a:pt x="159" y="457"/>
                    <a:pt x="158" y="457"/>
                    <a:pt x="158" y="457"/>
                  </a:cubicBezTo>
                  <a:cubicBezTo>
                    <a:pt x="158" y="458"/>
                    <a:pt x="158" y="458"/>
                    <a:pt x="158" y="458"/>
                  </a:cubicBezTo>
                  <a:cubicBezTo>
                    <a:pt x="158" y="458"/>
                    <a:pt x="158" y="458"/>
                    <a:pt x="158" y="457"/>
                  </a:cubicBezTo>
                  <a:cubicBezTo>
                    <a:pt x="184" y="383"/>
                    <a:pt x="184" y="383"/>
                    <a:pt x="184" y="383"/>
                  </a:cubicBezTo>
                  <a:lnTo>
                    <a:pt x="177" y="461"/>
                  </a:lnTo>
                  <a:close/>
                  <a:moveTo>
                    <a:pt x="202" y="443"/>
                  </a:moveTo>
                  <a:cubicBezTo>
                    <a:pt x="196" y="447"/>
                    <a:pt x="192" y="452"/>
                    <a:pt x="185" y="453"/>
                  </a:cubicBezTo>
                  <a:cubicBezTo>
                    <a:pt x="191" y="427"/>
                    <a:pt x="198" y="403"/>
                    <a:pt x="205" y="378"/>
                  </a:cubicBezTo>
                  <a:cubicBezTo>
                    <a:pt x="205" y="377"/>
                    <a:pt x="207" y="374"/>
                    <a:pt x="208" y="373"/>
                  </a:cubicBezTo>
                  <a:cubicBezTo>
                    <a:pt x="204" y="393"/>
                    <a:pt x="200" y="422"/>
                    <a:pt x="202" y="443"/>
                  </a:cubicBezTo>
                  <a:close/>
                  <a:moveTo>
                    <a:pt x="218" y="428"/>
                  </a:moveTo>
                  <a:cubicBezTo>
                    <a:pt x="218" y="432"/>
                    <a:pt x="213" y="435"/>
                    <a:pt x="209" y="438"/>
                  </a:cubicBezTo>
                  <a:cubicBezTo>
                    <a:pt x="209" y="425"/>
                    <a:pt x="209" y="412"/>
                    <a:pt x="210" y="398"/>
                  </a:cubicBezTo>
                  <a:cubicBezTo>
                    <a:pt x="214" y="401"/>
                    <a:pt x="210" y="408"/>
                    <a:pt x="211" y="411"/>
                  </a:cubicBezTo>
                  <a:cubicBezTo>
                    <a:pt x="214" y="406"/>
                    <a:pt x="217" y="400"/>
                    <a:pt x="217" y="394"/>
                  </a:cubicBezTo>
                  <a:cubicBezTo>
                    <a:pt x="216" y="384"/>
                    <a:pt x="222" y="394"/>
                    <a:pt x="222" y="395"/>
                  </a:cubicBezTo>
                  <a:cubicBezTo>
                    <a:pt x="219" y="407"/>
                    <a:pt x="220" y="418"/>
                    <a:pt x="218" y="428"/>
                  </a:cubicBezTo>
                  <a:close/>
                  <a:moveTo>
                    <a:pt x="211" y="393"/>
                  </a:moveTo>
                  <a:cubicBezTo>
                    <a:pt x="211" y="380"/>
                    <a:pt x="211" y="380"/>
                    <a:pt x="211" y="380"/>
                  </a:cubicBezTo>
                  <a:cubicBezTo>
                    <a:pt x="218" y="382"/>
                    <a:pt x="213" y="390"/>
                    <a:pt x="211" y="393"/>
                  </a:cubicBezTo>
                  <a:close/>
                  <a:moveTo>
                    <a:pt x="225" y="423"/>
                  </a:moveTo>
                  <a:cubicBezTo>
                    <a:pt x="225" y="419"/>
                    <a:pt x="224" y="407"/>
                    <a:pt x="225" y="404"/>
                  </a:cubicBezTo>
                  <a:cubicBezTo>
                    <a:pt x="225" y="403"/>
                    <a:pt x="226" y="400"/>
                    <a:pt x="227" y="399"/>
                  </a:cubicBezTo>
                  <a:cubicBezTo>
                    <a:pt x="239" y="410"/>
                    <a:pt x="239" y="410"/>
                    <a:pt x="239" y="410"/>
                  </a:cubicBezTo>
                  <a:cubicBezTo>
                    <a:pt x="232" y="417"/>
                    <a:pt x="228" y="412"/>
                    <a:pt x="225" y="423"/>
                  </a:cubicBezTo>
                  <a:close/>
                  <a:moveTo>
                    <a:pt x="282" y="404"/>
                  </a:moveTo>
                  <a:cubicBezTo>
                    <a:pt x="286" y="401"/>
                    <a:pt x="289" y="396"/>
                    <a:pt x="293" y="395"/>
                  </a:cubicBezTo>
                  <a:cubicBezTo>
                    <a:pt x="290" y="399"/>
                    <a:pt x="287" y="403"/>
                    <a:pt x="282" y="404"/>
                  </a:cubicBezTo>
                  <a:close/>
                  <a:moveTo>
                    <a:pt x="289" y="389"/>
                  </a:moveTo>
                  <a:cubicBezTo>
                    <a:pt x="281" y="395"/>
                    <a:pt x="273" y="402"/>
                    <a:pt x="264" y="410"/>
                  </a:cubicBezTo>
                  <a:cubicBezTo>
                    <a:pt x="239" y="399"/>
                    <a:pt x="214" y="378"/>
                    <a:pt x="212" y="343"/>
                  </a:cubicBezTo>
                  <a:cubicBezTo>
                    <a:pt x="212" y="349"/>
                    <a:pt x="206" y="341"/>
                    <a:pt x="210" y="338"/>
                  </a:cubicBezTo>
                  <a:cubicBezTo>
                    <a:pt x="243" y="306"/>
                    <a:pt x="278" y="284"/>
                    <a:pt x="311" y="255"/>
                  </a:cubicBezTo>
                  <a:cubicBezTo>
                    <a:pt x="324" y="282"/>
                    <a:pt x="344" y="307"/>
                    <a:pt x="368" y="327"/>
                  </a:cubicBezTo>
                  <a:cubicBezTo>
                    <a:pt x="345" y="350"/>
                    <a:pt x="316" y="369"/>
                    <a:pt x="289" y="389"/>
                  </a:cubicBezTo>
                  <a:close/>
                  <a:moveTo>
                    <a:pt x="371" y="316"/>
                  </a:moveTo>
                  <a:cubicBezTo>
                    <a:pt x="367" y="311"/>
                    <a:pt x="356" y="310"/>
                    <a:pt x="358" y="305"/>
                  </a:cubicBezTo>
                  <a:cubicBezTo>
                    <a:pt x="362" y="292"/>
                    <a:pt x="370" y="281"/>
                    <a:pt x="376" y="267"/>
                  </a:cubicBezTo>
                  <a:cubicBezTo>
                    <a:pt x="376" y="269"/>
                    <a:pt x="383" y="274"/>
                    <a:pt x="379" y="279"/>
                  </a:cubicBezTo>
                  <a:cubicBezTo>
                    <a:pt x="373" y="288"/>
                    <a:pt x="371" y="302"/>
                    <a:pt x="371" y="316"/>
                  </a:cubicBezTo>
                  <a:close/>
                  <a:moveTo>
                    <a:pt x="376" y="321"/>
                  </a:moveTo>
                  <a:cubicBezTo>
                    <a:pt x="380" y="310"/>
                    <a:pt x="386" y="299"/>
                    <a:pt x="391" y="290"/>
                  </a:cubicBezTo>
                  <a:cubicBezTo>
                    <a:pt x="394" y="284"/>
                    <a:pt x="397" y="290"/>
                    <a:pt x="396" y="292"/>
                  </a:cubicBezTo>
                  <a:cubicBezTo>
                    <a:pt x="393" y="305"/>
                    <a:pt x="389" y="317"/>
                    <a:pt x="389" y="331"/>
                  </a:cubicBezTo>
                  <a:cubicBezTo>
                    <a:pt x="383" y="330"/>
                    <a:pt x="380" y="325"/>
                    <a:pt x="376" y="321"/>
                  </a:cubicBezTo>
                  <a:close/>
                  <a:moveTo>
                    <a:pt x="399" y="295"/>
                  </a:moveTo>
                  <a:cubicBezTo>
                    <a:pt x="400" y="290"/>
                    <a:pt x="403" y="295"/>
                    <a:pt x="407" y="296"/>
                  </a:cubicBezTo>
                  <a:cubicBezTo>
                    <a:pt x="409" y="297"/>
                    <a:pt x="413" y="300"/>
                    <a:pt x="409" y="304"/>
                  </a:cubicBezTo>
                  <a:cubicBezTo>
                    <a:pt x="407" y="308"/>
                    <a:pt x="400" y="320"/>
                    <a:pt x="395" y="327"/>
                  </a:cubicBezTo>
                  <a:cubicBezTo>
                    <a:pt x="395" y="317"/>
                    <a:pt x="398" y="306"/>
                    <a:pt x="399" y="295"/>
                  </a:cubicBezTo>
                  <a:close/>
                  <a:moveTo>
                    <a:pt x="440" y="347"/>
                  </a:moveTo>
                  <a:cubicBezTo>
                    <a:pt x="439" y="356"/>
                    <a:pt x="434" y="352"/>
                    <a:pt x="432" y="352"/>
                  </a:cubicBezTo>
                  <a:cubicBezTo>
                    <a:pt x="420" y="347"/>
                    <a:pt x="406" y="344"/>
                    <a:pt x="397" y="336"/>
                  </a:cubicBezTo>
                  <a:cubicBezTo>
                    <a:pt x="414" y="303"/>
                    <a:pt x="414" y="303"/>
                    <a:pt x="414" y="303"/>
                  </a:cubicBezTo>
                  <a:cubicBezTo>
                    <a:pt x="420" y="309"/>
                    <a:pt x="414" y="327"/>
                    <a:pt x="415" y="336"/>
                  </a:cubicBezTo>
                  <a:cubicBezTo>
                    <a:pt x="416" y="342"/>
                    <a:pt x="422" y="339"/>
                    <a:pt x="423" y="337"/>
                  </a:cubicBezTo>
                  <a:cubicBezTo>
                    <a:pt x="428" y="328"/>
                    <a:pt x="432" y="319"/>
                    <a:pt x="438" y="311"/>
                  </a:cubicBezTo>
                  <a:cubicBezTo>
                    <a:pt x="446" y="322"/>
                    <a:pt x="442" y="340"/>
                    <a:pt x="440" y="347"/>
                  </a:cubicBezTo>
                  <a:close/>
                  <a:moveTo>
                    <a:pt x="448" y="318"/>
                  </a:moveTo>
                  <a:cubicBezTo>
                    <a:pt x="449" y="317"/>
                    <a:pt x="457" y="317"/>
                    <a:pt x="455" y="322"/>
                  </a:cubicBezTo>
                  <a:cubicBezTo>
                    <a:pt x="452" y="331"/>
                    <a:pt x="450" y="341"/>
                    <a:pt x="445" y="351"/>
                  </a:cubicBezTo>
                  <a:cubicBezTo>
                    <a:pt x="447" y="339"/>
                    <a:pt x="445" y="328"/>
                    <a:pt x="448" y="318"/>
                  </a:cubicBezTo>
                  <a:close/>
                  <a:moveTo>
                    <a:pt x="468" y="351"/>
                  </a:moveTo>
                  <a:cubicBezTo>
                    <a:pt x="470" y="361"/>
                    <a:pt x="461" y="356"/>
                    <a:pt x="457" y="356"/>
                  </a:cubicBezTo>
                  <a:cubicBezTo>
                    <a:pt x="473" y="332"/>
                    <a:pt x="473" y="332"/>
                    <a:pt x="473" y="332"/>
                  </a:cubicBezTo>
                  <a:cubicBezTo>
                    <a:pt x="473" y="335"/>
                    <a:pt x="476" y="346"/>
                    <a:pt x="468" y="351"/>
                  </a:cubicBezTo>
                  <a:close/>
                  <a:moveTo>
                    <a:pt x="451" y="356"/>
                  </a:moveTo>
                  <a:cubicBezTo>
                    <a:pt x="461" y="320"/>
                    <a:pt x="461" y="320"/>
                    <a:pt x="461" y="320"/>
                  </a:cubicBezTo>
                  <a:cubicBezTo>
                    <a:pt x="462" y="317"/>
                    <a:pt x="474" y="320"/>
                    <a:pt x="477" y="321"/>
                  </a:cubicBezTo>
                  <a:cubicBezTo>
                    <a:pt x="467" y="329"/>
                    <a:pt x="462" y="343"/>
                    <a:pt x="451" y="356"/>
                  </a:cubicBezTo>
                  <a:close/>
                  <a:moveTo>
                    <a:pt x="491" y="360"/>
                  </a:moveTo>
                  <a:cubicBezTo>
                    <a:pt x="489" y="361"/>
                    <a:pt x="478" y="360"/>
                    <a:pt x="474" y="360"/>
                  </a:cubicBezTo>
                  <a:cubicBezTo>
                    <a:pt x="480" y="345"/>
                    <a:pt x="490" y="332"/>
                    <a:pt x="501" y="322"/>
                  </a:cubicBezTo>
                  <a:cubicBezTo>
                    <a:pt x="503" y="330"/>
                    <a:pt x="499" y="335"/>
                    <a:pt x="495" y="346"/>
                  </a:cubicBezTo>
                  <a:cubicBezTo>
                    <a:pt x="493" y="351"/>
                    <a:pt x="494" y="357"/>
                    <a:pt x="491" y="360"/>
                  </a:cubicBezTo>
                  <a:close/>
                  <a:moveTo>
                    <a:pt x="510" y="321"/>
                  </a:moveTo>
                  <a:cubicBezTo>
                    <a:pt x="515" y="321"/>
                    <a:pt x="521" y="319"/>
                    <a:pt x="526" y="320"/>
                  </a:cubicBezTo>
                  <a:cubicBezTo>
                    <a:pt x="516" y="330"/>
                    <a:pt x="508" y="344"/>
                    <a:pt x="498" y="358"/>
                  </a:cubicBezTo>
                  <a:cubicBezTo>
                    <a:pt x="501" y="343"/>
                    <a:pt x="506" y="332"/>
                    <a:pt x="510" y="321"/>
                  </a:cubicBezTo>
                  <a:close/>
                  <a:moveTo>
                    <a:pt x="502" y="360"/>
                  </a:moveTo>
                  <a:cubicBezTo>
                    <a:pt x="511" y="346"/>
                    <a:pt x="521" y="333"/>
                    <a:pt x="532" y="322"/>
                  </a:cubicBezTo>
                  <a:cubicBezTo>
                    <a:pt x="527" y="332"/>
                    <a:pt x="522" y="347"/>
                    <a:pt x="519" y="361"/>
                  </a:cubicBezTo>
                  <a:lnTo>
                    <a:pt x="502" y="360"/>
                  </a:lnTo>
                  <a:close/>
                  <a:moveTo>
                    <a:pt x="527" y="343"/>
                  </a:moveTo>
                  <a:cubicBezTo>
                    <a:pt x="526" y="342"/>
                    <a:pt x="531" y="329"/>
                    <a:pt x="531" y="338"/>
                  </a:cubicBezTo>
                  <a:cubicBezTo>
                    <a:pt x="532" y="326"/>
                    <a:pt x="541" y="310"/>
                    <a:pt x="556" y="310"/>
                  </a:cubicBezTo>
                  <a:cubicBezTo>
                    <a:pt x="527" y="356"/>
                    <a:pt x="527" y="356"/>
                    <a:pt x="527" y="356"/>
                  </a:cubicBezTo>
                  <a:cubicBezTo>
                    <a:pt x="531" y="338"/>
                    <a:pt x="531" y="338"/>
                    <a:pt x="531" y="338"/>
                  </a:cubicBezTo>
                  <a:lnTo>
                    <a:pt x="527" y="343"/>
                  </a:lnTo>
                  <a:close/>
                  <a:moveTo>
                    <a:pt x="531" y="359"/>
                  </a:moveTo>
                  <a:cubicBezTo>
                    <a:pt x="541" y="342"/>
                    <a:pt x="550" y="325"/>
                    <a:pt x="564" y="309"/>
                  </a:cubicBezTo>
                  <a:cubicBezTo>
                    <a:pt x="562" y="315"/>
                    <a:pt x="562" y="320"/>
                    <a:pt x="562" y="324"/>
                  </a:cubicBezTo>
                  <a:cubicBezTo>
                    <a:pt x="567" y="313"/>
                    <a:pt x="569" y="301"/>
                    <a:pt x="580" y="294"/>
                  </a:cubicBezTo>
                  <a:cubicBezTo>
                    <a:pt x="572" y="316"/>
                    <a:pt x="561" y="336"/>
                    <a:pt x="551" y="354"/>
                  </a:cubicBezTo>
                  <a:cubicBezTo>
                    <a:pt x="549" y="358"/>
                    <a:pt x="538" y="357"/>
                    <a:pt x="531" y="359"/>
                  </a:cubicBezTo>
                  <a:close/>
                  <a:moveTo>
                    <a:pt x="559" y="351"/>
                  </a:moveTo>
                  <a:cubicBezTo>
                    <a:pt x="573" y="321"/>
                    <a:pt x="585" y="288"/>
                    <a:pt x="606" y="266"/>
                  </a:cubicBezTo>
                  <a:cubicBezTo>
                    <a:pt x="606" y="267"/>
                    <a:pt x="605" y="271"/>
                    <a:pt x="604" y="272"/>
                  </a:cubicBezTo>
                  <a:cubicBezTo>
                    <a:pt x="594" y="294"/>
                    <a:pt x="584" y="318"/>
                    <a:pt x="573" y="339"/>
                  </a:cubicBezTo>
                  <a:cubicBezTo>
                    <a:pt x="570" y="345"/>
                    <a:pt x="567" y="352"/>
                    <a:pt x="559" y="351"/>
                  </a:cubicBezTo>
                  <a:close/>
                  <a:moveTo>
                    <a:pt x="643" y="287"/>
                  </a:moveTo>
                  <a:cubicBezTo>
                    <a:pt x="648" y="273"/>
                    <a:pt x="652" y="260"/>
                    <a:pt x="657" y="247"/>
                  </a:cubicBezTo>
                  <a:cubicBezTo>
                    <a:pt x="650" y="247"/>
                    <a:pt x="649" y="254"/>
                    <a:pt x="647" y="260"/>
                  </a:cubicBezTo>
                  <a:cubicBezTo>
                    <a:pt x="650" y="258"/>
                    <a:pt x="650" y="258"/>
                    <a:pt x="650" y="258"/>
                  </a:cubicBezTo>
                  <a:cubicBezTo>
                    <a:pt x="651" y="261"/>
                    <a:pt x="650" y="266"/>
                    <a:pt x="646" y="267"/>
                  </a:cubicBezTo>
                  <a:cubicBezTo>
                    <a:pt x="647" y="260"/>
                    <a:pt x="647" y="260"/>
                    <a:pt x="647" y="260"/>
                  </a:cubicBezTo>
                  <a:cubicBezTo>
                    <a:pt x="646" y="262"/>
                    <a:pt x="644" y="264"/>
                    <a:pt x="643" y="266"/>
                  </a:cubicBezTo>
                  <a:cubicBezTo>
                    <a:pt x="635" y="305"/>
                    <a:pt x="611" y="334"/>
                    <a:pt x="575" y="347"/>
                  </a:cubicBezTo>
                  <a:cubicBezTo>
                    <a:pt x="647" y="224"/>
                    <a:pt x="647" y="224"/>
                    <a:pt x="647" y="224"/>
                  </a:cubicBezTo>
                  <a:cubicBezTo>
                    <a:pt x="633" y="257"/>
                    <a:pt x="618" y="288"/>
                    <a:pt x="601" y="319"/>
                  </a:cubicBezTo>
                  <a:cubicBezTo>
                    <a:pt x="600" y="321"/>
                    <a:pt x="601" y="333"/>
                    <a:pt x="604" y="327"/>
                  </a:cubicBezTo>
                  <a:cubicBezTo>
                    <a:pt x="620" y="294"/>
                    <a:pt x="637" y="264"/>
                    <a:pt x="657" y="234"/>
                  </a:cubicBezTo>
                  <a:cubicBezTo>
                    <a:pt x="657" y="246"/>
                    <a:pt x="657" y="246"/>
                    <a:pt x="657" y="246"/>
                  </a:cubicBezTo>
                  <a:cubicBezTo>
                    <a:pt x="659" y="241"/>
                    <a:pt x="661" y="236"/>
                    <a:pt x="663" y="232"/>
                  </a:cubicBezTo>
                  <a:cubicBezTo>
                    <a:pt x="665" y="230"/>
                    <a:pt x="665" y="223"/>
                    <a:pt x="660" y="224"/>
                  </a:cubicBezTo>
                  <a:cubicBezTo>
                    <a:pt x="656" y="226"/>
                    <a:pt x="655" y="232"/>
                    <a:pt x="651" y="234"/>
                  </a:cubicBezTo>
                  <a:cubicBezTo>
                    <a:pt x="654" y="221"/>
                    <a:pt x="661" y="210"/>
                    <a:pt x="667" y="199"/>
                  </a:cubicBezTo>
                  <a:cubicBezTo>
                    <a:pt x="670" y="227"/>
                    <a:pt x="658" y="267"/>
                    <a:pt x="643" y="287"/>
                  </a:cubicBezTo>
                  <a:close/>
                  <a:moveTo>
                    <a:pt x="656" y="137"/>
                  </a:moveTo>
                  <a:cubicBezTo>
                    <a:pt x="675" y="161"/>
                    <a:pt x="662" y="196"/>
                    <a:pt x="648" y="215"/>
                  </a:cubicBezTo>
                  <a:cubicBezTo>
                    <a:pt x="632" y="237"/>
                    <a:pt x="619" y="263"/>
                    <a:pt x="605" y="286"/>
                  </a:cubicBezTo>
                  <a:cubicBezTo>
                    <a:pt x="648" y="171"/>
                    <a:pt x="648" y="171"/>
                    <a:pt x="648" y="171"/>
                  </a:cubicBezTo>
                  <a:cubicBezTo>
                    <a:pt x="647" y="171"/>
                    <a:pt x="647" y="170"/>
                    <a:pt x="645" y="169"/>
                  </a:cubicBezTo>
                  <a:cubicBezTo>
                    <a:pt x="636" y="190"/>
                    <a:pt x="627" y="212"/>
                    <a:pt x="619" y="235"/>
                  </a:cubicBezTo>
                  <a:cubicBezTo>
                    <a:pt x="619" y="233"/>
                    <a:pt x="621" y="226"/>
                    <a:pt x="621" y="224"/>
                  </a:cubicBezTo>
                  <a:cubicBezTo>
                    <a:pt x="621" y="198"/>
                    <a:pt x="635" y="185"/>
                    <a:pt x="645" y="169"/>
                  </a:cubicBezTo>
                  <a:cubicBezTo>
                    <a:pt x="646" y="165"/>
                    <a:pt x="649" y="161"/>
                    <a:pt x="651" y="160"/>
                  </a:cubicBezTo>
                  <a:cubicBezTo>
                    <a:pt x="651" y="160"/>
                    <a:pt x="651" y="161"/>
                    <a:pt x="651" y="163"/>
                  </a:cubicBezTo>
                  <a:cubicBezTo>
                    <a:pt x="657" y="145"/>
                    <a:pt x="657" y="145"/>
                    <a:pt x="657" y="145"/>
                  </a:cubicBezTo>
                  <a:cubicBezTo>
                    <a:pt x="648" y="155"/>
                    <a:pt x="642" y="168"/>
                    <a:pt x="634" y="178"/>
                  </a:cubicBezTo>
                  <a:cubicBezTo>
                    <a:pt x="638" y="160"/>
                    <a:pt x="645" y="145"/>
                    <a:pt x="650" y="128"/>
                  </a:cubicBezTo>
                  <a:cubicBezTo>
                    <a:pt x="653" y="120"/>
                    <a:pt x="654" y="134"/>
                    <a:pt x="656" y="137"/>
                  </a:cubicBezTo>
                  <a:close/>
                  <a:moveTo>
                    <a:pt x="619" y="136"/>
                  </a:moveTo>
                  <a:cubicBezTo>
                    <a:pt x="618" y="133"/>
                    <a:pt x="615" y="128"/>
                    <a:pt x="620" y="124"/>
                  </a:cubicBezTo>
                  <a:cubicBezTo>
                    <a:pt x="624" y="120"/>
                    <a:pt x="627" y="114"/>
                    <a:pt x="631" y="109"/>
                  </a:cubicBezTo>
                  <a:cubicBezTo>
                    <a:pt x="634" y="111"/>
                    <a:pt x="623" y="131"/>
                    <a:pt x="619" y="136"/>
                  </a:cubicBezTo>
                  <a:close/>
                  <a:moveTo>
                    <a:pt x="623" y="151"/>
                  </a:moveTo>
                  <a:cubicBezTo>
                    <a:pt x="643" y="122"/>
                    <a:pt x="643" y="122"/>
                    <a:pt x="643" y="122"/>
                  </a:cubicBezTo>
                  <a:cubicBezTo>
                    <a:pt x="649" y="128"/>
                    <a:pt x="640" y="144"/>
                    <a:pt x="637" y="150"/>
                  </a:cubicBezTo>
                  <a:cubicBezTo>
                    <a:pt x="631" y="159"/>
                    <a:pt x="630" y="171"/>
                    <a:pt x="626" y="180"/>
                  </a:cubicBezTo>
                  <a:cubicBezTo>
                    <a:pt x="626" y="169"/>
                    <a:pt x="619" y="157"/>
                    <a:pt x="623" y="151"/>
                  </a:cubicBezTo>
                  <a:close/>
                  <a:moveTo>
                    <a:pt x="643" y="107"/>
                  </a:moveTo>
                  <a:cubicBezTo>
                    <a:pt x="646" y="110"/>
                    <a:pt x="649" y="115"/>
                    <a:pt x="645" y="117"/>
                  </a:cubicBezTo>
                  <a:cubicBezTo>
                    <a:pt x="636" y="122"/>
                    <a:pt x="631" y="132"/>
                    <a:pt x="626" y="140"/>
                  </a:cubicBezTo>
                  <a:cubicBezTo>
                    <a:pt x="638" y="104"/>
                    <a:pt x="638" y="104"/>
                    <a:pt x="638" y="104"/>
                  </a:cubicBezTo>
                  <a:cubicBezTo>
                    <a:pt x="641" y="95"/>
                    <a:pt x="644" y="106"/>
                    <a:pt x="643" y="107"/>
                  </a:cubicBezTo>
                  <a:close/>
                  <a:moveTo>
                    <a:pt x="633" y="94"/>
                  </a:moveTo>
                  <a:cubicBezTo>
                    <a:pt x="632" y="98"/>
                    <a:pt x="630" y="106"/>
                    <a:pt x="625" y="111"/>
                  </a:cubicBezTo>
                  <a:cubicBezTo>
                    <a:pt x="624" y="105"/>
                    <a:pt x="629" y="99"/>
                    <a:pt x="629" y="92"/>
                  </a:cubicBezTo>
                  <a:cubicBezTo>
                    <a:pt x="628" y="87"/>
                    <a:pt x="635" y="90"/>
                    <a:pt x="633" y="94"/>
                  </a:cubicBezTo>
                  <a:close/>
                  <a:moveTo>
                    <a:pt x="610" y="76"/>
                  </a:moveTo>
                  <a:cubicBezTo>
                    <a:pt x="610" y="76"/>
                    <a:pt x="612" y="73"/>
                    <a:pt x="612" y="72"/>
                  </a:cubicBezTo>
                  <a:cubicBezTo>
                    <a:pt x="610" y="67"/>
                    <a:pt x="614" y="68"/>
                    <a:pt x="616" y="70"/>
                  </a:cubicBezTo>
                  <a:cubicBezTo>
                    <a:pt x="621" y="75"/>
                    <a:pt x="628" y="81"/>
                    <a:pt x="625" y="90"/>
                  </a:cubicBezTo>
                  <a:cubicBezTo>
                    <a:pt x="622" y="101"/>
                    <a:pt x="619" y="114"/>
                    <a:pt x="613" y="121"/>
                  </a:cubicBezTo>
                  <a:cubicBezTo>
                    <a:pt x="607" y="112"/>
                    <a:pt x="592" y="103"/>
                    <a:pt x="600" y="89"/>
                  </a:cubicBezTo>
                  <a:cubicBezTo>
                    <a:pt x="604" y="89"/>
                    <a:pt x="601" y="99"/>
                    <a:pt x="606" y="99"/>
                  </a:cubicBezTo>
                  <a:cubicBezTo>
                    <a:pt x="605" y="91"/>
                    <a:pt x="608" y="83"/>
                    <a:pt x="610" y="76"/>
                  </a:cubicBezTo>
                  <a:close/>
                  <a:moveTo>
                    <a:pt x="598" y="58"/>
                  </a:moveTo>
                  <a:cubicBezTo>
                    <a:pt x="600" y="55"/>
                    <a:pt x="605" y="61"/>
                    <a:pt x="605" y="64"/>
                  </a:cubicBezTo>
                  <a:cubicBezTo>
                    <a:pt x="605" y="68"/>
                    <a:pt x="599" y="81"/>
                    <a:pt x="597" y="86"/>
                  </a:cubicBezTo>
                  <a:cubicBezTo>
                    <a:pt x="595" y="81"/>
                    <a:pt x="599" y="74"/>
                    <a:pt x="600" y="67"/>
                  </a:cubicBezTo>
                  <a:cubicBezTo>
                    <a:pt x="595" y="73"/>
                    <a:pt x="590" y="85"/>
                    <a:pt x="590" y="94"/>
                  </a:cubicBezTo>
                  <a:cubicBezTo>
                    <a:pt x="585" y="89"/>
                    <a:pt x="579" y="86"/>
                    <a:pt x="576" y="81"/>
                  </a:cubicBezTo>
                  <a:cubicBezTo>
                    <a:pt x="583" y="74"/>
                    <a:pt x="589" y="65"/>
                    <a:pt x="598" y="58"/>
                  </a:cubicBezTo>
                  <a:close/>
                  <a:moveTo>
                    <a:pt x="593" y="56"/>
                  </a:moveTo>
                  <a:cubicBezTo>
                    <a:pt x="589" y="62"/>
                    <a:pt x="583" y="66"/>
                    <a:pt x="579" y="71"/>
                  </a:cubicBezTo>
                  <a:cubicBezTo>
                    <a:pt x="579" y="62"/>
                    <a:pt x="584" y="56"/>
                    <a:pt x="585" y="48"/>
                  </a:cubicBezTo>
                  <a:cubicBezTo>
                    <a:pt x="588" y="49"/>
                    <a:pt x="595" y="52"/>
                    <a:pt x="593" y="56"/>
                  </a:cubicBezTo>
                  <a:close/>
                  <a:moveTo>
                    <a:pt x="583" y="37"/>
                  </a:moveTo>
                  <a:cubicBezTo>
                    <a:pt x="571" y="32"/>
                    <a:pt x="557" y="24"/>
                    <a:pt x="541" y="22"/>
                  </a:cubicBezTo>
                  <a:cubicBezTo>
                    <a:pt x="540" y="22"/>
                    <a:pt x="538" y="19"/>
                    <a:pt x="537" y="18"/>
                  </a:cubicBezTo>
                  <a:cubicBezTo>
                    <a:pt x="556" y="20"/>
                    <a:pt x="570" y="28"/>
                    <a:pt x="583" y="37"/>
                  </a:cubicBezTo>
                  <a:close/>
                  <a:moveTo>
                    <a:pt x="550" y="33"/>
                  </a:moveTo>
                  <a:cubicBezTo>
                    <a:pt x="550" y="40"/>
                    <a:pt x="539" y="46"/>
                    <a:pt x="532" y="53"/>
                  </a:cubicBezTo>
                  <a:cubicBezTo>
                    <a:pt x="532" y="47"/>
                    <a:pt x="535" y="41"/>
                    <a:pt x="535" y="36"/>
                  </a:cubicBezTo>
                  <a:cubicBezTo>
                    <a:pt x="533" y="23"/>
                    <a:pt x="546" y="31"/>
                    <a:pt x="550" y="33"/>
                  </a:cubicBezTo>
                  <a:close/>
                  <a:moveTo>
                    <a:pt x="506" y="14"/>
                  </a:moveTo>
                  <a:cubicBezTo>
                    <a:pt x="536" y="16"/>
                    <a:pt x="536" y="16"/>
                    <a:pt x="536" y="16"/>
                  </a:cubicBezTo>
                  <a:cubicBezTo>
                    <a:pt x="527" y="20"/>
                    <a:pt x="516" y="17"/>
                    <a:pt x="506" y="15"/>
                  </a:cubicBezTo>
                  <a:lnTo>
                    <a:pt x="506" y="14"/>
                  </a:lnTo>
                  <a:close/>
                  <a:moveTo>
                    <a:pt x="516" y="24"/>
                  </a:moveTo>
                  <a:cubicBezTo>
                    <a:pt x="511" y="33"/>
                    <a:pt x="502" y="41"/>
                    <a:pt x="494" y="47"/>
                  </a:cubicBezTo>
                  <a:cubicBezTo>
                    <a:pt x="494" y="34"/>
                    <a:pt x="500" y="37"/>
                    <a:pt x="506" y="24"/>
                  </a:cubicBezTo>
                  <a:lnTo>
                    <a:pt x="516" y="24"/>
                  </a:lnTo>
                  <a:close/>
                  <a:moveTo>
                    <a:pt x="501" y="14"/>
                  </a:moveTo>
                  <a:cubicBezTo>
                    <a:pt x="495" y="15"/>
                    <a:pt x="488" y="15"/>
                    <a:pt x="483" y="13"/>
                  </a:cubicBezTo>
                  <a:cubicBezTo>
                    <a:pt x="482" y="12"/>
                    <a:pt x="482" y="11"/>
                    <a:pt x="481" y="11"/>
                  </a:cubicBezTo>
                  <a:lnTo>
                    <a:pt x="501" y="14"/>
                  </a:lnTo>
                  <a:close/>
                  <a:moveTo>
                    <a:pt x="465" y="22"/>
                  </a:moveTo>
                  <a:cubicBezTo>
                    <a:pt x="471" y="17"/>
                    <a:pt x="471" y="25"/>
                    <a:pt x="470" y="26"/>
                  </a:cubicBezTo>
                  <a:cubicBezTo>
                    <a:pt x="468" y="33"/>
                    <a:pt x="474" y="32"/>
                    <a:pt x="475" y="28"/>
                  </a:cubicBezTo>
                  <a:cubicBezTo>
                    <a:pt x="477" y="25"/>
                    <a:pt x="477" y="19"/>
                    <a:pt x="486" y="21"/>
                  </a:cubicBezTo>
                  <a:cubicBezTo>
                    <a:pt x="492" y="22"/>
                    <a:pt x="475" y="35"/>
                    <a:pt x="470" y="41"/>
                  </a:cubicBezTo>
                  <a:cubicBezTo>
                    <a:pt x="465" y="47"/>
                    <a:pt x="466" y="36"/>
                    <a:pt x="470" y="38"/>
                  </a:cubicBezTo>
                  <a:cubicBezTo>
                    <a:pt x="469" y="26"/>
                    <a:pt x="464" y="37"/>
                    <a:pt x="463" y="39"/>
                  </a:cubicBezTo>
                  <a:cubicBezTo>
                    <a:pt x="458" y="48"/>
                    <a:pt x="465" y="47"/>
                    <a:pt x="461" y="49"/>
                  </a:cubicBezTo>
                  <a:cubicBezTo>
                    <a:pt x="453" y="54"/>
                    <a:pt x="443" y="54"/>
                    <a:pt x="433" y="56"/>
                  </a:cubicBezTo>
                  <a:cubicBezTo>
                    <a:pt x="441" y="44"/>
                    <a:pt x="450" y="34"/>
                    <a:pt x="460" y="26"/>
                  </a:cubicBezTo>
                  <a:cubicBezTo>
                    <a:pt x="461" y="25"/>
                    <a:pt x="464" y="23"/>
                    <a:pt x="465" y="22"/>
                  </a:cubicBezTo>
                  <a:close/>
                  <a:moveTo>
                    <a:pt x="457" y="22"/>
                  </a:moveTo>
                  <a:cubicBezTo>
                    <a:pt x="445" y="32"/>
                    <a:pt x="434" y="44"/>
                    <a:pt x="427" y="58"/>
                  </a:cubicBezTo>
                  <a:cubicBezTo>
                    <a:pt x="426" y="59"/>
                    <a:pt x="425" y="59"/>
                    <a:pt x="424" y="59"/>
                  </a:cubicBezTo>
                  <a:cubicBezTo>
                    <a:pt x="429" y="55"/>
                    <a:pt x="421" y="54"/>
                    <a:pt x="421" y="57"/>
                  </a:cubicBezTo>
                  <a:cubicBezTo>
                    <a:pt x="419" y="58"/>
                    <a:pt x="419" y="58"/>
                    <a:pt x="419" y="58"/>
                  </a:cubicBezTo>
                  <a:cubicBezTo>
                    <a:pt x="419" y="55"/>
                    <a:pt x="418" y="55"/>
                    <a:pt x="418" y="58"/>
                  </a:cubicBezTo>
                  <a:cubicBezTo>
                    <a:pt x="418" y="62"/>
                    <a:pt x="418" y="62"/>
                    <a:pt x="418" y="62"/>
                  </a:cubicBezTo>
                  <a:cubicBezTo>
                    <a:pt x="387" y="95"/>
                    <a:pt x="357" y="135"/>
                    <a:pt x="338" y="180"/>
                  </a:cubicBezTo>
                  <a:cubicBezTo>
                    <a:pt x="352" y="149"/>
                    <a:pt x="366" y="117"/>
                    <a:pt x="379" y="83"/>
                  </a:cubicBezTo>
                  <a:cubicBezTo>
                    <a:pt x="384" y="89"/>
                    <a:pt x="379" y="94"/>
                    <a:pt x="380" y="99"/>
                  </a:cubicBezTo>
                  <a:cubicBezTo>
                    <a:pt x="392" y="89"/>
                    <a:pt x="402" y="69"/>
                    <a:pt x="412" y="56"/>
                  </a:cubicBezTo>
                  <a:cubicBezTo>
                    <a:pt x="418" y="49"/>
                    <a:pt x="424" y="42"/>
                    <a:pt x="431" y="34"/>
                  </a:cubicBezTo>
                  <a:cubicBezTo>
                    <a:pt x="431" y="45"/>
                    <a:pt x="431" y="45"/>
                    <a:pt x="431" y="45"/>
                  </a:cubicBezTo>
                  <a:cubicBezTo>
                    <a:pt x="434" y="37"/>
                    <a:pt x="440" y="28"/>
                    <a:pt x="445" y="22"/>
                  </a:cubicBezTo>
                  <a:cubicBezTo>
                    <a:pt x="446" y="21"/>
                    <a:pt x="453" y="22"/>
                    <a:pt x="45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2" name="Freeform 6"/>
            <p:cNvSpPr/>
            <p:nvPr/>
          </p:nvSpPr>
          <p:spPr bwMode="auto">
            <a:xfrm>
              <a:off x="7281863" y="2617788"/>
              <a:ext cx="26988" cy="61913"/>
            </a:xfrm>
            <a:custGeom>
              <a:avLst/>
              <a:gdLst>
                <a:gd name="T0" fmla="*/ 1 w 13"/>
                <a:gd name="T1" fmla="*/ 21 h 31"/>
                <a:gd name="T2" fmla="*/ 4 w 13"/>
                <a:gd name="T3" fmla="*/ 28 h 31"/>
                <a:gd name="T4" fmla="*/ 13 w 13"/>
                <a:gd name="T5" fmla="*/ 8 h 31"/>
                <a:gd name="T6" fmla="*/ 13 w 13"/>
                <a:gd name="T7" fmla="*/ 0 h 31"/>
                <a:gd name="T8" fmla="*/ 1 w 13"/>
                <a:gd name="T9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1">
                  <a:moveTo>
                    <a:pt x="1" y="21"/>
                  </a:moveTo>
                  <a:cubicBezTo>
                    <a:pt x="0" y="23"/>
                    <a:pt x="1" y="31"/>
                    <a:pt x="4" y="28"/>
                  </a:cubicBezTo>
                  <a:cubicBezTo>
                    <a:pt x="9" y="24"/>
                    <a:pt x="10" y="15"/>
                    <a:pt x="13" y="8"/>
                  </a:cubicBezTo>
                  <a:cubicBezTo>
                    <a:pt x="10" y="6"/>
                    <a:pt x="13" y="3"/>
                    <a:pt x="13" y="0"/>
                  </a:cubicBezTo>
                  <a:cubicBezTo>
                    <a:pt x="8" y="6"/>
                    <a:pt x="6" y="14"/>
                    <a:pt x="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3" name="Freeform 7"/>
            <p:cNvSpPr/>
            <p:nvPr/>
          </p:nvSpPr>
          <p:spPr bwMode="auto">
            <a:xfrm>
              <a:off x="6383338" y="2874963"/>
              <a:ext cx="4763" cy="28575"/>
            </a:xfrm>
            <a:custGeom>
              <a:avLst/>
              <a:gdLst>
                <a:gd name="T0" fmla="*/ 0 w 3"/>
                <a:gd name="T1" fmla="*/ 0 h 14"/>
                <a:gd name="T2" fmla="*/ 0 w 3"/>
                <a:gd name="T3" fmla="*/ 14 h 14"/>
                <a:gd name="T4" fmla="*/ 0 w 3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4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2" y="11"/>
                    <a:pt x="3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4" name="Freeform 8"/>
            <p:cNvSpPr/>
            <p:nvPr/>
          </p:nvSpPr>
          <p:spPr bwMode="auto">
            <a:xfrm>
              <a:off x="6919913" y="2300288"/>
              <a:ext cx="1588" cy="3175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5" name="Freeform 9"/>
            <p:cNvSpPr/>
            <p:nvPr/>
          </p:nvSpPr>
          <p:spPr bwMode="auto">
            <a:xfrm>
              <a:off x="6916738" y="2301875"/>
              <a:ext cx="11113" cy="20638"/>
            </a:xfrm>
            <a:custGeom>
              <a:avLst/>
              <a:gdLst>
                <a:gd name="T0" fmla="*/ 0 w 5"/>
                <a:gd name="T1" fmla="*/ 3 h 10"/>
                <a:gd name="T2" fmla="*/ 2 w 5"/>
                <a:gd name="T3" fmla="*/ 0 h 10"/>
                <a:gd name="T4" fmla="*/ 2 w 5"/>
                <a:gd name="T5" fmla="*/ 1 h 10"/>
                <a:gd name="T6" fmla="*/ 0 w 5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0">
                  <a:moveTo>
                    <a:pt x="0" y="3"/>
                  </a:moveTo>
                  <a:cubicBezTo>
                    <a:pt x="1" y="10"/>
                    <a:pt x="5" y="4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flipH="1" flipV="1">
            <a:off x="5052362" y="3609685"/>
            <a:ext cx="260820" cy="212820"/>
            <a:chOff x="6183313" y="1962150"/>
            <a:chExt cx="1431925" cy="1168401"/>
          </a:xfrm>
          <a:solidFill>
            <a:srgbClr val="262626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6183313" y="1962150"/>
              <a:ext cx="1431925" cy="1168401"/>
            </a:xfrm>
            <a:custGeom>
              <a:avLst/>
              <a:gdLst>
                <a:gd name="T0" fmla="*/ 43 w 710"/>
                <a:gd name="T1" fmla="*/ 578 h 578"/>
                <a:gd name="T2" fmla="*/ 448 w 710"/>
                <a:gd name="T3" fmla="*/ 6 h 578"/>
                <a:gd name="T4" fmla="*/ 382 w 710"/>
                <a:gd name="T5" fmla="*/ 84 h 578"/>
                <a:gd name="T6" fmla="*/ 367 w 710"/>
                <a:gd name="T7" fmla="*/ 55 h 578"/>
                <a:gd name="T8" fmla="*/ 367 w 710"/>
                <a:gd name="T9" fmla="*/ 57 h 578"/>
                <a:gd name="T10" fmla="*/ 325 w 710"/>
                <a:gd name="T11" fmla="*/ 171 h 578"/>
                <a:gd name="T12" fmla="*/ 497 w 710"/>
                <a:gd name="T13" fmla="*/ 69 h 578"/>
                <a:gd name="T14" fmla="*/ 570 w 710"/>
                <a:gd name="T15" fmla="*/ 280 h 578"/>
                <a:gd name="T16" fmla="*/ 484 w 710"/>
                <a:gd name="T17" fmla="*/ 62 h 578"/>
                <a:gd name="T18" fmla="*/ 484 w 710"/>
                <a:gd name="T19" fmla="*/ 49 h 578"/>
                <a:gd name="T20" fmla="*/ 560 w 710"/>
                <a:gd name="T21" fmla="*/ 53 h 578"/>
                <a:gd name="T22" fmla="*/ 501 w 710"/>
                <a:gd name="T23" fmla="*/ 49 h 578"/>
                <a:gd name="T24" fmla="*/ 592 w 710"/>
                <a:gd name="T25" fmla="*/ 108 h 578"/>
                <a:gd name="T26" fmla="*/ 423 w 710"/>
                <a:gd name="T27" fmla="*/ 308 h 578"/>
                <a:gd name="T28" fmla="*/ 373 w 710"/>
                <a:gd name="T29" fmla="*/ 262 h 578"/>
                <a:gd name="T30" fmla="*/ 357 w 710"/>
                <a:gd name="T31" fmla="*/ 247 h 578"/>
                <a:gd name="T32" fmla="*/ 329 w 710"/>
                <a:gd name="T33" fmla="*/ 259 h 578"/>
                <a:gd name="T34" fmla="*/ 352 w 710"/>
                <a:gd name="T35" fmla="*/ 199 h 578"/>
                <a:gd name="T36" fmla="*/ 201 w 710"/>
                <a:gd name="T37" fmla="*/ 352 h 578"/>
                <a:gd name="T38" fmla="*/ 206 w 710"/>
                <a:gd name="T39" fmla="*/ 359 h 578"/>
                <a:gd name="T40" fmla="*/ 151 w 710"/>
                <a:gd name="T41" fmla="*/ 392 h 578"/>
                <a:gd name="T42" fmla="*/ 50 w 710"/>
                <a:gd name="T43" fmla="*/ 471 h 578"/>
                <a:gd name="T44" fmla="*/ 12 w 710"/>
                <a:gd name="T45" fmla="*/ 507 h 578"/>
                <a:gd name="T46" fmla="*/ 37 w 710"/>
                <a:gd name="T47" fmla="*/ 549 h 578"/>
                <a:gd name="T48" fmla="*/ 46 w 710"/>
                <a:gd name="T49" fmla="*/ 554 h 578"/>
                <a:gd name="T50" fmla="*/ 54 w 710"/>
                <a:gd name="T51" fmla="*/ 545 h 578"/>
                <a:gd name="T52" fmla="*/ 120 w 710"/>
                <a:gd name="T53" fmla="*/ 505 h 578"/>
                <a:gd name="T54" fmla="*/ 177 w 710"/>
                <a:gd name="T55" fmla="*/ 461 h 578"/>
                <a:gd name="T56" fmla="*/ 155 w 710"/>
                <a:gd name="T57" fmla="*/ 474 h 578"/>
                <a:gd name="T58" fmla="*/ 202 w 710"/>
                <a:gd name="T59" fmla="*/ 443 h 578"/>
                <a:gd name="T60" fmla="*/ 211 w 710"/>
                <a:gd name="T61" fmla="*/ 411 h 578"/>
                <a:gd name="T62" fmla="*/ 225 w 710"/>
                <a:gd name="T63" fmla="*/ 404 h 578"/>
                <a:gd name="T64" fmla="*/ 264 w 710"/>
                <a:gd name="T65" fmla="*/ 410 h 578"/>
                <a:gd name="T66" fmla="*/ 376 w 710"/>
                <a:gd name="T67" fmla="*/ 267 h 578"/>
                <a:gd name="T68" fmla="*/ 399 w 710"/>
                <a:gd name="T69" fmla="*/ 295 h 578"/>
                <a:gd name="T70" fmla="*/ 414 w 710"/>
                <a:gd name="T71" fmla="*/ 303 h 578"/>
                <a:gd name="T72" fmla="*/ 448 w 710"/>
                <a:gd name="T73" fmla="*/ 318 h 578"/>
                <a:gd name="T74" fmla="*/ 451 w 710"/>
                <a:gd name="T75" fmla="*/ 356 h 578"/>
                <a:gd name="T76" fmla="*/ 498 w 710"/>
                <a:gd name="T77" fmla="*/ 358 h 578"/>
                <a:gd name="T78" fmla="*/ 556 w 710"/>
                <a:gd name="T79" fmla="*/ 310 h 578"/>
                <a:gd name="T80" fmla="*/ 551 w 710"/>
                <a:gd name="T81" fmla="*/ 354 h 578"/>
                <a:gd name="T82" fmla="*/ 657 w 710"/>
                <a:gd name="T83" fmla="*/ 247 h 578"/>
                <a:gd name="T84" fmla="*/ 601 w 710"/>
                <a:gd name="T85" fmla="*/ 319 h 578"/>
                <a:gd name="T86" fmla="*/ 643 w 710"/>
                <a:gd name="T87" fmla="*/ 287 h 578"/>
                <a:gd name="T88" fmla="*/ 645 w 710"/>
                <a:gd name="T89" fmla="*/ 169 h 578"/>
                <a:gd name="T90" fmla="*/ 620 w 710"/>
                <a:gd name="T91" fmla="*/ 124 h 578"/>
                <a:gd name="T92" fmla="*/ 643 w 710"/>
                <a:gd name="T93" fmla="*/ 107 h 578"/>
                <a:gd name="T94" fmla="*/ 633 w 710"/>
                <a:gd name="T95" fmla="*/ 94 h 578"/>
                <a:gd name="T96" fmla="*/ 610 w 710"/>
                <a:gd name="T97" fmla="*/ 76 h 578"/>
                <a:gd name="T98" fmla="*/ 593 w 710"/>
                <a:gd name="T99" fmla="*/ 56 h 578"/>
                <a:gd name="T100" fmla="*/ 550 w 710"/>
                <a:gd name="T101" fmla="*/ 33 h 578"/>
                <a:gd name="T102" fmla="*/ 516 w 710"/>
                <a:gd name="T103" fmla="*/ 24 h 578"/>
                <a:gd name="T104" fmla="*/ 465 w 710"/>
                <a:gd name="T105" fmla="*/ 22 h 578"/>
                <a:gd name="T106" fmla="*/ 433 w 710"/>
                <a:gd name="T107" fmla="*/ 56 h 578"/>
                <a:gd name="T108" fmla="*/ 418 w 710"/>
                <a:gd name="T109" fmla="*/ 58 h 578"/>
                <a:gd name="T110" fmla="*/ 445 w 710"/>
                <a:gd name="T111" fmla="*/ 22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0" h="578">
                  <a:moveTo>
                    <a:pt x="442" y="8"/>
                  </a:moveTo>
                  <a:cubicBezTo>
                    <a:pt x="404" y="15"/>
                    <a:pt x="374" y="34"/>
                    <a:pt x="348" y="54"/>
                  </a:cubicBezTo>
                  <a:cubicBezTo>
                    <a:pt x="304" y="88"/>
                    <a:pt x="282" y="177"/>
                    <a:pt x="309" y="247"/>
                  </a:cubicBezTo>
                  <a:cubicBezTo>
                    <a:pt x="302" y="249"/>
                    <a:pt x="297" y="255"/>
                    <a:pt x="291" y="260"/>
                  </a:cubicBezTo>
                  <a:cubicBezTo>
                    <a:pt x="250" y="294"/>
                    <a:pt x="205" y="326"/>
                    <a:pt x="174" y="366"/>
                  </a:cubicBezTo>
                  <a:cubicBezTo>
                    <a:pt x="110" y="407"/>
                    <a:pt x="56" y="454"/>
                    <a:pt x="5" y="504"/>
                  </a:cubicBezTo>
                  <a:cubicBezTo>
                    <a:pt x="2" y="507"/>
                    <a:pt x="0" y="513"/>
                    <a:pt x="2" y="518"/>
                  </a:cubicBezTo>
                  <a:cubicBezTo>
                    <a:pt x="11" y="542"/>
                    <a:pt x="25" y="563"/>
                    <a:pt x="43" y="578"/>
                  </a:cubicBezTo>
                  <a:cubicBezTo>
                    <a:pt x="82" y="545"/>
                    <a:pt x="82" y="545"/>
                    <a:pt x="82" y="545"/>
                  </a:cubicBezTo>
                  <a:cubicBezTo>
                    <a:pt x="136" y="501"/>
                    <a:pt x="193" y="462"/>
                    <a:pt x="247" y="415"/>
                  </a:cubicBezTo>
                  <a:cubicBezTo>
                    <a:pt x="255" y="420"/>
                    <a:pt x="269" y="422"/>
                    <a:pt x="277" y="416"/>
                  </a:cubicBezTo>
                  <a:cubicBezTo>
                    <a:pt x="309" y="390"/>
                    <a:pt x="344" y="363"/>
                    <a:pt x="374" y="332"/>
                  </a:cubicBezTo>
                  <a:cubicBezTo>
                    <a:pt x="397" y="350"/>
                    <a:pt x="425" y="361"/>
                    <a:pt x="458" y="366"/>
                  </a:cubicBezTo>
                  <a:cubicBezTo>
                    <a:pt x="547" y="378"/>
                    <a:pt x="619" y="350"/>
                    <a:pt x="649" y="293"/>
                  </a:cubicBezTo>
                  <a:cubicBezTo>
                    <a:pt x="710" y="209"/>
                    <a:pt x="660" y="74"/>
                    <a:pt x="594" y="31"/>
                  </a:cubicBezTo>
                  <a:cubicBezTo>
                    <a:pt x="559" y="8"/>
                    <a:pt x="502" y="0"/>
                    <a:pt x="448" y="6"/>
                  </a:cubicBezTo>
                  <a:cubicBezTo>
                    <a:pt x="447" y="6"/>
                    <a:pt x="443" y="7"/>
                    <a:pt x="442" y="8"/>
                  </a:cubicBezTo>
                  <a:close/>
                  <a:moveTo>
                    <a:pt x="436" y="23"/>
                  </a:moveTo>
                  <a:cubicBezTo>
                    <a:pt x="422" y="34"/>
                    <a:pt x="411" y="50"/>
                    <a:pt x="399" y="67"/>
                  </a:cubicBezTo>
                  <a:cubicBezTo>
                    <a:pt x="403" y="54"/>
                    <a:pt x="412" y="45"/>
                    <a:pt x="414" y="35"/>
                  </a:cubicBezTo>
                  <a:cubicBezTo>
                    <a:pt x="415" y="31"/>
                    <a:pt x="414" y="27"/>
                    <a:pt x="409" y="29"/>
                  </a:cubicBezTo>
                  <a:cubicBezTo>
                    <a:pt x="415" y="22"/>
                    <a:pt x="426" y="23"/>
                    <a:pt x="436" y="23"/>
                  </a:cubicBezTo>
                  <a:close/>
                  <a:moveTo>
                    <a:pt x="408" y="38"/>
                  </a:moveTo>
                  <a:cubicBezTo>
                    <a:pt x="382" y="84"/>
                    <a:pt x="382" y="84"/>
                    <a:pt x="382" y="84"/>
                  </a:cubicBezTo>
                  <a:cubicBezTo>
                    <a:pt x="386" y="64"/>
                    <a:pt x="395" y="46"/>
                    <a:pt x="408" y="32"/>
                  </a:cubicBezTo>
                  <a:cubicBezTo>
                    <a:pt x="408" y="32"/>
                    <a:pt x="409" y="36"/>
                    <a:pt x="408" y="38"/>
                  </a:cubicBezTo>
                  <a:close/>
                  <a:moveTo>
                    <a:pt x="397" y="31"/>
                  </a:moveTo>
                  <a:cubicBezTo>
                    <a:pt x="382" y="56"/>
                    <a:pt x="363" y="86"/>
                    <a:pt x="348" y="113"/>
                  </a:cubicBezTo>
                  <a:cubicBezTo>
                    <a:pt x="361" y="88"/>
                    <a:pt x="371" y="59"/>
                    <a:pt x="385" y="39"/>
                  </a:cubicBezTo>
                  <a:cubicBezTo>
                    <a:pt x="387" y="35"/>
                    <a:pt x="393" y="33"/>
                    <a:pt x="397" y="31"/>
                  </a:cubicBezTo>
                  <a:close/>
                  <a:moveTo>
                    <a:pt x="376" y="43"/>
                  </a:moveTo>
                  <a:cubicBezTo>
                    <a:pt x="382" y="42"/>
                    <a:pt x="370" y="53"/>
                    <a:pt x="367" y="55"/>
                  </a:cubicBezTo>
                  <a:cubicBezTo>
                    <a:pt x="372" y="52"/>
                    <a:pt x="370" y="45"/>
                    <a:pt x="376" y="43"/>
                  </a:cubicBezTo>
                  <a:close/>
                  <a:moveTo>
                    <a:pt x="348" y="65"/>
                  </a:moveTo>
                  <a:cubicBezTo>
                    <a:pt x="337" y="89"/>
                    <a:pt x="328" y="111"/>
                    <a:pt x="314" y="135"/>
                  </a:cubicBezTo>
                  <a:cubicBezTo>
                    <a:pt x="314" y="131"/>
                    <a:pt x="310" y="135"/>
                    <a:pt x="313" y="136"/>
                  </a:cubicBezTo>
                  <a:cubicBezTo>
                    <a:pt x="309" y="143"/>
                    <a:pt x="308" y="153"/>
                    <a:pt x="308" y="162"/>
                  </a:cubicBezTo>
                  <a:cubicBezTo>
                    <a:pt x="308" y="166"/>
                    <a:pt x="314" y="163"/>
                    <a:pt x="313" y="160"/>
                  </a:cubicBezTo>
                  <a:cubicBezTo>
                    <a:pt x="318" y="137"/>
                    <a:pt x="328" y="121"/>
                    <a:pt x="337" y="103"/>
                  </a:cubicBezTo>
                  <a:cubicBezTo>
                    <a:pt x="345" y="86"/>
                    <a:pt x="357" y="72"/>
                    <a:pt x="367" y="57"/>
                  </a:cubicBezTo>
                  <a:cubicBezTo>
                    <a:pt x="320" y="157"/>
                    <a:pt x="320" y="157"/>
                    <a:pt x="320" y="157"/>
                  </a:cubicBezTo>
                  <a:cubicBezTo>
                    <a:pt x="316" y="152"/>
                    <a:pt x="315" y="158"/>
                    <a:pt x="313" y="160"/>
                  </a:cubicBezTo>
                  <a:cubicBezTo>
                    <a:pt x="318" y="164"/>
                    <a:pt x="318" y="164"/>
                    <a:pt x="318" y="164"/>
                  </a:cubicBezTo>
                  <a:cubicBezTo>
                    <a:pt x="313" y="173"/>
                    <a:pt x="308" y="185"/>
                    <a:pt x="306" y="195"/>
                  </a:cubicBezTo>
                  <a:cubicBezTo>
                    <a:pt x="297" y="137"/>
                    <a:pt x="321" y="91"/>
                    <a:pt x="348" y="65"/>
                  </a:cubicBezTo>
                  <a:close/>
                  <a:moveTo>
                    <a:pt x="306" y="200"/>
                  </a:moveTo>
                  <a:cubicBezTo>
                    <a:pt x="313" y="206"/>
                    <a:pt x="313" y="193"/>
                    <a:pt x="320" y="196"/>
                  </a:cubicBezTo>
                  <a:cubicBezTo>
                    <a:pt x="317" y="184"/>
                    <a:pt x="320" y="180"/>
                    <a:pt x="325" y="171"/>
                  </a:cubicBezTo>
                  <a:cubicBezTo>
                    <a:pt x="340" y="141"/>
                    <a:pt x="355" y="112"/>
                    <a:pt x="372" y="84"/>
                  </a:cubicBezTo>
                  <a:cubicBezTo>
                    <a:pt x="352" y="132"/>
                    <a:pt x="331" y="183"/>
                    <a:pt x="310" y="228"/>
                  </a:cubicBezTo>
                  <a:lnTo>
                    <a:pt x="306" y="200"/>
                  </a:lnTo>
                  <a:close/>
                  <a:moveTo>
                    <a:pt x="365" y="167"/>
                  </a:moveTo>
                  <a:cubicBezTo>
                    <a:pt x="365" y="167"/>
                    <a:pt x="366" y="168"/>
                    <a:pt x="366" y="168"/>
                  </a:cubicBezTo>
                  <a:cubicBezTo>
                    <a:pt x="372" y="157"/>
                    <a:pt x="373" y="141"/>
                    <a:pt x="378" y="132"/>
                  </a:cubicBezTo>
                  <a:cubicBezTo>
                    <a:pt x="378" y="132"/>
                    <a:pt x="379" y="131"/>
                    <a:pt x="380" y="131"/>
                  </a:cubicBezTo>
                  <a:cubicBezTo>
                    <a:pt x="402" y="95"/>
                    <a:pt x="440" y="68"/>
                    <a:pt x="497" y="69"/>
                  </a:cubicBezTo>
                  <a:cubicBezTo>
                    <a:pt x="495" y="61"/>
                    <a:pt x="498" y="69"/>
                    <a:pt x="500" y="68"/>
                  </a:cubicBezTo>
                  <a:cubicBezTo>
                    <a:pt x="553" y="72"/>
                    <a:pt x="593" y="105"/>
                    <a:pt x="601" y="160"/>
                  </a:cubicBezTo>
                  <a:cubicBezTo>
                    <a:pt x="606" y="198"/>
                    <a:pt x="599" y="237"/>
                    <a:pt x="586" y="264"/>
                  </a:cubicBezTo>
                  <a:cubicBezTo>
                    <a:pt x="585" y="264"/>
                    <a:pt x="584" y="265"/>
                    <a:pt x="584" y="265"/>
                  </a:cubicBezTo>
                  <a:cubicBezTo>
                    <a:pt x="584" y="262"/>
                    <a:pt x="583" y="262"/>
                    <a:pt x="583" y="265"/>
                  </a:cubicBezTo>
                  <a:cubicBezTo>
                    <a:pt x="581" y="267"/>
                    <a:pt x="581" y="267"/>
                    <a:pt x="581" y="267"/>
                  </a:cubicBezTo>
                  <a:cubicBezTo>
                    <a:pt x="580" y="268"/>
                    <a:pt x="580" y="268"/>
                    <a:pt x="580" y="268"/>
                  </a:cubicBezTo>
                  <a:cubicBezTo>
                    <a:pt x="570" y="280"/>
                    <a:pt x="570" y="280"/>
                    <a:pt x="570" y="280"/>
                  </a:cubicBezTo>
                  <a:cubicBezTo>
                    <a:pt x="571" y="279"/>
                    <a:pt x="571" y="279"/>
                    <a:pt x="571" y="279"/>
                  </a:cubicBezTo>
                  <a:cubicBezTo>
                    <a:pt x="557" y="303"/>
                    <a:pt x="518" y="317"/>
                    <a:pt x="479" y="309"/>
                  </a:cubicBezTo>
                  <a:cubicBezTo>
                    <a:pt x="419" y="309"/>
                    <a:pt x="391" y="275"/>
                    <a:pt x="373" y="231"/>
                  </a:cubicBezTo>
                  <a:cubicBezTo>
                    <a:pt x="368" y="219"/>
                    <a:pt x="359" y="193"/>
                    <a:pt x="366" y="183"/>
                  </a:cubicBezTo>
                  <a:cubicBezTo>
                    <a:pt x="362" y="179"/>
                    <a:pt x="363" y="174"/>
                    <a:pt x="364" y="171"/>
                  </a:cubicBezTo>
                  <a:cubicBezTo>
                    <a:pt x="365" y="170"/>
                    <a:pt x="365" y="169"/>
                    <a:pt x="366" y="169"/>
                  </a:cubicBezTo>
                  <a:cubicBezTo>
                    <a:pt x="366" y="168"/>
                    <a:pt x="365" y="167"/>
                    <a:pt x="365" y="167"/>
                  </a:cubicBezTo>
                  <a:close/>
                  <a:moveTo>
                    <a:pt x="484" y="62"/>
                  </a:moveTo>
                  <a:cubicBezTo>
                    <a:pt x="467" y="62"/>
                    <a:pt x="467" y="62"/>
                    <a:pt x="467" y="62"/>
                  </a:cubicBezTo>
                  <a:cubicBezTo>
                    <a:pt x="447" y="65"/>
                    <a:pt x="430" y="73"/>
                    <a:pt x="415" y="81"/>
                  </a:cubicBezTo>
                  <a:cubicBezTo>
                    <a:pt x="418" y="72"/>
                    <a:pt x="430" y="65"/>
                    <a:pt x="442" y="64"/>
                  </a:cubicBezTo>
                  <a:cubicBezTo>
                    <a:pt x="450" y="63"/>
                    <a:pt x="459" y="61"/>
                    <a:pt x="467" y="62"/>
                  </a:cubicBezTo>
                  <a:cubicBezTo>
                    <a:pt x="472" y="60"/>
                    <a:pt x="479" y="59"/>
                    <a:pt x="484" y="62"/>
                  </a:cubicBezTo>
                  <a:close/>
                  <a:moveTo>
                    <a:pt x="469" y="48"/>
                  </a:moveTo>
                  <a:cubicBezTo>
                    <a:pt x="478" y="40"/>
                    <a:pt x="486" y="30"/>
                    <a:pt x="497" y="23"/>
                  </a:cubicBezTo>
                  <a:cubicBezTo>
                    <a:pt x="499" y="30"/>
                    <a:pt x="490" y="40"/>
                    <a:pt x="484" y="49"/>
                  </a:cubicBezTo>
                  <a:lnTo>
                    <a:pt x="469" y="48"/>
                  </a:lnTo>
                  <a:close/>
                  <a:moveTo>
                    <a:pt x="579" y="42"/>
                  </a:moveTo>
                  <a:cubicBezTo>
                    <a:pt x="580" y="54"/>
                    <a:pt x="572" y="69"/>
                    <a:pt x="571" y="78"/>
                  </a:cubicBezTo>
                  <a:cubicBezTo>
                    <a:pt x="562" y="69"/>
                    <a:pt x="550" y="64"/>
                    <a:pt x="536" y="58"/>
                  </a:cubicBezTo>
                  <a:cubicBezTo>
                    <a:pt x="557" y="36"/>
                    <a:pt x="557" y="36"/>
                    <a:pt x="557" y="36"/>
                  </a:cubicBezTo>
                  <a:cubicBezTo>
                    <a:pt x="560" y="41"/>
                    <a:pt x="552" y="52"/>
                    <a:pt x="552" y="62"/>
                  </a:cubicBezTo>
                  <a:cubicBezTo>
                    <a:pt x="563" y="63"/>
                    <a:pt x="570" y="48"/>
                    <a:pt x="579" y="42"/>
                  </a:cubicBezTo>
                  <a:close/>
                  <a:moveTo>
                    <a:pt x="560" y="53"/>
                  </a:moveTo>
                  <a:cubicBezTo>
                    <a:pt x="560" y="48"/>
                    <a:pt x="563" y="44"/>
                    <a:pt x="565" y="40"/>
                  </a:cubicBezTo>
                  <a:cubicBezTo>
                    <a:pt x="567" y="38"/>
                    <a:pt x="571" y="40"/>
                    <a:pt x="572" y="43"/>
                  </a:cubicBezTo>
                  <a:lnTo>
                    <a:pt x="560" y="53"/>
                  </a:lnTo>
                  <a:close/>
                  <a:moveTo>
                    <a:pt x="545" y="71"/>
                  </a:moveTo>
                  <a:cubicBezTo>
                    <a:pt x="536" y="70"/>
                    <a:pt x="526" y="67"/>
                    <a:pt x="518" y="62"/>
                  </a:cubicBezTo>
                  <a:cubicBezTo>
                    <a:pt x="527" y="62"/>
                    <a:pt x="537" y="66"/>
                    <a:pt x="545" y="71"/>
                  </a:cubicBezTo>
                  <a:close/>
                  <a:moveTo>
                    <a:pt x="526" y="55"/>
                  </a:moveTo>
                  <a:cubicBezTo>
                    <a:pt x="501" y="49"/>
                    <a:pt x="501" y="49"/>
                    <a:pt x="501" y="49"/>
                  </a:cubicBezTo>
                  <a:cubicBezTo>
                    <a:pt x="508" y="39"/>
                    <a:pt x="516" y="30"/>
                    <a:pt x="527" y="26"/>
                  </a:cubicBezTo>
                  <a:cubicBezTo>
                    <a:pt x="530" y="25"/>
                    <a:pt x="531" y="29"/>
                    <a:pt x="531" y="31"/>
                  </a:cubicBezTo>
                  <a:cubicBezTo>
                    <a:pt x="531" y="40"/>
                    <a:pt x="523" y="45"/>
                    <a:pt x="526" y="55"/>
                  </a:cubicBezTo>
                  <a:close/>
                  <a:moveTo>
                    <a:pt x="592" y="108"/>
                  </a:moveTo>
                  <a:cubicBezTo>
                    <a:pt x="633" y="149"/>
                    <a:pt x="620" y="253"/>
                    <a:pt x="579" y="286"/>
                  </a:cubicBezTo>
                  <a:cubicBezTo>
                    <a:pt x="578" y="286"/>
                    <a:pt x="572" y="290"/>
                    <a:pt x="570" y="291"/>
                  </a:cubicBezTo>
                  <a:cubicBezTo>
                    <a:pt x="614" y="260"/>
                    <a:pt x="621" y="163"/>
                    <a:pt x="592" y="111"/>
                  </a:cubicBezTo>
                  <a:cubicBezTo>
                    <a:pt x="591" y="111"/>
                    <a:pt x="591" y="109"/>
                    <a:pt x="592" y="108"/>
                  </a:cubicBezTo>
                  <a:close/>
                  <a:moveTo>
                    <a:pt x="480" y="320"/>
                  </a:moveTo>
                  <a:cubicBezTo>
                    <a:pt x="493" y="321"/>
                    <a:pt x="493" y="321"/>
                    <a:pt x="493" y="321"/>
                  </a:cubicBezTo>
                  <a:cubicBezTo>
                    <a:pt x="491" y="327"/>
                    <a:pt x="482" y="336"/>
                    <a:pt x="477" y="344"/>
                  </a:cubicBezTo>
                  <a:cubicBezTo>
                    <a:pt x="477" y="336"/>
                    <a:pt x="482" y="330"/>
                    <a:pt x="482" y="325"/>
                  </a:cubicBezTo>
                  <a:cubicBezTo>
                    <a:pt x="482" y="323"/>
                    <a:pt x="481" y="321"/>
                    <a:pt x="480" y="320"/>
                  </a:cubicBezTo>
                  <a:close/>
                  <a:moveTo>
                    <a:pt x="430" y="316"/>
                  </a:moveTo>
                  <a:cubicBezTo>
                    <a:pt x="427" y="320"/>
                    <a:pt x="425" y="325"/>
                    <a:pt x="422" y="328"/>
                  </a:cubicBezTo>
                  <a:cubicBezTo>
                    <a:pt x="423" y="308"/>
                    <a:pt x="423" y="308"/>
                    <a:pt x="423" y="308"/>
                  </a:cubicBezTo>
                  <a:cubicBezTo>
                    <a:pt x="425" y="310"/>
                    <a:pt x="434" y="310"/>
                    <a:pt x="430" y="316"/>
                  </a:cubicBezTo>
                  <a:close/>
                  <a:moveTo>
                    <a:pt x="387" y="286"/>
                  </a:moveTo>
                  <a:cubicBezTo>
                    <a:pt x="387" y="290"/>
                    <a:pt x="387" y="290"/>
                    <a:pt x="387" y="290"/>
                  </a:cubicBezTo>
                  <a:cubicBezTo>
                    <a:pt x="386" y="290"/>
                    <a:pt x="386" y="290"/>
                    <a:pt x="386" y="290"/>
                  </a:cubicBezTo>
                  <a:cubicBezTo>
                    <a:pt x="376" y="307"/>
                    <a:pt x="376" y="307"/>
                    <a:pt x="376" y="307"/>
                  </a:cubicBezTo>
                  <a:cubicBezTo>
                    <a:pt x="378" y="296"/>
                    <a:pt x="381" y="285"/>
                    <a:pt x="384" y="278"/>
                  </a:cubicBezTo>
                  <a:cubicBezTo>
                    <a:pt x="387" y="278"/>
                    <a:pt x="393" y="285"/>
                    <a:pt x="387" y="286"/>
                  </a:cubicBezTo>
                  <a:close/>
                  <a:moveTo>
                    <a:pt x="373" y="262"/>
                  </a:moveTo>
                  <a:cubicBezTo>
                    <a:pt x="371" y="272"/>
                    <a:pt x="366" y="281"/>
                    <a:pt x="359" y="288"/>
                  </a:cubicBezTo>
                  <a:cubicBezTo>
                    <a:pt x="361" y="276"/>
                    <a:pt x="365" y="264"/>
                    <a:pt x="369" y="254"/>
                  </a:cubicBezTo>
                  <a:cubicBezTo>
                    <a:pt x="370" y="257"/>
                    <a:pt x="374" y="260"/>
                    <a:pt x="373" y="262"/>
                  </a:cubicBezTo>
                  <a:close/>
                  <a:moveTo>
                    <a:pt x="356" y="276"/>
                  </a:moveTo>
                  <a:cubicBezTo>
                    <a:pt x="355" y="277"/>
                    <a:pt x="358" y="281"/>
                    <a:pt x="356" y="283"/>
                  </a:cubicBezTo>
                  <a:cubicBezTo>
                    <a:pt x="353" y="279"/>
                    <a:pt x="354" y="293"/>
                    <a:pt x="352" y="297"/>
                  </a:cubicBezTo>
                  <a:cubicBezTo>
                    <a:pt x="346" y="291"/>
                    <a:pt x="338" y="286"/>
                    <a:pt x="342" y="276"/>
                  </a:cubicBezTo>
                  <a:cubicBezTo>
                    <a:pt x="345" y="267"/>
                    <a:pt x="352" y="252"/>
                    <a:pt x="357" y="247"/>
                  </a:cubicBezTo>
                  <a:cubicBezTo>
                    <a:pt x="358" y="246"/>
                    <a:pt x="361" y="243"/>
                    <a:pt x="363" y="240"/>
                  </a:cubicBezTo>
                  <a:cubicBezTo>
                    <a:pt x="365" y="253"/>
                    <a:pt x="362" y="265"/>
                    <a:pt x="356" y="276"/>
                  </a:cubicBezTo>
                  <a:close/>
                  <a:moveTo>
                    <a:pt x="341" y="267"/>
                  </a:moveTo>
                  <a:cubicBezTo>
                    <a:pt x="352" y="224"/>
                    <a:pt x="352" y="224"/>
                    <a:pt x="352" y="224"/>
                  </a:cubicBezTo>
                  <a:cubicBezTo>
                    <a:pt x="343" y="226"/>
                    <a:pt x="344" y="235"/>
                    <a:pt x="342" y="241"/>
                  </a:cubicBezTo>
                  <a:cubicBezTo>
                    <a:pt x="341" y="243"/>
                    <a:pt x="342" y="244"/>
                    <a:pt x="343" y="242"/>
                  </a:cubicBezTo>
                  <a:cubicBezTo>
                    <a:pt x="339" y="248"/>
                    <a:pt x="334" y="265"/>
                    <a:pt x="332" y="272"/>
                  </a:cubicBezTo>
                  <a:cubicBezTo>
                    <a:pt x="330" y="270"/>
                    <a:pt x="318" y="259"/>
                    <a:pt x="329" y="259"/>
                  </a:cubicBezTo>
                  <a:cubicBezTo>
                    <a:pt x="334" y="243"/>
                    <a:pt x="340" y="226"/>
                    <a:pt x="349" y="213"/>
                  </a:cubicBezTo>
                  <a:cubicBezTo>
                    <a:pt x="352" y="216"/>
                    <a:pt x="349" y="221"/>
                    <a:pt x="353" y="223"/>
                  </a:cubicBezTo>
                  <a:cubicBezTo>
                    <a:pt x="355" y="215"/>
                    <a:pt x="355" y="215"/>
                    <a:pt x="355" y="215"/>
                  </a:cubicBezTo>
                  <a:cubicBezTo>
                    <a:pt x="361" y="234"/>
                    <a:pt x="361" y="234"/>
                    <a:pt x="361" y="234"/>
                  </a:cubicBezTo>
                  <a:cubicBezTo>
                    <a:pt x="353" y="242"/>
                    <a:pt x="345" y="257"/>
                    <a:pt x="341" y="267"/>
                  </a:cubicBezTo>
                  <a:close/>
                  <a:moveTo>
                    <a:pt x="340" y="222"/>
                  </a:moveTo>
                  <a:cubicBezTo>
                    <a:pt x="341" y="210"/>
                    <a:pt x="348" y="197"/>
                    <a:pt x="351" y="184"/>
                  </a:cubicBezTo>
                  <a:cubicBezTo>
                    <a:pt x="352" y="185"/>
                    <a:pt x="355" y="196"/>
                    <a:pt x="352" y="199"/>
                  </a:cubicBezTo>
                  <a:cubicBezTo>
                    <a:pt x="346" y="206"/>
                    <a:pt x="343" y="215"/>
                    <a:pt x="340" y="222"/>
                  </a:cubicBezTo>
                  <a:close/>
                  <a:moveTo>
                    <a:pt x="347" y="179"/>
                  </a:moveTo>
                  <a:cubicBezTo>
                    <a:pt x="338" y="204"/>
                    <a:pt x="329" y="225"/>
                    <a:pt x="323" y="249"/>
                  </a:cubicBezTo>
                  <a:cubicBezTo>
                    <a:pt x="321" y="244"/>
                    <a:pt x="315" y="241"/>
                    <a:pt x="317" y="236"/>
                  </a:cubicBezTo>
                  <a:cubicBezTo>
                    <a:pt x="327" y="211"/>
                    <a:pt x="339" y="186"/>
                    <a:pt x="353" y="165"/>
                  </a:cubicBezTo>
                  <a:cubicBezTo>
                    <a:pt x="356" y="171"/>
                    <a:pt x="348" y="188"/>
                    <a:pt x="347" y="179"/>
                  </a:cubicBezTo>
                  <a:close/>
                  <a:moveTo>
                    <a:pt x="198" y="350"/>
                  </a:moveTo>
                  <a:cubicBezTo>
                    <a:pt x="199" y="349"/>
                    <a:pt x="203" y="349"/>
                    <a:pt x="201" y="352"/>
                  </a:cubicBezTo>
                  <a:cubicBezTo>
                    <a:pt x="193" y="353"/>
                    <a:pt x="193" y="353"/>
                    <a:pt x="193" y="353"/>
                  </a:cubicBezTo>
                  <a:cubicBezTo>
                    <a:pt x="194" y="351"/>
                    <a:pt x="196" y="351"/>
                    <a:pt x="198" y="350"/>
                  </a:cubicBezTo>
                  <a:close/>
                  <a:moveTo>
                    <a:pt x="206" y="359"/>
                  </a:moveTo>
                  <a:cubicBezTo>
                    <a:pt x="198" y="384"/>
                    <a:pt x="191" y="408"/>
                    <a:pt x="188" y="440"/>
                  </a:cubicBezTo>
                  <a:cubicBezTo>
                    <a:pt x="185" y="435"/>
                    <a:pt x="187" y="432"/>
                    <a:pt x="187" y="428"/>
                  </a:cubicBezTo>
                  <a:cubicBezTo>
                    <a:pt x="185" y="416"/>
                    <a:pt x="189" y="388"/>
                    <a:pt x="188" y="371"/>
                  </a:cubicBezTo>
                  <a:cubicBezTo>
                    <a:pt x="182" y="371"/>
                    <a:pt x="182" y="371"/>
                    <a:pt x="182" y="371"/>
                  </a:cubicBezTo>
                  <a:cubicBezTo>
                    <a:pt x="189" y="366"/>
                    <a:pt x="197" y="361"/>
                    <a:pt x="206" y="359"/>
                  </a:cubicBezTo>
                  <a:close/>
                  <a:moveTo>
                    <a:pt x="160" y="393"/>
                  </a:moveTo>
                  <a:cubicBezTo>
                    <a:pt x="161" y="382"/>
                    <a:pt x="173" y="377"/>
                    <a:pt x="182" y="372"/>
                  </a:cubicBezTo>
                  <a:cubicBezTo>
                    <a:pt x="172" y="397"/>
                    <a:pt x="163" y="423"/>
                    <a:pt x="159" y="453"/>
                  </a:cubicBezTo>
                  <a:lnTo>
                    <a:pt x="160" y="393"/>
                  </a:lnTo>
                  <a:close/>
                  <a:moveTo>
                    <a:pt x="151" y="392"/>
                  </a:moveTo>
                  <a:cubicBezTo>
                    <a:pt x="143" y="412"/>
                    <a:pt x="137" y="435"/>
                    <a:pt x="130" y="456"/>
                  </a:cubicBezTo>
                  <a:cubicBezTo>
                    <a:pt x="136" y="405"/>
                    <a:pt x="136" y="405"/>
                    <a:pt x="136" y="405"/>
                  </a:cubicBezTo>
                  <a:cubicBezTo>
                    <a:pt x="137" y="399"/>
                    <a:pt x="146" y="396"/>
                    <a:pt x="151" y="392"/>
                  </a:cubicBezTo>
                  <a:close/>
                  <a:moveTo>
                    <a:pt x="121" y="412"/>
                  </a:moveTo>
                  <a:cubicBezTo>
                    <a:pt x="105" y="464"/>
                    <a:pt x="105" y="464"/>
                    <a:pt x="105" y="464"/>
                  </a:cubicBezTo>
                  <a:cubicBezTo>
                    <a:pt x="105" y="453"/>
                    <a:pt x="107" y="446"/>
                    <a:pt x="105" y="440"/>
                  </a:cubicBezTo>
                  <a:cubicBezTo>
                    <a:pt x="100" y="425"/>
                    <a:pt x="113" y="418"/>
                    <a:pt x="121" y="412"/>
                  </a:cubicBezTo>
                  <a:close/>
                  <a:moveTo>
                    <a:pt x="50" y="471"/>
                  </a:moveTo>
                  <a:cubicBezTo>
                    <a:pt x="50" y="471"/>
                    <a:pt x="50" y="473"/>
                    <a:pt x="49" y="473"/>
                  </a:cubicBezTo>
                  <a:cubicBezTo>
                    <a:pt x="43" y="480"/>
                    <a:pt x="35" y="487"/>
                    <a:pt x="26" y="492"/>
                  </a:cubicBezTo>
                  <a:cubicBezTo>
                    <a:pt x="33" y="484"/>
                    <a:pt x="40" y="475"/>
                    <a:pt x="50" y="471"/>
                  </a:cubicBezTo>
                  <a:close/>
                  <a:moveTo>
                    <a:pt x="46" y="485"/>
                  </a:moveTo>
                  <a:cubicBezTo>
                    <a:pt x="46" y="491"/>
                    <a:pt x="38" y="516"/>
                    <a:pt x="36" y="525"/>
                  </a:cubicBezTo>
                  <a:cubicBezTo>
                    <a:pt x="35" y="529"/>
                    <a:pt x="32" y="527"/>
                    <a:pt x="33" y="524"/>
                  </a:cubicBezTo>
                  <a:cubicBezTo>
                    <a:pt x="36" y="513"/>
                    <a:pt x="34" y="501"/>
                    <a:pt x="39" y="491"/>
                  </a:cubicBezTo>
                  <a:cubicBezTo>
                    <a:pt x="39" y="490"/>
                    <a:pt x="43" y="488"/>
                    <a:pt x="46" y="485"/>
                  </a:cubicBezTo>
                  <a:close/>
                  <a:moveTo>
                    <a:pt x="24" y="494"/>
                  </a:moveTo>
                  <a:cubicBezTo>
                    <a:pt x="24" y="495"/>
                    <a:pt x="23" y="496"/>
                    <a:pt x="23" y="496"/>
                  </a:cubicBezTo>
                  <a:cubicBezTo>
                    <a:pt x="20" y="500"/>
                    <a:pt x="15" y="505"/>
                    <a:pt x="12" y="507"/>
                  </a:cubicBezTo>
                  <a:lnTo>
                    <a:pt x="24" y="494"/>
                  </a:lnTo>
                  <a:close/>
                  <a:moveTo>
                    <a:pt x="37" y="549"/>
                  </a:moveTo>
                  <a:cubicBezTo>
                    <a:pt x="22" y="544"/>
                    <a:pt x="9" y="525"/>
                    <a:pt x="21" y="509"/>
                  </a:cubicBezTo>
                  <a:cubicBezTo>
                    <a:pt x="22" y="507"/>
                    <a:pt x="29" y="501"/>
                    <a:pt x="32" y="498"/>
                  </a:cubicBezTo>
                  <a:cubicBezTo>
                    <a:pt x="30" y="511"/>
                    <a:pt x="27" y="526"/>
                    <a:pt x="28" y="540"/>
                  </a:cubicBezTo>
                  <a:cubicBezTo>
                    <a:pt x="34" y="543"/>
                    <a:pt x="36" y="533"/>
                    <a:pt x="38" y="529"/>
                  </a:cubicBezTo>
                  <a:cubicBezTo>
                    <a:pt x="39" y="528"/>
                    <a:pt x="40" y="525"/>
                    <a:pt x="41" y="524"/>
                  </a:cubicBezTo>
                  <a:cubicBezTo>
                    <a:pt x="39" y="533"/>
                    <a:pt x="40" y="543"/>
                    <a:pt x="37" y="549"/>
                  </a:cubicBezTo>
                  <a:close/>
                  <a:moveTo>
                    <a:pt x="46" y="567"/>
                  </a:moveTo>
                  <a:cubicBezTo>
                    <a:pt x="44" y="569"/>
                    <a:pt x="43" y="567"/>
                    <a:pt x="42" y="566"/>
                  </a:cubicBezTo>
                  <a:cubicBezTo>
                    <a:pt x="41" y="564"/>
                    <a:pt x="49" y="562"/>
                    <a:pt x="46" y="567"/>
                  </a:cubicBezTo>
                  <a:close/>
                  <a:moveTo>
                    <a:pt x="54" y="545"/>
                  </a:moveTo>
                  <a:cubicBezTo>
                    <a:pt x="62" y="521"/>
                    <a:pt x="69" y="491"/>
                    <a:pt x="79" y="467"/>
                  </a:cubicBezTo>
                  <a:cubicBezTo>
                    <a:pt x="81" y="470"/>
                    <a:pt x="79" y="476"/>
                    <a:pt x="81" y="477"/>
                  </a:cubicBezTo>
                  <a:cubicBezTo>
                    <a:pt x="82" y="470"/>
                    <a:pt x="85" y="459"/>
                    <a:pt x="79" y="453"/>
                  </a:cubicBezTo>
                  <a:cubicBezTo>
                    <a:pt x="68" y="488"/>
                    <a:pt x="60" y="522"/>
                    <a:pt x="46" y="554"/>
                  </a:cubicBezTo>
                  <a:cubicBezTo>
                    <a:pt x="44" y="529"/>
                    <a:pt x="51" y="503"/>
                    <a:pt x="54" y="479"/>
                  </a:cubicBezTo>
                  <a:cubicBezTo>
                    <a:pt x="96" y="433"/>
                    <a:pt x="96" y="433"/>
                    <a:pt x="96" y="433"/>
                  </a:cubicBezTo>
                  <a:cubicBezTo>
                    <a:pt x="89" y="456"/>
                    <a:pt x="82" y="486"/>
                    <a:pt x="78" y="512"/>
                  </a:cubicBezTo>
                  <a:cubicBezTo>
                    <a:pt x="75" y="503"/>
                    <a:pt x="79" y="494"/>
                    <a:pt x="79" y="485"/>
                  </a:cubicBezTo>
                  <a:cubicBezTo>
                    <a:pt x="76" y="491"/>
                    <a:pt x="76" y="491"/>
                    <a:pt x="76" y="491"/>
                  </a:cubicBezTo>
                  <a:cubicBezTo>
                    <a:pt x="76" y="488"/>
                    <a:pt x="78" y="483"/>
                    <a:pt x="74" y="484"/>
                  </a:cubicBezTo>
                  <a:cubicBezTo>
                    <a:pt x="63" y="544"/>
                    <a:pt x="63" y="544"/>
                    <a:pt x="63" y="544"/>
                  </a:cubicBezTo>
                  <a:cubicBezTo>
                    <a:pt x="63" y="545"/>
                    <a:pt x="50" y="558"/>
                    <a:pt x="54" y="545"/>
                  </a:cubicBezTo>
                  <a:close/>
                  <a:moveTo>
                    <a:pt x="91" y="526"/>
                  </a:moveTo>
                  <a:cubicBezTo>
                    <a:pt x="90" y="531"/>
                    <a:pt x="73" y="541"/>
                    <a:pt x="72" y="535"/>
                  </a:cubicBezTo>
                  <a:cubicBezTo>
                    <a:pt x="69" y="547"/>
                    <a:pt x="71" y="524"/>
                    <a:pt x="77" y="531"/>
                  </a:cubicBezTo>
                  <a:cubicBezTo>
                    <a:pt x="82" y="501"/>
                    <a:pt x="91" y="473"/>
                    <a:pt x="98" y="442"/>
                  </a:cubicBezTo>
                  <a:cubicBezTo>
                    <a:pt x="98" y="443"/>
                    <a:pt x="100" y="439"/>
                    <a:pt x="101" y="441"/>
                  </a:cubicBezTo>
                  <a:cubicBezTo>
                    <a:pt x="104" y="455"/>
                    <a:pt x="101" y="470"/>
                    <a:pt x="97" y="482"/>
                  </a:cubicBezTo>
                  <a:cubicBezTo>
                    <a:pt x="93" y="496"/>
                    <a:pt x="92" y="512"/>
                    <a:pt x="91" y="526"/>
                  </a:cubicBezTo>
                  <a:close/>
                  <a:moveTo>
                    <a:pt x="120" y="505"/>
                  </a:moveTo>
                  <a:cubicBezTo>
                    <a:pt x="120" y="509"/>
                    <a:pt x="107" y="515"/>
                    <a:pt x="99" y="520"/>
                  </a:cubicBezTo>
                  <a:cubicBezTo>
                    <a:pt x="102" y="507"/>
                    <a:pt x="102" y="493"/>
                    <a:pt x="102" y="479"/>
                  </a:cubicBezTo>
                  <a:cubicBezTo>
                    <a:pt x="105" y="483"/>
                    <a:pt x="101" y="491"/>
                    <a:pt x="103" y="500"/>
                  </a:cubicBezTo>
                  <a:cubicBezTo>
                    <a:pt x="108" y="467"/>
                    <a:pt x="117" y="437"/>
                    <a:pt x="127" y="414"/>
                  </a:cubicBezTo>
                  <a:cubicBezTo>
                    <a:pt x="128" y="413"/>
                    <a:pt x="130" y="412"/>
                    <a:pt x="131" y="410"/>
                  </a:cubicBezTo>
                  <a:cubicBezTo>
                    <a:pt x="133" y="425"/>
                    <a:pt x="128" y="444"/>
                    <a:pt x="123" y="457"/>
                  </a:cubicBezTo>
                  <a:lnTo>
                    <a:pt x="120" y="505"/>
                  </a:lnTo>
                  <a:close/>
                  <a:moveTo>
                    <a:pt x="177" y="461"/>
                  </a:moveTo>
                  <a:cubicBezTo>
                    <a:pt x="161" y="474"/>
                    <a:pt x="145" y="487"/>
                    <a:pt x="128" y="498"/>
                  </a:cubicBezTo>
                  <a:cubicBezTo>
                    <a:pt x="129" y="485"/>
                    <a:pt x="129" y="471"/>
                    <a:pt x="131" y="457"/>
                  </a:cubicBezTo>
                  <a:cubicBezTo>
                    <a:pt x="134" y="462"/>
                    <a:pt x="131" y="469"/>
                    <a:pt x="131" y="474"/>
                  </a:cubicBezTo>
                  <a:cubicBezTo>
                    <a:pt x="138" y="449"/>
                    <a:pt x="145" y="421"/>
                    <a:pt x="154" y="400"/>
                  </a:cubicBezTo>
                  <a:cubicBezTo>
                    <a:pt x="156" y="405"/>
                    <a:pt x="158" y="412"/>
                    <a:pt x="157" y="418"/>
                  </a:cubicBezTo>
                  <a:cubicBezTo>
                    <a:pt x="151" y="408"/>
                    <a:pt x="154" y="425"/>
                    <a:pt x="156" y="425"/>
                  </a:cubicBezTo>
                  <a:cubicBezTo>
                    <a:pt x="154" y="437"/>
                    <a:pt x="148" y="459"/>
                    <a:pt x="149" y="475"/>
                  </a:cubicBezTo>
                  <a:cubicBezTo>
                    <a:pt x="149" y="478"/>
                    <a:pt x="155" y="478"/>
                    <a:pt x="155" y="474"/>
                  </a:cubicBezTo>
                  <a:cubicBezTo>
                    <a:pt x="156" y="470"/>
                    <a:pt x="158" y="465"/>
                    <a:pt x="159" y="460"/>
                  </a:cubicBezTo>
                  <a:cubicBezTo>
                    <a:pt x="160" y="460"/>
                    <a:pt x="160" y="454"/>
                    <a:pt x="159" y="457"/>
                  </a:cubicBezTo>
                  <a:cubicBezTo>
                    <a:pt x="159" y="457"/>
                    <a:pt x="158" y="457"/>
                    <a:pt x="158" y="457"/>
                  </a:cubicBezTo>
                  <a:cubicBezTo>
                    <a:pt x="158" y="458"/>
                    <a:pt x="158" y="458"/>
                    <a:pt x="158" y="458"/>
                  </a:cubicBezTo>
                  <a:cubicBezTo>
                    <a:pt x="158" y="458"/>
                    <a:pt x="158" y="458"/>
                    <a:pt x="158" y="457"/>
                  </a:cubicBezTo>
                  <a:cubicBezTo>
                    <a:pt x="184" y="383"/>
                    <a:pt x="184" y="383"/>
                    <a:pt x="184" y="383"/>
                  </a:cubicBezTo>
                  <a:lnTo>
                    <a:pt x="177" y="461"/>
                  </a:lnTo>
                  <a:close/>
                  <a:moveTo>
                    <a:pt x="202" y="443"/>
                  </a:moveTo>
                  <a:cubicBezTo>
                    <a:pt x="196" y="447"/>
                    <a:pt x="192" y="452"/>
                    <a:pt x="185" y="453"/>
                  </a:cubicBezTo>
                  <a:cubicBezTo>
                    <a:pt x="191" y="427"/>
                    <a:pt x="198" y="403"/>
                    <a:pt x="205" y="378"/>
                  </a:cubicBezTo>
                  <a:cubicBezTo>
                    <a:pt x="205" y="377"/>
                    <a:pt x="207" y="374"/>
                    <a:pt x="208" y="373"/>
                  </a:cubicBezTo>
                  <a:cubicBezTo>
                    <a:pt x="204" y="393"/>
                    <a:pt x="200" y="422"/>
                    <a:pt x="202" y="443"/>
                  </a:cubicBezTo>
                  <a:close/>
                  <a:moveTo>
                    <a:pt x="218" y="428"/>
                  </a:moveTo>
                  <a:cubicBezTo>
                    <a:pt x="218" y="432"/>
                    <a:pt x="213" y="435"/>
                    <a:pt x="209" y="438"/>
                  </a:cubicBezTo>
                  <a:cubicBezTo>
                    <a:pt x="209" y="425"/>
                    <a:pt x="209" y="412"/>
                    <a:pt x="210" y="398"/>
                  </a:cubicBezTo>
                  <a:cubicBezTo>
                    <a:pt x="214" y="401"/>
                    <a:pt x="210" y="408"/>
                    <a:pt x="211" y="411"/>
                  </a:cubicBezTo>
                  <a:cubicBezTo>
                    <a:pt x="214" y="406"/>
                    <a:pt x="217" y="400"/>
                    <a:pt x="217" y="394"/>
                  </a:cubicBezTo>
                  <a:cubicBezTo>
                    <a:pt x="216" y="384"/>
                    <a:pt x="222" y="394"/>
                    <a:pt x="222" y="395"/>
                  </a:cubicBezTo>
                  <a:cubicBezTo>
                    <a:pt x="219" y="407"/>
                    <a:pt x="220" y="418"/>
                    <a:pt x="218" y="428"/>
                  </a:cubicBezTo>
                  <a:close/>
                  <a:moveTo>
                    <a:pt x="211" y="393"/>
                  </a:moveTo>
                  <a:cubicBezTo>
                    <a:pt x="211" y="380"/>
                    <a:pt x="211" y="380"/>
                    <a:pt x="211" y="380"/>
                  </a:cubicBezTo>
                  <a:cubicBezTo>
                    <a:pt x="218" y="382"/>
                    <a:pt x="213" y="390"/>
                    <a:pt x="211" y="393"/>
                  </a:cubicBezTo>
                  <a:close/>
                  <a:moveTo>
                    <a:pt x="225" y="423"/>
                  </a:moveTo>
                  <a:cubicBezTo>
                    <a:pt x="225" y="419"/>
                    <a:pt x="224" y="407"/>
                    <a:pt x="225" y="404"/>
                  </a:cubicBezTo>
                  <a:cubicBezTo>
                    <a:pt x="225" y="403"/>
                    <a:pt x="226" y="400"/>
                    <a:pt x="227" y="399"/>
                  </a:cubicBezTo>
                  <a:cubicBezTo>
                    <a:pt x="239" y="410"/>
                    <a:pt x="239" y="410"/>
                    <a:pt x="239" y="410"/>
                  </a:cubicBezTo>
                  <a:cubicBezTo>
                    <a:pt x="232" y="417"/>
                    <a:pt x="228" y="412"/>
                    <a:pt x="225" y="423"/>
                  </a:cubicBezTo>
                  <a:close/>
                  <a:moveTo>
                    <a:pt x="282" y="404"/>
                  </a:moveTo>
                  <a:cubicBezTo>
                    <a:pt x="286" y="401"/>
                    <a:pt x="289" y="396"/>
                    <a:pt x="293" y="395"/>
                  </a:cubicBezTo>
                  <a:cubicBezTo>
                    <a:pt x="290" y="399"/>
                    <a:pt x="287" y="403"/>
                    <a:pt x="282" y="404"/>
                  </a:cubicBezTo>
                  <a:close/>
                  <a:moveTo>
                    <a:pt x="289" y="389"/>
                  </a:moveTo>
                  <a:cubicBezTo>
                    <a:pt x="281" y="395"/>
                    <a:pt x="273" y="402"/>
                    <a:pt x="264" y="410"/>
                  </a:cubicBezTo>
                  <a:cubicBezTo>
                    <a:pt x="239" y="399"/>
                    <a:pt x="214" y="378"/>
                    <a:pt x="212" y="343"/>
                  </a:cubicBezTo>
                  <a:cubicBezTo>
                    <a:pt x="212" y="349"/>
                    <a:pt x="206" y="341"/>
                    <a:pt x="210" y="338"/>
                  </a:cubicBezTo>
                  <a:cubicBezTo>
                    <a:pt x="243" y="306"/>
                    <a:pt x="278" y="284"/>
                    <a:pt x="311" y="255"/>
                  </a:cubicBezTo>
                  <a:cubicBezTo>
                    <a:pt x="324" y="282"/>
                    <a:pt x="344" y="307"/>
                    <a:pt x="368" y="327"/>
                  </a:cubicBezTo>
                  <a:cubicBezTo>
                    <a:pt x="345" y="350"/>
                    <a:pt x="316" y="369"/>
                    <a:pt x="289" y="389"/>
                  </a:cubicBezTo>
                  <a:close/>
                  <a:moveTo>
                    <a:pt x="371" y="316"/>
                  </a:moveTo>
                  <a:cubicBezTo>
                    <a:pt x="367" y="311"/>
                    <a:pt x="356" y="310"/>
                    <a:pt x="358" y="305"/>
                  </a:cubicBezTo>
                  <a:cubicBezTo>
                    <a:pt x="362" y="292"/>
                    <a:pt x="370" y="281"/>
                    <a:pt x="376" y="267"/>
                  </a:cubicBezTo>
                  <a:cubicBezTo>
                    <a:pt x="376" y="269"/>
                    <a:pt x="383" y="274"/>
                    <a:pt x="379" y="279"/>
                  </a:cubicBezTo>
                  <a:cubicBezTo>
                    <a:pt x="373" y="288"/>
                    <a:pt x="371" y="302"/>
                    <a:pt x="371" y="316"/>
                  </a:cubicBezTo>
                  <a:close/>
                  <a:moveTo>
                    <a:pt x="376" y="321"/>
                  </a:moveTo>
                  <a:cubicBezTo>
                    <a:pt x="380" y="310"/>
                    <a:pt x="386" y="299"/>
                    <a:pt x="391" y="290"/>
                  </a:cubicBezTo>
                  <a:cubicBezTo>
                    <a:pt x="394" y="284"/>
                    <a:pt x="397" y="290"/>
                    <a:pt x="396" y="292"/>
                  </a:cubicBezTo>
                  <a:cubicBezTo>
                    <a:pt x="393" y="305"/>
                    <a:pt x="389" y="317"/>
                    <a:pt x="389" y="331"/>
                  </a:cubicBezTo>
                  <a:cubicBezTo>
                    <a:pt x="383" y="330"/>
                    <a:pt x="380" y="325"/>
                    <a:pt x="376" y="321"/>
                  </a:cubicBezTo>
                  <a:close/>
                  <a:moveTo>
                    <a:pt x="399" y="295"/>
                  </a:moveTo>
                  <a:cubicBezTo>
                    <a:pt x="400" y="290"/>
                    <a:pt x="403" y="295"/>
                    <a:pt x="407" y="296"/>
                  </a:cubicBezTo>
                  <a:cubicBezTo>
                    <a:pt x="409" y="297"/>
                    <a:pt x="413" y="300"/>
                    <a:pt x="409" y="304"/>
                  </a:cubicBezTo>
                  <a:cubicBezTo>
                    <a:pt x="407" y="308"/>
                    <a:pt x="400" y="320"/>
                    <a:pt x="395" y="327"/>
                  </a:cubicBezTo>
                  <a:cubicBezTo>
                    <a:pt x="395" y="317"/>
                    <a:pt x="398" y="306"/>
                    <a:pt x="399" y="295"/>
                  </a:cubicBezTo>
                  <a:close/>
                  <a:moveTo>
                    <a:pt x="440" y="347"/>
                  </a:moveTo>
                  <a:cubicBezTo>
                    <a:pt x="439" y="356"/>
                    <a:pt x="434" y="352"/>
                    <a:pt x="432" y="352"/>
                  </a:cubicBezTo>
                  <a:cubicBezTo>
                    <a:pt x="420" y="347"/>
                    <a:pt x="406" y="344"/>
                    <a:pt x="397" y="336"/>
                  </a:cubicBezTo>
                  <a:cubicBezTo>
                    <a:pt x="414" y="303"/>
                    <a:pt x="414" y="303"/>
                    <a:pt x="414" y="303"/>
                  </a:cubicBezTo>
                  <a:cubicBezTo>
                    <a:pt x="420" y="309"/>
                    <a:pt x="414" y="327"/>
                    <a:pt x="415" y="336"/>
                  </a:cubicBezTo>
                  <a:cubicBezTo>
                    <a:pt x="416" y="342"/>
                    <a:pt x="422" y="339"/>
                    <a:pt x="423" y="337"/>
                  </a:cubicBezTo>
                  <a:cubicBezTo>
                    <a:pt x="428" y="328"/>
                    <a:pt x="432" y="319"/>
                    <a:pt x="438" y="311"/>
                  </a:cubicBezTo>
                  <a:cubicBezTo>
                    <a:pt x="446" y="322"/>
                    <a:pt x="442" y="340"/>
                    <a:pt x="440" y="347"/>
                  </a:cubicBezTo>
                  <a:close/>
                  <a:moveTo>
                    <a:pt x="448" y="318"/>
                  </a:moveTo>
                  <a:cubicBezTo>
                    <a:pt x="449" y="317"/>
                    <a:pt x="457" y="317"/>
                    <a:pt x="455" y="322"/>
                  </a:cubicBezTo>
                  <a:cubicBezTo>
                    <a:pt x="452" y="331"/>
                    <a:pt x="450" y="341"/>
                    <a:pt x="445" y="351"/>
                  </a:cubicBezTo>
                  <a:cubicBezTo>
                    <a:pt x="447" y="339"/>
                    <a:pt x="445" y="328"/>
                    <a:pt x="448" y="318"/>
                  </a:cubicBezTo>
                  <a:close/>
                  <a:moveTo>
                    <a:pt x="468" y="351"/>
                  </a:moveTo>
                  <a:cubicBezTo>
                    <a:pt x="470" y="361"/>
                    <a:pt x="461" y="356"/>
                    <a:pt x="457" y="356"/>
                  </a:cubicBezTo>
                  <a:cubicBezTo>
                    <a:pt x="473" y="332"/>
                    <a:pt x="473" y="332"/>
                    <a:pt x="473" y="332"/>
                  </a:cubicBezTo>
                  <a:cubicBezTo>
                    <a:pt x="473" y="335"/>
                    <a:pt x="476" y="346"/>
                    <a:pt x="468" y="351"/>
                  </a:cubicBezTo>
                  <a:close/>
                  <a:moveTo>
                    <a:pt x="451" y="356"/>
                  </a:moveTo>
                  <a:cubicBezTo>
                    <a:pt x="461" y="320"/>
                    <a:pt x="461" y="320"/>
                    <a:pt x="461" y="320"/>
                  </a:cubicBezTo>
                  <a:cubicBezTo>
                    <a:pt x="462" y="317"/>
                    <a:pt x="474" y="320"/>
                    <a:pt x="477" y="321"/>
                  </a:cubicBezTo>
                  <a:cubicBezTo>
                    <a:pt x="467" y="329"/>
                    <a:pt x="462" y="343"/>
                    <a:pt x="451" y="356"/>
                  </a:cubicBezTo>
                  <a:close/>
                  <a:moveTo>
                    <a:pt x="491" y="360"/>
                  </a:moveTo>
                  <a:cubicBezTo>
                    <a:pt x="489" y="361"/>
                    <a:pt x="478" y="360"/>
                    <a:pt x="474" y="360"/>
                  </a:cubicBezTo>
                  <a:cubicBezTo>
                    <a:pt x="480" y="345"/>
                    <a:pt x="490" y="332"/>
                    <a:pt x="501" y="322"/>
                  </a:cubicBezTo>
                  <a:cubicBezTo>
                    <a:pt x="503" y="330"/>
                    <a:pt x="499" y="335"/>
                    <a:pt x="495" y="346"/>
                  </a:cubicBezTo>
                  <a:cubicBezTo>
                    <a:pt x="493" y="351"/>
                    <a:pt x="494" y="357"/>
                    <a:pt x="491" y="360"/>
                  </a:cubicBezTo>
                  <a:close/>
                  <a:moveTo>
                    <a:pt x="510" y="321"/>
                  </a:moveTo>
                  <a:cubicBezTo>
                    <a:pt x="515" y="321"/>
                    <a:pt x="521" y="319"/>
                    <a:pt x="526" y="320"/>
                  </a:cubicBezTo>
                  <a:cubicBezTo>
                    <a:pt x="516" y="330"/>
                    <a:pt x="508" y="344"/>
                    <a:pt x="498" y="358"/>
                  </a:cubicBezTo>
                  <a:cubicBezTo>
                    <a:pt x="501" y="343"/>
                    <a:pt x="506" y="332"/>
                    <a:pt x="510" y="321"/>
                  </a:cubicBezTo>
                  <a:close/>
                  <a:moveTo>
                    <a:pt x="502" y="360"/>
                  </a:moveTo>
                  <a:cubicBezTo>
                    <a:pt x="511" y="346"/>
                    <a:pt x="521" y="333"/>
                    <a:pt x="532" y="322"/>
                  </a:cubicBezTo>
                  <a:cubicBezTo>
                    <a:pt x="527" y="332"/>
                    <a:pt x="522" y="347"/>
                    <a:pt x="519" y="361"/>
                  </a:cubicBezTo>
                  <a:lnTo>
                    <a:pt x="502" y="360"/>
                  </a:lnTo>
                  <a:close/>
                  <a:moveTo>
                    <a:pt x="527" y="343"/>
                  </a:moveTo>
                  <a:cubicBezTo>
                    <a:pt x="526" y="342"/>
                    <a:pt x="531" y="329"/>
                    <a:pt x="531" y="338"/>
                  </a:cubicBezTo>
                  <a:cubicBezTo>
                    <a:pt x="532" y="326"/>
                    <a:pt x="541" y="310"/>
                    <a:pt x="556" y="310"/>
                  </a:cubicBezTo>
                  <a:cubicBezTo>
                    <a:pt x="527" y="356"/>
                    <a:pt x="527" y="356"/>
                    <a:pt x="527" y="356"/>
                  </a:cubicBezTo>
                  <a:cubicBezTo>
                    <a:pt x="531" y="338"/>
                    <a:pt x="531" y="338"/>
                    <a:pt x="531" y="338"/>
                  </a:cubicBezTo>
                  <a:lnTo>
                    <a:pt x="527" y="343"/>
                  </a:lnTo>
                  <a:close/>
                  <a:moveTo>
                    <a:pt x="531" y="359"/>
                  </a:moveTo>
                  <a:cubicBezTo>
                    <a:pt x="541" y="342"/>
                    <a:pt x="550" y="325"/>
                    <a:pt x="564" y="309"/>
                  </a:cubicBezTo>
                  <a:cubicBezTo>
                    <a:pt x="562" y="315"/>
                    <a:pt x="562" y="320"/>
                    <a:pt x="562" y="324"/>
                  </a:cubicBezTo>
                  <a:cubicBezTo>
                    <a:pt x="567" y="313"/>
                    <a:pt x="569" y="301"/>
                    <a:pt x="580" y="294"/>
                  </a:cubicBezTo>
                  <a:cubicBezTo>
                    <a:pt x="572" y="316"/>
                    <a:pt x="561" y="336"/>
                    <a:pt x="551" y="354"/>
                  </a:cubicBezTo>
                  <a:cubicBezTo>
                    <a:pt x="549" y="358"/>
                    <a:pt x="538" y="357"/>
                    <a:pt x="531" y="359"/>
                  </a:cubicBezTo>
                  <a:close/>
                  <a:moveTo>
                    <a:pt x="559" y="351"/>
                  </a:moveTo>
                  <a:cubicBezTo>
                    <a:pt x="573" y="321"/>
                    <a:pt x="585" y="288"/>
                    <a:pt x="606" y="266"/>
                  </a:cubicBezTo>
                  <a:cubicBezTo>
                    <a:pt x="606" y="267"/>
                    <a:pt x="605" y="271"/>
                    <a:pt x="604" y="272"/>
                  </a:cubicBezTo>
                  <a:cubicBezTo>
                    <a:pt x="594" y="294"/>
                    <a:pt x="584" y="318"/>
                    <a:pt x="573" y="339"/>
                  </a:cubicBezTo>
                  <a:cubicBezTo>
                    <a:pt x="570" y="345"/>
                    <a:pt x="567" y="352"/>
                    <a:pt x="559" y="351"/>
                  </a:cubicBezTo>
                  <a:close/>
                  <a:moveTo>
                    <a:pt x="643" y="287"/>
                  </a:moveTo>
                  <a:cubicBezTo>
                    <a:pt x="648" y="273"/>
                    <a:pt x="652" y="260"/>
                    <a:pt x="657" y="247"/>
                  </a:cubicBezTo>
                  <a:cubicBezTo>
                    <a:pt x="650" y="247"/>
                    <a:pt x="649" y="254"/>
                    <a:pt x="647" y="260"/>
                  </a:cubicBezTo>
                  <a:cubicBezTo>
                    <a:pt x="650" y="258"/>
                    <a:pt x="650" y="258"/>
                    <a:pt x="650" y="258"/>
                  </a:cubicBezTo>
                  <a:cubicBezTo>
                    <a:pt x="651" y="261"/>
                    <a:pt x="650" y="266"/>
                    <a:pt x="646" y="267"/>
                  </a:cubicBezTo>
                  <a:cubicBezTo>
                    <a:pt x="647" y="260"/>
                    <a:pt x="647" y="260"/>
                    <a:pt x="647" y="260"/>
                  </a:cubicBezTo>
                  <a:cubicBezTo>
                    <a:pt x="646" y="262"/>
                    <a:pt x="644" y="264"/>
                    <a:pt x="643" y="266"/>
                  </a:cubicBezTo>
                  <a:cubicBezTo>
                    <a:pt x="635" y="305"/>
                    <a:pt x="611" y="334"/>
                    <a:pt x="575" y="347"/>
                  </a:cubicBezTo>
                  <a:cubicBezTo>
                    <a:pt x="647" y="224"/>
                    <a:pt x="647" y="224"/>
                    <a:pt x="647" y="224"/>
                  </a:cubicBezTo>
                  <a:cubicBezTo>
                    <a:pt x="633" y="257"/>
                    <a:pt x="618" y="288"/>
                    <a:pt x="601" y="319"/>
                  </a:cubicBezTo>
                  <a:cubicBezTo>
                    <a:pt x="600" y="321"/>
                    <a:pt x="601" y="333"/>
                    <a:pt x="604" y="327"/>
                  </a:cubicBezTo>
                  <a:cubicBezTo>
                    <a:pt x="620" y="294"/>
                    <a:pt x="637" y="264"/>
                    <a:pt x="657" y="234"/>
                  </a:cubicBezTo>
                  <a:cubicBezTo>
                    <a:pt x="657" y="246"/>
                    <a:pt x="657" y="246"/>
                    <a:pt x="657" y="246"/>
                  </a:cubicBezTo>
                  <a:cubicBezTo>
                    <a:pt x="659" y="241"/>
                    <a:pt x="661" y="236"/>
                    <a:pt x="663" y="232"/>
                  </a:cubicBezTo>
                  <a:cubicBezTo>
                    <a:pt x="665" y="230"/>
                    <a:pt x="665" y="223"/>
                    <a:pt x="660" y="224"/>
                  </a:cubicBezTo>
                  <a:cubicBezTo>
                    <a:pt x="656" y="226"/>
                    <a:pt x="655" y="232"/>
                    <a:pt x="651" y="234"/>
                  </a:cubicBezTo>
                  <a:cubicBezTo>
                    <a:pt x="654" y="221"/>
                    <a:pt x="661" y="210"/>
                    <a:pt x="667" y="199"/>
                  </a:cubicBezTo>
                  <a:cubicBezTo>
                    <a:pt x="670" y="227"/>
                    <a:pt x="658" y="267"/>
                    <a:pt x="643" y="287"/>
                  </a:cubicBezTo>
                  <a:close/>
                  <a:moveTo>
                    <a:pt x="656" y="137"/>
                  </a:moveTo>
                  <a:cubicBezTo>
                    <a:pt x="675" y="161"/>
                    <a:pt x="662" y="196"/>
                    <a:pt x="648" y="215"/>
                  </a:cubicBezTo>
                  <a:cubicBezTo>
                    <a:pt x="632" y="237"/>
                    <a:pt x="619" y="263"/>
                    <a:pt x="605" y="286"/>
                  </a:cubicBezTo>
                  <a:cubicBezTo>
                    <a:pt x="648" y="171"/>
                    <a:pt x="648" y="171"/>
                    <a:pt x="648" y="171"/>
                  </a:cubicBezTo>
                  <a:cubicBezTo>
                    <a:pt x="647" y="171"/>
                    <a:pt x="647" y="170"/>
                    <a:pt x="645" y="169"/>
                  </a:cubicBezTo>
                  <a:cubicBezTo>
                    <a:pt x="636" y="190"/>
                    <a:pt x="627" y="212"/>
                    <a:pt x="619" y="235"/>
                  </a:cubicBezTo>
                  <a:cubicBezTo>
                    <a:pt x="619" y="233"/>
                    <a:pt x="621" y="226"/>
                    <a:pt x="621" y="224"/>
                  </a:cubicBezTo>
                  <a:cubicBezTo>
                    <a:pt x="621" y="198"/>
                    <a:pt x="635" y="185"/>
                    <a:pt x="645" y="169"/>
                  </a:cubicBezTo>
                  <a:cubicBezTo>
                    <a:pt x="646" y="165"/>
                    <a:pt x="649" y="161"/>
                    <a:pt x="651" y="160"/>
                  </a:cubicBezTo>
                  <a:cubicBezTo>
                    <a:pt x="651" y="160"/>
                    <a:pt x="651" y="161"/>
                    <a:pt x="651" y="163"/>
                  </a:cubicBezTo>
                  <a:cubicBezTo>
                    <a:pt x="657" y="145"/>
                    <a:pt x="657" y="145"/>
                    <a:pt x="657" y="145"/>
                  </a:cubicBezTo>
                  <a:cubicBezTo>
                    <a:pt x="648" y="155"/>
                    <a:pt x="642" y="168"/>
                    <a:pt x="634" y="178"/>
                  </a:cubicBezTo>
                  <a:cubicBezTo>
                    <a:pt x="638" y="160"/>
                    <a:pt x="645" y="145"/>
                    <a:pt x="650" y="128"/>
                  </a:cubicBezTo>
                  <a:cubicBezTo>
                    <a:pt x="653" y="120"/>
                    <a:pt x="654" y="134"/>
                    <a:pt x="656" y="137"/>
                  </a:cubicBezTo>
                  <a:close/>
                  <a:moveTo>
                    <a:pt x="619" y="136"/>
                  </a:moveTo>
                  <a:cubicBezTo>
                    <a:pt x="618" y="133"/>
                    <a:pt x="615" y="128"/>
                    <a:pt x="620" y="124"/>
                  </a:cubicBezTo>
                  <a:cubicBezTo>
                    <a:pt x="624" y="120"/>
                    <a:pt x="627" y="114"/>
                    <a:pt x="631" y="109"/>
                  </a:cubicBezTo>
                  <a:cubicBezTo>
                    <a:pt x="634" y="111"/>
                    <a:pt x="623" y="131"/>
                    <a:pt x="619" y="136"/>
                  </a:cubicBezTo>
                  <a:close/>
                  <a:moveTo>
                    <a:pt x="623" y="151"/>
                  </a:moveTo>
                  <a:cubicBezTo>
                    <a:pt x="643" y="122"/>
                    <a:pt x="643" y="122"/>
                    <a:pt x="643" y="122"/>
                  </a:cubicBezTo>
                  <a:cubicBezTo>
                    <a:pt x="649" y="128"/>
                    <a:pt x="640" y="144"/>
                    <a:pt x="637" y="150"/>
                  </a:cubicBezTo>
                  <a:cubicBezTo>
                    <a:pt x="631" y="159"/>
                    <a:pt x="630" y="171"/>
                    <a:pt x="626" y="180"/>
                  </a:cubicBezTo>
                  <a:cubicBezTo>
                    <a:pt x="626" y="169"/>
                    <a:pt x="619" y="157"/>
                    <a:pt x="623" y="151"/>
                  </a:cubicBezTo>
                  <a:close/>
                  <a:moveTo>
                    <a:pt x="643" y="107"/>
                  </a:moveTo>
                  <a:cubicBezTo>
                    <a:pt x="646" y="110"/>
                    <a:pt x="649" y="115"/>
                    <a:pt x="645" y="117"/>
                  </a:cubicBezTo>
                  <a:cubicBezTo>
                    <a:pt x="636" y="122"/>
                    <a:pt x="631" y="132"/>
                    <a:pt x="626" y="140"/>
                  </a:cubicBezTo>
                  <a:cubicBezTo>
                    <a:pt x="638" y="104"/>
                    <a:pt x="638" y="104"/>
                    <a:pt x="638" y="104"/>
                  </a:cubicBezTo>
                  <a:cubicBezTo>
                    <a:pt x="641" y="95"/>
                    <a:pt x="644" y="106"/>
                    <a:pt x="643" y="107"/>
                  </a:cubicBezTo>
                  <a:close/>
                  <a:moveTo>
                    <a:pt x="633" y="94"/>
                  </a:moveTo>
                  <a:cubicBezTo>
                    <a:pt x="632" y="98"/>
                    <a:pt x="630" y="106"/>
                    <a:pt x="625" y="111"/>
                  </a:cubicBezTo>
                  <a:cubicBezTo>
                    <a:pt x="624" y="105"/>
                    <a:pt x="629" y="99"/>
                    <a:pt x="629" y="92"/>
                  </a:cubicBezTo>
                  <a:cubicBezTo>
                    <a:pt x="628" y="87"/>
                    <a:pt x="635" y="90"/>
                    <a:pt x="633" y="94"/>
                  </a:cubicBezTo>
                  <a:close/>
                  <a:moveTo>
                    <a:pt x="610" y="76"/>
                  </a:moveTo>
                  <a:cubicBezTo>
                    <a:pt x="610" y="76"/>
                    <a:pt x="612" y="73"/>
                    <a:pt x="612" y="72"/>
                  </a:cubicBezTo>
                  <a:cubicBezTo>
                    <a:pt x="610" y="67"/>
                    <a:pt x="614" y="68"/>
                    <a:pt x="616" y="70"/>
                  </a:cubicBezTo>
                  <a:cubicBezTo>
                    <a:pt x="621" y="75"/>
                    <a:pt x="628" y="81"/>
                    <a:pt x="625" y="90"/>
                  </a:cubicBezTo>
                  <a:cubicBezTo>
                    <a:pt x="622" y="101"/>
                    <a:pt x="619" y="114"/>
                    <a:pt x="613" y="121"/>
                  </a:cubicBezTo>
                  <a:cubicBezTo>
                    <a:pt x="607" y="112"/>
                    <a:pt x="592" y="103"/>
                    <a:pt x="600" y="89"/>
                  </a:cubicBezTo>
                  <a:cubicBezTo>
                    <a:pt x="604" y="89"/>
                    <a:pt x="601" y="99"/>
                    <a:pt x="606" y="99"/>
                  </a:cubicBezTo>
                  <a:cubicBezTo>
                    <a:pt x="605" y="91"/>
                    <a:pt x="608" y="83"/>
                    <a:pt x="610" y="76"/>
                  </a:cubicBezTo>
                  <a:close/>
                  <a:moveTo>
                    <a:pt x="598" y="58"/>
                  </a:moveTo>
                  <a:cubicBezTo>
                    <a:pt x="600" y="55"/>
                    <a:pt x="605" y="61"/>
                    <a:pt x="605" y="64"/>
                  </a:cubicBezTo>
                  <a:cubicBezTo>
                    <a:pt x="605" y="68"/>
                    <a:pt x="599" y="81"/>
                    <a:pt x="597" y="86"/>
                  </a:cubicBezTo>
                  <a:cubicBezTo>
                    <a:pt x="595" y="81"/>
                    <a:pt x="599" y="74"/>
                    <a:pt x="600" y="67"/>
                  </a:cubicBezTo>
                  <a:cubicBezTo>
                    <a:pt x="595" y="73"/>
                    <a:pt x="590" y="85"/>
                    <a:pt x="590" y="94"/>
                  </a:cubicBezTo>
                  <a:cubicBezTo>
                    <a:pt x="585" y="89"/>
                    <a:pt x="579" y="86"/>
                    <a:pt x="576" y="81"/>
                  </a:cubicBezTo>
                  <a:cubicBezTo>
                    <a:pt x="583" y="74"/>
                    <a:pt x="589" y="65"/>
                    <a:pt x="598" y="58"/>
                  </a:cubicBezTo>
                  <a:close/>
                  <a:moveTo>
                    <a:pt x="593" y="56"/>
                  </a:moveTo>
                  <a:cubicBezTo>
                    <a:pt x="589" y="62"/>
                    <a:pt x="583" y="66"/>
                    <a:pt x="579" y="71"/>
                  </a:cubicBezTo>
                  <a:cubicBezTo>
                    <a:pt x="579" y="62"/>
                    <a:pt x="584" y="56"/>
                    <a:pt x="585" y="48"/>
                  </a:cubicBezTo>
                  <a:cubicBezTo>
                    <a:pt x="588" y="49"/>
                    <a:pt x="595" y="52"/>
                    <a:pt x="593" y="56"/>
                  </a:cubicBezTo>
                  <a:close/>
                  <a:moveTo>
                    <a:pt x="583" y="37"/>
                  </a:moveTo>
                  <a:cubicBezTo>
                    <a:pt x="571" y="32"/>
                    <a:pt x="557" y="24"/>
                    <a:pt x="541" y="22"/>
                  </a:cubicBezTo>
                  <a:cubicBezTo>
                    <a:pt x="540" y="22"/>
                    <a:pt x="538" y="19"/>
                    <a:pt x="537" y="18"/>
                  </a:cubicBezTo>
                  <a:cubicBezTo>
                    <a:pt x="556" y="20"/>
                    <a:pt x="570" y="28"/>
                    <a:pt x="583" y="37"/>
                  </a:cubicBezTo>
                  <a:close/>
                  <a:moveTo>
                    <a:pt x="550" y="33"/>
                  </a:moveTo>
                  <a:cubicBezTo>
                    <a:pt x="550" y="40"/>
                    <a:pt x="539" y="46"/>
                    <a:pt x="532" y="53"/>
                  </a:cubicBezTo>
                  <a:cubicBezTo>
                    <a:pt x="532" y="47"/>
                    <a:pt x="535" y="41"/>
                    <a:pt x="535" y="36"/>
                  </a:cubicBezTo>
                  <a:cubicBezTo>
                    <a:pt x="533" y="23"/>
                    <a:pt x="546" y="31"/>
                    <a:pt x="550" y="33"/>
                  </a:cubicBezTo>
                  <a:close/>
                  <a:moveTo>
                    <a:pt x="506" y="14"/>
                  </a:moveTo>
                  <a:cubicBezTo>
                    <a:pt x="536" y="16"/>
                    <a:pt x="536" y="16"/>
                    <a:pt x="536" y="16"/>
                  </a:cubicBezTo>
                  <a:cubicBezTo>
                    <a:pt x="527" y="20"/>
                    <a:pt x="516" y="17"/>
                    <a:pt x="506" y="15"/>
                  </a:cubicBezTo>
                  <a:lnTo>
                    <a:pt x="506" y="14"/>
                  </a:lnTo>
                  <a:close/>
                  <a:moveTo>
                    <a:pt x="516" y="24"/>
                  </a:moveTo>
                  <a:cubicBezTo>
                    <a:pt x="511" y="33"/>
                    <a:pt x="502" y="41"/>
                    <a:pt x="494" y="47"/>
                  </a:cubicBezTo>
                  <a:cubicBezTo>
                    <a:pt x="494" y="34"/>
                    <a:pt x="500" y="37"/>
                    <a:pt x="506" y="24"/>
                  </a:cubicBezTo>
                  <a:lnTo>
                    <a:pt x="516" y="24"/>
                  </a:lnTo>
                  <a:close/>
                  <a:moveTo>
                    <a:pt x="501" y="14"/>
                  </a:moveTo>
                  <a:cubicBezTo>
                    <a:pt x="495" y="15"/>
                    <a:pt x="488" y="15"/>
                    <a:pt x="483" y="13"/>
                  </a:cubicBezTo>
                  <a:cubicBezTo>
                    <a:pt x="482" y="12"/>
                    <a:pt x="482" y="11"/>
                    <a:pt x="481" y="11"/>
                  </a:cubicBezTo>
                  <a:lnTo>
                    <a:pt x="501" y="14"/>
                  </a:lnTo>
                  <a:close/>
                  <a:moveTo>
                    <a:pt x="465" y="22"/>
                  </a:moveTo>
                  <a:cubicBezTo>
                    <a:pt x="471" y="17"/>
                    <a:pt x="471" y="25"/>
                    <a:pt x="470" y="26"/>
                  </a:cubicBezTo>
                  <a:cubicBezTo>
                    <a:pt x="468" y="33"/>
                    <a:pt x="474" y="32"/>
                    <a:pt x="475" y="28"/>
                  </a:cubicBezTo>
                  <a:cubicBezTo>
                    <a:pt x="477" y="25"/>
                    <a:pt x="477" y="19"/>
                    <a:pt x="486" y="21"/>
                  </a:cubicBezTo>
                  <a:cubicBezTo>
                    <a:pt x="492" y="22"/>
                    <a:pt x="475" y="35"/>
                    <a:pt x="470" y="41"/>
                  </a:cubicBezTo>
                  <a:cubicBezTo>
                    <a:pt x="465" y="47"/>
                    <a:pt x="466" y="36"/>
                    <a:pt x="470" y="38"/>
                  </a:cubicBezTo>
                  <a:cubicBezTo>
                    <a:pt x="469" y="26"/>
                    <a:pt x="464" y="37"/>
                    <a:pt x="463" y="39"/>
                  </a:cubicBezTo>
                  <a:cubicBezTo>
                    <a:pt x="458" y="48"/>
                    <a:pt x="465" y="47"/>
                    <a:pt x="461" y="49"/>
                  </a:cubicBezTo>
                  <a:cubicBezTo>
                    <a:pt x="453" y="54"/>
                    <a:pt x="443" y="54"/>
                    <a:pt x="433" y="56"/>
                  </a:cubicBezTo>
                  <a:cubicBezTo>
                    <a:pt x="441" y="44"/>
                    <a:pt x="450" y="34"/>
                    <a:pt x="460" y="26"/>
                  </a:cubicBezTo>
                  <a:cubicBezTo>
                    <a:pt x="461" y="25"/>
                    <a:pt x="464" y="23"/>
                    <a:pt x="465" y="22"/>
                  </a:cubicBezTo>
                  <a:close/>
                  <a:moveTo>
                    <a:pt x="457" y="22"/>
                  </a:moveTo>
                  <a:cubicBezTo>
                    <a:pt x="445" y="32"/>
                    <a:pt x="434" y="44"/>
                    <a:pt x="427" y="58"/>
                  </a:cubicBezTo>
                  <a:cubicBezTo>
                    <a:pt x="426" y="59"/>
                    <a:pt x="425" y="59"/>
                    <a:pt x="424" y="59"/>
                  </a:cubicBezTo>
                  <a:cubicBezTo>
                    <a:pt x="429" y="55"/>
                    <a:pt x="421" y="54"/>
                    <a:pt x="421" y="57"/>
                  </a:cubicBezTo>
                  <a:cubicBezTo>
                    <a:pt x="419" y="58"/>
                    <a:pt x="419" y="58"/>
                    <a:pt x="419" y="58"/>
                  </a:cubicBezTo>
                  <a:cubicBezTo>
                    <a:pt x="419" y="55"/>
                    <a:pt x="418" y="55"/>
                    <a:pt x="418" y="58"/>
                  </a:cubicBezTo>
                  <a:cubicBezTo>
                    <a:pt x="418" y="62"/>
                    <a:pt x="418" y="62"/>
                    <a:pt x="418" y="62"/>
                  </a:cubicBezTo>
                  <a:cubicBezTo>
                    <a:pt x="387" y="95"/>
                    <a:pt x="357" y="135"/>
                    <a:pt x="338" y="180"/>
                  </a:cubicBezTo>
                  <a:cubicBezTo>
                    <a:pt x="352" y="149"/>
                    <a:pt x="366" y="117"/>
                    <a:pt x="379" y="83"/>
                  </a:cubicBezTo>
                  <a:cubicBezTo>
                    <a:pt x="384" y="89"/>
                    <a:pt x="379" y="94"/>
                    <a:pt x="380" y="99"/>
                  </a:cubicBezTo>
                  <a:cubicBezTo>
                    <a:pt x="392" y="89"/>
                    <a:pt x="402" y="69"/>
                    <a:pt x="412" y="56"/>
                  </a:cubicBezTo>
                  <a:cubicBezTo>
                    <a:pt x="418" y="49"/>
                    <a:pt x="424" y="42"/>
                    <a:pt x="431" y="34"/>
                  </a:cubicBezTo>
                  <a:cubicBezTo>
                    <a:pt x="431" y="45"/>
                    <a:pt x="431" y="45"/>
                    <a:pt x="431" y="45"/>
                  </a:cubicBezTo>
                  <a:cubicBezTo>
                    <a:pt x="434" y="37"/>
                    <a:pt x="440" y="28"/>
                    <a:pt x="445" y="22"/>
                  </a:cubicBezTo>
                  <a:cubicBezTo>
                    <a:pt x="446" y="21"/>
                    <a:pt x="453" y="22"/>
                    <a:pt x="45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8" name="Freeform 6"/>
            <p:cNvSpPr/>
            <p:nvPr/>
          </p:nvSpPr>
          <p:spPr bwMode="auto">
            <a:xfrm>
              <a:off x="7281863" y="2617788"/>
              <a:ext cx="26988" cy="61913"/>
            </a:xfrm>
            <a:custGeom>
              <a:avLst/>
              <a:gdLst>
                <a:gd name="T0" fmla="*/ 1 w 13"/>
                <a:gd name="T1" fmla="*/ 21 h 31"/>
                <a:gd name="T2" fmla="*/ 4 w 13"/>
                <a:gd name="T3" fmla="*/ 28 h 31"/>
                <a:gd name="T4" fmla="*/ 13 w 13"/>
                <a:gd name="T5" fmla="*/ 8 h 31"/>
                <a:gd name="T6" fmla="*/ 13 w 13"/>
                <a:gd name="T7" fmla="*/ 0 h 31"/>
                <a:gd name="T8" fmla="*/ 1 w 13"/>
                <a:gd name="T9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1">
                  <a:moveTo>
                    <a:pt x="1" y="21"/>
                  </a:moveTo>
                  <a:cubicBezTo>
                    <a:pt x="0" y="23"/>
                    <a:pt x="1" y="31"/>
                    <a:pt x="4" y="28"/>
                  </a:cubicBezTo>
                  <a:cubicBezTo>
                    <a:pt x="9" y="24"/>
                    <a:pt x="10" y="15"/>
                    <a:pt x="13" y="8"/>
                  </a:cubicBezTo>
                  <a:cubicBezTo>
                    <a:pt x="10" y="6"/>
                    <a:pt x="13" y="3"/>
                    <a:pt x="13" y="0"/>
                  </a:cubicBezTo>
                  <a:cubicBezTo>
                    <a:pt x="8" y="6"/>
                    <a:pt x="6" y="14"/>
                    <a:pt x="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9" name="Freeform 7"/>
            <p:cNvSpPr/>
            <p:nvPr/>
          </p:nvSpPr>
          <p:spPr bwMode="auto">
            <a:xfrm>
              <a:off x="6383338" y="2874963"/>
              <a:ext cx="4763" cy="28575"/>
            </a:xfrm>
            <a:custGeom>
              <a:avLst/>
              <a:gdLst>
                <a:gd name="T0" fmla="*/ 0 w 3"/>
                <a:gd name="T1" fmla="*/ 0 h 14"/>
                <a:gd name="T2" fmla="*/ 0 w 3"/>
                <a:gd name="T3" fmla="*/ 14 h 14"/>
                <a:gd name="T4" fmla="*/ 0 w 3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4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2" y="11"/>
                    <a:pt x="3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0" name="Freeform 8"/>
            <p:cNvSpPr/>
            <p:nvPr/>
          </p:nvSpPr>
          <p:spPr bwMode="auto">
            <a:xfrm>
              <a:off x="6919913" y="2300288"/>
              <a:ext cx="1588" cy="3175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1" name="Freeform 9"/>
            <p:cNvSpPr/>
            <p:nvPr/>
          </p:nvSpPr>
          <p:spPr bwMode="auto">
            <a:xfrm>
              <a:off x="6916738" y="2301875"/>
              <a:ext cx="11113" cy="20638"/>
            </a:xfrm>
            <a:custGeom>
              <a:avLst/>
              <a:gdLst>
                <a:gd name="T0" fmla="*/ 0 w 5"/>
                <a:gd name="T1" fmla="*/ 3 h 10"/>
                <a:gd name="T2" fmla="*/ 2 w 5"/>
                <a:gd name="T3" fmla="*/ 0 h 10"/>
                <a:gd name="T4" fmla="*/ 2 w 5"/>
                <a:gd name="T5" fmla="*/ 1 h 10"/>
                <a:gd name="T6" fmla="*/ 0 w 5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0">
                  <a:moveTo>
                    <a:pt x="0" y="3"/>
                  </a:moveTo>
                  <a:cubicBezTo>
                    <a:pt x="1" y="10"/>
                    <a:pt x="5" y="4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56884" y="2714505"/>
            <a:ext cx="3897450" cy="1296740"/>
            <a:chOff x="3205956" y="2696187"/>
            <a:chExt cx="5482284" cy="1824038"/>
          </a:xfrm>
        </p:grpSpPr>
        <p:sp>
          <p:nvSpPr>
            <p:cNvPr id="43" name="Freeform 5"/>
            <p:cNvSpPr>
              <a:spLocks noEditPoints="1"/>
            </p:cNvSpPr>
            <p:nvPr/>
          </p:nvSpPr>
          <p:spPr bwMode="auto">
            <a:xfrm>
              <a:off x="4316265" y="2696187"/>
              <a:ext cx="4371975" cy="1824038"/>
            </a:xfrm>
            <a:custGeom>
              <a:avLst/>
              <a:gdLst>
                <a:gd name="T0" fmla="*/ 690 w 1031"/>
                <a:gd name="T1" fmla="*/ 64 h 428"/>
                <a:gd name="T2" fmla="*/ 3 w 1031"/>
                <a:gd name="T3" fmla="*/ 186 h 428"/>
                <a:gd name="T4" fmla="*/ 7 w 1031"/>
                <a:gd name="T5" fmla="*/ 324 h 428"/>
                <a:gd name="T6" fmla="*/ 233 w 1031"/>
                <a:gd name="T7" fmla="*/ 415 h 428"/>
                <a:gd name="T8" fmla="*/ 424 w 1031"/>
                <a:gd name="T9" fmla="*/ 425 h 428"/>
                <a:gd name="T10" fmla="*/ 819 w 1031"/>
                <a:gd name="T11" fmla="*/ 318 h 428"/>
                <a:gd name="T12" fmla="*/ 821 w 1031"/>
                <a:gd name="T13" fmla="*/ 154 h 428"/>
                <a:gd name="T14" fmla="*/ 705 w 1031"/>
                <a:gd name="T15" fmla="*/ 68 h 428"/>
                <a:gd name="T16" fmla="*/ 1023 w 1031"/>
                <a:gd name="T17" fmla="*/ 14 h 428"/>
                <a:gd name="T18" fmla="*/ 117 w 1031"/>
                <a:gd name="T19" fmla="*/ 101 h 428"/>
                <a:gd name="T20" fmla="*/ 222 w 1031"/>
                <a:gd name="T21" fmla="*/ 117 h 428"/>
                <a:gd name="T22" fmla="*/ 75 w 1031"/>
                <a:gd name="T23" fmla="*/ 119 h 428"/>
                <a:gd name="T24" fmla="*/ 186 w 1031"/>
                <a:gd name="T25" fmla="*/ 126 h 428"/>
                <a:gd name="T26" fmla="*/ 238 w 1031"/>
                <a:gd name="T27" fmla="*/ 121 h 428"/>
                <a:gd name="T28" fmla="*/ 43 w 1031"/>
                <a:gd name="T29" fmla="*/ 146 h 428"/>
                <a:gd name="T30" fmla="*/ 22 w 1031"/>
                <a:gd name="T31" fmla="*/ 177 h 428"/>
                <a:gd name="T32" fmla="*/ 182 w 1031"/>
                <a:gd name="T33" fmla="*/ 152 h 428"/>
                <a:gd name="T34" fmla="*/ 311 w 1031"/>
                <a:gd name="T35" fmla="*/ 141 h 428"/>
                <a:gd name="T36" fmla="*/ 20 w 1031"/>
                <a:gd name="T37" fmla="*/ 190 h 428"/>
                <a:gd name="T38" fmla="*/ 29 w 1031"/>
                <a:gd name="T39" fmla="*/ 198 h 428"/>
                <a:gd name="T40" fmla="*/ 377 w 1031"/>
                <a:gd name="T41" fmla="*/ 154 h 428"/>
                <a:gd name="T42" fmla="*/ 36 w 1031"/>
                <a:gd name="T43" fmla="*/ 204 h 428"/>
                <a:gd name="T44" fmla="*/ 349 w 1031"/>
                <a:gd name="T45" fmla="*/ 178 h 428"/>
                <a:gd name="T46" fmla="*/ 267 w 1031"/>
                <a:gd name="T47" fmla="*/ 242 h 428"/>
                <a:gd name="T48" fmla="*/ 159 w 1031"/>
                <a:gd name="T49" fmla="*/ 254 h 428"/>
                <a:gd name="T50" fmla="*/ 267 w 1031"/>
                <a:gd name="T51" fmla="*/ 242 h 428"/>
                <a:gd name="T52" fmla="*/ 260 w 1031"/>
                <a:gd name="T53" fmla="*/ 253 h 428"/>
                <a:gd name="T54" fmla="*/ 338 w 1031"/>
                <a:gd name="T55" fmla="*/ 192 h 428"/>
                <a:gd name="T56" fmla="*/ 19 w 1031"/>
                <a:gd name="T57" fmla="*/ 319 h 428"/>
                <a:gd name="T58" fmla="*/ 27 w 1031"/>
                <a:gd name="T59" fmla="*/ 327 h 428"/>
                <a:gd name="T60" fmla="*/ 100 w 1031"/>
                <a:gd name="T61" fmla="*/ 317 h 428"/>
                <a:gd name="T62" fmla="*/ 77 w 1031"/>
                <a:gd name="T63" fmla="*/ 361 h 428"/>
                <a:gd name="T64" fmla="*/ 42 w 1031"/>
                <a:gd name="T65" fmla="*/ 230 h 428"/>
                <a:gd name="T66" fmla="*/ 47 w 1031"/>
                <a:gd name="T67" fmla="*/ 338 h 428"/>
                <a:gd name="T68" fmla="*/ 124 w 1031"/>
                <a:gd name="T69" fmla="*/ 259 h 428"/>
                <a:gd name="T70" fmla="*/ 199 w 1031"/>
                <a:gd name="T71" fmla="*/ 397 h 428"/>
                <a:gd name="T72" fmla="*/ 221 w 1031"/>
                <a:gd name="T73" fmla="*/ 281 h 428"/>
                <a:gd name="T74" fmla="*/ 231 w 1031"/>
                <a:gd name="T75" fmla="*/ 405 h 428"/>
                <a:gd name="T76" fmla="*/ 807 w 1031"/>
                <a:gd name="T77" fmla="*/ 312 h 428"/>
                <a:gd name="T78" fmla="*/ 246 w 1031"/>
                <a:gd name="T79" fmla="*/ 407 h 428"/>
                <a:gd name="T80" fmla="*/ 243 w 1031"/>
                <a:gd name="T81" fmla="*/ 407 h 428"/>
                <a:gd name="T82" fmla="*/ 809 w 1031"/>
                <a:gd name="T83" fmla="*/ 190 h 428"/>
                <a:gd name="T84" fmla="*/ 620 w 1031"/>
                <a:gd name="T85" fmla="*/ 269 h 428"/>
                <a:gd name="T86" fmla="*/ 405 w 1031"/>
                <a:gd name="T87" fmla="*/ 162 h 428"/>
                <a:gd name="T88" fmla="*/ 294 w 1031"/>
                <a:gd name="T89" fmla="*/ 122 h 428"/>
                <a:gd name="T90" fmla="*/ 175 w 1031"/>
                <a:gd name="T91" fmla="*/ 87 h 428"/>
                <a:gd name="T92" fmla="*/ 673 w 1031"/>
                <a:gd name="T93" fmla="*/ 81 h 428"/>
                <a:gd name="T94" fmla="*/ 805 w 1031"/>
                <a:gd name="T95" fmla="*/ 145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1" h="428">
                  <a:moveTo>
                    <a:pt x="1022" y="1"/>
                  </a:moveTo>
                  <a:cubicBezTo>
                    <a:pt x="926" y="15"/>
                    <a:pt x="829" y="28"/>
                    <a:pt x="732" y="35"/>
                  </a:cubicBezTo>
                  <a:cubicBezTo>
                    <a:pt x="730" y="30"/>
                    <a:pt x="722" y="29"/>
                    <a:pt x="718" y="33"/>
                  </a:cubicBezTo>
                  <a:cubicBezTo>
                    <a:pt x="709" y="44"/>
                    <a:pt x="700" y="55"/>
                    <a:pt x="690" y="64"/>
                  </a:cubicBezTo>
                  <a:cubicBezTo>
                    <a:pt x="614" y="47"/>
                    <a:pt x="526" y="52"/>
                    <a:pt x="452" y="50"/>
                  </a:cubicBezTo>
                  <a:cubicBezTo>
                    <a:pt x="347" y="49"/>
                    <a:pt x="232" y="50"/>
                    <a:pt x="131" y="79"/>
                  </a:cubicBezTo>
                  <a:cubicBezTo>
                    <a:pt x="73" y="95"/>
                    <a:pt x="17" y="119"/>
                    <a:pt x="9" y="179"/>
                  </a:cubicBezTo>
                  <a:cubicBezTo>
                    <a:pt x="6" y="180"/>
                    <a:pt x="3" y="183"/>
                    <a:pt x="3" y="186"/>
                  </a:cubicBezTo>
                  <a:cubicBezTo>
                    <a:pt x="0" y="205"/>
                    <a:pt x="4" y="224"/>
                    <a:pt x="6" y="242"/>
                  </a:cubicBezTo>
                  <a:cubicBezTo>
                    <a:pt x="9" y="266"/>
                    <a:pt x="8" y="290"/>
                    <a:pt x="7" y="314"/>
                  </a:cubicBezTo>
                  <a:cubicBezTo>
                    <a:pt x="5" y="316"/>
                    <a:pt x="3" y="319"/>
                    <a:pt x="6" y="323"/>
                  </a:cubicBezTo>
                  <a:cubicBezTo>
                    <a:pt x="6" y="323"/>
                    <a:pt x="7" y="324"/>
                    <a:pt x="7" y="324"/>
                  </a:cubicBezTo>
                  <a:cubicBezTo>
                    <a:pt x="7" y="325"/>
                    <a:pt x="7" y="326"/>
                    <a:pt x="7" y="327"/>
                  </a:cubicBezTo>
                  <a:cubicBezTo>
                    <a:pt x="6" y="331"/>
                    <a:pt x="11" y="334"/>
                    <a:pt x="14" y="332"/>
                  </a:cubicBezTo>
                  <a:cubicBezTo>
                    <a:pt x="52" y="371"/>
                    <a:pt x="104" y="384"/>
                    <a:pt x="156" y="398"/>
                  </a:cubicBezTo>
                  <a:cubicBezTo>
                    <a:pt x="182" y="405"/>
                    <a:pt x="208" y="410"/>
                    <a:pt x="233" y="415"/>
                  </a:cubicBezTo>
                  <a:cubicBezTo>
                    <a:pt x="234" y="416"/>
                    <a:pt x="234" y="417"/>
                    <a:pt x="234" y="417"/>
                  </a:cubicBezTo>
                  <a:cubicBezTo>
                    <a:pt x="235" y="421"/>
                    <a:pt x="240" y="421"/>
                    <a:pt x="242" y="418"/>
                  </a:cubicBezTo>
                  <a:cubicBezTo>
                    <a:pt x="242" y="417"/>
                    <a:pt x="242" y="417"/>
                    <a:pt x="243" y="416"/>
                  </a:cubicBezTo>
                  <a:cubicBezTo>
                    <a:pt x="302" y="425"/>
                    <a:pt x="362" y="428"/>
                    <a:pt x="424" y="425"/>
                  </a:cubicBezTo>
                  <a:cubicBezTo>
                    <a:pt x="514" y="421"/>
                    <a:pt x="602" y="415"/>
                    <a:pt x="688" y="386"/>
                  </a:cubicBezTo>
                  <a:cubicBezTo>
                    <a:pt x="726" y="373"/>
                    <a:pt x="790" y="367"/>
                    <a:pt x="813" y="328"/>
                  </a:cubicBezTo>
                  <a:cubicBezTo>
                    <a:pt x="814" y="328"/>
                    <a:pt x="816" y="327"/>
                    <a:pt x="817" y="324"/>
                  </a:cubicBezTo>
                  <a:cubicBezTo>
                    <a:pt x="817" y="322"/>
                    <a:pt x="818" y="320"/>
                    <a:pt x="819" y="318"/>
                  </a:cubicBezTo>
                  <a:cubicBezTo>
                    <a:pt x="819" y="317"/>
                    <a:pt x="819" y="316"/>
                    <a:pt x="818" y="315"/>
                  </a:cubicBezTo>
                  <a:cubicBezTo>
                    <a:pt x="821" y="294"/>
                    <a:pt x="818" y="272"/>
                    <a:pt x="823" y="251"/>
                  </a:cubicBezTo>
                  <a:cubicBezTo>
                    <a:pt x="830" y="221"/>
                    <a:pt x="820" y="192"/>
                    <a:pt x="824" y="162"/>
                  </a:cubicBezTo>
                  <a:cubicBezTo>
                    <a:pt x="825" y="159"/>
                    <a:pt x="823" y="156"/>
                    <a:pt x="821" y="154"/>
                  </a:cubicBezTo>
                  <a:cubicBezTo>
                    <a:pt x="821" y="154"/>
                    <a:pt x="821" y="153"/>
                    <a:pt x="821" y="153"/>
                  </a:cubicBezTo>
                  <a:cubicBezTo>
                    <a:pt x="821" y="152"/>
                    <a:pt x="821" y="151"/>
                    <a:pt x="821" y="150"/>
                  </a:cubicBezTo>
                  <a:cubicBezTo>
                    <a:pt x="819" y="107"/>
                    <a:pt x="759" y="86"/>
                    <a:pt x="725" y="74"/>
                  </a:cubicBezTo>
                  <a:cubicBezTo>
                    <a:pt x="719" y="72"/>
                    <a:pt x="712" y="70"/>
                    <a:pt x="705" y="68"/>
                  </a:cubicBezTo>
                  <a:cubicBezTo>
                    <a:pt x="715" y="62"/>
                    <a:pt x="725" y="54"/>
                    <a:pt x="730" y="46"/>
                  </a:cubicBezTo>
                  <a:cubicBezTo>
                    <a:pt x="772" y="51"/>
                    <a:pt x="814" y="39"/>
                    <a:pt x="856" y="36"/>
                  </a:cubicBezTo>
                  <a:cubicBezTo>
                    <a:pt x="910" y="32"/>
                    <a:pt x="969" y="24"/>
                    <a:pt x="1023" y="14"/>
                  </a:cubicBezTo>
                  <a:cubicBezTo>
                    <a:pt x="1023" y="14"/>
                    <a:pt x="1023" y="14"/>
                    <a:pt x="1023" y="14"/>
                  </a:cubicBezTo>
                  <a:cubicBezTo>
                    <a:pt x="1031" y="13"/>
                    <a:pt x="1030" y="0"/>
                    <a:pt x="1022" y="1"/>
                  </a:cubicBezTo>
                  <a:close/>
                  <a:moveTo>
                    <a:pt x="146" y="93"/>
                  </a:moveTo>
                  <a:cubicBezTo>
                    <a:pt x="148" y="94"/>
                    <a:pt x="151" y="95"/>
                    <a:pt x="153" y="95"/>
                  </a:cubicBezTo>
                  <a:cubicBezTo>
                    <a:pt x="141" y="97"/>
                    <a:pt x="129" y="99"/>
                    <a:pt x="117" y="101"/>
                  </a:cubicBezTo>
                  <a:cubicBezTo>
                    <a:pt x="126" y="98"/>
                    <a:pt x="136" y="95"/>
                    <a:pt x="146" y="93"/>
                  </a:cubicBezTo>
                  <a:close/>
                  <a:moveTo>
                    <a:pt x="75" y="119"/>
                  </a:moveTo>
                  <a:cubicBezTo>
                    <a:pt x="107" y="116"/>
                    <a:pt x="140" y="109"/>
                    <a:pt x="173" y="102"/>
                  </a:cubicBezTo>
                  <a:cubicBezTo>
                    <a:pt x="189" y="107"/>
                    <a:pt x="206" y="112"/>
                    <a:pt x="222" y="117"/>
                  </a:cubicBezTo>
                  <a:cubicBezTo>
                    <a:pt x="210" y="118"/>
                    <a:pt x="197" y="119"/>
                    <a:pt x="184" y="120"/>
                  </a:cubicBezTo>
                  <a:cubicBezTo>
                    <a:pt x="179" y="121"/>
                    <a:pt x="173" y="122"/>
                    <a:pt x="168" y="123"/>
                  </a:cubicBezTo>
                  <a:cubicBezTo>
                    <a:pt x="130" y="125"/>
                    <a:pt x="91" y="130"/>
                    <a:pt x="53" y="135"/>
                  </a:cubicBezTo>
                  <a:cubicBezTo>
                    <a:pt x="60" y="129"/>
                    <a:pt x="67" y="124"/>
                    <a:pt x="75" y="119"/>
                  </a:cubicBezTo>
                  <a:close/>
                  <a:moveTo>
                    <a:pt x="43" y="146"/>
                  </a:moveTo>
                  <a:cubicBezTo>
                    <a:pt x="77" y="145"/>
                    <a:pt x="113" y="139"/>
                    <a:pt x="147" y="133"/>
                  </a:cubicBezTo>
                  <a:cubicBezTo>
                    <a:pt x="157" y="133"/>
                    <a:pt x="166" y="131"/>
                    <a:pt x="175" y="129"/>
                  </a:cubicBezTo>
                  <a:cubicBezTo>
                    <a:pt x="179" y="128"/>
                    <a:pt x="182" y="127"/>
                    <a:pt x="186" y="126"/>
                  </a:cubicBezTo>
                  <a:cubicBezTo>
                    <a:pt x="187" y="126"/>
                    <a:pt x="188" y="126"/>
                    <a:pt x="189" y="126"/>
                  </a:cubicBezTo>
                  <a:cubicBezTo>
                    <a:pt x="190" y="126"/>
                    <a:pt x="190" y="126"/>
                    <a:pt x="190" y="126"/>
                  </a:cubicBezTo>
                  <a:cubicBezTo>
                    <a:pt x="202" y="123"/>
                    <a:pt x="215" y="122"/>
                    <a:pt x="227" y="120"/>
                  </a:cubicBezTo>
                  <a:cubicBezTo>
                    <a:pt x="231" y="120"/>
                    <a:pt x="234" y="121"/>
                    <a:pt x="238" y="121"/>
                  </a:cubicBezTo>
                  <a:cubicBezTo>
                    <a:pt x="249" y="124"/>
                    <a:pt x="261" y="127"/>
                    <a:pt x="273" y="131"/>
                  </a:cubicBezTo>
                  <a:cubicBezTo>
                    <a:pt x="244" y="132"/>
                    <a:pt x="213" y="132"/>
                    <a:pt x="186" y="141"/>
                  </a:cubicBezTo>
                  <a:cubicBezTo>
                    <a:pt x="133" y="139"/>
                    <a:pt x="78" y="161"/>
                    <a:pt x="26" y="169"/>
                  </a:cubicBezTo>
                  <a:cubicBezTo>
                    <a:pt x="31" y="160"/>
                    <a:pt x="37" y="153"/>
                    <a:pt x="43" y="146"/>
                  </a:cubicBezTo>
                  <a:close/>
                  <a:moveTo>
                    <a:pt x="20" y="190"/>
                  </a:moveTo>
                  <a:cubicBezTo>
                    <a:pt x="20" y="190"/>
                    <a:pt x="20" y="189"/>
                    <a:pt x="20" y="189"/>
                  </a:cubicBezTo>
                  <a:cubicBezTo>
                    <a:pt x="21" y="187"/>
                    <a:pt x="20" y="185"/>
                    <a:pt x="19" y="183"/>
                  </a:cubicBezTo>
                  <a:cubicBezTo>
                    <a:pt x="20" y="181"/>
                    <a:pt x="21" y="179"/>
                    <a:pt x="22" y="177"/>
                  </a:cubicBezTo>
                  <a:cubicBezTo>
                    <a:pt x="45" y="183"/>
                    <a:pt x="68" y="174"/>
                    <a:pt x="90" y="168"/>
                  </a:cubicBezTo>
                  <a:cubicBezTo>
                    <a:pt x="112" y="161"/>
                    <a:pt x="136" y="158"/>
                    <a:pt x="160" y="155"/>
                  </a:cubicBezTo>
                  <a:cubicBezTo>
                    <a:pt x="160" y="157"/>
                    <a:pt x="162" y="159"/>
                    <a:pt x="165" y="158"/>
                  </a:cubicBezTo>
                  <a:cubicBezTo>
                    <a:pt x="170" y="156"/>
                    <a:pt x="176" y="154"/>
                    <a:pt x="182" y="152"/>
                  </a:cubicBezTo>
                  <a:cubicBezTo>
                    <a:pt x="190" y="151"/>
                    <a:pt x="198" y="150"/>
                    <a:pt x="207" y="149"/>
                  </a:cubicBezTo>
                  <a:cubicBezTo>
                    <a:pt x="208" y="148"/>
                    <a:pt x="209" y="147"/>
                    <a:pt x="209" y="146"/>
                  </a:cubicBezTo>
                  <a:cubicBezTo>
                    <a:pt x="236" y="141"/>
                    <a:pt x="264" y="139"/>
                    <a:pt x="292" y="136"/>
                  </a:cubicBezTo>
                  <a:cubicBezTo>
                    <a:pt x="298" y="138"/>
                    <a:pt x="305" y="139"/>
                    <a:pt x="311" y="141"/>
                  </a:cubicBezTo>
                  <a:cubicBezTo>
                    <a:pt x="266" y="148"/>
                    <a:pt x="220" y="158"/>
                    <a:pt x="174" y="163"/>
                  </a:cubicBezTo>
                  <a:cubicBezTo>
                    <a:pt x="124" y="169"/>
                    <a:pt x="73" y="191"/>
                    <a:pt x="22" y="191"/>
                  </a:cubicBezTo>
                  <a:cubicBezTo>
                    <a:pt x="22" y="191"/>
                    <a:pt x="22" y="191"/>
                    <a:pt x="22" y="191"/>
                  </a:cubicBezTo>
                  <a:cubicBezTo>
                    <a:pt x="22" y="191"/>
                    <a:pt x="21" y="190"/>
                    <a:pt x="20" y="190"/>
                  </a:cubicBezTo>
                  <a:close/>
                  <a:moveTo>
                    <a:pt x="36" y="204"/>
                  </a:moveTo>
                  <a:cubicBezTo>
                    <a:pt x="36" y="203"/>
                    <a:pt x="35" y="202"/>
                    <a:pt x="35" y="203"/>
                  </a:cubicBezTo>
                  <a:cubicBezTo>
                    <a:pt x="35" y="203"/>
                    <a:pt x="35" y="203"/>
                    <a:pt x="34" y="203"/>
                  </a:cubicBezTo>
                  <a:cubicBezTo>
                    <a:pt x="33" y="201"/>
                    <a:pt x="31" y="200"/>
                    <a:pt x="29" y="198"/>
                  </a:cubicBezTo>
                  <a:cubicBezTo>
                    <a:pt x="71" y="200"/>
                    <a:pt x="115" y="183"/>
                    <a:pt x="155" y="175"/>
                  </a:cubicBezTo>
                  <a:cubicBezTo>
                    <a:pt x="212" y="164"/>
                    <a:pt x="271" y="155"/>
                    <a:pt x="329" y="148"/>
                  </a:cubicBezTo>
                  <a:cubicBezTo>
                    <a:pt x="331" y="148"/>
                    <a:pt x="332" y="148"/>
                    <a:pt x="332" y="147"/>
                  </a:cubicBezTo>
                  <a:cubicBezTo>
                    <a:pt x="347" y="150"/>
                    <a:pt x="362" y="153"/>
                    <a:pt x="377" y="154"/>
                  </a:cubicBezTo>
                  <a:cubicBezTo>
                    <a:pt x="316" y="163"/>
                    <a:pt x="254" y="169"/>
                    <a:pt x="193" y="179"/>
                  </a:cubicBezTo>
                  <a:cubicBezTo>
                    <a:pt x="145" y="186"/>
                    <a:pt x="95" y="207"/>
                    <a:pt x="47" y="208"/>
                  </a:cubicBezTo>
                  <a:cubicBezTo>
                    <a:pt x="46" y="208"/>
                    <a:pt x="45" y="209"/>
                    <a:pt x="45" y="211"/>
                  </a:cubicBezTo>
                  <a:cubicBezTo>
                    <a:pt x="42" y="209"/>
                    <a:pt x="39" y="206"/>
                    <a:pt x="36" y="204"/>
                  </a:cubicBezTo>
                  <a:close/>
                  <a:moveTo>
                    <a:pt x="171" y="195"/>
                  </a:moveTo>
                  <a:cubicBezTo>
                    <a:pt x="241" y="180"/>
                    <a:pt x="310" y="171"/>
                    <a:pt x="381" y="161"/>
                  </a:cubicBezTo>
                  <a:cubicBezTo>
                    <a:pt x="372" y="166"/>
                    <a:pt x="362" y="173"/>
                    <a:pt x="354" y="180"/>
                  </a:cubicBezTo>
                  <a:cubicBezTo>
                    <a:pt x="353" y="179"/>
                    <a:pt x="351" y="178"/>
                    <a:pt x="349" y="178"/>
                  </a:cubicBezTo>
                  <a:cubicBezTo>
                    <a:pt x="259" y="189"/>
                    <a:pt x="173" y="216"/>
                    <a:pt x="84" y="232"/>
                  </a:cubicBezTo>
                  <a:cubicBezTo>
                    <a:pt x="72" y="227"/>
                    <a:pt x="60" y="221"/>
                    <a:pt x="49" y="213"/>
                  </a:cubicBezTo>
                  <a:cubicBezTo>
                    <a:pt x="88" y="221"/>
                    <a:pt x="133" y="203"/>
                    <a:pt x="171" y="195"/>
                  </a:cubicBezTo>
                  <a:close/>
                  <a:moveTo>
                    <a:pt x="267" y="242"/>
                  </a:moveTo>
                  <a:cubicBezTo>
                    <a:pt x="251" y="245"/>
                    <a:pt x="235" y="250"/>
                    <a:pt x="219" y="253"/>
                  </a:cubicBezTo>
                  <a:cubicBezTo>
                    <a:pt x="207" y="255"/>
                    <a:pt x="194" y="256"/>
                    <a:pt x="182" y="259"/>
                  </a:cubicBezTo>
                  <a:cubicBezTo>
                    <a:pt x="178" y="258"/>
                    <a:pt x="173" y="257"/>
                    <a:pt x="168" y="256"/>
                  </a:cubicBezTo>
                  <a:cubicBezTo>
                    <a:pt x="165" y="255"/>
                    <a:pt x="162" y="255"/>
                    <a:pt x="159" y="254"/>
                  </a:cubicBezTo>
                  <a:cubicBezTo>
                    <a:pt x="182" y="249"/>
                    <a:pt x="205" y="238"/>
                    <a:pt x="228" y="235"/>
                  </a:cubicBezTo>
                  <a:cubicBezTo>
                    <a:pt x="246" y="233"/>
                    <a:pt x="267" y="235"/>
                    <a:pt x="286" y="232"/>
                  </a:cubicBezTo>
                  <a:cubicBezTo>
                    <a:pt x="281" y="236"/>
                    <a:pt x="276" y="240"/>
                    <a:pt x="271" y="244"/>
                  </a:cubicBezTo>
                  <a:cubicBezTo>
                    <a:pt x="270" y="243"/>
                    <a:pt x="269" y="241"/>
                    <a:pt x="267" y="242"/>
                  </a:cubicBezTo>
                  <a:close/>
                  <a:moveTo>
                    <a:pt x="260" y="253"/>
                  </a:moveTo>
                  <a:cubicBezTo>
                    <a:pt x="254" y="259"/>
                    <a:pt x="247" y="265"/>
                    <a:pt x="243" y="271"/>
                  </a:cubicBezTo>
                  <a:cubicBezTo>
                    <a:pt x="229" y="269"/>
                    <a:pt x="216" y="266"/>
                    <a:pt x="202" y="263"/>
                  </a:cubicBezTo>
                  <a:cubicBezTo>
                    <a:pt x="222" y="262"/>
                    <a:pt x="242" y="260"/>
                    <a:pt x="260" y="253"/>
                  </a:cubicBezTo>
                  <a:close/>
                  <a:moveTo>
                    <a:pt x="139" y="249"/>
                  </a:moveTo>
                  <a:cubicBezTo>
                    <a:pt x="126" y="246"/>
                    <a:pt x="113" y="242"/>
                    <a:pt x="101" y="238"/>
                  </a:cubicBezTo>
                  <a:cubicBezTo>
                    <a:pt x="137" y="234"/>
                    <a:pt x="175" y="223"/>
                    <a:pt x="210" y="216"/>
                  </a:cubicBezTo>
                  <a:cubicBezTo>
                    <a:pt x="253" y="207"/>
                    <a:pt x="295" y="198"/>
                    <a:pt x="338" y="192"/>
                  </a:cubicBezTo>
                  <a:cubicBezTo>
                    <a:pt x="336" y="194"/>
                    <a:pt x="334" y="195"/>
                    <a:pt x="333" y="196"/>
                  </a:cubicBezTo>
                  <a:cubicBezTo>
                    <a:pt x="324" y="203"/>
                    <a:pt x="314" y="210"/>
                    <a:pt x="305" y="217"/>
                  </a:cubicBezTo>
                  <a:cubicBezTo>
                    <a:pt x="249" y="215"/>
                    <a:pt x="191" y="230"/>
                    <a:pt x="139" y="249"/>
                  </a:cubicBezTo>
                  <a:close/>
                  <a:moveTo>
                    <a:pt x="19" y="319"/>
                  </a:moveTo>
                  <a:cubicBezTo>
                    <a:pt x="29" y="283"/>
                    <a:pt x="18" y="246"/>
                    <a:pt x="19" y="209"/>
                  </a:cubicBezTo>
                  <a:cubicBezTo>
                    <a:pt x="23" y="214"/>
                    <a:pt x="28" y="218"/>
                    <a:pt x="33" y="222"/>
                  </a:cubicBezTo>
                  <a:cubicBezTo>
                    <a:pt x="31" y="223"/>
                    <a:pt x="29" y="225"/>
                    <a:pt x="28" y="228"/>
                  </a:cubicBezTo>
                  <a:cubicBezTo>
                    <a:pt x="22" y="260"/>
                    <a:pt x="27" y="294"/>
                    <a:pt x="27" y="327"/>
                  </a:cubicBezTo>
                  <a:cubicBezTo>
                    <a:pt x="24" y="324"/>
                    <a:pt x="21" y="322"/>
                    <a:pt x="19" y="319"/>
                  </a:cubicBezTo>
                  <a:close/>
                  <a:moveTo>
                    <a:pt x="229" y="404"/>
                  </a:moveTo>
                  <a:cubicBezTo>
                    <a:pt x="182" y="394"/>
                    <a:pt x="130" y="385"/>
                    <a:pt x="84" y="364"/>
                  </a:cubicBezTo>
                  <a:cubicBezTo>
                    <a:pt x="87" y="347"/>
                    <a:pt x="95" y="333"/>
                    <a:pt x="100" y="317"/>
                  </a:cubicBezTo>
                  <a:cubicBezTo>
                    <a:pt x="104" y="300"/>
                    <a:pt x="107" y="276"/>
                    <a:pt x="103" y="258"/>
                  </a:cubicBezTo>
                  <a:cubicBezTo>
                    <a:pt x="102" y="254"/>
                    <a:pt x="98" y="253"/>
                    <a:pt x="96" y="257"/>
                  </a:cubicBezTo>
                  <a:cubicBezTo>
                    <a:pt x="85" y="276"/>
                    <a:pt x="93" y="299"/>
                    <a:pt x="86" y="320"/>
                  </a:cubicBezTo>
                  <a:cubicBezTo>
                    <a:pt x="82" y="334"/>
                    <a:pt x="74" y="347"/>
                    <a:pt x="77" y="361"/>
                  </a:cubicBezTo>
                  <a:cubicBezTo>
                    <a:pt x="63" y="354"/>
                    <a:pt x="49" y="345"/>
                    <a:pt x="36" y="335"/>
                  </a:cubicBezTo>
                  <a:cubicBezTo>
                    <a:pt x="36" y="334"/>
                    <a:pt x="36" y="334"/>
                    <a:pt x="37" y="334"/>
                  </a:cubicBezTo>
                  <a:cubicBezTo>
                    <a:pt x="37" y="333"/>
                    <a:pt x="37" y="331"/>
                    <a:pt x="36" y="332"/>
                  </a:cubicBezTo>
                  <a:cubicBezTo>
                    <a:pt x="43" y="330"/>
                    <a:pt x="41" y="238"/>
                    <a:pt x="42" y="230"/>
                  </a:cubicBezTo>
                  <a:cubicBezTo>
                    <a:pt x="42" y="230"/>
                    <a:pt x="42" y="229"/>
                    <a:pt x="42" y="228"/>
                  </a:cubicBezTo>
                  <a:cubicBezTo>
                    <a:pt x="49" y="233"/>
                    <a:pt x="58" y="237"/>
                    <a:pt x="66" y="240"/>
                  </a:cubicBezTo>
                  <a:cubicBezTo>
                    <a:pt x="64" y="240"/>
                    <a:pt x="62" y="241"/>
                    <a:pt x="61" y="243"/>
                  </a:cubicBezTo>
                  <a:cubicBezTo>
                    <a:pt x="46" y="271"/>
                    <a:pt x="57" y="308"/>
                    <a:pt x="47" y="338"/>
                  </a:cubicBezTo>
                  <a:cubicBezTo>
                    <a:pt x="46" y="342"/>
                    <a:pt x="51" y="346"/>
                    <a:pt x="54" y="342"/>
                  </a:cubicBezTo>
                  <a:cubicBezTo>
                    <a:pt x="75" y="317"/>
                    <a:pt x="60" y="278"/>
                    <a:pt x="72" y="249"/>
                  </a:cubicBezTo>
                  <a:cubicBezTo>
                    <a:pt x="74" y="246"/>
                    <a:pt x="73" y="244"/>
                    <a:pt x="72" y="242"/>
                  </a:cubicBezTo>
                  <a:cubicBezTo>
                    <a:pt x="90" y="249"/>
                    <a:pt x="108" y="254"/>
                    <a:pt x="124" y="259"/>
                  </a:cubicBezTo>
                  <a:cubicBezTo>
                    <a:pt x="152" y="266"/>
                    <a:pt x="181" y="273"/>
                    <a:pt x="209" y="279"/>
                  </a:cubicBezTo>
                  <a:cubicBezTo>
                    <a:pt x="206" y="288"/>
                    <a:pt x="208" y="296"/>
                    <a:pt x="207" y="307"/>
                  </a:cubicBezTo>
                  <a:cubicBezTo>
                    <a:pt x="206" y="322"/>
                    <a:pt x="198" y="336"/>
                    <a:pt x="195" y="351"/>
                  </a:cubicBezTo>
                  <a:cubicBezTo>
                    <a:pt x="192" y="365"/>
                    <a:pt x="188" y="386"/>
                    <a:pt x="199" y="397"/>
                  </a:cubicBezTo>
                  <a:cubicBezTo>
                    <a:pt x="200" y="398"/>
                    <a:pt x="202" y="397"/>
                    <a:pt x="202" y="395"/>
                  </a:cubicBezTo>
                  <a:cubicBezTo>
                    <a:pt x="200" y="378"/>
                    <a:pt x="205" y="356"/>
                    <a:pt x="210" y="339"/>
                  </a:cubicBezTo>
                  <a:cubicBezTo>
                    <a:pt x="213" y="331"/>
                    <a:pt x="216" y="324"/>
                    <a:pt x="218" y="316"/>
                  </a:cubicBezTo>
                  <a:cubicBezTo>
                    <a:pt x="221" y="304"/>
                    <a:pt x="217" y="293"/>
                    <a:pt x="221" y="281"/>
                  </a:cubicBezTo>
                  <a:cubicBezTo>
                    <a:pt x="227" y="282"/>
                    <a:pt x="233" y="284"/>
                    <a:pt x="239" y="285"/>
                  </a:cubicBezTo>
                  <a:cubicBezTo>
                    <a:pt x="239" y="285"/>
                    <a:pt x="239" y="285"/>
                    <a:pt x="239" y="285"/>
                  </a:cubicBezTo>
                  <a:cubicBezTo>
                    <a:pt x="241" y="307"/>
                    <a:pt x="235" y="333"/>
                    <a:pt x="234" y="356"/>
                  </a:cubicBezTo>
                  <a:cubicBezTo>
                    <a:pt x="234" y="372"/>
                    <a:pt x="230" y="389"/>
                    <a:pt x="231" y="405"/>
                  </a:cubicBezTo>
                  <a:cubicBezTo>
                    <a:pt x="230" y="404"/>
                    <a:pt x="230" y="404"/>
                    <a:pt x="229" y="404"/>
                  </a:cubicBezTo>
                  <a:close/>
                  <a:moveTo>
                    <a:pt x="813" y="230"/>
                  </a:moveTo>
                  <a:cubicBezTo>
                    <a:pt x="814" y="246"/>
                    <a:pt x="807" y="263"/>
                    <a:pt x="806" y="279"/>
                  </a:cubicBezTo>
                  <a:cubicBezTo>
                    <a:pt x="805" y="290"/>
                    <a:pt x="807" y="301"/>
                    <a:pt x="807" y="312"/>
                  </a:cubicBezTo>
                  <a:cubicBezTo>
                    <a:pt x="806" y="313"/>
                    <a:pt x="804" y="314"/>
                    <a:pt x="804" y="316"/>
                  </a:cubicBezTo>
                  <a:cubicBezTo>
                    <a:pt x="786" y="356"/>
                    <a:pt x="697" y="369"/>
                    <a:pt x="661" y="382"/>
                  </a:cubicBezTo>
                  <a:cubicBezTo>
                    <a:pt x="592" y="406"/>
                    <a:pt x="519" y="407"/>
                    <a:pt x="447" y="413"/>
                  </a:cubicBezTo>
                  <a:cubicBezTo>
                    <a:pt x="380" y="418"/>
                    <a:pt x="313" y="419"/>
                    <a:pt x="246" y="407"/>
                  </a:cubicBezTo>
                  <a:cubicBezTo>
                    <a:pt x="247" y="407"/>
                    <a:pt x="247" y="407"/>
                    <a:pt x="247" y="406"/>
                  </a:cubicBezTo>
                  <a:cubicBezTo>
                    <a:pt x="247" y="406"/>
                    <a:pt x="247" y="405"/>
                    <a:pt x="246" y="406"/>
                  </a:cubicBezTo>
                  <a:cubicBezTo>
                    <a:pt x="246" y="406"/>
                    <a:pt x="245" y="407"/>
                    <a:pt x="244" y="407"/>
                  </a:cubicBezTo>
                  <a:cubicBezTo>
                    <a:pt x="244" y="407"/>
                    <a:pt x="244" y="407"/>
                    <a:pt x="243" y="407"/>
                  </a:cubicBezTo>
                  <a:cubicBezTo>
                    <a:pt x="247" y="367"/>
                    <a:pt x="247" y="326"/>
                    <a:pt x="255" y="287"/>
                  </a:cubicBezTo>
                  <a:cubicBezTo>
                    <a:pt x="316" y="297"/>
                    <a:pt x="377" y="302"/>
                    <a:pt x="439" y="299"/>
                  </a:cubicBezTo>
                  <a:cubicBezTo>
                    <a:pt x="534" y="296"/>
                    <a:pt x="635" y="291"/>
                    <a:pt x="724" y="252"/>
                  </a:cubicBezTo>
                  <a:cubicBezTo>
                    <a:pt x="751" y="239"/>
                    <a:pt x="790" y="218"/>
                    <a:pt x="809" y="190"/>
                  </a:cubicBezTo>
                  <a:cubicBezTo>
                    <a:pt x="811" y="203"/>
                    <a:pt x="812" y="217"/>
                    <a:pt x="813" y="230"/>
                  </a:cubicBezTo>
                  <a:close/>
                  <a:moveTo>
                    <a:pt x="805" y="145"/>
                  </a:moveTo>
                  <a:cubicBezTo>
                    <a:pt x="804" y="146"/>
                    <a:pt x="804" y="147"/>
                    <a:pt x="805" y="149"/>
                  </a:cubicBezTo>
                  <a:cubicBezTo>
                    <a:pt x="826" y="216"/>
                    <a:pt x="656" y="262"/>
                    <a:pt x="620" y="269"/>
                  </a:cubicBezTo>
                  <a:cubicBezTo>
                    <a:pt x="553" y="282"/>
                    <a:pt x="480" y="284"/>
                    <a:pt x="412" y="287"/>
                  </a:cubicBezTo>
                  <a:cubicBezTo>
                    <a:pt x="360" y="289"/>
                    <a:pt x="307" y="283"/>
                    <a:pt x="255" y="273"/>
                  </a:cubicBezTo>
                  <a:cubicBezTo>
                    <a:pt x="276" y="250"/>
                    <a:pt x="305" y="231"/>
                    <a:pt x="330" y="213"/>
                  </a:cubicBezTo>
                  <a:cubicBezTo>
                    <a:pt x="348" y="199"/>
                    <a:pt x="387" y="163"/>
                    <a:pt x="405" y="162"/>
                  </a:cubicBezTo>
                  <a:cubicBezTo>
                    <a:pt x="409" y="162"/>
                    <a:pt x="411" y="157"/>
                    <a:pt x="409" y="154"/>
                  </a:cubicBezTo>
                  <a:cubicBezTo>
                    <a:pt x="408" y="152"/>
                    <a:pt x="405" y="151"/>
                    <a:pt x="403" y="152"/>
                  </a:cubicBezTo>
                  <a:cubicBezTo>
                    <a:pt x="403" y="150"/>
                    <a:pt x="402" y="148"/>
                    <a:pt x="400" y="148"/>
                  </a:cubicBezTo>
                  <a:cubicBezTo>
                    <a:pt x="367" y="134"/>
                    <a:pt x="329" y="130"/>
                    <a:pt x="294" y="122"/>
                  </a:cubicBezTo>
                  <a:cubicBezTo>
                    <a:pt x="260" y="114"/>
                    <a:pt x="226" y="101"/>
                    <a:pt x="192" y="92"/>
                  </a:cubicBezTo>
                  <a:cubicBezTo>
                    <a:pt x="192" y="91"/>
                    <a:pt x="191" y="91"/>
                    <a:pt x="189" y="91"/>
                  </a:cubicBezTo>
                  <a:cubicBezTo>
                    <a:pt x="189" y="91"/>
                    <a:pt x="189" y="91"/>
                    <a:pt x="189" y="91"/>
                  </a:cubicBezTo>
                  <a:cubicBezTo>
                    <a:pt x="184" y="90"/>
                    <a:pt x="179" y="88"/>
                    <a:pt x="175" y="87"/>
                  </a:cubicBezTo>
                  <a:cubicBezTo>
                    <a:pt x="180" y="86"/>
                    <a:pt x="186" y="85"/>
                    <a:pt x="192" y="84"/>
                  </a:cubicBezTo>
                  <a:cubicBezTo>
                    <a:pt x="262" y="72"/>
                    <a:pt x="334" y="69"/>
                    <a:pt x="405" y="67"/>
                  </a:cubicBezTo>
                  <a:cubicBezTo>
                    <a:pt x="482" y="66"/>
                    <a:pt x="560" y="71"/>
                    <a:pt x="637" y="77"/>
                  </a:cubicBezTo>
                  <a:cubicBezTo>
                    <a:pt x="646" y="78"/>
                    <a:pt x="658" y="79"/>
                    <a:pt x="673" y="81"/>
                  </a:cubicBezTo>
                  <a:cubicBezTo>
                    <a:pt x="648" y="104"/>
                    <a:pt x="621" y="126"/>
                    <a:pt x="599" y="152"/>
                  </a:cubicBezTo>
                  <a:cubicBezTo>
                    <a:pt x="597" y="154"/>
                    <a:pt x="600" y="157"/>
                    <a:pt x="603" y="156"/>
                  </a:cubicBezTo>
                  <a:cubicBezTo>
                    <a:pt x="634" y="138"/>
                    <a:pt x="660" y="106"/>
                    <a:pt x="687" y="82"/>
                  </a:cubicBezTo>
                  <a:cubicBezTo>
                    <a:pt x="735" y="90"/>
                    <a:pt x="796" y="106"/>
                    <a:pt x="805" y="14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44" name="Freeform 8"/>
            <p:cNvSpPr/>
            <p:nvPr/>
          </p:nvSpPr>
          <p:spPr bwMode="auto">
            <a:xfrm>
              <a:off x="3205956" y="2732088"/>
              <a:ext cx="1408113" cy="396875"/>
            </a:xfrm>
            <a:custGeom>
              <a:avLst/>
              <a:gdLst>
                <a:gd name="T0" fmla="*/ 231 w 332"/>
                <a:gd name="T1" fmla="*/ 8 h 93"/>
                <a:gd name="T2" fmla="*/ 135 w 332"/>
                <a:gd name="T3" fmla="*/ 14 h 93"/>
                <a:gd name="T4" fmla="*/ 4 w 332"/>
                <a:gd name="T5" fmla="*/ 31 h 93"/>
                <a:gd name="T6" fmla="*/ 3 w 332"/>
                <a:gd name="T7" fmla="*/ 38 h 93"/>
                <a:gd name="T8" fmla="*/ 119 w 332"/>
                <a:gd name="T9" fmla="*/ 28 h 93"/>
                <a:gd name="T10" fmla="*/ 236 w 332"/>
                <a:gd name="T11" fmla="*/ 21 h 93"/>
                <a:gd name="T12" fmla="*/ 326 w 332"/>
                <a:gd name="T13" fmla="*/ 90 h 93"/>
                <a:gd name="T14" fmla="*/ 332 w 332"/>
                <a:gd name="T15" fmla="*/ 88 h 93"/>
                <a:gd name="T16" fmla="*/ 245 w 332"/>
                <a:gd name="T17" fmla="*/ 6 h 93"/>
                <a:gd name="T18" fmla="*/ 231 w 332"/>
                <a:gd name="T19" fmla="*/ 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2" h="93">
                  <a:moveTo>
                    <a:pt x="231" y="8"/>
                  </a:moveTo>
                  <a:cubicBezTo>
                    <a:pt x="199" y="11"/>
                    <a:pt x="167" y="11"/>
                    <a:pt x="135" y="14"/>
                  </a:cubicBezTo>
                  <a:cubicBezTo>
                    <a:pt x="91" y="18"/>
                    <a:pt x="48" y="30"/>
                    <a:pt x="4" y="31"/>
                  </a:cubicBezTo>
                  <a:cubicBezTo>
                    <a:pt x="0" y="31"/>
                    <a:pt x="0" y="37"/>
                    <a:pt x="3" y="38"/>
                  </a:cubicBezTo>
                  <a:cubicBezTo>
                    <a:pt x="43" y="41"/>
                    <a:pt x="81" y="34"/>
                    <a:pt x="119" y="28"/>
                  </a:cubicBezTo>
                  <a:cubicBezTo>
                    <a:pt x="158" y="23"/>
                    <a:pt x="197" y="23"/>
                    <a:pt x="236" y="21"/>
                  </a:cubicBezTo>
                  <a:cubicBezTo>
                    <a:pt x="257" y="51"/>
                    <a:pt x="305" y="57"/>
                    <a:pt x="326" y="90"/>
                  </a:cubicBezTo>
                  <a:cubicBezTo>
                    <a:pt x="328" y="93"/>
                    <a:pt x="332" y="91"/>
                    <a:pt x="332" y="88"/>
                  </a:cubicBezTo>
                  <a:cubicBezTo>
                    <a:pt x="328" y="45"/>
                    <a:pt x="265" y="37"/>
                    <a:pt x="245" y="6"/>
                  </a:cubicBezTo>
                  <a:cubicBezTo>
                    <a:pt x="241" y="0"/>
                    <a:pt x="233" y="3"/>
                    <a:pt x="231" y="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5" name="矩形 44"/>
          <p:cNvSpPr/>
          <p:nvPr/>
        </p:nvSpPr>
        <p:spPr>
          <a:xfrm>
            <a:off x="3942620" y="2247847"/>
            <a:ext cx="910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80%</a:t>
            </a:r>
            <a:endParaRPr lang="zh-CN" altLang="en-US" sz="3600" dirty="0"/>
          </a:p>
        </p:txBody>
      </p:sp>
      <p:sp>
        <p:nvSpPr>
          <p:cNvPr id="46" name="矩形 45"/>
          <p:cNvSpPr/>
          <p:nvPr/>
        </p:nvSpPr>
        <p:spPr>
          <a:xfrm>
            <a:off x="889276" y="2201226"/>
            <a:ext cx="9396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30%</a:t>
            </a:r>
            <a:endParaRPr lang="zh-CN" alt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4"/>
          <p:cNvSpPr>
            <a:spLocks noEditPoints="1"/>
          </p:cNvSpPr>
          <p:nvPr/>
        </p:nvSpPr>
        <p:spPr bwMode="auto">
          <a:xfrm>
            <a:off x="314739" y="207304"/>
            <a:ext cx="391317" cy="226566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矩形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5111" y="0"/>
            <a:ext cx="2039554" cy="6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章节</a:t>
            </a:r>
            <a:r>
              <a:rPr lang="en-US" altLang="zh-CN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5    </a:t>
            </a:r>
            <a:r>
              <a:rPr lang="zh-CN" altLang="en-US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结论</a:t>
            </a:r>
            <a:endParaRPr lang="en-US" altLang="zh-CN" sz="1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5" name="Freeform 67"/>
          <p:cNvSpPr>
            <a:spLocks noEditPoints="1"/>
          </p:cNvSpPr>
          <p:nvPr/>
        </p:nvSpPr>
        <p:spPr bwMode="auto">
          <a:xfrm>
            <a:off x="6730226" y="2165030"/>
            <a:ext cx="1339850" cy="1050925"/>
          </a:xfrm>
          <a:custGeom>
            <a:avLst/>
            <a:gdLst>
              <a:gd name="T0" fmla="*/ 313 w 315"/>
              <a:gd name="T1" fmla="*/ 120 h 247"/>
              <a:gd name="T2" fmla="*/ 304 w 315"/>
              <a:gd name="T3" fmla="*/ 111 h 247"/>
              <a:gd name="T4" fmla="*/ 303 w 315"/>
              <a:gd name="T5" fmla="*/ 108 h 247"/>
              <a:gd name="T6" fmla="*/ 209 w 315"/>
              <a:gd name="T7" fmla="*/ 4 h 247"/>
              <a:gd name="T8" fmla="*/ 204 w 315"/>
              <a:gd name="T9" fmla="*/ 9 h 247"/>
              <a:gd name="T10" fmla="*/ 203 w 315"/>
              <a:gd name="T11" fmla="*/ 10 h 247"/>
              <a:gd name="T12" fmla="*/ 202 w 315"/>
              <a:gd name="T13" fmla="*/ 50 h 247"/>
              <a:gd name="T14" fmla="*/ 4 w 315"/>
              <a:gd name="T15" fmla="*/ 48 h 247"/>
              <a:gd name="T16" fmla="*/ 3 w 315"/>
              <a:gd name="T17" fmla="*/ 53 h 247"/>
              <a:gd name="T18" fmla="*/ 3 w 315"/>
              <a:gd name="T19" fmla="*/ 55 h 247"/>
              <a:gd name="T20" fmla="*/ 3 w 315"/>
              <a:gd name="T21" fmla="*/ 126 h 247"/>
              <a:gd name="T22" fmla="*/ 6 w 315"/>
              <a:gd name="T23" fmla="*/ 163 h 247"/>
              <a:gd name="T24" fmla="*/ 8 w 315"/>
              <a:gd name="T25" fmla="*/ 163 h 247"/>
              <a:gd name="T26" fmla="*/ 6 w 315"/>
              <a:gd name="T27" fmla="*/ 167 h 247"/>
              <a:gd name="T28" fmla="*/ 6 w 315"/>
              <a:gd name="T29" fmla="*/ 169 h 247"/>
              <a:gd name="T30" fmla="*/ 6 w 315"/>
              <a:gd name="T31" fmla="*/ 169 h 247"/>
              <a:gd name="T32" fmla="*/ 62 w 315"/>
              <a:gd name="T33" fmla="*/ 168 h 247"/>
              <a:gd name="T34" fmla="*/ 194 w 315"/>
              <a:gd name="T35" fmla="*/ 181 h 247"/>
              <a:gd name="T36" fmla="*/ 196 w 315"/>
              <a:gd name="T37" fmla="*/ 178 h 247"/>
              <a:gd name="T38" fmla="*/ 200 w 315"/>
              <a:gd name="T39" fmla="*/ 180 h 247"/>
              <a:gd name="T40" fmla="*/ 199 w 315"/>
              <a:gd name="T41" fmla="*/ 215 h 247"/>
              <a:gd name="T42" fmla="*/ 208 w 315"/>
              <a:gd name="T43" fmla="*/ 239 h 247"/>
              <a:gd name="T44" fmla="*/ 206 w 315"/>
              <a:gd name="T45" fmla="*/ 241 h 247"/>
              <a:gd name="T46" fmla="*/ 211 w 315"/>
              <a:gd name="T47" fmla="*/ 243 h 247"/>
              <a:gd name="T48" fmla="*/ 211 w 315"/>
              <a:gd name="T49" fmla="*/ 242 h 247"/>
              <a:gd name="T50" fmla="*/ 212 w 315"/>
              <a:gd name="T51" fmla="*/ 243 h 247"/>
              <a:gd name="T52" fmla="*/ 227 w 315"/>
              <a:gd name="T53" fmla="*/ 232 h 247"/>
              <a:gd name="T54" fmla="*/ 266 w 315"/>
              <a:gd name="T55" fmla="*/ 192 h 247"/>
              <a:gd name="T56" fmla="*/ 313 w 315"/>
              <a:gd name="T57" fmla="*/ 129 h 247"/>
              <a:gd name="T58" fmla="*/ 313 w 315"/>
              <a:gd name="T59" fmla="*/ 120 h 247"/>
              <a:gd name="T60" fmla="*/ 259 w 315"/>
              <a:gd name="T61" fmla="*/ 185 h 247"/>
              <a:gd name="T62" fmla="*/ 212 w 315"/>
              <a:gd name="T63" fmla="*/ 234 h 247"/>
              <a:gd name="T64" fmla="*/ 211 w 315"/>
              <a:gd name="T65" fmla="*/ 178 h 247"/>
              <a:gd name="T66" fmla="*/ 205 w 315"/>
              <a:gd name="T67" fmla="*/ 172 h 247"/>
              <a:gd name="T68" fmla="*/ 180 w 315"/>
              <a:gd name="T69" fmla="*/ 171 h 247"/>
              <a:gd name="T70" fmla="*/ 149 w 315"/>
              <a:gd name="T71" fmla="*/ 170 h 247"/>
              <a:gd name="T72" fmla="*/ 70 w 315"/>
              <a:gd name="T73" fmla="*/ 160 h 247"/>
              <a:gd name="T74" fmla="*/ 10 w 315"/>
              <a:gd name="T75" fmla="*/ 163 h 247"/>
              <a:gd name="T76" fmla="*/ 12 w 315"/>
              <a:gd name="T77" fmla="*/ 131 h 247"/>
              <a:gd name="T78" fmla="*/ 10 w 315"/>
              <a:gd name="T79" fmla="*/ 55 h 247"/>
              <a:gd name="T80" fmla="*/ 10 w 315"/>
              <a:gd name="T81" fmla="*/ 53 h 247"/>
              <a:gd name="T82" fmla="*/ 207 w 315"/>
              <a:gd name="T83" fmla="*/ 62 h 247"/>
              <a:gd name="T84" fmla="*/ 211 w 315"/>
              <a:gd name="T85" fmla="*/ 52 h 247"/>
              <a:gd name="T86" fmla="*/ 211 w 315"/>
              <a:gd name="T87" fmla="*/ 16 h 247"/>
              <a:gd name="T88" fmla="*/ 286 w 315"/>
              <a:gd name="T89" fmla="*/ 103 h 247"/>
              <a:gd name="T90" fmla="*/ 287 w 315"/>
              <a:gd name="T91" fmla="*/ 108 h 247"/>
              <a:gd name="T92" fmla="*/ 300 w 315"/>
              <a:gd name="T93" fmla="*/ 125 h 247"/>
              <a:gd name="T94" fmla="*/ 293 w 315"/>
              <a:gd name="T95" fmla="*/ 140 h 247"/>
              <a:gd name="T96" fmla="*/ 259 w 315"/>
              <a:gd name="T97" fmla="*/ 185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15" h="247">
                <a:moveTo>
                  <a:pt x="313" y="120"/>
                </a:moveTo>
                <a:cubicBezTo>
                  <a:pt x="309" y="117"/>
                  <a:pt x="306" y="114"/>
                  <a:pt x="304" y="111"/>
                </a:cubicBezTo>
                <a:cubicBezTo>
                  <a:pt x="304" y="110"/>
                  <a:pt x="304" y="109"/>
                  <a:pt x="303" y="108"/>
                </a:cubicBezTo>
                <a:cubicBezTo>
                  <a:pt x="277" y="69"/>
                  <a:pt x="246" y="33"/>
                  <a:pt x="209" y="4"/>
                </a:cubicBezTo>
                <a:cubicBezTo>
                  <a:pt x="205" y="0"/>
                  <a:pt x="200" y="6"/>
                  <a:pt x="204" y="9"/>
                </a:cubicBezTo>
                <a:cubicBezTo>
                  <a:pt x="204" y="9"/>
                  <a:pt x="203" y="9"/>
                  <a:pt x="203" y="10"/>
                </a:cubicBezTo>
                <a:cubicBezTo>
                  <a:pt x="200" y="22"/>
                  <a:pt x="202" y="37"/>
                  <a:pt x="202" y="50"/>
                </a:cubicBezTo>
                <a:cubicBezTo>
                  <a:pt x="137" y="41"/>
                  <a:pt x="67" y="31"/>
                  <a:pt x="4" y="48"/>
                </a:cubicBezTo>
                <a:cubicBezTo>
                  <a:pt x="1" y="48"/>
                  <a:pt x="1" y="52"/>
                  <a:pt x="3" y="53"/>
                </a:cubicBezTo>
                <a:cubicBezTo>
                  <a:pt x="3" y="54"/>
                  <a:pt x="3" y="54"/>
                  <a:pt x="3" y="55"/>
                </a:cubicBezTo>
                <a:cubicBezTo>
                  <a:pt x="1" y="78"/>
                  <a:pt x="1" y="102"/>
                  <a:pt x="3" y="126"/>
                </a:cubicBezTo>
                <a:cubicBezTo>
                  <a:pt x="3" y="135"/>
                  <a:pt x="0" y="155"/>
                  <a:pt x="6" y="163"/>
                </a:cubicBezTo>
                <a:cubicBezTo>
                  <a:pt x="7" y="163"/>
                  <a:pt x="8" y="163"/>
                  <a:pt x="8" y="163"/>
                </a:cubicBezTo>
                <a:cubicBezTo>
                  <a:pt x="7" y="164"/>
                  <a:pt x="6" y="165"/>
                  <a:pt x="6" y="167"/>
                </a:cubicBezTo>
                <a:cubicBezTo>
                  <a:pt x="6" y="168"/>
                  <a:pt x="6" y="168"/>
                  <a:pt x="6" y="169"/>
                </a:cubicBezTo>
                <a:cubicBezTo>
                  <a:pt x="6" y="169"/>
                  <a:pt x="6" y="169"/>
                  <a:pt x="6" y="169"/>
                </a:cubicBezTo>
                <a:cubicBezTo>
                  <a:pt x="23" y="168"/>
                  <a:pt x="44" y="168"/>
                  <a:pt x="62" y="168"/>
                </a:cubicBezTo>
                <a:cubicBezTo>
                  <a:pt x="104" y="169"/>
                  <a:pt x="151" y="190"/>
                  <a:pt x="194" y="181"/>
                </a:cubicBezTo>
                <a:cubicBezTo>
                  <a:pt x="195" y="180"/>
                  <a:pt x="196" y="179"/>
                  <a:pt x="196" y="178"/>
                </a:cubicBezTo>
                <a:cubicBezTo>
                  <a:pt x="197" y="179"/>
                  <a:pt x="199" y="179"/>
                  <a:pt x="200" y="180"/>
                </a:cubicBezTo>
                <a:cubicBezTo>
                  <a:pt x="196" y="191"/>
                  <a:pt x="198" y="205"/>
                  <a:pt x="199" y="215"/>
                </a:cubicBezTo>
                <a:cubicBezTo>
                  <a:pt x="200" y="220"/>
                  <a:pt x="199" y="242"/>
                  <a:pt x="208" y="239"/>
                </a:cubicBezTo>
                <a:cubicBezTo>
                  <a:pt x="207" y="240"/>
                  <a:pt x="207" y="241"/>
                  <a:pt x="206" y="241"/>
                </a:cubicBezTo>
                <a:cubicBezTo>
                  <a:pt x="204" y="245"/>
                  <a:pt x="211" y="247"/>
                  <a:pt x="211" y="243"/>
                </a:cubicBezTo>
                <a:cubicBezTo>
                  <a:pt x="211" y="243"/>
                  <a:pt x="211" y="243"/>
                  <a:pt x="211" y="242"/>
                </a:cubicBezTo>
                <a:cubicBezTo>
                  <a:pt x="211" y="243"/>
                  <a:pt x="212" y="243"/>
                  <a:pt x="212" y="243"/>
                </a:cubicBezTo>
                <a:cubicBezTo>
                  <a:pt x="219" y="238"/>
                  <a:pt x="220" y="237"/>
                  <a:pt x="227" y="232"/>
                </a:cubicBezTo>
                <a:cubicBezTo>
                  <a:pt x="241" y="220"/>
                  <a:pt x="254" y="206"/>
                  <a:pt x="266" y="192"/>
                </a:cubicBezTo>
                <a:cubicBezTo>
                  <a:pt x="283" y="173"/>
                  <a:pt x="295" y="146"/>
                  <a:pt x="313" y="129"/>
                </a:cubicBezTo>
                <a:cubicBezTo>
                  <a:pt x="315" y="127"/>
                  <a:pt x="315" y="122"/>
                  <a:pt x="313" y="120"/>
                </a:cubicBezTo>
                <a:close/>
                <a:moveTo>
                  <a:pt x="259" y="185"/>
                </a:moveTo>
                <a:cubicBezTo>
                  <a:pt x="245" y="202"/>
                  <a:pt x="226" y="217"/>
                  <a:pt x="212" y="234"/>
                </a:cubicBezTo>
                <a:cubicBezTo>
                  <a:pt x="211" y="216"/>
                  <a:pt x="204" y="196"/>
                  <a:pt x="211" y="178"/>
                </a:cubicBezTo>
                <a:cubicBezTo>
                  <a:pt x="212" y="174"/>
                  <a:pt x="208" y="171"/>
                  <a:pt x="205" y="172"/>
                </a:cubicBezTo>
                <a:cubicBezTo>
                  <a:pt x="199" y="167"/>
                  <a:pt x="187" y="167"/>
                  <a:pt x="180" y="171"/>
                </a:cubicBezTo>
                <a:cubicBezTo>
                  <a:pt x="170" y="170"/>
                  <a:pt x="160" y="170"/>
                  <a:pt x="149" y="170"/>
                </a:cubicBezTo>
                <a:cubicBezTo>
                  <a:pt x="123" y="168"/>
                  <a:pt x="97" y="163"/>
                  <a:pt x="70" y="160"/>
                </a:cubicBezTo>
                <a:cubicBezTo>
                  <a:pt x="51" y="158"/>
                  <a:pt x="29" y="159"/>
                  <a:pt x="10" y="163"/>
                </a:cubicBezTo>
                <a:cubicBezTo>
                  <a:pt x="18" y="158"/>
                  <a:pt x="13" y="138"/>
                  <a:pt x="12" y="131"/>
                </a:cubicBezTo>
                <a:cubicBezTo>
                  <a:pt x="10" y="105"/>
                  <a:pt x="12" y="80"/>
                  <a:pt x="10" y="55"/>
                </a:cubicBezTo>
                <a:cubicBezTo>
                  <a:pt x="10" y="54"/>
                  <a:pt x="10" y="54"/>
                  <a:pt x="10" y="53"/>
                </a:cubicBezTo>
                <a:cubicBezTo>
                  <a:pt x="77" y="49"/>
                  <a:pt x="140" y="52"/>
                  <a:pt x="207" y="62"/>
                </a:cubicBezTo>
                <a:cubicBezTo>
                  <a:pt x="213" y="62"/>
                  <a:pt x="216" y="54"/>
                  <a:pt x="211" y="52"/>
                </a:cubicBezTo>
                <a:cubicBezTo>
                  <a:pt x="211" y="40"/>
                  <a:pt x="212" y="28"/>
                  <a:pt x="211" y="16"/>
                </a:cubicBezTo>
                <a:cubicBezTo>
                  <a:pt x="239" y="42"/>
                  <a:pt x="264" y="71"/>
                  <a:pt x="286" y="103"/>
                </a:cubicBezTo>
                <a:cubicBezTo>
                  <a:pt x="286" y="104"/>
                  <a:pt x="286" y="106"/>
                  <a:pt x="287" y="108"/>
                </a:cubicBezTo>
                <a:cubicBezTo>
                  <a:pt x="291" y="115"/>
                  <a:pt x="295" y="120"/>
                  <a:pt x="300" y="125"/>
                </a:cubicBezTo>
                <a:cubicBezTo>
                  <a:pt x="298" y="130"/>
                  <a:pt x="295" y="135"/>
                  <a:pt x="293" y="140"/>
                </a:cubicBezTo>
                <a:cubicBezTo>
                  <a:pt x="283" y="156"/>
                  <a:pt x="271" y="171"/>
                  <a:pt x="259" y="18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1364017" y="1975739"/>
            <a:ext cx="1527175" cy="1119188"/>
            <a:chOff x="2482850" y="1687513"/>
            <a:chExt cx="1527175" cy="11191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7" name="Freeform 68"/>
            <p:cNvSpPr>
              <a:spLocks noEditPoints="1"/>
            </p:cNvSpPr>
            <p:nvPr/>
          </p:nvSpPr>
          <p:spPr bwMode="auto">
            <a:xfrm>
              <a:off x="2482850" y="1687513"/>
              <a:ext cx="1527175" cy="1119188"/>
            </a:xfrm>
            <a:custGeom>
              <a:avLst/>
              <a:gdLst>
                <a:gd name="T0" fmla="*/ 349 w 359"/>
                <a:gd name="T1" fmla="*/ 83 h 263"/>
                <a:gd name="T2" fmla="*/ 122 w 359"/>
                <a:gd name="T3" fmla="*/ 68 h 263"/>
                <a:gd name="T4" fmla="*/ 116 w 359"/>
                <a:gd name="T5" fmla="*/ 4 h 263"/>
                <a:gd name="T6" fmla="*/ 107 w 359"/>
                <a:gd name="T7" fmla="*/ 7 h 263"/>
                <a:gd name="T8" fmla="*/ 44 w 359"/>
                <a:gd name="T9" fmla="*/ 81 h 263"/>
                <a:gd name="T10" fmla="*/ 2 w 359"/>
                <a:gd name="T11" fmla="*/ 131 h 263"/>
                <a:gd name="T12" fmla="*/ 114 w 359"/>
                <a:gd name="T13" fmla="*/ 260 h 263"/>
                <a:gd name="T14" fmla="*/ 121 w 359"/>
                <a:gd name="T15" fmla="*/ 255 h 263"/>
                <a:gd name="T16" fmla="*/ 124 w 359"/>
                <a:gd name="T17" fmla="*/ 210 h 263"/>
                <a:gd name="T18" fmla="*/ 342 w 359"/>
                <a:gd name="T19" fmla="*/ 229 h 263"/>
                <a:gd name="T20" fmla="*/ 357 w 359"/>
                <a:gd name="T21" fmla="*/ 164 h 263"/>
                <a:gd name="T22" fmla="*/ 297 w 359"/>
                <a:gd name="T23" fmla="*/ 222 h 263"/>
                <a:gd name="T24" fmla="*/ 338 w 359"/>
                <a:gd name="T25" fmla="*/ 155 h 263"/>
                <a:gd name="T26" fmla="*/ 272 w 359"/>
                <a:gd name="T27" fmla="*/ 218 h 263"/>
                <a:gd name="T28" fmla="*/ 243 w 359"/>
                <a:gd name="T29" fmla="*/ 216 h 263"/>
                <a:gd name="T30" fmla="*/ 340 w 359"/>
                <a:gd name="T31" fmla="*/ 121 h 263"/>
                <a:gd name="T32" fmla="*/ 290 w 359"/>
                <a:gd name="T33" fmla="*/ 161 h 263"/>
                <a:gd name="T34" fmla="*/ 239 w 359"/>
                <a:gd name="T35" fmla="*/ 215 h 263"/>
                <a:gd name="T36" fmla="*/ 213 w 359"/>
                <a:gd name="T37" fmla="*/ 211 h 263"/>
                <a:gd name="T38" fmla="*/ 268 w 359"/>
                <a:gd name="T39" fmla="*/ 163 h 263"/>
                <a:gd name="T40" fmla="*/ 323 w 359"/>
                <a:gd name="T41" fmla="*/ 97 h 263"/>
                <a:gd name="T42" fmla="*/ 208 w 359"/>
                <a:gd name="T43" fmla="*/ 210 h 263"/>
                <a:gd name="T44" fmla="*/ 231 w 359"/>
                <a:gd name="T45" fmla="*/ 160 h 263"/>
                <a:gd name="T46" fmla="*/ 286 w 359"/>
                <a:gd name="T47" fmla="*/ 104 h 263"/>
                <a:gd name="T48" fmla="*/ 173 w 359"/>
                <a:gd name="T49" fmla="*/ 205 h 263"/>
                <a:gd name="T50" fmla="*/ 261 w 359"/>
                <a:gd name="T51" fmla="*/ 104 h 263"/>
                <a:gd name="T52" fmla="*/ 199 w 359"/>
                <a:gd name="T53" fmla="*/ 149 h 263"/>
                <a:gd name="T54" fmla="*/ 135 w 359"/>
                <a:gd name="T55" fmla="*/ 203 h 263"/>
                <a:gd name="T56" fmla="*/ 122 w 359"/>
                <a:gd name="T57" fmla="*/ 204 h 263"/>
                <a:gd name="T58" fmla="*/ 114 w 359"/>
                <a:gd name="T59" fmla="*/ 214 h 263"/>
                <a:gd name="T60" fmla="*/ 101 w 359"/>
                <a:gd name="T61" fmla="*/ 221 h 263"/>
                <a:gd name="T62" fmla="*/ 114 w 359"/>
                <a:gd name="T63" fmla="*/ 225 h 263"/>
                <a:gd name="T64" fmla="*/ 114 w 359"/>
                <a:gd name="T65" fmla="*/ 249 h 263"/>
                <a:gd name="T66" fmla="*/ 9 w 359"/>
                <a:gd name="T67" fmla="*/ 129 h 263"/>
                <a:gd name="T68" fmla="*/ 106 w 359"/>
                <a:gd name="T69" fmla="*/ 25 h 263"/>
                <a:gd name="T70" fmla="*/ 112 w 359"/>
                <a:gd name="T71" fmla="*/ 73 h 263"/>
                <a:gd name="T72" fmla="*/ 116 w 359"/>
                <a:gd name="T73" fmla="*/ 76 h 263"/>
                <a:gd name="T74" fmla="*/ 345 w 359"/>
                <a:gd name="T75" fmla="*/ 98 h 263"/>
                <a:gd name="T76" fmla="*/ 343 w 359"/>
                <a:gd name="T77" fmla="*/ 156 h 263"/>
                <a:gd name="T78" fmla="*/ 336 w 359"/>
                <a:gd name="T79" fmla="*/ 177 h 263"/>
                <a:gd name="T80" fmla="*/ 298 w 359"/>
                <a:gd name="T81" fmla="*/ 221 h 263"/>
                <a:gd name="T82" fmla="*/ 305 w 359"/>
                <a:gd name="T83" fmla="*/ 223 h 263"/>
                <a:gd name="T84" fmla="*/ 341 w 359"/>
                <a:gd name="T85" fmla="*/ 185 h 263"/>
                <a:gd name="T86" fmla="*/ 341 w 359"/>
                <a:gd name="T87" fmla="*/ 205 h 263"/>
                <a:gd name="T88" fmla="*/ 326 w 359"/>
                <a:gd name="T89" fmla="*/ 22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9" h="263">
                  <a:moveTo>
                    <a:pt x="353" y="93"/>
                  </a:moveTo>
                  <a:cubicBezTo>
                    <a:pt x="356" y="89"/>
                    <a:pt x="355" y="84"/>
                    <a:pt x="349" y="83"/>
                  </a:cubicBezTo>
                  <a:cubicBezTo>
                    <a:pt x="317" y="77"/>
                    <a:pt x="284" y="82"/>
                    <a:pt x="252" y="79"/>
                  </a:cubicBezTo>
                  <a:cubicBezTo>
                    <a:pt x="209" y="76"/>
                    <a:pt x="166" y="67"/>
                    <a:pt x="122" y="68"/>
                  </a:cubicBezTo>
                  <a:cubicBezTo>
                    <a:pt x="124" y="59"/>
                    <a:pt x="121" y="49"/>
                    <a:pt x="120" y="41"/>
                  </a:cubicBezTo>
                  <a:cubicBezTo>
                    <a:pt x="119" y="29"/>
                    <a:pt x="119" y="16"/>
                    <a:pt x="116" y="4"/>
                  </a:cubicBezTo>
                  <a:cubicBezTo>
                    <a:pt x="116" y="0"/>
                    <a:pt x="110" y="0"/>
                    <a:pt x="108" y="4"/>
                  </a:cubicBezTo>
                  <a:cubicBezTo>
                    <a:pt x="108" y="5"/>
                    <a:pt x="108" y="6"/>
                    <a:pt x="107" y="7"/>
                  </a:cubicBezTo>
                  <a:cubicBezTo>
                    <a:pt x="106" y="8"/>
                    <a:pt x="104" y="8"/>
                    <a:pt x="103" y="10"/>
                  </a:cubicBezTo>
                  <a:cubicBezTo>
                    <a:pt x="86" y="35"/>
                    <a:pt x="66" y="60"/>
                    <a:pt x="44" y="81"/>
                  </a:cubicBezTo>
                  <a:cubicBezTo>
                    <a:pt x="30" y="94"/>
                    <a:pt x="10" y="107"/>
                    <a:pt x="5" y="126"/>
                  </a:cubicBezTo>
                  <a:cubicBezTo>
                    <a:pt x="2" y="126"/>
                    <a:pt x="0" y="128"/>
                    <a:pt x="2" y="131"/>
                  </a:cubicBezTo>
                  <a:cubicBezTo>
                    <a:pt x="15" y="159"/>
                    <a:pt x="38" y="179"/>
                    <a:pt x="59" y="201"/>
                  </a:cubicBezTo>
                  <a:cubicBezTo>
                    <a:pt x="78" y="221"/>
                    <a:pt x="90" y="245"/>
                    <a:pt x="114" y="260"/>
                  </a:cubicBezTo>
                  <a:cubicBezTo>
                    <a:pt x="118" y="263"/>
                    <a:pt x="122" y="259"/>
                    <a:pt x="121" y="255"/>
                  </a:cubicBezTo>
                  <a:cubicBezTo>
                    <a:pt x="121" y="255"/>
                    <a:pt x="121" y="255"/>
                    <a:pt x="121" y="255"/>
                  </a:cubicBezTo>
                  <a:cubicBezTo>
                    <a:pt x="127" y="251"/>
                    <a:pt x="125" y="240"/>
                    <a:pt x="124" y="233"/>
                  </a:cubicBezTo>
                  <a:cubicBezTo>
                    <a:pt x="124" y="226"/>
                    <a:pt x="126" y="218"/>
                    <a:pt x="124" y="210"/>
                  </a:cubicBezTo>
                  <a:cubicBezTo>
                    <a:pt x="194" y="220"/>
                    <a:pt x="264" y="225"/>
                    <a:pt x="334" y="236"/>
                  </a:cubicBezTo>
                  <a:cubicBezTo>
                    <a:pt x="340" y="237"/>
                    <a:pt x="342" y="233"/>
                    <a:pt x="342" y="229"/>
                  </a:cubicBezTo>
                  <a:cubicBezTo>
                    <a:pt x="345" y="234"/>
                    <a:pt x="355" y="233"/>
                    <a:pt x="355" y="226"/>
                  </a:cubicBezTo>
                  <a:cubicBezTo>
                    <a:pt x="356" y="205"/>
                    <a:pt x="357" y="184"/>
                    <a:pt x="357" y="164"/>
                  </a:cubicBezTo>
                  <a:cubicBezTo>
                    <a:pt x="357" y="141"/>
                    <a:pt x="359" y="116"/>
                    <a:pt x="353" y="93"/>
                  </a:cubicBezTo>
                  <a:close/>
                  <a:moveTo>
                    <a:pt x="297" y="222"/>
                  </a:moveTo>
                  <a:cubicBezTo>
                    <a:pt x="291" y="222"/>
                    <a:pt x="285" y="221"/>
                    <a:pt x="278" y="221"/>
                  </a:cubicBezTo>
                  <a:cubicBezTo>
                    <a:pt x="298" y="199"/>
                    <a:pt x="324" y="182"/>
                    <a:pt x="338" y="155"/>
                  </a:cubicBezTo>
                  <a:cubicBezTo>
                    <a:pt x="340" y="150"/>
                    <a:pt x="333" y="146"/>
                    <a:pt x="331" y="151"/>
                  </a:cubicBezTo>
                  <a:cubicBezTo>
                    <a:pt x="316" y="177"/>
                    <a:pt x="291" y="195"/>
                    <a:pt x="272" y="218"/>
                  </a:cubicBezTo>
                  <a:cubicBezTo>
                    <a:pt x="271" y="218"/>
                    <a:pt x="271" y="219"/>
                    <a:pt x="271" y="220"/>
                  </a:cubicBezTo>
                  <a:cubicBezTo>
                    <a:pt x="262" y="219"/>
                    <a:pt x="252" y="218"/>
                    <a:pt x="243" y="216"/>
                  </a:cubicBezTo>
                  <a:cubicBezTo>
                    <a:pt x="259" y="205"/>
                    <a:pt x="272" y="188"/>
                    <a:pt x="286" y="175"/>
                  </a:cubicBezTo>
                  <a:cubicBezTo>
                    <a:pt x="305" y="159"/>
                    <a:pt x="319" y="135"/>
                    <a:pt x="340" y="121"/>
                  </a:cubicBezTo>
                  <a:cubicBezTo>
                    <a:pt x="345" y="117"/>
                    <a:pt x="340" y="109"/>
                    <a:pt x="335" y="113"/>
                  </a:cubicBezTo>
                  <a:cubicBezTo>
                    <a:pt x="317" y="126"/>
                    <a:pt x="307" y="147"/>
                    <a:pt x="290" y="161"/>
                  </a:cubicBezTo>
                  <a:cubicBezTo>
                    <a:pt x="281" y="170"/>
                    <a:pt x="271" y="178"/>
                    <a:pt x="262" y="188"/>
                  </a:cubicBezTo>
                  <a:cubicBezTo>
                    <a:pt x="254" y="196"/>
                    <a:pt x="248" y="207"/>
                    <a:pt x="239" y="215"/>
                  </a:cubicBezTo>
                  <a:cubicBezTo>
                    <a:pt x="239" y="215"/>
                    <a:pt x="239" y="215"/>
                    <a:pt x="239" y="216"/>
                  </a:cubicBezTo>
                  <a:cubicBezTo>
                    <a:pt x="230" y="214"/>
                    <a:pt x="221" y="213"/>
                    <a:pt x="213" y="211"/>
                  </a:cubicBezTo>
                  <a:cubicBezTo>
                    <a:pt x="213" y="211"/>
                    <a:pt x="212" y="211"/>
                    <a:pt x="211" y="211"/>
                  </a:cubicBezTo>
                  <a:cubicBezTo>
                    <a:pt x="231" y="196"/>
                    <a:pt x="249" y="179"/>
                    <a:pt x="268" y="163"/>
                  </a:cubicBezTo>
                  <a:cubicBezTo>
                    <a:pt x="289" y="145"/>
                    <a:pt x="303" y="120"/>
                    <a:pt x="328" y="106"/>
                  </a:cubicBezTo>
                  <a:cubicBezTo>
                    <a:pt x="334" y="102"/>
                    <a:pt x="329" y="94"/>
                    <a:pt x="323" y="97"/>
                  </a:cubicBezTo>
                  <a:cubicBezTo>
                    <a:pt x="300" y="110"/>
                    <a:pt x="284" y="133"/>
                    <a:pt x="266" y="152"/>
                  </a:cubicBezTo>
                  <a:cubicBezTo>
                    <a:pt x="248" y="172"/>
                    <a:pt x="223" y="187"/>
                    <a:pt x="208" y="210"/>
                  </a:cubicBezTo>
                  <a:cubicBezTo>
                    <a:pt x="198" y="208"/>
                    <a:pt x="187" y="207"/>
                    <a:pt x="177" y="205"/>
                  </a:cubicBezTo>
                  <a:cubicBezTo>
                    <a:pt x="196" y="191"/>
                    <a:pt x="213" y="175"/>
                    <a:pt x="231" y="160"/>
                  </a:cubicBezTo>
                  <a:cubicBezTo>
                    <a:pt x="249" y="144"/>
                    <a:pt x="276" y="128"/>
                    <a:pt x="289" y="108"/>
                  </a:cubicBezTo>
                  <a:cubicBezTo>
                    <a:pt x="291" y="106"/>
                    <a:pt x="288" y="104"/>
                    <a:pt x="286" y="104"/>
                  </a:cubicBezTo>
                  <a:cubicBezTo>
                    <a:pt x="264" y="108"/>
                    <a:pt x="245" y="133"/>
                    <a:pt x="229" y="147"/>
                  </a:cubicBezTo>
                  <a:cubicBezTo>
                    <a:pt x="209" y="164"/>
                    <a:pt x="188" y="182"/>
                    <a:pt x="173" y="205"/>
                  </a:cubicBezTo>
                  <a:cubicBezTo>
                    <a:pt x="162" y="203"/>
                    <a:pt x="151" y="202"/>
                    <a:pt x="141" y="203"/>
                  </a:cubicBezTo>
                  <a:cubicBezTo>
                    <a:pt x="189" y="184"/>
                    <a:pt x="219" y="132"/>
                    <a:pt x="261" y="104"/>
                  </a:cubicBezTo>
                  <a:cubicBezTo>
                    <a:pt x="266" y="101"/>
                    <a:pt x="262" y="93"/>
                    <a:pt x="257" y="96"/>
                  </a:cubicBezTo>
                  <a:cubicBezTo>
                    <a:pt x="234" y="110"/>
                    <a:pt x="218" y="131"/>
                    <a:pt x="199" y="149"/>
                  </a:cubicBezTo>
                  <a:cubicBezTo>
                    <a:pt x="179" y="168"/>
                    <a:pt x="156" y="184"/>
                    <a:pt x="135" y="203"/>
                  </a:cubicBezTo>
                  <a:cubicBezTo>
                    <a:pt x="135" y="203"/>
                    <a:pt x="135" y="203"/>
                    <a:pt x="135" y="203"/>
                  </a:cubicBezTo>
                  <a:cubicBezTo>
                    <a:pt x="131" y="203"/>
                    <a:pt x="126" y="204"/>
                    <a:pt x="122" y="205"/>
                  </a:cubicBezTo>
                  <a:cubicBezTo>
                    <a:pt x="122" y="204"/>
                    <a:pt x="122" y="204"/>
                    <a:pt x="122" y="204"/>
                  </a:cubicBezTo>
                  <a:cubicBezTo>
                    <a:pt x="121" y="202"/>
                    <a:pt x="118" y="202"/>
                    <a:pt x="116" y="204"/>
                  </a:cubicBezTo>
                  <a:cubicBezTo>
                    <a:pt x="115" y="207"/>
                    <a:pt x="114" y="211"/>
                    <a:pt x="114" y="214"/>
                  </a:cubicBezTo>
                  <a:cubicBezTo>
                    <a:pt x="113" y="214"/>
                    <a:pt x="111" y="214"/>
                    <a:pt x="110" y="215"/>
                  </a:cubicBezTo>
                  <a:cubicBezTo>
                    <a:pt x="106" y="216"/>
                    <a:pt x="104" y="219"/>
                    <a:pt x="101" y="221"/>
                  </a:cubicBezTo>
                  <a:cubicBezTo>
                    <a:pt x="97" y="224"/>
                    <a:pt x="101" y="230"/>
                    <a:pt x="105" y="229"/>
                  </a:cubicBezTo>
                  <a:cubicBezTo>
                    <a:pt x="108" y="228"/>
                    <a:pt x="111" y="226"/>
                    <a:pt x="114" y="225"/>
                  </a:cubicBezTo>
                  <a:cubicBezTo>
                    <a:pt x="114" y="228"/>
                    <a:pt x="114" y="230"/>
                    <a:pt x="114" y="233"/>
                  </a:cubicBezTo>
                  <a:cubicBezTo>
                    <a:pt x="114" y="237"/>
                    <a:pt x="113" y="244"/>
                    <a:pt x="114" y="249"/>
                  </a:cubicBezTo>
                  <a:cubicBezTo>
                    <a:pt x="94" y="235"/>
                    <a:pt x="81" y="213"/>
                    <a:pt x="65" y="194"/>
                  </a:cubicBezTo>
                  <a:cubicBezTo>
                    <a:pt x="47" y="172"/>
                    <a:pt x="26" y="154"/>
                    <a:pt x="9" y="129"/>
                  </a:cubicBezTo>
                  <a:cubicBezTo>
                    <a:pt x="22" y="111"/>
                    <a:pt x="39" y="98"/>
                    <a:pt x="55" y="83"/>
                  </a:cubicBezTo>
                  <a:cubicBezTo>
                    <a:pt x="74" y="66"/>
                    <a:pt x="90" y="45"/>
                    <a:pt x="106" y="25"/>
                  </a:cubicBezTo>
                  <a:cubicBezTo>
                    <a:pt x="107" y="30"/>
                    <a:pt x="108" y="36"/>
                    <a:pt x="108" y="41"/>
                  </a:cubicBezTo>
                  <a:cubicBezTo>
                    <a:pt x="109" y="51"/>
                    <a:pt x="108" y="63"/>
                    <a:pt x="112" y="73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3" y="75"/>
                    <a:pt x="114" y="76"/>
                    <a:pt x="116" y="76"/>
                  </a:cubicBezTo>
                  <a:cubicBezTo>
                    <a:pt x="151" y="76"/>
                    <a:pt x="184" y="82"/>
                    <a:pt x="218" y="86"/>
                  </a:cubicBezTo>
                  <a:cubicBezTo>
                    <a:pt x="260" y="92"/>
                    <a:pt x="304" y="89"/>
                    <a:pt x="345" y="98"/>
                  </a:cubicBezTo>
                  <a:cubicBezTo>
                    <a:pt x="345" y="98"/>
                    <a:pt x="345" y="98"/>
                    <a:pt x="345" y="98"/>
                  </a:cubicBezTo>
                  <a:cubicBezTo>
                    <a:pt x="341" y="116"/>
                    <a:pt x="343" y="137"/>
                    <a:pt x="343" y="156"/>
                  </a:cubicBezTo>
                  <a:cubicBezTo>
                    <a:pt x="343" y="163"/>
                    <a:pt x="342" y="171"/>
                    <a:pt x="342" y="178"/>
                  </a:cubicBezTo>
                  <a:cubicBezTo>
                    <a:pt x="341" y="176"/>
                    <a:pt x="339" y="175"/>
                    <a:pt x="336" y="177"/>
                  </a:cubicBezTo>
                  <a:cubicBezTo>
                    <a:pt x="329" y="182"/>
                    <a:pt x="323" y="188"/>
                    <a:pt x="318" y="195"/>
                  </a:cubicBezTo>
                  <a:cubicBezTo>
                    <a:pt x="312" y="204"/>
                    <a:pt x="304" y="212"/>
                    <a:pt x="298" y="221"/>
                  </a:cubicBezTo>
                  <a:cubicBezTo>
                    <a:pt x="297" y="221"/>
                    <a:pt x="297" y="222"/>
                    <a:pt x="297" y="222"/>
                  </a:cubicBezTo>
                  <a:close/>
                  <a:moveTo>
                    <a:pt x="305" y="223"/>
                  </a:moveTo>
                  <a:cubicBezTo>
                    <a:pt x="311" y="218"/>
                    <a:pt x="316" y="212"/>
                    <a:pt x="320" y="206"/>
                  </a:cubicBezTo>
                  <a:cubicBezTo>
                    <a:pt x="327" y="198"/>
                    <a:pt x="333" y="191"/>
                    <a:pt x="341" y="185"/>
                  </a:cubicBezTo>
                  <a:cubicBezTo>
                    <a:pt x="341" y="185"/>
                    <a:pt x="342" y="184"/>
                    <a:pt x="342" y="184"/>
                  </a:cubicBezTo>
                  <a:cubicBezTo>
                    <a:pt x="342" y="191"/>
                    <a:pt x="341" y="198"/>
                    <a:pt x="341" y="205"/>
                  </a:cubicBezTo>
                  <a:cubicBezTo>
                    <a:pt x="334" y="207"/>
                    <a:pt x="327" y="218"/>
                    <a:pt x="326" y="223"/>
                  </a:cubicBezTo>
                  <a:cubicBezTo>
                    <a:pt x="326" y="223"/>
                    <a:pt x="326" y="223"/>
                    <a:pt x="326" y="223"/>
                  </a:cubicBezTo>
                  <a:cubicBezTo>
                    <a:pt x="319" y="223"/>
                    <a:pt x="312" y="223"/>
                    <a:pt x="305" y="2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9"/>
            <p:cNvSpPr/>
            <p:nvPr/>
          </p:nvSpPr>
          <p:spPr bwMode="auto">
            <a:xfrm>
              <a:off x="2546350" y="1938338"/>
              <a:ext cx="357187" cy="349250"/>
            </a:xfrm>
            <a:custGeom>
              <a:avLst/>
              <a:gdLst>
                <a:gd name="T0" fmla="*/ 80 w 84"/>
                <a:gd name="T1" fmla="*/ 1 h 82"/>
                <a:gd name="T2" fmla="*/ 38 w 84"/>
                <a:gd name="T3" fmla="*/ 39 h 82"/>
                <a:gd name="T4" fmla="*/ 2 w 84"/>
                <a:gd name="T5" fmla="*/ 76 h 82"/>
                <a:gd name="T6" fmla="*/ 7 w 84"/>
                <a:gd name="T7" fmla="*/ 80 h 82"/>
                <a:gd name="T8" fmla="*/ 45 w 84"/>
                <a:gd name="T9" fmla="*/ 46 h 82"/>
                <a:gd name="T10" fmla="*/ 66 w 84"/>
                <a:gd name="T11" fmla="*/ 24 h 82"/>
                <a:gd name="T12" fmla="*/ 83 w 84"/>
                <a:gd name="T13" fmla="*/ 5 h 82"/>
                <a:gd name="T14" fmla="*/ 80 w 84"/>
                <a:gd name="T15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82">
                  <a:moveTo>
                    <a:pt x="80" y="1"/>
                  </a:moveTo>
                  <a:cubicBezTo>
                    <a:pt x="63" y="7"/>
                    <a:pt x="51" y="27"/>
                    <a:pt x="38" y="39"/>
                  </a:cubicBezTo>
                  <a:cubicBezTo>
                    <a:pt x="25" y="50"/>
                    <a:pt x="9" y="60"/>
                    <a:pt x="2" y="76"/>
                  </a:cubicBezTo>
                  <a:cubicBezTo>
                    <a:pt x="0" y="80"/>
                    <a:pt x="5" y="82"/>
                    <a:pt x="7" y="80"/>
                  </a:cubicBezTo>
                  <a:cubicBezTo>
                    <a:pt x="19" y="68"/>
                    <a:pt x="33" y="58"/>
                    <a:pt x="45" y="46"/>
                  </a:cubicBezTo>
                  <a:cubicBezTo>
                    <a:pt x="52" y="39"/>
                    <a:pt x="59" y="31"/>
                    <a:pt x="66" y="24"/>
                  </a:cubicBezTo>
                  <a:cubicBezTo>
                    <a:pt x="72" y="17"/>
                    <a:pt x="79" y="12"/>
                    <a:pt x="83" y="5"/>
                  </a:cubicBezTo>
                  <a:cubicBezTo>
                    <a:pt x="84" y="3"/>
                    <a:pt x="82" y="0"/>
                    <a:pt x="8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70"/>
            <p:cNvSpPr/>
            <p:nvPr/>
          </p:nvSpPr>
          <p:spPr bwMode="auto">
            <a:xfrm>
              <a:off x="2644775" y="2024063"/>
              <a:ext cx="301625" cy="301625"/>
            </a:xfrm>
            <a:custGeom>
              <a:avLst/>
              <a:gdLst>
                <a:gd name="T0" fmla="*/ 66 w 71"/>
                <a:gd name="T1" fmla="*/ 2 h 71"/>
                <a:gd name="T2" fmla="*/ 27 w 71"/>
                <a:gd name="T3" fmla="*/ 36 h 71"/>
                <a:gd name="T4" fmla="*/ 0 w 71"/>
                <a:gd name="T5" fmla="*/ 68 h 71"/>
                <a:gd name="T6" fmla="*/ 3 w 71"/>
                <a:gd name="T7" fmla="*/ 69 h 71"/>
                <a:gd name="T8" fmla="*/ 35 w 71"/>
                <a:gd name="T9" fmla="*/ 40 h 71"/>
                <a:gd name="T10" fmla="*/ 69 w 71"/>
                <a:gd name="T11" fmla="*/ 6 h 71"/>
                <a:gd name="T12" fmla="*/ 66 w 71"/>
                <a:gd name="T13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71">
                  <a:moveTo>
                    <a:pt x="66" y="2"/>
                  </a:moveTo>
                  <a:cubicBezTo>
                    <a:pt x="51" y="11"/>
                    <a:pt x="39" y="25"/>
                    <a:pt x="27" y="36"/>
                  </a:cubicBezTo>
                  <a:cubicBezTo>
                    <a:pt x="17" y="46"/>
                    <a:pt x="1" y="54"/>
                    <a:pt x="0" y="68"/>
                  </a:cubicBezTo>
                  <a:cubicBezTo>
                    <a:pt x="0" y="70"/>
                    <a:pt x="2" y="71"/>
                    <a:pt x="3" y="69"/>
                  </a:cubicBezTo>
                  <a:cubicBezTo>
                    <a:pt x="11" y="57"/>
                    <a:pt x="24" y="50"/>
                    <a:pt x="35" y="40"/>
                  </a:cubicBezTo>
                  <a:cubicBezTo>
                    <a:pt x="46" y="29"/>
                    <a:pt x="59" y="18"/>
                    <a:pt x="69" y="6"/>
                  </a:cubicBezTo>
                  <a:cubicBezTo>
                    <a:pt x="71" y="4"/>
                    <a:pt x="69" y="0"/>
                    <a:pt x="6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71"/>
            <p:cNvSpPr/>
            <p:nvPr/>
          </p:nvSpPr>
          <p:spPr bwMode="auto">
            <a:xfrm>
              <a:off x="2692400" y="2057401"/>
              <a:ext cx="373062" cy="331788"/>
            </a:xfrm>
            <a:custGeom>
              <a:avLst/>
              <a:gdLst>
                <a:gd name="T0" fmla="*/ 79 w 88"/>
                <a:gd name="T1" fmla="*/ 2 h 78"/>
                <a:gd name="T2" fmla="*/ 2 w 88"/>
                <a:gd name="T3" fmla="*/ 71 h 78"/>
                <a:gd name="T4" fmla="*/ 7 w 88"/>
                <a:gd name="T5" fmla="*/ 75 h 78"/>
                <a:gd name="T6" fmla="*/ 84 w 88"/>
                <a:gd name="T7" fmla="*/ 10 h 78"/>
                <a:gd name="T8" fmla="*/ 79 w 88"/>
                <a:gd name="T9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78">
                  <a:moveTo>
                    <a:pt x="79" y="2"/>
                  </a:moveTo>
                  <a:cubicBezTo>
                    <a:pt x="49" y="16"/>
                    <a:pt x="23" y="45"/>
                    <a:pt x="2" y="71"/>
                  </a:cubicBezTo>
                  <a:cubicBezTo>
                    <a:pt x="0" y="74"/>
                    <a:pt x="4" y="78"/>
                    <a:pt x="7" y="75"/>
                  </a:cubicBezTo>
                  <a:cubicBezTo>
                    <a:pt x="33" y="53"/>
                    <a:pt x="53" y="27"/>
                    <a:pt x="84" y="10"/>
                  </a:cubicBezTo>
                  <a:cubicBezTo>
                    <a:pt x="88" y="7"/>
                    <a:pt x="84" y="0"/>
                    <a:pt x="7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72"/>
            <p:cNvSpPr/>
            <p:nvPr/>
          </p:nvSpPr>
          <p:spPr bwMode="auto">
            <a:xfrm>
              <a:off x="2759075" y="2062163"/>
              <a:ext cx="455612" cy="382588"/>
            </a:xfrm>
            <a:custGeom>
              <a:avLst/>
              <a:gdLst>
                <a:gd name="T0" fmla="*/ 100 w 107"/>
                <a:gd name="T1" fmla="*/ 2 h 90"/>
                <a:gd name="T2" fmla="*/ 39 w 107"/>
                <a:gd name="T3" fmla="*/ 47 h 90"/>
                <a:gd name="T4" fmla="*/ 2 w 107"/>
                <a:gd name="T5" fmla="*/ 83 h 90"/>
                <a:gd name="T6" fmla="*/ 8 w 107"/>
                <a:gd name="T7" fmla="*/ 87 h 90"/>
                <a:gd name="T8" fmla="*/ 105 w 107"/>
                <a:gd name="T9" fmla="*/ 7 h 90"/>
                <a:gd name="T10" fmla="*/ 100 w 107"/>
                <a:gd name="T11" fmla="*/ 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90">
                  <a:moveTo>
                    <a:pt x="100" y="2"/>
                  </a:moveTo>
                  <a:cubicBezTo>
                    <a:pt x="79" y="15"/>
                    <a:pt x="59" y="32"/>
                    <a:pt x="39" y="47"/>
                  </a:cubicBezTo>
                  <a:cubicBezTo>
                    <a:pt x="27" y="57"/>
                    <a:pt x="10" y="68"/>
                    <a:pt x="2" y="83"/>
                  </a:cubicBezTo>
                  <a:cubicBezTo>
                    <a:pt x="0" y="86"/>
                    <a:pt x="5" y="90"/>
                    <a:pt x="8" y="87"/>
                  </a:cubicBezTo>
                  <a:cubicBezTo>
                    <a:pt x="37" y="58"/>
                    <a:pt x="80" y="40"/>
                    <a:pt x="105" y="7"/>
                  </a:cubicBezTo>
                  <a:cubicBezTo>
                    <a:pt x="107" y="4"/>
                    <a:pt x="103" y="0"/>
                    <a:pt x="10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73"/>
            <p:cNvSpPr/>
            <p:nvPr/>
          </p:nvSpPr>
          <p:spPr bwMode="auto">
            <a:xfrm>
              <a:off x="2814638" y="2074863"/>
              <a:ext cx="552450" cy="442913"/>
            </a:xfrm>
            <a:custGeom>
              <a:avLst/>
              <a:gdLst>
                <a:gd name="T0" fmla="*/ 122 w 130"/>
                <a:gd name="T1" fmla="*/ 3 h 104"/>
                <a:gd name="T2" fmla="*/ 62 w 130"/>
                <a:gd name="T3" fmla="*/ 48 h 104"/>
                <a:gd name="T4" fmla="*/ 1 w 130"/>
                <a:gd name="T5" fmla="*/ 102 h 104"/>
                <a:gd name="T6" fmla="*/ 3 w 130"/>
                <a:gd name="T7" fmla="*/ 104 h 104"/>
                <a:gd name="T8" fmla="*/ 68 w 130"/>
                <a:gd name="T9" fmla="*/ 56 h 104"/>
                <a:gd name="T10" fmla="*/ 127 w 130"/>
                <a:gd name="T11" fmla="*/ 9 h 104"/>
                <a:gd name="T12" fmla="*/ 122 w 130"/>
                <a:gd name="T13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104">
                  <a:moveTo>
                    <a:pt x="122" y="3"/>
                  </a:moveTo>
                  <a:cubicBezTo>
                    <a:pt x="101" y="17"/>
                    <a:pt x="81" y="32"/>
                    <a:pt x="62" y="48"/>
                  </a:cubicBezTo>
                  <a:cubicBezTo>
                    <a:pt x="43" y="64"/>
                    <a:pt x="12" y="79"/>
                    <a:pt x="1" y="102"/>
                  </a:cubicBezTo>
                  <a:cubicBezTo>
                    <a:pt x="0" y="103"/>
                    <a:pt x="2" y="104"/>
                    <a:pt x="3" y="104"/>
                  </a:cubicBezTo>
                  <a:cubicBezTo>
                    <a:pt x="26" y="93"/>
                    <a:pt x="48" y="72"/>
                    <a:pt x="68" y="56"/>
                  </a:cubicBezTo>
                  <a:cubicBezTo>
                    <a:pt x="88" y="41"/>
                    <a:pt x="108" y="26"/>
                    <a:pt x="127" y="9"/>
                  </a:cubicBezTo>
                  <a:cubicBezTo>
                    <a:pt x="130" y="6"/>
                    <a:pt x="125" y="0"/>
                    <a:pt x="12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74"/>
            <p:cNvSpPr/>
            <p:nvPr/>
          </p:nvSpPr>
          <p:spPr bwMode="auto">
            <a:xfrm>
              <a:off x="2865438" y="2105026"/>
              <a:ext cx="617537" cy="488950"/>
            </a:xfrm>
            <a:custGeom>
              <a:avLst/>
              <a:gdLst>
                <a:gd name="T0" fmla="*/ 140 w 145"/>
                <a:gd name="T1" fmla="*/ 0 h 115"/>
                <a:gd name="T2" fmla="*/ 74 w 145"/>
                <a:gd name="T3" fmla="*/ 49 h 115"/>
                <a:gd name="T4" fmla="*/ 1 w 145"/>
                <a:gd name="T5" fmla="*/ 111 h 115"/>
                <a:gd name="T6" fmla="*/ 4 w 145"/>
                <a:gd name="T7" fmla="*/ 114 h 115"/>
                <a:gd name="T8" fmla="*/ 79 w 145"/>
                <a:gd name="T9" fmla="*/ 57 h 115"/>
                <a:gd name="T10" fmla="*/ 143 w 145"/>
                <a:gd name="T11" fmla="*/ 6 h 115"/>
                <a:gd name="T12" fmla="*/ 140 w 14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15">
                  <a:moveTo>
                    <a:pt x="140" y="0"/>
                  </a:moveTo>
                  <a:cubicBezTo>
                    <a:pt x="115" y="8"/>
                    <a:pt x="95" y="33"/>
                    <a:pt x="74" y="49"/>
                  </a:cubicBezTo>
                  <a:cubicBezTo>
                    <a:pt x="49" y="67"/>
                    <a:pt x="19" y="86"/>
                    <a:pt x="1" y="111"/>
                  </a:cubicBezTo>
                  <a:cubicBezTo>
                    <a:pt x="0" y="113"/>
                    <a:pt x="2" y="115"/>
                    <a:pt x="4" y="114"/>
                  </a:cubicBezTo>
                  <a:cubicBezTo>
                    <a:pt x="31" y="99"/>
                    <a:pt x="55" y="76"/>
                    <a:pt x="79" y="57"/>
                  </a:cubicBezTo>
                  <a:cubicBezTo>
                    <a:pt x="101" y="41"/>
                    <a:pt x="124" y="24"/>
                    <a:pt x="143" y="6"/>
                  </a:cubicBezTo>
                  <a:cubicBezTo>
                    <a:pt x="145" y="3"/>
                    <a:pt x="143" y="0"/>
                    <a:pt x="1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6" name="矩形 35"/>
          <p:cNvSpPr/>
          <p:nvPr/>
        </p:nvSpPr>
        <p:spPr>
          <a:xfrm>
            <a:off x="8070076" y="2451985"/>
            <a:ext cx="910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80%</a:t>
            </a:r>
            <a:endParaRPr lang="zh-CN" altLang="en-US" sz="3600" dirty="0"/>
          </a:p>
        </p:txBody>
      </p:sp>
      <p:sp>
        <p:nvSpPr>
          <p:cNvPr id="37" name="矩形 36"/>
          <p:cNvSpPr/>
          <p:nvPr/>
        </p:nvSpPr>
        <p:spPr>
          <a:xfrm>
            <a:off x="314739" y="2261379"/>
            <a:ext cx="9396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30%</a:t>
            </a:r>
            <a:endParaRPr lang="zh-CN" altLang="en-US" sz="3600" dirty="0"/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040" y="1746723"/>
            <a:ext cx="942382" cy="1169854"/>
          </a:xfrm>
          <a:prstGeom prst="rect">
            <a:avLst/>
          </a:prstGeom>
        </p:spPr>
      </p:pic>
      <p:sp>
        <p:nvSpPr>
          <p:cNvPr id="39" name="任意多边形: 形状 38"/>
          <p:cNvSpPr/>
          <p:nvPr/>
        </p:nvSpPr>
        <p:spPr>
          <a:xfrm>
            <a:off x="3664581" y="983153"/>
            <a:ext cx="2711908" cy="2658272"/>
          </a:xfrm>
          <a:custGeom>
            <a:avLst/>
            <a:gdLst>
              <a:gd name="connsiteX0" fmla="*/ 806271 w 3618931"/>
              <a:gd name="connsiteY0" fmla="*/ 324254 h 3547356"/>
              <a:gd name="connsiteX1" fmla="*/ 2762393 w 3618931"/>
              <a:gd name="connsiteY1" fmla="*/ 163 h 3547356"/>
              <a:gd name="connsiteX2" fmla="*/ 3109633 w 3618931"/>
              <a:gd name="connsiteY2" fmla="*/ 370553 h 3547356"/>
              <a:gd name="connsiteX3" fmla="*/ 3306403 w 3618931"/>
              <a:gd name="connsiteY3" fmla="*/ 810391 h 3547356"/>
              <a:gd name="connsiteX4" fmla="*/ 3618919 w 3618931"/>
              <a:gd name="connsiteY4" fmla="*/ 1423849 h 3547356"/>
              <a:gd name="connsiteX5" fmla="*/ 3317978 w 3618931"/>
              <a:gd name="connsiteY5" fmla="*/ 2187778 h 3547356"/>
              <a:gd name="connsiteX6" fmla="*/ 3121208 w 3618931"/>
              <a:gd name="connsiteY6" fmla="*/ 2998006 h 3547356"/>
              <a:gd name="connsiteX7" fmla="*/ 1732246 w 3618931"/>
              <a:gd name="connsiteY7" fmla="*/ 3542016 h 3547356"/>
              <a:gd name="connsiteX8" fmla="*/ 204388 w 3618931"/>
              <a:gd name="connsiteY8" fmla="*/ 3241074 h 3547356"/>
              <a:gd name="connsiteX9" fmla="*/ 7618 w 3618931"/>
              <a:gd name="connsiteY9" fmla="*/ 2685489 h 3547356"/>
              <a:gd name="connsiteX10" fmla="*/ 53917 w 3618931"/>
              <a:gd name="connsiteY10" fmla="*/ 1690067 h 3547356"/>
              <a:gd name="connsiteX11" fmla="*/ 181238 w 3618931"/>
              <a:gd name="connsiteY11" fmla="*/ 845115 h 3547356"/>
              <a:gd name="connsiteX12" fmla="*/ 366433 w 3618931"/>
              <a:gd name="connsiteY12" fmla="*/ 706219 h 3547356"/>
              <a:gd name="connsiteX13" fmla="*/ 748398 w 3618931"/>
              <a:gd name="connsiteY13" fmla="*/ 382127 h 3547356"/>
              <a:gd name="connsiteX14" fmla="*/ 806271 w 3618931"/>
              <a:gd name="connsiteY14" fmla="*/ 324254 h 354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18931" h="3547356">
                <a:moveTo>
                  <a:pt x="806271" y="324254"/>
                </a:moveTo>
                <a:cubicBezTo>
                  <a:pt x="1141937" y="260593"/>
                  <a:pt x="2378499" y="-7553"/>
                  <a:pt x="2762393" y="163"/>
                </a:cubicBezTo>
                <a:cubicBezTo>
                  <a:pt x="3146287" y="7879"/>
                  <a:pt x="3018965" y="235515"/>
                  <a:pt x="3109633" y="370553"/>
                </a:cubicBezTo>
                <a:cubicBezTo>
                  <a:pt x="3200301" y="505591"/>
                  <a:pt x="3221522" y="634842"/>
                  <a:pt x="3306403" y="810391"/>
                </a:cubicBezTo>
                <a:cubicBezTo>
                  <a:pt x="3391284" y="985940"/>
                  <a:pt x="3616990" y="1194285"/>
                  <a:pt x="3618919" y="1423849"/>
                </a:cubicBezTo>
                <a:cubicBezTo>
                  <a:pt x="3620848" y="1653413"/>
                  <a:pt x="3400930" y="1925419"/>
                  <a:pt x="3317978" y="2187778"/>
                </a:cubicBezTo>
                <a:cubicBezTo>
                  <a:pt x="3235026" y="2450137"/>
                  <a:pt x="3385497" y="2772300"/>
                  <a:pt x="3121208" y="2998006"/>
                </a:cubicBezTo>
                <a:cubicBezTo>
                  <a:pt x="2856919" y="3223712"/>
                  <a:pt x="2218383" y="3501505"/>
                  <a:pt x="1732246" y="3542016"/>
                </a:cubicBezTo>
                <a:cubicBezTo>
                  <a:pt x="1246109" y="3582527"/>
                  <a:pt x="491826" y="3383828"/>
                  <a:pt x="204388" y="3241074"/>
                </a:cubicBezTo>
                <a:cubicBezTo>
                  <a:pt x="-83050" y="3098320"/>
                  <a:pt x="32696" y="2943990"/>
                  <a:pt x="7618" y="2685489"/>
                </a:cubicBezTo>
                <a:cubicBezTo>
                  <a:pt x="-17460" y="2426988"/>
                  <a:pt x="24980" y="1996796"/>
                  <a:pt x="53917" y="1690067"/>
                </a:cubicBezTo>
                <a:cubicBezTo>
                  <a:pt x="82854" y="1383338"/>
                  <a:pt x="129152" y="1009090"/>
                  <a:pt x="181238" y="845115"/>
                </a:cubicBezTo>
                <a:cubicBezTo>
                  <a:pt x="233324" y="681140"/>
                  <a:pt x="271906" y="783384"/>
                  <a:pt x="366433" y="706219"/>
                </a:cubicBezTo>
                <a:cubicBezTo>
                  <a:pt x="460960" y="629054"/>
                  <a:pt x="678950" y="447717"/>
                  <a:pt x="748398" y="382127"/>
                </a:cubicBezTo>
                <a:cubicBezTo>
                  <a:pt x="817846" y="316537"/>
                  <a:pt x="470605" y="387915"/>
                  <a:pt x="806271" y="324254"/>
                </a:cubicBezTo>
                <a:close/>
              </a:path>
            </a:pathLst>
          </a:cu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Box 10"/>
          <p:cNvSpPr txBox="1"/>
          <p:nvPr/>
        </p:nvSpPr>
        <p:spPr>
          <a:xfrm>
            <a:off x="1972030" y="4124790"/>
            <a:ext cx="58020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spc="151" dirty="0">
                <a:latin typeface="华文楷体" panose="02010600040101010101" pitchFamily="2" charset="-122"/>
                <a:ea typeface="华文楷体" panose="02010600040101010101" pitchFamily="2" charset="-122"/>
                <a:cs typeface="Montserrat Light" charset="0"/>
              </a:rPr>
              <a:t>A company is an association or collection of individuals, whether natural persons, legal persons, or a mixture of both. </a:t>
            </a:r>
          </a:p>
        </p:txBody>
      </p:sp>
      <p:sp>
        <p:nvSpPr>
          <p:cNvPr id="42" name="任意多边形: 形状 41"/>
          <p:cNvSpPr/>
          <p:nvPr/>
        </p:nvSpPr>
        <p:spPr>
          <a:xfrm>
            <a:off x="706056" y="3673665"/>
            <a:ext cx="7455726" cy="372151"/>
          </a:xfrm>
          <a:custGeom>
            <a:avLst/>
            <a:gdLst>
              <a:gd name="connsiteX0" fmla="*/ 0 w 9877777"/>
              <a:gd name="connsiteY0" fmla="*/ 284617 h 420929"/>
              <a:gd name="connsiteX1" fmla="*/ 620889 w 9877777"/>
              <a:gd name="connsiteY1" fmla="*/ 115284 h 420929"/>
              <a:gd name="connsiteX2" fmla="*/ 2302933 w 9877777"/>
              <a:gd name="connsiteY2" fmla="*/ 420084 h 420929"/>
              <a:gd name="connsiteX3" fmla="*/ 4696177 w 9877777"/>
              <a:gd name="connsiteY3" fmla="*/ 2395 h 420929"/>
              <a:gd name="connsiteX4" fmla="*/ 6886222 w 9877777"/>
              <a:gd name="connsiteY4" fmla="*/ 250751 h 420929"/>
              <a:gd name="connsiteX5" fmla="*/ 9098844 w 9877777"/>
              <a:gd name="connsiteY5" fmla="*/ 284617 h 420929"/>
              <a:gd name="connsiteX6" fmla="*/ 9877777 w 9877777"/>
              <a:gd name="connsiteY6" fmla="*/ 149151 h 420929"/>
              <a:gd name="connsiteX0-1" fmla="*/ 0 w 9877777"/>
              <a:gd name="connsiteY0-2" fmla="*/ 284617 h 431037"/>
              <a:gd name="connsiteX1-3" fmla="*/ 595855 w 9877777"/>
              <a:gd name="connsiteY1-4" fmla="*/ 307195 h 431037"/>
              <a:gd name="connsiteX2-5" fmla="*/ 2302933 w 9877777"/>
              <a:gd name="connsiteY2-6" fmla="*/ 420084 h 431037"/>
              <a:gd name="connsiteX3-7" fmla="*/ 4696177 w 9877777"/>
              <a:gd name="connsiteY3-8" fmla="*/ 2395 h 431037"/>
              <a:gd name="connsiteX4-9" fmla="*/ 6886222 w 9877777"/>
              <a:gd name="connsiteY4-10" fmla="*/ 250751 h 431037"/>
              <a:gd name="connsiteX5-11" fmla="*/ 9098844 w 9877777"/>
              <a:gd name="connsiteY5-12" fmla="*/ 284617 h 431037"/>
              <a:gd name="connsiteX6-13" fmla="*/ 9877777 w 9877777"/>
              <a:gd name="connsiteY6-14" fmla="*/ 149151 h 431037"/>
              <a:gd name="connsiteX0-15" fmla="*/ 0 w 9915328"/>
              <a:gd name="connsiteY0-16" fmla="*/ 194306 h 431977"/>
              <a:gd name="connsiteX1-17" fmla="*/ 633406 w 9915328"/>
              <a:gd name="connsiteY1-18" fmla="*/ 307195 h 431977"/>
              <a:gd name="connsiteX2-19" fmla="*/ 2340484 w 9915328"/>
              <a:gd name="connsiteY2-20" fmla="*/ 420084 h 431977"/>
              <a:gd name="connsiteX3-21" fmla="*/ 4733728 w 9915328"/>
              <a:gd name="connsiteY3-22" fmla="*/ 2395 h 431977"/>
              <a:gd name="connsiteX4-23" fmla="*/ 6923773 w 9915328"/>
              <a:gd name="connsiteY4-24" fmla="*/ 250751 h 431977"/>
              <a:gd name="connsiteX5-25" fmla="*/ 9136395 w 9915328"/>
              <a:gd name="connsiteY5-26" fmla="*/ 284617 h 431977"/>
              <a:gd name="connsiteX6-27" fmla="*/ 9915328 w 9915328"/>
              <a:gd name="connsiteY6-28" fmla="*/ 149151 h 431977"/>
              <a:gd name="connsiteX0-29" fmla="*/ 0 w 9915328"/>
              <a:gd name="connsiteY0-30" fmla="*/ 194306 h 431977"/>
              <a:gd name="connsiteX1-31" fmla="*/ 633406 w 9915328"/>
              <a:gd name="connsiteY1-32" fmla="*/ 307195 h 431977"/>
              <a:gd name="connsiteX2-33" fmla="*/ 2340484 w 9915328"/>
              <a:gd name="connsiteY2-34" fmla="*/ 420084 h 431977"/>
              <a:gd name="connsiteX3-35" fmla="*/ 4733728 w 9915328"/>
              <a:gd name="connsiteY3-36" fmla="*/ 2395 h 431977"/>
              <a:gd name="connsiteX4-37" fmla="*/ 6923773 w 9915328"/>
              <a:gd name="connsiteY4-38" fmla="*/ 250751 h 431977"/>
              <a:gd name="connsiteX5-39" fmla="*/ 9136395 w 9915328"/>
              <a:gd name="connsiteY5-40" fmla="*/ 284617 h 431977"/>
              <a:gd name="connsiteX6-41" fmla="*/ 9915328 w 9915328"/>
              <a:gd name="connsiteY6-42" fmla="*/ 149151 h 431977"/>
              <a:gd name="connsiteX0-43" fmla="*/ 0 w 9915328"/>
              <a:gd name="connsiteY0-44" fmla="*/ 60818 h 291409"/>
              <a:gd name="connsiteX1-45" fmla="*/ 633406 w 9915328"/>
              <a:gd name="connsiteY1-46" fmla="*/ 173707 h 291409"/>
              <a:gd name="connsiteX2-47" fmla="*/ 2340484 w 9915328"/>
              <a:gd name="connsiteY2-48" fmla="*/ 286596 h 291409"/>
              <a:gd name="connsiteX3-49" fmla="*/ 5071684 w 9915328"/>
              <a:gd name="connsiteY3-50" fmla="*/ 4374 h 291409"/>
              <a:gd name="connsiteX4-51" fmla="*/ 6923773 w 9915328"/>
              <a:gd name="connsiteY4-52" fmla="*/ 117263 h 291409"/>
              <a:gd name="connsiteX5-53" fmla="*/ 9136395 w 9915328"/>
              <a:gd name="connsiteY5-54" fmla="*/ 151129 h 291409"/>
              <a:gd name="connsiteX6-55" fmla="*/ 9915328 w 9915328"/>
              <a:gd name="connsiteY6-56" fmla="*/ 15663 h 291409"/>
              <a:gd name="connsiteX0-57" fmla="*/ 0 w 9915328"/>
              <a:gd name="connsiteY0-58" fmla="*/ 163495 h 394086"/>
              <a:gd name="connsiteX1-59" fmla="*/ 633406 w 9915328"/>
              <a:gd name="connsiteY1-60" fmla="*/ 276384 h 394086"/>
              <a:gd name="connsiteX2-61" fmla="*/ 2340484 w 9915328"/>
              <a:gd name="connsiteY2-62" fmla="*/ 389273 h 394086"/>
              <a:gd name="connsiteX3-63" fmla="*/ 5071684 w 9915328"/>
              <a:gd name="connsiteY3-64" fmla="*/ 107051 h 394086"/>
              <a:gd name="connsiteX4-65" fmla="*/ 6986358 w 9915328"/>
              <a:gd name="connsiteY4-66" fmla="*/ 5451 h 394086"/>
              <a:gd name="connsiteX5-67" fmla="*/ 9136395 w 9915328"/>
              <a:gd name="connsiteY5-68" fmla="*/ 253806 h 394086"/>
              <a:gd name="connsiteX6-69" fmla="*/ 9915328 w 9915328"/>
              <a:gd name="connsiteY6-70" fmla="*/ 118340 h 394086"/>
              <a:gd name="connsiteX0-71" fmla="*/ 0 w 9915328"/>
              <a:gd name="connsiteY0-72" fmla="*/ 179002 h 409593"/>
              <a:gd name="connsiteX1-73" fmla="*/ 633406 w 9915328"/>
              <a:gd name="connsiteY1-74" fmla="*/ 291891 h 409593"/>
              <a:gd name="connsiteX2-75" fmla="*/ 2340484 w 9915328"/>
              <a:gd name="connsiteY2-76" fmla="*/ 404780 h 409593"/>
              <a:gd name="connsiteX3-77" fmla="*/ 5071684 w 9915328"/>
              <a:gd name="connsiteY3-78" fmla="*/ 122558 h 409593"/>
              <a:gd name="connsiteX4-79" fmla="*/ 6986358 w 9915328"/>
              <a:gd name="connsiteY4-80" fmla="*/ 20958 h 409593"/>
              <a:gd name="connsiteX5-81" fmla="*/ 9136395 w 9915328"/>
              <a:gd name="connsiteY5-82" fmla="*/ 9669 h 409593"/>
              <a:gd name="connsiteX6-83" fmla="*/ 9915328 w 9915328"/>
              <a:gd name="connsiteY6-84" fmla="*/ 133847 h 409593"/>
              <a:gd name="connsiteX0-85" fmla="*/ 0 w 9915328"/>
              <a:gd name="connsiteY0-86" fmla="*/ 198509 h 429100"/>
              <a:gd name="connsiteX1-87" fmla="*/ 633406 w 9915328"/>
              <a:gd name="connsiteY1-88" fmla="*/ 311398 h 429100"/>
              <a:gd name="connsiteX2-89" fmla="*/ 2340484 w 9915328"/>
              <a:gd name="connsiteY2-90" fmla="*/ 424287 h 429100"/>
              <a:gd name="connsiteX3-91" fmla="*/ 5071684 w 9915328"/>
              <a:gd name="connsiteY3-92" fmla="*/ 142065 h 429100"/>
              <a:gd name="connsiteX4-93" fmla="*/ 6986358 w 9915328"/>
              <a:gd name="connsiteY4-94" fmla="*/ 40465 h 429100"/>
              <a:gd name="connsiteX5-95" fmla="*/ 9136395 w 9915328"/>
              <a:gd name="connsiteY5-96" fmla="*/ 29176 h 429100"/>
              <a:gd name="connsiteX6-97" fmla="*/ 9915328 w 9915328"/>
              <a:gd name="connsiteY6-98" fmla="*/ 153354 h 429100"/>
              <a:gd name="connsiteX0-99" fmla="*/ 0 w 9915328"/>
              <a:gd name="connsiteY0-100" fmla="*/ 158109 h 388700"/>
              <a:gd name="connsiteX1-101" fmla="*/ 633406 w 9915328"/>
              <a:gd name="connsiteY1-102" fmla="*/ 270998 h 388700"/>
              <a:gd name="connsiteX2-103" fmla="*/ 2340484 w 9915328"/>
              <a:gd name="connsiteY2-104" fmla="*/ 383887 h 388700"/>
              <a:gd name="connsiteX3-105" fmla="*/ 5071684 w 9915328"/>
              <a:gd name="connsiteY3-106" fmla="*/ 101665 h 388700"/>
              <a:gd name="connsiteX4-107" fmla="*/ 6986358 w 9915328"/>
              <a:gd name="connsiteY4-108" fmla="*/ 65 h 388700"/>
              <a:gd name="connsiteX5-109" fmla="*/ 8835990 w 9915328"/>
              <a:gd name="connsiteY5-110" fmla="*/ 112954 h 388700"/>
              <a:gd name="connsiteX6-111" fmla="*/ 9915328 w 9915328"/>
              <a:gd name="connsiteY6-112" fmla="*/ 112954 h 388700"/>
              <a:gd name="connsiteX0-113" fmla="*/ 0 w 9915328"/>
              <a:gd name="connsiteY0-114" fmla="*/ 158569 h 385714"/>
              <a:gd name="connsiteX1-115" fmla="*/ 633406 w 9915328"/>
              <a:gd name="connsiteY1-116" fmla="*/ 271458 h 385714"/>
              <a:gd name="connsiteX2-117" fmla="*/ 2340484 w 9915328"/>
              <a:gd name="connsiteY2-118" fmla="*/ 384347 h 385714"/>
              <a:gd name="connsiteX3-119" fmla="*/ 5270277 w 9915328"/>
              <a:gd name="connsiteY3-120" fmla="*/ 191025 h 385714"/>
              <a:gd name="connsiteX4-121" fmla="*/ 6986358 w 9915328"/>
              <a:gd name="connsiteY4-122" fmla="*/ 525 h 385714"/>
              <a:gd name="connsiteX5-123" fmla="*/ 8835990 w 9915328"/>
              <a:gd name="connsiteY5-124" fmla="*/ 113414 h 385714"/>
              <a:gd name="connsiteX6-125" fmla="*/ 9915328 w 9915328"/>
              <a:gd name="connsiteY6-126" fmla="*/ 113414 h 385714"/>
              <a:gd name="connsiteX0-127" fmla="*/ 0 w 9915328"/>
              <a:gd name="connsiteY0-128" fmla="*/ 158569 h 323756"/>
              <a:gd name="connsiteX1-129" fmla="*/ 633406 w 9915328"/>
              <a:gd name="connsiteY1-130" fmla="*/ 271458 h 323756"/>
              <a:gd name="connsiteX2-131" fmla="*/ 2340484 w 9915328"/>
              <a:gd name="connsiteY2-132" fmla="*/ 320847 h 323756"/>
              <a:gd name="connsiteX3-133" fmla="*/ 5270277 w 9915328"/>
              <a:gd name="connsiteY3-134" fmla="*/ 191025 h 323756"/>
              <a:gd name="connsiteX4-135" fmla="*/ 6986358 w 9915328"/>
              <a:gd name="connsiteY4-136" fmla="*/ 525 h 323756"/>
              <a:gd name="connsiteX5-137" fmla="*/ 8835990 w 9915328"/>
              <a:gd name="connsiteY5-138" fmla="*/ 113414 h 323756"/>
              <a:gd name="connsiteX6-139" fmla="*/ 9915328 w 9915328"/>
              <a:gd name="connsiteY6-140" fmla="*/ 113414 h 323756"/>
              <a:gd name="connsiteX0-141" fmla="*/ 0 w 9915328"/>
              <a:gd name="connsiteY0-142" fmla="*/ 95979 h 261166"/>
              <a:gd name="connsiteX1-143" fmla="*/ 633406 w 9915328"/>
              <a:gd name="connsiteY1-144" fmla="*/ 208868 h 261166"/>
              <a:gd name="connsiteX2-145" fmla="*/ 2340484 w 9915328"/>
              <a:gd name="connsiteY2-146" fmla="*/ 258257 h 261166"/>
              <a:gd name="connsiteX3-147" fmla="*/ 5270277 w 9915328"/>
              <a:gd name="connsiteY3-148" fmla="*/ 128435 h 261166"/>
              <a:gd name="connsiteX4-149" fmla="*/ 8835990 w 9915328"/>
              <a:gd name="connsiteY4-150" fmla="*/ 50824 h 261166"/>
              <a:gd name="connsiteX5-151" fmla="*/ 9915328 w 9915328"/>
              <a:gd name="connsiteY5-152" fmla="*/ 50824 h 261166"/>
              <a:gd name="connsiteX0-153" fmla="*/ 0 w 9915328"/>
              <a:gd name="connsiteY0-154" fmla="*/ 201048 h 366235"/>
              <a:gd name="connsiteX1-155" fmla="*/ 633406 w 9915328"/>
              <a:gd name="connsiteY1-156" fmla="*/ 313937 h 366235"/>
              <a:gd name="connsiteX2-157" fmla="*/ 2340484 w 9915328"/>
              <a:gd name="connsiteY2-158" fmla="*/ 363326 h 366235"/>
              <a:gd name="connsiteX3-159" fmla="*/ 5270277 w 9915328"/>
              <a:gd name="connsiteY3-160" fmla="*/ 233504 h 366235"/>
              <a:gd name="connsiteX4-161" fmla="*/ 7659714 w 9915328"/>
              <a:gd name="connsiteY4-162" fmla="*/ 28893 h 366235"/>
              <a:gd name="connsiteX5-163" fmla="*/ 9915328 w 9915328"/>
              <a:gd name="connsiteY5-164" fmla="*/ 155893 h 366235"/>
              <a:gd name="connsiteX0-165" fmla="*/ 0 w 9915328"/>
              <a:gd name="connsiteY0-166" fmla="*/ 173629 h 338816"/>
              <a:gd name="connsiteX1-167" fmla="*/ 633406 w 9915328"/>
              <a:gd name="connsiteY1-168" fmla="*/ 286518 h 338816"/>
              <a:gd name="connsiteX2-169" fmla="*/ 2340484 w 9915328"/>
              <a:gd name="connsiteY2-170" fmla="*/ 335907 h 338816"/>
              <a:gd name="connsiteX3-171" fmla="*/ 5270277 w 9915328"/>
              <a:gd name="connsiteY3-172" fmla="*/ 206085 h 338816"/>
              <a:gd name="connsiteX4-173" fmla="*/ 7659714 w 9915328"/>
              <a:gd name="connsiteY4-174" fmla="*/ 1474 h 338816"/>
              <a:gd name="connsiteX5-175" fmla="*/ 9915328 w 9915328"/>
              <a:gd name="connsiteY5-176" fmla="*/ 128474 h 338816"/>
              <a:gd name="connsiteX0-177" fmla="*/ 0 w 10190302"/>
              <a:gd name="connsiteY0-178" fmla="*/ 174097 h 339284"/>
              <a:gd name="connsiteX1-179" fmla="*/ 633406 w 10190302"/>
              <a:gd name="connsiteY1-180" fmla="*/ 286986 h 339284"/>
              <a:gd name="connsiteX2-181" fmla="*/ 2340484 w 10190302"/>
              <a:gd name="connsiteY2-182" fmla="*/ 336375 h 339284"/>
              <a:gd name="connsiteX3-183" fmla="*/ 5270277 w 10190302"/>
              <a:gd name="connsiteY3-184" fmla="*/ 206553 h 339284"/>
              <a:gd name="connsiteX4-185" fmla="*/ 7659714 w 10190302"/>
              <a:gd name="connsiteY4-186" fmla="*/ 1942 h 339284"/>
              <a:gd name="connsiteX5-187" fmla="*/ 10190302 w 10190302"/>
              <a:gd name="connsiteY5-188" fmla="*/ 103542 h 339284"/>
              <a:gd name="connsiteX0-189" fmla="*/ 0 w 10129197"/>
              <a:gd name="connsiteY0-190" fmla="*/ 85197 h 340405"/>
              <a:gd name="connsiteX1-191" fmla="*/ 572301 w 10129197"/>
              <a:gd name="connsiteY1-192" fmla="*/ 286986 h 340405"/>
              <a:gd name="connsiteX2-193" fmla="*/ 2279379 w 10129197"/>
              <a:gd name="connsiteY2-194" fmla="*/ 336375 h 340405"/>
              <a:gd name="connsiteX3-195" fmla="*/ 5209172 w 10129197"/>
              <a:gd name="connsiteY3-196" fmla="*/ 206553 h 340405"/>
              <a:gd name="connsiteX4-197" fmla="*/ 7598609 w 10129197"/>
              <a:gd name="connsiteY4-198" fmla="*/ 1942 h 340405"/>
              <a:gd name="connsiteX5-199" fmla="*/ 10129197 w 10129197"/>
              <a:gd name="connsiteY5-200" fmla="*/ 103542 h 340405"/>
              <a:gd name="connsiteX0-201" fmla="*/ 0 w 10129197"/>
              <a:gd name="connsiteY0-202" fmla="*/ 85197 h 340405"/>
              <a:gd name="connsiteX1-203" fmla="*/ 572301 w 10129197"/>
              <a:gd name="connsiteY1-204" fmla="*/ 286986 h 340405"/>
              <a:gd name="connsiteX2-205" fmla="*/ 2279379 w 10129197"/>
              <a:gd name="connsiteY2-206" fmla="*/ 336375 h 340405"/>
              <a:gd name="connsiteX3-207" fmla="*/ 5209172 w 10129197"/>
              <a:gd name="connsiteY3-208" fmla="*/ 206553 h 340405"/>
              <a:gd name="connsiteX4-209" fmla="*/ 7598609 w 10129197"/>
              <a:gd name="connsiteY4-210" fmla="*/ 1942 h 340405"/>
              <a:gd name="connsiteX5-211" fmla="*/ 10129197 w 10129197"/>
              <a:gd name="connsiteY5-212" fmla="*/ 103542 h 340405"/>
              <a:gd name="connsiteX0-213" fmla="*/ 0 w 10129197"/>
              <a:gd name="connsiteY0-214" fmla="*/ 85197 h 339169"/>
              <a:gd name="connsiteX1-215" fmla="*/ 2279379 w 10129197"/>
              <a:gd name="connsiteY1-216" fmla="*/ 336375 h 339169"/>
              <a:gd name="connsiteX2-217" fmla="*/ 5209172 w 10129197"/>
              <a:gd name="connsiteY2-218" fmla="*/ 206553 h 339169"/>
              <a:gd name="connsiteX3-219" fmla="*/ 7598609 w 10129197"/>
              <a:gd name="connsiteY3-220" fmla="*/ 1942 h 339169"/>
              <a:gd name="connsiteX4-221" fmla="*/ 10129197 w 10129197"/>
              <a:gd name="connsiteY4-222" fmla="*/ 103542 h 339169"/>
              <a:gd name="connsiteX0-223" fmla="*/ 0 w 10129197"/>
              <a:gd name="connsiteY0-224" fmla="*/ 85197 h 339169"/>
              <a:gd name="connsiteX1-225" fmla="*/ 2279379 w 10129197"/>
              <a:gd name="connsiteY1-226" fmla="*/ 336375 h 339169"/>
              <a:gd name="connsiteX2-227" fmla="*/ 5209172 w 10129197"/>
              <a:gd name="connsiteY2-228" fmla="*/ 206553 h 339169"/>
              <a:gd name="connsiteX3-229" fmla="*/ 7598609 w 10129197"/>
              <a:gd name="connsiteY3-230" fmla="*/ 1942 h 339169"/>
              <a:gd name="connsiteX4-231" fmla="*/ 10129197 w 10129197"/>
              <a:gd name="connsiteY4-232" fmla="*/ 103542 h 339169"/>
              <a:gd name="connsiteX0-233" fmla="*/ 0 w 10129197"/>
              <a:gd name="connsiteY0-234" fmla="*/ 118179 h 372151"/>
              <a:gd name="connsiteX1-235" fmla="*/ 2279379 w 10129197"/>
              <a:gd name="connsiteY1-236" fmla="*/ 369357 h 372151"/>
              <a:gd name="connsiteX2-237" fmla="*/ 5209172 w 10129197"/>
              <a:gd name="connsiteY2-238" fmla="*/ 239535 h 372151"/>
              <a:gd name="connsiteX3-239" fmla="*/ 7598609 w 10129197"/>
              <a:gd name="connsiteY3-240" fmla="*/ 34924 h 372151"/>
              <a:gd name="connsiteX4-241" fmla="*/ 10129197 w 10129197"/>
              <a:gd name="connsiteY4-242" fmla="*/ 9524 h 3721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29197" h="372151">
                <a:moveTo>
                  <a:pt x="0" y="118179"/>
                </a:moveTo>
                <a:cubicBezTo>
                  <a:pt x="245726" y="411808"/>
                  <a:pt x="1411184" y="349131"/>
                  <a:pt x="2279379" y="369357"/>
                </a:cubicBezTo>
                <a:cubicBezTo>
                  <a:pt x="3147574" y="389583"/>
                  <a:pt x="4322634" y="295274"/>
                  <a:pt x="5209172" y="239535"/>
                </a:cubicBezTo>
                <a:cubicBezTo>
                  <a:pt x="6095710" y="183796"/>
                  <a:pt x="6778605" y="73259"/>
                  <a:pt x="7598609" y="34924"/>
                </a:cubicBezTo>
                <a:cubicBezTo>
                  <a:pt x="8418613" y="-3411"/>
                  <a:pt x="10029478" y="-7409"/>
                  <a:pt x="10129197" y="9524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1" y="0"/>
            <a:ext cx="9131989" cy="52197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53296" y="666666"/>
            <a:ext cx="437171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75640">
              <a:defRPr/>
            </a:pPr>
            <a:r>
              <a:rPr lang="zh-CN" altLang="en-US" sz="2800" dirty="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rPr>
              <a:t>演 讲 结 束，谢 谢 观 看！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53296" y="1264766"/>
            <a:ext cx="5622398" cy="4770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75640">
              <a:lnSpc>
                <a:spcPct val="125000"/>
              </a:lnSpc>
              <a:defRPr/>
            </a:pPr>
            <a:r>
              <a:rPr lang="en-US" altLang="zh-CN" sz="1000" dirty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540309" y="4764608"/>
            <a:ext cx="787400" cy="27368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75640">
              <a:defRPr/>
            </a:pPr>
            <a:r>
              <a:rPr lang="zh-CN" altLang="en-US" sz="1185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rPr>
              <a:t>演讲人：</a:t>
            </a:r>
          </a:p>
        </p:txBody>
      </p:sp>
      <p:sp>
        <p:nvSpPr>
          <p:cNvPr id="9" name="文本框 8"/>
          <p:cNvSpPr txBox="1"/>
          <p:nvPr/>
        </p:nvSpPr>
        <p:spPr>
          <a:xfrm rot="21035606">
            <a:off x="2243498" y="2190405"/>
            <a:ext cx="1422400" cy="7683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75640">
              <a:defRPr/>
            </a:pPr>
            <a:r>
              <a:rPr lang="en-US" altLang="zh-CN" sz="4400" i="1" dirty="0">
                <a:solidFill>
                  <a:prstClr val="black"/>
                </a:solidFill>
                <a:latin typeface="Century Gothic" panose="020B0502020202020204" pitchFamily="34" charset="0"/>
                <a:ea typeface="微软雅黑" panose="020B0503020204020204" charset="-122"/>
              </a:rPr>
              <a:t>2020</a:t>
            </a:r>
            <a:endParaRPr lang="zh-CN" altLang="en-US" sz="4400" i="1" dirty="0">
              <a:solidFill>
                <a:prstClr val="black"/>
              </a:solidFill>
              <a:latin typeface="Century Gothic" panose="020B0502020202020204" pitchFamily="34" charset="0"/>
              <a:ea typeface="微软雅黑" panose="020B0503020204020204" charset="-122"/>
            </a:endParaRPr>
          </a:p>
        </p:txBody>
      </p:sp>
      <p:sp>
        <p:nvSpPr>
          <p:cNvPr id="10" name="TextBox 26"/>
          <p:cNvSpPr txBox="1"/>
          <p:nvPr/>
        </p:nvSpPr>
        <p:spPr>
          <a:xfrm>
            <a:off x="4333973" y="4778682"/>
            <a:ext cx="3831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【</a:t>
            </a:r>
            <a:r>
              <a:rPr lang="zh-CN" altLang="en-US" sz="1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年终总结</a:t>
            </a:r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】【</a:t>
            </a:r>
            <a:r>
              <a:rPr lang="zh-CN" altLang="en-US" sz="1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新年计划</a:t>
            </a:r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】【</a:t>
            </a:r>
            <a:r>
              <a:rPr lang="zh-CN" altLang="en-US" sz="1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述职报告</a:t>
            </a:r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】【</a:t>
            </a:r>
            <a:r>
              <a:rPr lang="zh-CN" altLang="en-US" sz="1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工作汇报</a:t>
            </a:r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】</a:t>
            </a:r>
            <a:endParaRPr lang="zh-CN" altLang="en-US" sz="10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29" b="15866"/>
          <a:stretch>
            <a:fillRect/>
          </a:stretch>
        </p:blipFill>
        <p:spPr>
          <a:xfrm>
            <a:off x="858951" y="1946655"/>
            <a:ext cx="4748732" cy="3273045"/>
          </a:xfrm>
          <a:prstGeom prst="rect">
            <a:avLst/>
          </a:prstGeom>
        </p:spPr>
      </p:pic>
      <p:sp>
        <p:nvSpPr>
          <p:cNvPr id="2" name="矩形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30087" y="1441887"/>
            <a:ext cx="3335926" cy="45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章 节 </a:t>
            </a:r>
            <a:r>
              <a:rPr lang="en-US" altLang="zh-CN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1    </a:t>
            </a:r>
            <a:r>
              <a:rPr lang="zh-CN" altLang="en-US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绪 论</a:t>
            </a:r>
            <a:endParaRPr lang="en-US" altLang="zh-CN" sz="3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2378633" y="2607714"/>
            <a:ext cx="480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" spc="151" dirty="0">
                <a:latin typeface="Montserrat Light" charset="0"/>
                <a:ea typeface="Montserrat Light" charset="0"/>
                <a:cs typeface="Montserrat Light" charset="0"/>
              </a:rPr>
              <a:t>A company is an association or collection of individuals, whether natural persons, legal persons, or a mixture of both. </a:t>
            </a:r>
          </a:p>
        </p:txBody>
      </p:sp>
      <p:sp>
        <p:nvSpPr>
          <p:cNvPr id="7" name="矩形 6"/>
          <p:cNvSpPr/>
          <p:nvPr/>
        </p:nvSpPr>
        <p:spPr>
          <a:xfrm>
            <a:off x="3464767" y="2154074"/>
            <a:ext cx="3115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i="0" spc="600" dirty="0">
                <a:effectLst/>
                <a:latin typeface="微软雅黑" panose="020B0503020204020204" charset="-122"/>
                <a:ea typeface="微软雅黑" panose="020B0503020204020204" charset="-122"/>
              </a:rPr>
              <a:t>Company profile</a:t>
            </a:r>
          </a:p>
        </p:txBody>
      </p:sp>
      <p:sp>
        <p:nvSpPr>
          <p:cNvPr id="8" name="矩形 7"/>
          <p:cNvSpPr/>
          <p:nvPr/>
        </p:nvSpPr>
        <p:spPr>
          <a:xfrm>
            <a:off x="7921195" y="4323098"/>
            <a:ext cx="8483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latin typeface="Impact" panose="020B0806030902050204" pitchFamily="34" charset="0"/>
              </a:rPr>
              <a:t>O N E</a:t>
            </a:r>
            <a:endParaRPr lang="zh-CN" altLang="en-US" sz="2800" dirty="0">
              <a:latin typeface="Impact" panose="020B080603090205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>
            <a:off x="5414211" y="4800599"/>
            <a:ext cx="3729789" cy="45719"/>
          </a:xfrm>
          <a:custGeom>
            <a:avLst/>
            <a:gdLst>
              <a:gd name="connsiteX0" fmla="*/ 0 w 3971346"/>
              <a:gd name="connsiteY0" fmla="*/ 24063 h 36094"/>
              <a:gd name="connsiteX1" fmla="*/ 3693694 w 3971346"/>
              <a:gd name="connsiteY1" fmla="*/ 24063 h 36094"/>
              <a:gd name="connsiteX2" fmla="*/ 3705726 w 3971346"/>
              <a:gd name="connsiteY2" fmla="*/ 0 h 36094"/>
              <a:gd name="connsiteX3" fmla="*/ 3729789 w 3971346"/>
              <a:gd name="connsiteY3" fmla="*/ 36094 h 3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1346" h="36094">
                <a:moveTo>
                  <a:pt x="0" y="24063"/>
                </a:moveTo>
                <a:lnTo>
                  <a:pt x="3693694" y="24063"/>
                </a:lnTo>
                <a:cubicBezTo>
                  <a:pt x="4311315" y="20052"/>
                  <a:pt x="3705726" y="0"/>
                  <a:pt x="3705726" y="0"/>
                </a:cubicBezTo>
                <a:cubicBezTo>
                  <a:pt x="3711742" y="2005"/>
                  <a:pt x="3720765" y="19049"/>
                  <a:pt x="3729789" y="36094"/>
                </a:cubicBezTo>
              </a:path>
            </a:pathLst>
          </a:cu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95231" y="91142"/>
            <a:ext cx="1072465" cy="45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1200" dirty="0">
                <a:latin typeface="华文行楷" panose="02010800040101010101" pitchFamily="2" charset="-122"/>
                <a:ea typeface="华文行楷" panose="02010800040101010101" pitchFamily="2" charset="-122"/>
              </a:rPr>
              <a:t>章 节 </a:t>
            </a:r>
            <a:r>
              <a:rPr lang="en-US" altLang="zh-CN" sz="1200" dirty="0">
                <a:latin typeface="华文行楷" panose="02010800040101010101" pitchFamily="2" charset="-122"/>
                <a:ea typeface="华文行楷" panose="02010800040101010101" pitchFamily="2" charset="-122"/>
              </a:rPr>
              <a:t>1    </a:t>
            </a:r>
            <a:r>
              <a:rPr lang="zh-CN" altLang="en-US" sz="1200" dirty="0">
                <a:latin typeface="华文行楷" panose="02010800040101010101" pitchFamily="2" charset="-122"/>
                <a:ea typeface="华文行楷" panose="02010800040101010101" pitchFamily="2" charset="-122"/>
              </a:rPr>
              <a:t>绪 论</a:t>
            </a:r>
            <a:endParaRPr lang="en-US" altLang="zh-CN" sz="1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Freeform 34"/>
          <p:cNvSpPr>
            <a:spLocks noEditPoints="1"/>
          </p:cNvSpPr>
          <p:nvPr/>
        </p:nvSpPr>
        <p:spPr bwMode="auto">
          <a:xfrm>
            <a:off x="314739" y="207304"/>
            <a:ext cx="391317" cy="226566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 flipV="1">
            <a:off x="3207179" y="1500884"/>
            <a:ext cx="739929" cy="763583"/>
            <a:chOff x="1308" y="1009"/>
            <a:chExt cx="1001" cy="1033"/>
          </a:xfrm>
        </p:grpSpPr>
        <p:sp>
          <p:nvSpPr>
            <p:cNvPr id="5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4" name="Group 4"/>
          <p:cNvGrpSpPr>
            <a:grpSpLocks noChangeAspect="1"/>
          </p:cNvGrpSpPr>
          <p:nvPr/>
        </p:nvGrpSpPr>
        <p:grpSpPr bwMode="auto">
          <a:xfrm flipV="1">
            <a:off x="5158356" y="1500884"/>
            <a:ext cx="739929" cy="763583"/>
            <a:chOff x="1308" y="1009"/>
            <a:chExt cx="1001" cy="1033"/>
          </a:xfrm>
        </p:grpSpPr>
        <p:sp>
          <p:nvSpPr>
            <p:cNvPr id="15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24" name="Group 4"/>
          <p:cNvGrpSpPr>
            <a:grpSpLocks noChangeAspect="1"/>
          </p:cNvGrpSpPr>
          <p:nvPr/>
        </p:nvGrpSpPr>
        <p:grpSpPr bwMode="auto">
          <a:xfrm flipV="1">
            <a:off x="1257843" y="1500884"/>
            <a:ext cx="739929" cy="763583"/>
            <a:chOff x="1308" y="1009"/>
            <a:chExt cx="1001" cy="1033"/>
          </a:xfrm>
        </p:grpSpPr>
        <p:sp>
          <p:nvSpPr>
            <p:cNvPr id="25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34" name="Group 4"/>
          <p:cNvGrpSpPr>
            <a:grpSpLocks noChangeAspect="1"/>
          </p:cNvGrpSpPr>
          <p:nvPr/>
        </p:nvGrpSpPr>
        <p:grpSpPr bwMode="auto">
          <a:xfrm flipV="1">
            <a:off x="7115446" y="1548332"/>
            <a:ext cx="732153" cy="755559"/>
            <a:chOff x="1308" y="1009"/>
            <a:chExt cx="1001" cy="1033"/>
          </a:xfrm>
        </p:grpSpPr>
        <p:sp>
          <p:nvSpPr>
            <p:cNvPr id="35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612252" y="2932948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967046" y="2726609"/>
            <a:ext cx="1254256" cy="20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单击填加标题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2415228" y="2932948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2770022" y="2726609"/>
            <a:ext cx="1254256" cy="20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单击填加标题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4579233" y="2932948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  <p:sp>
        <p:nvSpPr>
          <p:cNvPr id="49" name="Rectangle 24"/>
          <p:cNvSpPr>
            <a:spLocks noChangeArrowheads="1"/>
          </p:cNvSpPr>
          <p:nvPr/>
        </p:nvSpPr>
        <p:spPr bwMode="auto">
          <a:xfrm>
            <a:off x="4934027" y="2726609"/>
            <a:ext cx="1254256" cy="20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单击填加标题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6382209" y="2932948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6737003" y="2726609"/>
            <a:ext cx="1254256" cy="20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单击填加标题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95231" y="91142"/>
            <a:ext cx="1072465" cy="45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1200" dirty="0">
                <a:latin typeface="华文行楷" panose="02010800040101010101" pitchFamily="2" charset="-122"/>
                <a:ea typeface="华文行楷" panose="02010800040101010101" pitchFamily="2" charset="-122"/>
              </a:rPr>
              <a:t>章 节 </a:t>
            </a:r>
            <a:r>
              <a:rPr lang="en-US" altLang="zh-CN" sz="1200" dirty="0">
                <a:latin typeface="华文行楷" panose="02010800040101010101" pitchFamily="2" charset="-122"/>
                <a:ea typeface="华文行楷" panose="02010800040101010101" pitchFamily="2" charset="-122"/>
              </a:rPr>
              <a:t>1    </a:t>
            </a:r>
            <a:r>
              <a:rPr lang="zh-CN" altLang="en-US" sz="1200" dirty="0">
                <a:latin typeface="华文行楷" panose="02010800040101010101" pitchFamily="2" charset="-122"/>
                <a:ea typeface="华文行楷" panose="02010800040101010101" pitchFamily="2" charset="-122"/>
              </a:rPr>
              <a:t>绪 论</a:t>
            </a:r>
            <a:endParaRPr lang="en-US" altLang="zh-CN" sz="1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Freeform 34"/>
          <p:cNvSpPr>
            <a:spLocks noEditPoints="1"/>
          </p:cNvSpPr>
          <p:nvPr/>
        </p:nvSpPr>
        <p:spPr bwMode="auto">
          <a:xfrm>
            <a:off x="314739" y="207304"/>
            <a:ext cx="391317" cy="226566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895231" y="1583147"/>
            <a:ext cx="7016525" cy="2578621"/>
            <a:chOff x="1259374" y="2479013"/>
            <a:chExt cx="9366105" cy="3442108"/>
          </a:xfrm>
        </p:grpSpPr>
        <p:grpSp>
          <p:nvGrpSpPr>
            <p:cNvPr id="19" name="Group 44"/>
            <p:cNvGrpSpPr/>
            <p:nvPr/>
          </p:nvGrpSpPr>
          <p:grpSpPr>
            <a:xfrm>
              <a:off x="1288462" y="2479013"/>
              <a:ext cx="657509" cy="738492"/>
              <a:chOff x="0" y="0"/>
              <a:chExt cx="807366" cy="906807"/>
            </a:xfrm>
            <a:noFill/>
          </p:grpSpPr>
          <p:sp>
            <p:nvSpPr>
              <p:cNvPr id="20" name="Shape 42"/>
              <p:cNvSpPr/>
              <p:nvPr/>
            </p:nvSpPr>
            <p:spPr>
              <a:xfrm>
                <a:off x="-1" y="101600"/>
                <a:ext cx="792823" cy="805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46" h="19829" extrusionOk="0">
                    <a:moveTo>
                      <a:pt x="13770" y="824"/>
                    </a:moveTo>
                    <a:cubicBezTo>
                      <a:pt x="8089" y="-376"/>
                      <a:pt x="1804" y="-1265"/>
                      <a:pt x="353" y="5681"/>
                    </a:cubicBezTo>
                    <a:cubicBezTo>
                      <a:pt x="-441" y="9482"/>
                      <a:pt x="-115" y="16268"/>
                      <a:pt x="3660" y="18583"/>
                    </a:cubicBezTo>
                    <a:cubicBezTo>
                      <a:pt x="6516" y="20335"/>
                      <a:pt x="12966" y="20052"/>
                      <a:pt x="15977" y="18892"/>
                    </a:cubicBezTo>
                    <a:cubicBezTo>
                      <a:pt x="21159" y="16897"/>
                      <a:pt x="19879" y="11191"/>
                      <a:pt x="19174" y="6766"/>
                    </a:cubicBezTo>
                  </a:path>
                </a:pathLst>
              </a:custGeom>
              <a:grpFill/>
              <a:ln w="38100" cap="flat">
                <a:solidFill>
                  <a:srgbClr val="262626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1" name="Shape 43"/>
              <p:cNvSpPr/>
              <p:nvPr/>
            </p:nvSpPr>
            <p:spPr>
              <a:xfrm>
                <a:off x="165100" y="-1"/>
                <a:ext cx="642267" cy="718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1" h="21116" extrusionOk="0">
                    <a:moveTo>
                      <a:pt x="21521" y="13"/>
                    </a:moveTo>
                    <a:cubicBezTo>
                      <a:pt x="21600" y="-484"/>
                      <a:pt x="8558" y="13479"/>
                      <a:pt x="8933" y="13772"/>
                    </a:cubicBezTo>
                    <a:cubicBezTo>
                      <a:pt x="6785" y="12126"/>
                      <a:pt x="2898" y="10471"/>
                      <a:pt x="0" y="10120"/>
                    </a:cubicBezTo>
                    <a:cubicBezTo>
                      <a:pt x="1254" y="12620"/>
                      <a:pt x="2166" y="14279"/>
                      <a:pt x="4430" y="16128"/>
                    </a:cubicBezTo>
                    <a:cubicBezTo>
                      <a:pt x="4883" y="16498"/>
                      <a:pt x="10336" y="20581"/>
                      <a:pt x="9763" y="21116"/>
                    </a:cubicBezTo>
                    <a:cubicBezTo>
                      <a:pt x="14957" y="16270"/>
                      <a:pt x="20402" y="7017"/>
                      <a:pt x="21521" y="13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262626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grpSp>
          <p:nvGrpSpPr>
            <p:cNvPr id="22" name="Group 44"/>
            <p:cNvGrpSpPr/>
            <p:nvPr/>
          </p:nvGrpSpPr>
          <p:grpSpPr>
            <a:xfrm>
              <a:off x="1273918" y="3830821"/>
              <a:ext cx="657509" cy="738492"/>
              <a:chOff x="0" y="0"/>
              <a:chExt cx="807366" cy="906807"/>
            </a:xfrm>
          </p:grpSpPr>
          <p:sp>
            <p:nvSpPr>
              <p:cNvPr id="23" name="Shape 42"/>
              <p:cNvSpPr/>
              <p:nvPr/>
            </p:nvSpPr>
            <p:spPr>
              <a:xfrm>
                <a:off x="-1" y="101600"/>
                <a:ext cx="792823" cy="805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46" h="19829" extrusionOk="0">
                    <a:moveTo>
                      <a:pt x="13770" y="824"/>
                    </a:moveTo>
                    <a:cubicBezTo>
                      <a:pt x="8089" y="-376"/>
                      <a:pt x="1804" y="-1265"/>
                      <a:pt x="353" y="5681"/>
                    </a:cubicBezTo>
                    <a:cubicBezTo>
                      <a:pt x="-441" y="9482"/>
                      <a:pt x="-115" y="16268"/>
                      <a:pt x="3660" y="18583"/>
                    </a:cubicBezTo>
                    <a:cubicBezTo>
                      <a:pt x="6516" y="20335"/>
                      <a:pt x="12966" y="20052"/>
                      <a:pt x="15977" y="18892"/>
                    </a:cubicBezTo>
                    <a:cubicBezTo>
                      <a:pt x="21159" y="16897"/>
                      <a:pt x="19879" y="11191"/>
                      <a:pt x="19174" y="6766"/>
                    </a:cubicBezTo>
                  </a:path>
                </a:pathLst>
              </a:custGeom>
              <a:noFill/>
              <a:ln w="38100" cap="flat">
                <a:solidFill>
                  <a:srgbClr val="262626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4" name="Shape 43"/>
              <p:cNvSpPr/>
              <p:nvPr/>
            </p:nvSpPr>
            <p:spPr>
              <a:xfrm>
                <a:off x="165100" y="-1"/>
                <a:ext cx="642267" cy="718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1" h="21116" extrusionOk="0">
                    <a:moveTo>
                      <a:pt x="21521" y="13"/>
                    </a:moveTo>
                    <a:cubicBezTo>
                      <a:pt x="21600" y="-484"/>
                      <a:pt x="8558" y="13479"/>
                      <a:pt x="8933" y="13772"/>
                    </a:cubicBezTo>
                    <a:cubicBezTo>
                      <a:pt x="6785" y="12126"/>
                      <a:pt x="2898" y="10471"/>
                      <a:pt x="0" y="10120"/>
                    </a:cubicBezTo>
                    <a:cubicBezTo>
                      <a:pt x="1254" y="12620"/>
                      <a:pt x="2166" y="14279"/>
                      <a:pt x="4430" y="16128"/>
                    </a:cubicBezTo>
                    <a:cubicBezTo>
                      <a:pt x="4883" y="16498"/>
                      <a:pt x="10336" y="20581"/>
                      <a:pt x="9763" y="21116"/>
                    </a:cubicBezTo>
                    <a:cubicBezTo>
                      <a:pt x="14957" y="16270"/>
                      <a:pt x="20402" y="7017"/>
                      <a:pt x="21521" y="13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262626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grpSp>
          <p:nvGrpSpPr>
            <p:cNvPr id="25" name="Group 44"/>
            <p:cNvGrpSpPr/>
            <p:nvPr/>
          </p:nvGrpSpPr>
          <p:grpSpPr>
            <a:xfrm>
              <a:off x="1259374" y="5182629"/>
              <a:ext cx="657509" cy="738492"/>
              <a:chOff x="0" y="0"/>
              <a:chExt cx="807366" cy="906807"/>
            </a:xfrm>
          </p:grpSpPr>
          <p:sp>
            <p:nvSpPr>
              <p:cNvPr id="26" name="Shape 42"/>
              <p:cNvSpPr/>
              <p:nvPr/>
            </p:nvSpPr>
            <p:spPr>
              <a:xfrm>
                <a:off x="-1" y="101600"/>
                <a:ext cx="792823" cy="805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46" h="19829" extrusionOk="0">
                    <a:moveTo>
                      <a:pt x="13770" y="824"/>
                    </a:moveTo>
                    <a:cubicBezTo>
                      <a:pt x="8089" y="-376"/>
                      <a:pt x="1804" y="-1265"/>
                      <a:pt x="353" y="5681"/>
                    </a:cubicBezTo>
                    <a:cubicBezTo>
                      <a:pt x="-441" y="9482"/>
                      <a:pt x="-115" y="16268"/>
                      <a:pt x="3660" y="18583"/>
                    </a:cubicBezTo>
                    <a:cubicBezTo>
                      <a:pt x="6516" y="20335"/>
                      <a:pt x="12966" y="20052"/>
                      <a:pt x="15977" y="18892"/>
                    </a:cubicBezTo>
                    <a:cubicBezTo>
                      <a:pt x="21159" y="16897"/>
                      <a:pt x="19879" y="11191"/>
                      <a:pt x="19174" y="6766"/>
                    </a:cubicBezTo>
                  </a:path>
                </a:pathLst>
              </a:custGeom>
              <a:noFill/>
              <a:ln w="38100" cap="flat">
                <a:solidFill>
                  <a:srgbClr val="262626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7" name="Shape 43"/>
              <p:cNvSpPr/>
              <p:nvPr/>
            </p:nvSpPr>
            <p:spPr>
              <a:xfrm>
                <a:off x="165100" y="-1"/>
                <a:ext cx="642267" cy="718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1" h="21116" extrusionOk="0">
                    <a:moveTo>
                      <a:pt x="21521" y="13"/>
                    </a:moveTo>
                    <a:cubicBezTo>
                      <a:pt x="21600" y="-484"/>
                      <a:pt x="8558" y="13479"/>
                      <a:pt x="8933" y="13772"/>
                    </a:cubicBezTo>
                    <a:cubicBezTo>
                      <a:pt x="6785" y="12126"/>
                      <a:pt x="2898" y="10471"/>
                      <a:pt x="0" y="10120"/>
                    </a:cubicBezTo>
                    <a:cubicBezTo>
                      <a:pt x="1254" y="12620"/>
                      <a:pt x="2166" y="14279"/>
                      <a:pt x="4430" y="16128"/>
                    </a:cubicBezTo>
                    <a:cubicBezTo>
                      <a:pt x="4883" y="16498"/>
                      <a:pt x="10336" y="20581"/>
                      <a:pt x="9763" y="21116"/>
                    </a:cubicBezTo>
                    <a:cubicBezTo>
                      <a:pt x="14957" y="16270"/>
                      <a:pt x="20402" y="7017"/>
                      <a:pt x="21521" y="13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262626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grpSp>
          <p:nvGrpSpPr>
            <p:cNvPr id="28" name="Group 55"/>
            <p:cNvGrpSpPr/>
            <p:nvPr/>
          </p:nvGrpSpPr>
          <p:grpSpPr>
            <a:xfrm rot="473564">
              <a:off x="8034910" y="2743181"/>
              <a:ext cx="2590569" cy="2552112"/>
              <a:chOff x="0" y="0"/>
              <a:chExt cx="1149595" cy="1132530"/>
            </a:xfrm>
          </p:grpSpPr>
          <p:sp>
            <p:nvSpPr>
              <p:cNvPr id="29" name="Shape 50"/>
              <p:cNvSpPr/>
              <p:nvPr/>
            </p:nvSpPr>
            <p:spPr>
              <a:xfrm>
                <a:off x="495300" y="419100"/>
                <a:ext cx="288999" cy="341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7" h="20953" extrusionOk="0">
                    <a:moveTo>
                      <a:pt x="310" y="19339"/>
                    </a:moveTo>
                    <a:cubicBezTo>
                      <a:pt x="1970" y="21600"/>
                      <a:pt x="8627" y="20962"/>
                      <a:pt x="10626" y="20516"/>
                    </a:cubicBezTo>
                    <a:cubicBezTo>
                      <a:pt x="14392" y="19676"/>
                      <a:pt x="17603" y="17645"/>
                      <a:pt x="19255" y="14542"/>
                    </a:cubicBezTo>
                    <a:cubicBezTo>
                      <a:pt x="21291" y="10718"/>
                      <a:pt x="21600" y="1795"/>
                      <a:pt x="15756" y="0"/>
                    </a:cubicBezTo>
                    <a:cubicBezTo>
                      <a:pt x="14569" y="3871"/>
                      <a:pt x="15031" y="8421"/>
                      <a:pt x="12815" y="11999"/>
                    </a:cubicBezTo>
                    <a:cubicBezTo>
                      <a:pt x="10327" y="16013"/>
                      <a:pt x="4821" y="17658"/>
                      <a:pt x="0" y="18694"/>
                    </a:cubicBezTo>
                    <a:cubicBezTo>
                      <a:pt x="63" y="18932"/>
                      <a:pt x="168" y="19146"/>
                      <a:pt x="310" y="19339"/>
                    </a:cubicBezTo>
                    <a:close/>
                  </a:path>
                </a:pathLst>
              </a:custGeom>
              <a:solidFill>
                <a:srgbClr val="262626">
                  <a:alpha val="66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grpSp>
            <p:nvGrpSpPr>
              <p:cNvPr id="30" name="Group 54"/>
              <p:cNvGrpSpPr/>
              <p:nvPr/>
            </p:nvGrpSpPr>
            <p:grpSpPr>
              <a:xfrm>
                <a:off x="-1" y="0"/>
                <a:ext cx="1149597" cy="1132531"/>
                <a:chOff x="0" y="0"/>
                <a:chExt cx="1149595" cy="1132530"/>
              </a:xfrm>
            </p:grpSpPr>
            <p:sp>
              <p:nvSpPr>
                <p:cNvPr id="31" name="Shape 51"/>
                <p:cNvSpPr/>
                <p:nvPr/>
              </p:nvSpPr>
              <p:spPr>
                <a:xfrm>
                  <a:off x="0" y="0"/>
                  <a:ext cx="1149596" cy="11325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5" h="18188" extrusionOk="0">
                      <a:moveTo>
                        <a:pt x="5118" y="17138"/>
                      </a:moveTo>
                      <a:cubicBezTo>
                        <a:pt x="9702" y="19314"/>
                        <a:pt x="15760" y="18135"/>
                        <a:pt x="17999" y="13346"/>
                      </a:cubicBezTo>
                      <a:cubicBezTo>
                        <a:pt x="21410" y="6050"/>
                        <a:pt x="13777" y="-2286"/>
                        <a:pt x="5944" y="578"/>
                      </a:cubicBezTo>
                      <a:cubicBezTo>
                        <a:pt x="2990" y="1657"/>
                        <a:pt x="197" y="6129"/>
                        <a:pt x="12" y="9065"/>
                      </a:cubicBezTo>
                      <a:cubicBezTo>
                        <a:pt x="-190" y="12266"/>
                        <a:pt x="2170" y="15739"/>
                        <a:pt x="5118" y="17138"/>
                      </a:cubicBezTo>
                      <a:close/>
                    </a:path>
                  </a:pathLst>
                </a:custGeom>
                <a:noFill/>
                <a:ln w="38100" cap="flat">
                  <a:solidFill>
                    <a:srgbClr val="262626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32" name="Shape 52"/>
                <p:cNvSpPr/>
                <p:nvPr/>
              </p:nvSpPr>
              <p:spPr>
                <a:xfrm>
                  <a:off x="190500" y="177800"/>
                  <a:ext cx="789686" cy="7779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5" h="18188" extrusionOk="0">
                      <a:moveTo>
                        <a:pt x="5118" y="17138"/>
                      </a:moveTo>
                      <a:cubicBezTo>
                        <a:pt x="9703" y="19314"/>
                        <a:pt x="15760" y="18135"/>
                        <a:pt x="18000" y="13346"/>
                      </a:cubicBezTo>
                      <a:cubicBezTo>
                        <a:pt x="21411" y="6050"/>
                        <a:pt x="13778" y="-2286"/>
                        <a:pt x="5945" y="577"/>
                      </a:cubicBezTo>
                      <a:cubicBezTo>
                        <a:pt x="2991" y="1657"/>
                        <a:pt x="198" y="6129"/>
                        <a:pt x="12" y="9065"/>
                      </a:cubicBezTo>
                      <a:cubicBezTo>
                        <a:pt x="-189" y="12266"/>
                        <a:pt x="2171" y="15739"/>
                        <a:pt x="5118" y="17138"/>
                      </a:cubicBezTo>
                      <a:close/>
                    </a:path>
                  </a:pathLst>
                </a:custGeom>
                <a:noFill/>
                <a:ln w="38100" cap="flat">
                  <a:solidFill>
                    <a:srgbClr val="262626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33" name="Shape 53"/>
                <p:cNvSpPr/>
                <p:nvPr/>
              </p:nvSpPr>
              <p:spPr>
                <a:xfrm>
                  <a:off x="381000" y="368300"/>
                  <a:ext cx="396756" cy="390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5" h="18188" extrusionOk="0">
                      <a:moveTo>
                        <a:pt x="5118" y="17138"/>
                      </a:moveTo>
                      <a:cubicBezTo>
                        <a:pt x="9702" y="19314"/>
                        <a:pt x="15760" y="18135"/>
                        <a:pt x="17999" y="13346"/>
                      </a:cubicBezTo>
                      <a:cubicBezTo>
                        <a:pt x="21410" y="6050"/>
                        <a:pt x="13777" y="-2286"/>
                        <a:pt x="5944" y="578"/>
                      </a:cubicBezTo>
                      <a:cubicBezTo>
                        <a:pt x="2991" y="1657"/>
                        <a:pt x="197" y="6129"/>
                        <a:pt x="12" y="9065"/>
                      </a:cubicBezTo>
                      <a:cubicBezTo>
                        <a:pt x="-190" y="12266"/>
                        <a:pt x="2170" y="15739"/>
                        <a:pt x="5118" y="17138"/>
                      </a:cubicBezTo>
                      <a:close/>
                    </a:path>
                  </a:pathLst>
                </a:custGeom>
                <a:noFill/>
                <a:ln w="38100" cap="flat">
                  <a:solidFill>
                    <a:srgbClr val="262626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</p:grpSp>
        <p:grpSp>
          <p:nvGrpSpPr>
            <p:cNvPr id="34" name="Group 58"/>
            <p:cNvGrpSpPr/>
            <p:nvPr/>
          </p:nvGrpSpPr>
          <p:grpSpPr>
            <a:xfrm rot="473564">
              <a:off x="7402106" y="3869362"/>
              <a:ext cx="1809843" cy="1872344"/>
              <a:chOff x="0" y="0"/>
              <a:chExt cx="803139" cy="830875"/>
            </a:xfrm>
          </p:grpSpPr>
          <p:sp>
            <p:nvSpPr>
              <p:cNvPr id="35" name="Shape 56"/>
              <p:cNvSpPr/>
              <p:nvPr/>
            </p:nvSpPr>
            <p:spPr>
              <a:xfrm>
                <a:off x="0" y="431800"/>
                <a:ext cx="377118" cy="399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127" y="12126"/>
                    </a:moveTo>
                    <a:lnTo>
                      <a:pt x="0" y="9668"/>
                    </a:lnTo>
                    <a:lnTo>
                      <a:pt x="12334" y="0"/>
                    </a:lnTo>
                    <a:lnTo>
                      <a:pt x="19930" y="2881"/>
                    </a:lnTo>
                    <a:lnTo>
                      <a:pt x="21600" y="12126"/>
                    </a:lnTo>
                    <a:lnTo>
                      <a:pt x="10800" y="21600"/>
                    </a:lnTo>
                    <a:cubicBezTo>
                      <a:pt x="10800" y="21600"/>
                      <a:pt x="9127" y="12126"/>
                      <a:pt x="9127" y="12126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262626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6" name="Shape 57"/>
              <p:cNvSpPr/>
              <p:nvPr/>
            </p:nvSpPr>
            <p:spPr>
              <a:xfrm>
                <a:off x="165100" y="0"/>
                <a:ext cx="638040" cy="661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0"/>
                      <a:pt x="4432" y="18069"/>
                      <a:pt x="0" y="21600"/>
                    </a:cubicBezTo>
                  </a:path>
                </a:pathLst>
              </a:custGeom>
              <a:noFill/>
              <a:ln w="38100" cap="flat">
                <a:solidFill>
                  <a:srgbClr val="262626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</p:grpSp>
      <p:sp>
        <p:nvSpPr>
          <p:cNvPr id="38" name="文本框 37"/>
          <p:cNvSpPr txBox="1"/>
          <p:nvPr/>
        </p:nvSpPr>
        <p:spPr>
          <a:xfrm>
            <a:off x="1536221" y="1645132"/>
            <a:ext cx="25935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773290" y="2657826"/>
            <a:ext cx="25935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770123" y="3608533"/>
            <a:ext cx="25935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95231" y="91142"/>
            <a:ext cx="1072465" cy="45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1200" dirty="0">
                <a:latin typeface="华文行楷" panose="02010800040101010101" pitchFamily="2" charset="-122"/>
                <a:ea typeface="华文行楷" panose="02010800040101010101" pitchFamily="2" charset="-122"/>
              </a:rPr>
              <a:t>章 节 </a:t>
            </a:r>
            <a:r>
              <a:rPr lang="en-US" altLang="zh-CN" sz="1200" dirty="0">
                <a:latin typeface="华文行楷" panose="02010800040101010101" pitchFamily="2" charset="-122"/>
                <a:ea typeface="华文行楷" panose="02010800040101010101" pitchFamily="2" charset="-122"/>
              </a:rPr>
              <a:t>1    </a:t>
            </a:r>
            <a:r>
              <a:rPr lang="zh-CN" altLang="en-US" sz="1200" dirty="0">
                <a:latin typeface="华文行楷" panose="02010800040101010101" pitchFamily="2" charset="-122"/>
                <a:ea typeface="华文行楷" panose="02010800040101010101" pitchFamily="2" charset="-122"/>
              </a:rPr>
              <a:t>绪 论</a:t>
            </a:r>
            <a:endParaRPr lang="en-US" altLang="zh-CN" sz="1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Freeform 34"/>
          <p:cNvSpPr>
            <a:spLocks noEditPoints="1"/>
          </p:cNvSpPr>
          <p:nvPr/>
        </p:nvSpPr>
        <p:spPr bwMode="auto">
          <a:xfrm>
            <a:off x="314739" y="207304"/>
            <a:ext cx="391317" cy="226566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2846219" y="1372521"/>
            <a:ext cx="3245816" cy="3049157"/>
            <a:chOff x="2691997" y="858308"/>
            <a:chExt cx="4014977" cy="3771716"/>
          </a:xfrm>
        </p:grpSpPr>
        <p:grpSp>
          <p:nvGrpSpPr>
            <p:cNvPr id="5" name="组合 4"/>
            <p:cNvGrpSpPr/>
            <p:nvPr/>
          </p:nvGrpSpPr>
          <p:grpSpPr>
            <a:xfrm rot="377494">
              <a:off x="3442063" y="1344396"/>
              <a:ext cx="2602772" cy="2636576"/>
              <a:chOff x="2118578" y="4342666"/>
              <a:chExt cx="672245" cy="680979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2124537" y="4342666"/>
                <a:ext cx="641610" cy="680979"/>
                <a:chOff x="2124539" y="4342651"/>
                <a:chExt cx="641611" cy="680977"/>
              </a:xfrm>
            </p:grpSpPr>
            <p:sp>
              <p:nvSpPr>
                <p:cNvPr id="24" name="任意多边形 24"/>
                <p:cNvSpPr/>
                <p:nvPr/>
              </p:nvSpPr>
              <p:spPr>
                <a:xfrm>
                  <a:off x="2124539" y="4342651"/>
                  <a:ext cx="641611" cy="680977"/>
                </a:xfrm>
                <a:custGeom>
                  <a:avLst/>
                  <a:gdLst>
                    <a:gd name="connsiteX0" fmla="*/ 63 w 140138"/>
                    <a:gd name="connsiteY0" fmla="*/ 65738 h 154344"/>
                    <a:gd name="connsiteX1" fmla="*/ 62928 w 140138"/>
                    <a:gd name="connsiteY1" fmla="*/ 16 h 154344"/>
                    <a:gd name="connsiteX2" fmla="*/ 140080 w 140138"/>
                    <a:gd name="connsiteY2" fmla="*/ 71453 h 154344"/>
                    <a:gd name="connsiteX3" fmla="*/ 74358 w 140138"/>
                    <a:gd name="connsiteY3" fmla="*/ 154321 h 154344"/>
                    <a:gd name="connsiteX4" fmla="*/ 63 w 140138"/>
                    <a:gd name="connsiteY4" fmla="*/ 65738 h 154344"/>
                    <a:gd name="connsiteX0-1" fmla="*/ 63 w 140227"/>
                    <a:gd name="connsiteY0-2" fmla="*/ 65738 h 154534"/>
                    <a:gd name="connsiteX1-3" fmla="*/ 62928 w 140227"/>
                    <a:gd name="connsiteY1-4" fmla="*/ 16 h 154534"/>
                    <a:gd name="connsiteX2-5" fmla="*/ 140080 w 140227"/>
                    <a:gd name="connsiteY2-6" fmla="*/ 71453 h 154534"/>
                    <a:gd name="connsiteX3-7" fmla="*/ 74358 w 140227"/>
                    <a:gd name="connsiteY3-8" fmla="*/ 154321 h 154534"/>
                    <a:gd name="connsiteX4-9" fmla="*/ 63 w 140227"/>
                    <a:gd name="connsiteY4-10" fmla="*/ 65738 h 154534"/>
                    <a:gd name="connsiteX0-11" fmla="*/ 63 w 140227"/>
                    <a:gd name="connsiteY0-12" fmla="*/ 65738 h 154534"/>
                    <a:gd name="connsiteX1-13" fmla="*/ 62928 w 140227"/>
                    <a:gd name="connsiteY1-14" fmla="*/ 16 h 154534"/>
                    <a:gd name="connsiteX2-15" fmla="*/ 140080 w 140227"/>
                    <a:gd name="connsiteY2-16" fmla="*/ 71453 h 154534"/>
                    <a:gd name="connsiteX3-17" fmla="*/ 74358 w 140227"/>
                    <a:gd name="connsiteY3-18" fmla="*/ 154321 h 154534"/>
                    <a:gd name="connsiteX4-19" fmla="*/ 63 w 140227"/>
                    <a:gd name="connsiteY4-20" fmla="*/ 65738 h 154534"/>
                    <a:gd name="connsiteX0-21" fmla="*/ 178 w 140342"/>
                    <a:gd name="connsiteY0-22" fmla="*/ 65738 h 154534"/>
                    <a:gd name="connsiteX1-23" fmla="*/ 63043 w 140342"/>
                    <a:gd name="connsiteY1-24" fmla="*/ 16 h 154534"/>
                    <a:gd name="connsiteX2-25" fmla="*/ 140195 w 140342"/>
                    <a:gd name="connsiteY2-26" fmla="*/ 71453 h 154534"/>
                    <a:gd name="connsiteX3-27" fmla="*/ 74473 w 140342"/>
                    <a:gd name="connsiteY3-28" fmla="*/ 154321 h 154534"/>
                    <a:gd name="connsiteX4-29" fmla="*/ 178 w 140342"/>
                    <a:gd name="connsiteY4-30" fmla="*/ 65738 h 154534"/>
                    <a:gd name="connsiteX0-31" fmla="*/ 178 w 140342"/>
                    <a:gd name="connsiteY0-32" fmla="*/ 65740 h 154536"/>
                    <a:gd name="connsiteX1-33" fmla="*/ 63043 w 140342"/>
                    <a:gd name="connsiteY1-34" fmla="*/ 18 h 154536"/>
                    <a:gd name="connsiteX2-35" fmla="*/ 140195 w 140342"/>
                    <a:gd name="connsiteY2-36" fmla="*/ 71455 h 154536"/>
                    <a:gd name="connsiteX3-37" fmla="*/ 74473 w 140342"/>
                    <a:gd name="connsiteY3-38" fmla="*/ 154323 h 154536"/>
                    <a:gd name="connsiteX4-39" fmla="*/ 178 w 140342"/>
                    <a:gd name="connsiteY4-40" fmla="*/ 65740 h 154536"/>
                    <a:gd name="connsiteX0-41" fmla="*/ 9 w 140173"/>
                    <a:gd name="connsiteY0-42" fmla="*/ 71451 h 160247"/>
                    <a:gd name="connsiteX1-43" fmla="*/ 71446 w 140173"/>
                    <a:gd name="connsiteY1-44" fmla="*/ 14 h 160247"/>
                    <a:gd name="connsiteX2-45" fmla="*/ 140026 w 140173"/>
                    <a:gd name="connsiteY2-46" fmla="*/ 77166 h 160247"/>
                    <a:gd name="connsiteX3-47" fmla="*/ 74304 w 140173"/>
                    <a:gd name="connsiteY3-48" fmla="*/ 160034 h 160247"/>
                    <a:gd name="connsiteX4-49" fmla="*/ 9 w 140173"/>
                    <a:gd name="connsiteY4-50" fmla="*/ 71451 h 160247"/>
                    <a:gd name="connsiteX0-51" fmla="*/ 9 w 140173"/>
                    <a:gd name="connsiteY0-52" fmla="*/ 71451 h 148862"/>
                    <a:gd name="connsiteX1-53" fmla="*/ 71446 w 140173"/>
                    <a:gd name="connsiteY1-54" fmla="*/ 14 h 148862"/>
                    <a:gd name="connsiteX2-55" fmla="*/ 140026 w 140173"/>
                    <a:gd name="connsiteY2-56" fmla="*/ 77166 h 148862"/>
                    <a:gd name="connsiteX3-57" fmla="*/ 74304 w 140173"/>
                    <a:gd name="connsiteY3-58" fmla="*/ 148604 h 148862"/>
                    <a:gd name="connsiteX4-59" fmla="*/ 9 w 140173"/>
                    <a:gd name="connsiteY4-60" fmla="*/ 71451 h 148862"/>
                    <a:gd name="connsiteX0-61" fmla="*/ 9 w 141024"/>
                    <a:gd name="connsiteY0-62" fmla="*/ 71451 h 148862"/>
                    <a:gd name="connsiteX1-63" fmla="*/ 71446 w 141024"/>
                    <a:gd name="connsiteY1-64" fmla="*/ 14 h 148862"/>
                    <a:gd name="connsiteX2-65" fmla="*/ 140026 w 141024"/>
                    <a:gd name="connsiteY2-66" fmla="*/ 77166 h 148862"/>
                    <a:gd name="connsiteX3-67" fmla="*/ 74304 w 141024"/>
                    <a:gd name="connsiteY3-68" fmla="*/ 148604 h 148862"/>
                    <a:gd name="connsiteX4-69" fmla="*/ 9 w 141024"/>
                    <a:gd name="connsiteY4-70" fmla="*/ 71451 h 148862"/>
                    <a:gd name="connsiteX0-71" fmla="*/ 9 w 140173"/>
                    <a:gd name="connsiteY0-72" fmla="*/ 71451 h 148862"/>
                    <a:gd name="connsiteX1-73" fmla="*/ 71446 w 140173"/>
                    <a:gd name="connsiteY1-74" fmla="*/ 14 h 148862"/>
                    <a:gd name="connsiteX2-75" fmla="*/ 140026 w 140173"/>
                    <a:gd name="connsiteY2-76" fmla="*/ 77166 h 148862"/>
                    <a:gd name="connsiteX3-77" fmla="*/ 74304 w 140173"/>
                    <a:gd name="connsiteY3-78" fmla="*/ 148604 h 148862"/>
                    <a:gd name="connsiteX4-79" fmla="*/ 9 w 140173"/>
                    <a:gd name="connsiteY4-80" fmla="*/ 71451 h 148862"/>
                    <a:gd name="connsiteX0-81" fmla="*/ 9 w 140257"/>
                    <a:gd name="connsiteY0-82" fmla="*/ 71451 h 148862"/>
                    <a:gd name="connsiteX1-83" fmla="*/ 71446 w 140257"/>
                    <a:gd name="connsiteY1-84" fmla="*/ 14 h 148862"/>
                    <a:gd name="connsiteX2-85" fmla="*/ 140026 w 140257"/>
                    <a:gd name="connsiteY2-86" fmla="*/ 77166 h 148862"/>
                    <a:gd name="connsiteX3-87" fmla="*/ 74304 w 140257"/>
                    <a:gd name="connsiteY3-88" fmla="*/ 148604 h 148862"/>
                    <a:gd name="connsiteX4-89" fmla="*/ 9 w 140257"/>
                    <a:gd name="connsiteY4-90" fmla="*/ 71451 h 14886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40257" h="148862">
                      <a:moveTo>
                        <a:pt x="9" y="71451"/>
                      </a:moveTo>
                      <a:cubicBezTo>
                        <a:pt x="-467" y="46686"/>
                        <a:pt x="19535" y="-938"/>
                        <a:pt x="71446" y="14"/>
                      </a:cubicBezTo>
                      <a:cubicBezTo>
                        <a:pt x="123357" y="966"/>
                        <a:pt x="142638" y="44242"/>
                        <a:pt x="140026" y="77166"/>
                      </a:cubicBezTo>
                      <a:cubicBezTo>
                        <a:pt x="141931" y="102883"/>
                        <a:pt x="125739" y="152890"/>
                        <a:pt x="74304" y="148604"/>
                      </a:cubicBezTo>
                      <a:cubicBezTo>
                        <a:pt x="22869" y="144318"/>
                        <a:pt x="485" y="96216"/>
                        <a:pt x="9" y="71451"/>
                      </a:cubicBezTo>
                      <a:close/>
                    </a:path>
                  </a:pathLst>
                </a:custGeom>
                <a:noFill/>
                <a:ln w="38100" cap="rnd">
                  <a:solidFill>
                    <a:srgbClr val="262626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任意多边形 25"/>
                <p:cNvSpPr/>
                <p:nvPr/>
              </p:nvSpPr>
              <p:spPr>
                <a:xfrm>
                  <a:off x="2176934" y="4495047"/>
                  <a:ext cx="227805" cy="371040"/>
                </a:xfrm>
                <a:custGeom>
                  <a:avLst/>
                  <a:gdLst>
                    <a:gd name="connsiteX0" fmla="*/ 131483 w 768692"/>
                    <a:gd name="connsiteY0" fmla="*/ 0 h 962212"/>
                    <a:gd name="connsiteX1" fmla="*/ 394448 w 768692"/>
                    <a:gd name="connsiteY1" fmla="*/ 197223 h 962212"/>
                    <a:gd name="connsiteX2" fmla="*/ 621553 w 768692"/>
                    <a:gd name="connsiteY2" fmla="*/ 137459 h 962212"/>
                    <a:gd name="connsiteX3" fmla="*/ 764989 w 768692"/>
                    <a:gd name="connsiteY3" fmla="*/ 472141 h 962212"/>
                    <a:gd name="connsiteX4" fmla="*/ 472142 w 768692"/>
                    <a:gd name="connsiteY4" fmla="*/ 531906 h 962212"/>
                    <a:gd name="connsiteX5" fmla="*/ 591671 w 768692"/>
                    <a:gd name="connsiteY5" fmla="*/ 770965 h 962212"/>
                    <a:gd name="connsiteX6" fmla="*/ 442259 w 768692"/>
                    <a:gd name="connsiteY6" fmla="*/ 806823 h 962212"/>
                    <a:gd name="connsiteX7" fmla="*/ 352612 w 768692"/>
                    <a:gd name="connsiteY7" fmla="*/ 693271 h 962212"/>
                    <a:gd name="connsiteX8" fmla="*/ 197224 w 768692"/>
                    <a:gd name="connsiteY8" fmla="*/ 878541 h 962212"/>
                    <a:gd name="connsiteX9" fmla="*/ 0 w 768692"/>
                    <a:gd name="connsiteY9" fmla="*/ 962212 h 962212"/>
                    <a:gd name="connsiteX0-1" fmla="*/ 61103 w 698312"/>
                    <a:gd name="connsiteY0-2" fmla="*/ 0 h 1082820"/>
                    <a:gd name="connsiteX1-3" fmla="*/ 324068 w 698312"/>
                    <a:gd name="connsiteY1-4" fmla="*/ 197223 h 1082820"/>
                    <a:gd name="connsiteX2-5" fmla="*/ 551173 w 698312"/>
                    <a:gd name="connsiteY2-6" fmla="*/ 137459 h 1082820"/>
                    <a:gd name="connsiteX3-7" fmla="*/ 694609 w 698312"/>
                    <a:gd name="connsiteY3-8" fmla="*/ 472141 h 1082820"/>
                    <a:gd name="connsiteX4-9" fmla="*/ 401762 w 698312"/>
                    <a:gd name="connsiteY4-10" fmla="*/ 531906 h 1082820"/>
                    <a:gd name="connsiteX5-11" fmla="*/ 521291 w 698312"/>
                    <a:gd name="connsiteY5-12" fmla="*/ 770965 h 1082820"/>
                    <a:gd name="connsiteX6-13" fmla="*/ 371879 w 698312"/>
                    <a:gd name="connsiteY6-14" fmla="*/ 806823 h 1082820"/>
                    <a:gd name="connsiteX7-15" fmla="*/ 282232 w 698312"/>
                    <a:gd name="connsiteY7-16" fmla="*/ 693271 h 1082820"/>
                    <a:gd name="connsiteX8-17" fmla="*/ 126844 w 698312"/>
                    <a:gd name="connsiteY8-18" fmla="*/ 878541 h 1082820"/>
                    <a:gd name="connsiteX9-19" fmla="*/ 0 w 698312"/>
                    <a:gd name="connsiteY9-20" fmla="*/ 1082820 h 1082820"/>
                    <a:gd name="connsiteX0-21" fmla="*/ 61103 w 698312"/>
                    <a:gd name="connsiteY0-22" fmla="*/ 0 h 1082820"/>
                    <a:gd name="connsiteX1-23" fmla="*/ 324068 w 698312"/>
                    <a:gd name="connsiteY1-24" fmla="*/ 197223 h 1082820"/>
                    <a:gd name="connsiteX2-25" fmla="*/ 551173 w 698312"/>
                    <a:gd name="connsiteY2-26" fmla="*/ 137459 h 1082820"/>
                    <a:gd name="connsiteX3-27" fmla="*/ 694609 w 698312"/>
                    <a:gd name="connsiteY3-28" fmla="*/ 472141 h 1082820"/>
                    <a:gd name="connsiteX4-29" fmla="*/ 401762 w 698312"/>
                    <a:gd name="connsiteY4-30" fmla="*/ 531906 h 1082820"/>
                    <a:gd name="connsiteX5-31" fmla="*/ 521291 w 698312"/>
                    <a:gd name="connsiteY5-32" fmla="*/ 770965 h 1082820"/>
                    <a:gd name="connsiteX6-33" fmla="*/ 371879 w 698312"/>
                    <a:gd name="connsiteY6-34" fmla="*/ 806823 h 1082820"/>
                    <a:gd name="connsiteX7-35" fmla="*/ 282232 w 698312"/>
                    <a:gd name="connsiteY7-36" fmla="*/ 693271 h 1082820"/>
                    <a:gd name="connsiteX8-37" fmla="*/ 176111 w 698312"/>
                    <a:gd name="connsiteY8-38" fmla="*/ 905342 h 1082820"/>
                    <a:gd name="connsiteX9-39" fmla="*/ 0 w 698312"/>
                    <a:gd name="connsiteY9-40" fmla="*/ 1082820 h 108282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</a:cxnLst>
                  <a:rect l="l" t="t" r="r" b="b"/>
                  <a:pathLst>
                    <a:path w="698312" h="1082820">
                      <a:moveTo>
                        <a:pt x="61103" y="0"/>
                      </a:moveTo>
                      <a:cubicBezTo>
                        <a:pt x="151746" y="87156"/>
                        <a:pt x="242390" y="174313"/>
                        <a:pt x="324068" y="197223"/>
                      </a:cubicBezTo>
                      <a:cubicBezTo>
                        <a:pt x="405746" y="220133"/>
                        <a:pt x="489416" y="91639"/>
                        <a:pt x="551173" y="137459"/>
                      </a:cubicBezTo>
                      <a:cubicBezTo>
                        <a:pt x="612930" y="183279"/>
                        <a:pt x="719511" y="406400"/>
                        <a:pt x="694609" y="472141"/>
                      </a:cubicBezTo>
                      <a:cubicBezTo>
                        <a:pt x="669707" y="537882"/>
                        <a:pt x="430648" y="482102"/>
                        <a:pt x="401762" y="531906"/>
                      </a:cubicBezTo>
                      <a:cubicBezTo>
                        <a:pt x="372876" y="581710"/>
                        <a:pt x="526272" y="725146"/>
                        <a:pt x="521291" y="770965"/>
                      </a:cubicBezTo>
                      <a:cubicBezTo>
                        <a:pt x="516311" y="816785"/>
                        <a:pt x="411722" y="819772"/>
                        <a:pt x="371879" y="806823"/>
                      </a:cubicBezTo>
                      <a:cubicBezTo>
                        <a:pt x="332036" y="793874"/>
                        <a:pt x="314860" y="676851"/>
                        <a:pt x="282232" y="693271"/>
                      </a:cubicBezTo>
                      <a:cubicBezTo>
                        <a:pt x="249604" y="709691"/>
                        <a:pt x="223150" y="840417"/>
                        <a:pt x="176111" y="905342"/>
                      </a:cubicBezTo>
                      <a:cubicBezTo>
                        <a:pt x="129072" y="970267"/>
                        <a:pt x="69227" y="1063396"/>
                        <a:pt x="0" y="1082820"/>
                      </a:cubicBezTo>
                    </a:path>
                  </a:pathLst>
                </a:custGeom>
                <a:noFill/>
                <a:ln w="38100" cap="rnd">
                  <a:solidFill>
                    <a:srgbClr val="262626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任意多边形 26"/>
                <p:cNvSpPr/>
                <p:nvPr/>
              </p:nvSpPr>
              <p:spPr>
                <a:xfrm>
                  <a:off x="2353279" y="4809159"/>
                  <a:ext cx="49757" cy="61548"/>
                </a:xfrm>
                <a:custGeom>
                  <a:avLst/>
                  <a:gdLst>
                    <a:gd name="connsiteX0" fmla="*/ 6763 w 126447"/>
                    <a:gd name="connsiteY0" fmla="*/ 18499 h 191822"/>
                    <a:gd name="connsiteX1" fmla="*/ 126292 w 126447"/>
                    <a:gd name="connsiteY1" fmla="*/ 24476 h 191822"/>
                    <a:gd name="connsiteX2" fmla="*/ 30669 w 126447"/>
                    <a:gd name="connsiteY2" fmla="*/ 191817 h 191822"/>
                    <a:gd name="connsiteX3" fmla="*/ 6763 w 126447"/>
                    <a:gd name="connsiteY3" fmla="*/ 18499 h 191822"/>
                    <a:gd name="connsiteX0-1" fmla="*/ 394 w 120595"/>
                    <a:gd name="connsiteY0-2" fmla="*/ 16500 h 159942"/>
                    <a:gd name="connsiteX1-3" fmla="*/ 119923 w 120595"/>
                    <a:gd name="connsiteY1-4" fmla="*/ 22477 h 159942"/>
                    <a:gd name="connsiteX2-5" fmla="*/ 84065 w 120595"/>
                    <a:gd name="connsiteY2-6" fmla="*/ 159936 h 159942"/>
                    <a:gd name="connsiteX3-7" fmla="*/ 394 w 120595"/>
                    <a:gd name="connsiteY3-8" fmla="*/ 16500 h 159942"/>
                    <a:gd name="connsiteX0-9" fmla="*/ 939 w 129518"/>
                    <a:gd name="connsiteY0-10" fmla="*/ 16500 h 160211"/>
                    <a:gd name="connsiteX1-11" fmla="*/ 120468 w 129518"/>
                    <a:gd name="connsiteY1-12" fmla="*/ 22477 h 160211"/>
                    <a:gd name="connsiteX2-13" fmla="*/ 84610 w 129518"/>
                    <a:gd name="connsiteY2-14" fmla="*/ 159936 h 160211"/>
                    <a:gd name="connsiteX3-15" fmla="*/ 939 w 129518"/>
                    <a:gd name="connsiteY3-16" fmla="*/ 16500 h 16021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29518" h="160211">
                      <a:moveTo>
                        <a:pt x="939" y="16500"/>
                      </a:moveTo>
                      <a:cubicBezTo>
                        <a:pt x="6915" y="-6410"/>
                        <a:pt x="116484" y="-6409"/>
                        <a:pt x="120468" y="22477"/>
                      </a:cubicBezTo>
                      <a:cubicBezTo>
                        <a:pt x="124452" y="51363"/>
                        <a:pt x="152344" y="152964"/>
                        <a:pt x="84610" y="159936"/>
                      </a:cubicBezTo>
                      <a:cubicBezTo>
                        <a:pt x="16876" y="166908"/>
                        <a:pt x="-5037" y="39410"/>
                        <a:pt x="939" y="16500"/>
                      </a:cubicBezTo>
                      <a:close/>
                    </a:path>
                  </a:pathLst>
                </a:custGeom>
                <a:noFill/>
                <a:ln w="38100" cap="rnd">
                  <a:solidFill>
                    <a:srgbClr val="262626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任意多边形 27"/>
                <p:cNvSpPr/>
                <p:nvPr/>
              </p:nvSpPr>
              <p:spPr>
                <a:xfrm>
                  <a:off x="2500518" y="4409062"/>
                  <a:ext cx="255640" cy="461540"/>
                </a:xfrm>
                <a:custGeom>
                  <a:avLst/>
                  <a:gdLst>
                    <a:gd name="connsiteX0" fmla="*/ 420402 w 665437"/>
                    <a:gd name="connsiteY0" fmla="*/ 0 h 1201399"/>
                    <a:gd name="connsiteX1" fmla="*/ 181343 w 665437"/>
                    <a:gd name="connsiteY1" fmla="*/ 161365 h 1201399"/>
                    <a:gd name="connsiteX2" fmla="*/ 37908 w 665437"/>
                    <a:gd name="connsiteY2" fmla="*/ 173318 h 1201399"/>
                    <a:gd name="connsiteX3" fmla="*/ 2049 w 665437"/>
                    <a:gd name="connsiteY3" fmla="*/ 239059 h 1201399"/>
                    <a:gd name="connsiteX4" fmla="*/ 37908 w 665437"/>
                    <a:gd name="connsiteY4" fmla="*/ 579718 h 1201399"/>
                    <a:gd name="connsiteX5" fmla="*/ 306849 w 665437"/>
                    <a:gd name="connsiteY5" fmla="*/ 753036 h 1201399"/>
                    <a:gd name="connsiteX6" fmla="*/ 282943 w 665437"/>
                    <a:gd name="connsiteY6" fmla="*/ 926353 h 1201399"/>
                    <a:gd name="connsiteX7" fmla="*/ 336731 w 665437"/>
                    <a:gd name="connsiteY7" fmla="*/ 1093695 h 1201399"/>
                    <a:gd name="connsiteX8" fmla="*/ 306849 w 665437"/>
                    <a:gd name="connsiteY8" fmla="*/ 1201271 h 1201399"/>
                    <a:gd name="connsiteX9" fmla="*/ 408449 w 665437"/>
                    <a:gd name="connsiteY9" fmla="*/ 1111624 h 1201399"/>
                    <a:gd name="connsiteX10" fmla="*/ 444308 w 665437"/>
                    <a:gd name="connsiteY10" fmla="*/ 944283 h 1201399"/>
                    <a:gd name="connsiteX11" fmla="*/ 516025 w 665437"/>
                    <a:gd name="connsiteY11" fmla="*/ 818777 h 1201399"/>
                    <a:gd name="connsiteX12" fmla="*/ 665437 w 665437"/>
                    <a:gd name="connsiteY12" fmla="*/ 753036 h 1201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65437" h="1201399">
                      <a:moveTo>
                        <a:pt x="420402" y="0"/>
                      </a:moveTo>
                      <a:cubicBezTo>
                        <a:pt x="332747" y="66239"/>
                        <a:pt x="245092" y="132479"/>
                        <a:pt x="181343" y="161365"/>
                      </a:cubicBezTo>
                      <a:cubicBezTo>
                        <a:pt x="117594" y="190251"/>
                        <a:pt x="67790" y="160369"/>
                        <a:pt x="37908" y="173318"/>
                      </a:cubicBezTo>
                      <a:cubicBezTo>
                        <a:pt x="8026" y="186267"/>
                        <a:pt x="2049" y="171326"/>
                        <a:pt x="2049" y="239059"/>
                      </a:cubicBezTo>
                      <a:cubicBezTo>
                        <a:pt x="2049" y="306792"/>
                        <a:pt x="-12892" y="494055"/>
                        <a:pt x="37908" y="579718"/>
                      </a:cubicBezTo>
                      <a:cubicBezTo>
                        <a:pt x="88708" y="665381"/>
                        <a:pt x="266010" y="695264"/>
                        <a:pt x="306849" y="753036"/>
                      </a:cubicBezTo>
                      <a:cubicBezTo>
                        <a:pt x="347688" y="810808"/>
                        <a:pt x="277963" y="869577"/>
                        <a:pt x="282943" y="926353"/>
                      </a:cubicBezTo>
                      <a:cubicBezTo>
                        <a:pt x="287923" y="983129"/>
                        <a:pt x="332747" y="1047875"/>
                        <a:pt x="336731" y="1093695"/>
                      </a:cubicBezTo>
                      <a:cubicBezTo>
                        <a:pt x="340715" y="1139515"/>
                        <a:pt x="294896" y="1198283"/>
                        <a:pt x="306849" y="1201271"/>
                      </a:cubicBezTo>
                      <a:cubicBezTo>
                        <a:pt x="318802" y="1204259"/>
                        <a:pt x="385539" y="1154455"/>
                        <a:pt x="408449" y="1111624"/>
                      </a:cubicBezTo>
                      <a:cubicBezTo>
                        <a:pt x="431359" y="1068793"/>
                        <a:pt x="426379" y="993091"/>
                        <a:pt x="444308" y="944283"/>
                      </a:cubicBezTo>
                      <a:cubicBezTo>
                        <a:pt x="462237" y="895475"/>
                        <a:pt x="479170" y="850651"/>
                        <a:pt x="516025" y="818777"/>
                      </a:cubicBezTo>
                      <a:cubicBezTo>
                        <a:pt x="552880" y="786903"/>
                        <a:pt x="609158" y="769969"/>
                        <a:pt x="665437" y="753036"/>
                      </a:cubicBezTo>
                    </a:path>
                  </a:pathLst>
                </a:custGeom>
                <a:noFill/>
                <a:ln w="38100" cap="rnd">
                  <a:solidFill>
                    <a:srgbClr val="262626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任意多边形 28"/>
                <p:cNvSpPr/>
                <p:nvPr/>
              </p:nvSpPr>
              <p:spPr>
                <a:xfrm>
                  <a:off x="2693191" y="4801426"/>
                  <a:ext cx="48215" cy="91839"/>
                </a:xfrm>
                <a:custGeom>
                  <a:avLst/>
                  <a:gdLst>
                    <a:gd name="connsiteX0" fmla="*/ 125506 w 125506"/>
                    <a:gd name="connsiteY0" fmla="*/ 0 h 239059"/>
                    <a:gd name="connsiteX1" fmla="*/ 59765 w 125506"/>
                    <a:gd name="connsiteY1" fmla="*/ 23906 h 239059"/>
                    <a:gd name="connsiteX2" fmla="*/ 0 w 125506"/>
                    <a:gd name="connsiteY2" fmla="*/ 143435 h 239059"/>
                    <a:gd name="connsiteX3" fmla="*/ 59765 w 125506"/>
                    <a:gd name="connsiteY3" fmla="*/ 239059 h 239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506" h="239059">
                      <a:moveTo>
                        <a:pt x="125506" y="0"/>
                      </a:moveTo>
                      <a:cubicBezTo>
                        <a:pt x="103094" y="0"/>
                        <a:pt x="80683" y="0"/>
                        <a:pt x="59765" y="23906"/>
                      </a:cubicBezTo>
                      <a:cubicBezTo>
                        <a:pt x="38847" y="47812"/>
                        <a:pt x="0" y="107576"/>
                        <a:pt x="0" y="143435"/>
                      </a:cubicBezTo>
                      <a:cubicBezTo>
                        <a:pt x="0" y="179294"/>
                        <a:pt x="29882" y="209176"/>
                        <a:pt x="59765" y="239059"/>
                      </a:cubicBezTo>
                    </a:path>
                  </a:pathLst>
                </a:custGeom>
                <a:noFill/>
                <a:ln w="38100" cap="rnd">
                  <a:solidFill>
                    <a:srgbClr val="262626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" name="任意多边形 7"/>
              <p:cNvSpPr/>
              <p:nvPr/>
            </p:nvSpPr>
            <p:spPr>
              <a:xfrm rot="20279529">
                <a:off x="2598986" y="4623585"/>
                <a:ext cx="174702" cy="83215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262626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任意多边形 8"/>
              <p:cNvSpPr/>
              <p:nvPr/>
            </p:nvSpPr>
            <p:spPr>
              <a:xfrm rot="20279529">
                <a:off x="2479594" y="4480388"/>
                <a:ext cx="223342" cy="11879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262626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任意多边形 9"/>
              <p:cNvSpPr/>
              <p:nvPr/>
            </p:nvSpPr>
            <p:spPr>
              <a:xfrm rot="20279529">
                <a:off x="2127432" y="4559080"/>
                <a:ext cx="113703" cy="5520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262626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 10"/>
              <p:cNvSpPr/>
              <p:nvPr/>
            </p:nvSpPr>
            <p:spPr>
              <a:xfrm rot="20279529">
                <a:off x="2594340" y="4571943"/>
                <a:ext cx="163589" cy="96477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262626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任意多边形 11"/>
              <p:cNvSpPr/>
              <p:nvPr/>
            </p:nvSpPr>
            <p:spPr>
              <a:xfrm rot="20279529">
                <a:off x="2135494" y="4638968"/>
                <a:ext cx="269481" cy="148400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262626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 12"/>
              <p:cNvSpPr/>
              <p:nvPr/>
            </p:nvSpPr>
            <p:spPr>
              <a:xfrm rot="20279529">
                <a:off x="2551870" y="4532497"/>
                <a:ext cx="202631" cy="10339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262626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 13"/>
              <p:cNvSpPr/>
              <p:nvPr/>
            </p:nvSpPr>
            <p:spPr>
              <a:xfrm rot="20279529">
                <a:off x="2524324" y="4506303"/>
                <a:ext cx="197416" cy="96522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262626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 14"/>
              <p:cNvSpPr/>
              <p:nvPr/>
            </p:nvSpPr>
            <p:spPr>
              <a:xfrm rot="20279529">
                <a:off x="2501280" y="4464115"/>
                <a:ext cx="153497" cy="79925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262626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 15"/>
              <p:cNvSpPr/>
              <p:nvPr/>
            </p:nvSpPr>
            <p:spPr>
              <a:xfrm rot="20279529">
                <a:off x="2328699" y="4625725"/>
                <a:ext cx="74052" cy="2824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262626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 16"/>
              <p:cNvSpPr/>
              <p:nvPr/>
            </p:nvSpPr>
            <p:spPr>
              <a:xfrm rot="20279529">
                <a:off x="2130536" y="4603524"/>
                <a:ext cx="189693" cy="97507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262626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任意多边形 17"/>
              <p:cNvSpPr/>
              <p:nvPr/>
            </p:nvSpPr>
            <p:spPr>
              <a:xfrm rot="20279529">
                <a:off x="2599023" y="4660655"/>
                <a:ext cx="191800" cy="92351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262626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 18"/>
              <p:cNvSpPr/>
              <p:nvPr/>
            </p:nvSpPr>
            <p:spPr>
              <a:xfrm rot="20279529">
                <a:off x="2611275" y="4795392"/>
                <a:ext cx="62292" cy="3809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262626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 19"/>
              <p:cNvSpPr/>
              <p:nvPr/>
            </p:nvSpPr>
            <p:spPr>
              <a:xfrm rot="20279529">
                <a:off x="2492797" y="4489568"/>
                <a:ext cx="71293" cy="50292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262626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任意多边形 20"/>
              <p:cNvSpPr/>
              <p:nvPr/>
            </p:nvSpPr>
            <p:spPr>
              <a:xfrm rot="20279529">
                <a:off x="2118578" y="4584242"/>
                <a:ext cx="149665" cy="78198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262626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任意多边形 21"/>
              <p:cNvSpPr/>
              <p:nvPr/>
            </p:nvSpPr>
            <p:spPr>
              <a:xfrm rot="20279529">
                <a:off x="2127492" y="4608653"/>
                <a:ext cx="255388" cy="139142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262626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任意多边形 22"/>
              <p:cNvSpPr/>
              <p:nvPr/>
            </p:nvSpPr>
            <p:spPr>
              <a:xfrm rot="20279529">
                <a:off x="2284593" y="4709127"/>
                <a:ext cx="38604" cy="23656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262626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任意多边形 23"/>
              <p:cNvSpPr/>
              <p:nvPr/>
            </p:nvSpPr>
            <p:spPr>
              <a:xfrm rot="20279529">
                <a:off x="2302799" y="4734812"/>
                <a:ext cx="38604" cy="23656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262626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" name="椭圆 31"/>
            <p:cNvSpPr/>
            <p:nvPr/>
          </p:nvSpPr>
          <p:spPr>
            <a:xfrm rot="16200000">
              <a:off x="2858359" y="877875"/>
              <a:ext cx="3771716" cy="3732582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88667 w 660227"/>
                <a:gd name="connsiteY0-334" fmla="*/ 94944 h 649385"/>
                <a:gd name="connsiteX1-335" fmla="*/ 410712 w 660227"/>
                <a:gd name="connsiteY1-336" fmla="*/ 10584 h 649385"/>
                <a:gd name="connsiteX2-337" fmla="*/ 659670 w 660227"/>
                <a:gd name="connsiteY2-338" fmla="*/ 332862 h 649385"/>
                <a:gd name="connsiteX3-339" fmla="*/ 331423 w 660227"/>
                <a:gd name="connsiteY3-340" fmla="*/ 649385 h 649385"/>
                <a:gd name="connsiteX4-341" fmla="*/ 3176 w 660227"/>
                <a:gd name="connsiteY4-342" fmla="*/ 332862 h 649385"/>
                <a:gd name="connsiteX5-343" fmla="*/ 62645 w 660227"/>
                <a:gd name="connsiteY5-344" fmla="*/ 129946 h 649385"/>
                <a:gd name="connsiteX0-345" fmla="*/ 88667 w 660227"/>
                <a:gd name="connsiteY0-346" fmla="*/ 98736 h 653177"/>
                <a:gd name="connsiteX1-347" fmla="*/ 410712 w 660227"/>
                <a:gd name="connsiteY1-348" fmla="*/ 14376 h 653177"/>
                <a:gd name="connsiteX2-349" fmla="*/ 659670 w 660227"/>
                <a:gd name="connsiteY2-350" fmla="*/ 336654 h 653177"/>
                <a:gd name="connsiteX3-351" fmla="*/ 331423 w 660227"/>
                <a:gd name="connsiteY3-352" fmla="*/ 653177 h 653177"/>
                <a:gd name="connsiteX4-353" fmla="*/ 3176 w 660227"/>
                <a:gd name="connsiteY4-354" fmla="*/ 336654 h 653177"/>
                <a:gd name="connsiteX5-355" fmla="*/ 62645 w 660227"/>
                <a:gd name="connsiteY5-356" fmla="*/ 133738 h 653177"/>
                <a:gd name="connsiteX0-357" fmla="*/ 88667 w 660338"/>
                <a:gd name="connsiteY0-358" fmla="*/ 92619 h 647060"/>
                <a:gd name="connsiteX1-359" fmla="*/ 410712 w 660338"/>
                <a:gd name="connsiteY1-360" fmla="*/ 8259 h 647060"/>
                <a:gd name="connsiteX2-361" fmla="*/ 659670 w 660338"/>
                <a:gd name="connsiteY2-362" fmla="*/ 330537 h 647060"/>
                <a:gd name="connsiteX3-363" fmla="*/ 331423 w 660338"/>
                <a:gd name="connsiteY3-364" fmla="*/ 647060 h 647060"/>
                <a:gd name="connsiteX4-365" fmla="*/ 3176 w 660338"/>
                <a:gd name="connsiteY4-366" fmla="*/ 330537 h 647060"/>
                <a:gd name="connsiteX5-367" fmla="*/ 62645 w 660338"/>
                <a:gd name="connsiteY5-368" fmla="*/ 127621 h 647060"/>
                <a:gd name="connsiteX0-369" fmla="*/ 88667 w 660338"/>
                <a:gd name="connsiteY0-370" fmla="*/ 92619 h 647060"/>
                <a:gd name="connsiteX1-371" fmla="*/ 410712 w 660338"/>
                <a:gd name="connsiteY1-372" fmla="*/ 8259 h 647060"/>
                <a:gd name="connsiteX2-373" fmla="*/ 659670 w 660338"/>
                <a:gd name="connsiteY2-374" fmla="*/ 330537 h 647060"/>
                <a:gd name="connsiteX3-375" fmla="*/ 331423 w 660338"/>
                <a:gd name="connsiteY3-376" fmla="*/ 647060 h 647060"/>
                <a:gd name="connsiteX4-377" fmla="*/ 3176 w 660338"/>
                <a:gd name="connsiteY4-378" fmla="*/ 330537 h 647060"/>
                <a:gd name="connsiteX5-379" fmla="*/ 62645 w 660338"/>
                <a:gd name="connsiteY5-380" fmla="*/ 127621 h 647060"/>
                <a:gd name="connsiteX0-381" fmla="*/ 88667 w 660440"/>
                <a:gd name="connsiteY0-382" fmla="*/ 92619 h 647060"/>
                <a:gd name="connsiteX1-383" fmla="*/ 410712 w 660440"/>
                <a:gd name="connsiteY1-384" fmla="*/ 8259 h 647060"/>
                <a:gd name="connsiteX2-385" fmla="*/ 659670 w 660440"/>
                <a:gd name="connsiteY2-386" fmla="*/ 330537 h 647060"/>
                <a:gd name="connsiteX3-387" fmla="*/ 331423 w 660440"/>
                <a:gd name="connsiteY3-388" fmla="*/ 647060 h 647060"/>
                <a:gd name="connsiteX4-389" fmla="*/ 3176 w 660440"/>
                <a:gd name="connsiteY4-390" fmla="*/ 330537 h 647060"/>
                <a:gd name="connsiteX5-391" fmla="*/ 62645 w 660440"/>
                <a:gd name="connsiteY5-392" fmla="*/ 127621 h 647060"/>
                <a:gd name="connsiteX0-393" fmla="*/ 88667 w 660843"/>
                <a:gd name="connsiteY0-394" fmla="*/ 96957 h 651398"/>
                <a:gd name="connsiteX1-395" fmla="*/ 415638 w 660843"/>
                <a:gd name="connsiteY1-396" fmla="*/ 7670 h 651398"/>
                <a:gd name="connsiteX2-397" fmla="*/ 659670 w 660843"/>
                <a:gd name="connsiteY2-398" fmla="*/ 334875 h 651398"/>
                <a:gd name="connsiteX3-399" fmla="*/ 331423 w 660843"/>
                <a:gd name="connsiteY3-400" fmla="*/ 651398 h 651398"/>
                <a:gd name="connsiteX4-401" fmla="*/ 3176 w 660843"/>
                <a:gd name="connsiteY4-402" fmla="*/ 334875 h 651398"/>
                <a:gd name="connsiteX5-403" fmla="*/ 62645 w 660843"/>
                <a:gd name="connsiteY5-404" fmla="*/ 131959 h 651398"/>
                <a:gd name="connsiteX0-405" fmla="*/ 88667 w 660991"/>
                <a:gd name="connsiteY0-406" fmla="*/ 96957 h 651398"/>
                <a:gd name="connsiteX1-407" fmla="*/ 415638 w 660991"/>
                <a:gd name="connsiteY1-408" fmla="*/ 7670 h 651398"/>
                <a:gd name="connsiteX2-409" fmla="*/ 659670 w 660991"/>
                <a:gd name="connsiteY2-410" fmla="*/ 334875 h 651398"/>
                <a:gd name="connsiteX3-411" fmla="*/ 331423 w 660991"/>
                <a:gd name="connsiteY3-412" fmla="*/ 651398 h 651398"/>
                <a:gd name="connsiteX4-413" fmla="*/ 3176 w 660991"/>
                <a:gd name="connsiteY4-414" fmla="*/ 334875 h 651398"/>
                <a:gd name="connsiteX5-415" fmla="*/ 62645 w 660991"/>
                <a:gd name="connsiteY5-416" fmla="*/ 131959 h 651398"/>
                <a:gd name="connsiteX0-417" fmla="*/ 88667 w 659672"/>
                <a:gd name="connsiteY0-418" fmla="*/ 96957 h 651398"/>
                <a:gd name="connsiteX1-419" fmla="*/ 415638 w 659672"/>
                <a:gd name="connsiteY1-420" fmla="*/ 7670 h 651398"/>
                <a:gd name="connsiteX2-421" fmla="*/ 659670 w 659672"/>
                <a:gd name="connsiteY2-422" fmla="*/ 334875 h 651398"/>
                <a:gd name="connsiteX3-423" fmla="*/ 331423 w 659672"/>
                <a:gd name="connsiteY3-424" fmla="*/ 651398 h 651398"/>
                <a:gd name="connsiteX4-425" fmla="*/ 3176 w 659672"/>
                <a:gd name="connsiteY4-426" fmla="*/ 334875 h 651398"/>
                <a:gd name="connsiteX5-427" fmla="*/ 62645 w 659672"/>
                <a:gd name="connsiteY5-428" fmla="*/ 131959 h 651398"/>
                <a:gd name="connsiteX0-429" fmla="*/ 88667 w 660991"/>
                <a:gd name="connsiteY0-430" fmla="*/ 96957 h 651398"/>
                <a:gd name="connsiteX1-431" fmla="*/ 415638 w 660991"/>
                <a:gd name="connsiteY1-432" fmla="*/ 7670 h 651398"/>
                <a:gd name="connsiteX2-433" fmla="*/ 659670 w 660991"/>
                <a:gd name="connsiteY2-434" fmla="*/ 334875 h 651398"/>
                <a:gd name="connsiteX3-435" fmla="*/ 331423 w 660991"/>
                <a:gd name="connsiteY3-436" fmla="*/ 651398 h 651398"/>
                <a:gd name="connsiteX4-437" fmla="*/ 3176 w 660991"/>
                <a:gd name="connsiteY4-438" fmla="*/ 334875 h 651398"/>
                <a:gd name="connsiteX5-439" fmla="*/ 62645 w 660991"/>
                <a:gd name="connsiteY5-440" fmla="*/ 131959 h 651398"/>
                <a:gd name="connsiteX0-441" fmla="*/ 88667 w 660843"/>
                <a:gd name="connsiteY0-442" fmla="*/ 98912 h 653353"/>
                <a:gd name="connsiteX1-443" fmla="*/ 415638 w 660843"/>
                <a:gd name="connsiteY1-444" fmla="*/ 9625 h 653353"/>
                <a:gd name="connsiteX2-445" fmla="*/ 659670 w 660843"/>
                <a:gd name="connsiteY2-446" fmla="*/ 336830 h 653353"/>
                <a:gd name="connsiteX3-447" fmla="*/ 331423 w 660843"/>
                <a:gd name="connsiteY3-448" fmla="*/ 653353 h 653353"/>
                <a:gd name="connsiteX4-449" fmla="*/ 3176 w 660843"/>
                <a:gd name="connsiteY4-450" fmla="*/ 336830 h 653353"/>
                <a:gd name="connsiteX5-451" fmla="*/ 62645 w 660843"/>
                <a:gd name="connsiteY5-452" fmla="*/ 133914 h 653353"/>
                <a:gd name="connsiteX0-453" fmla="*/ 88667 w 660203"/>
                <a:gd name="connsiteY0-454" fmla="*/ 98912 h 653353"/>
                <a:gd name="connsiteX1-455" fmla="*/ 415638 w 660203"/>
                <a:gd name="connsiteY1-456" fmla="*/ 9625 h 653353"/>
                <a:gd name="connsiteX2-457" fmla="*/ 659670 w 660203"/>
                <a:gd name="connsiteY2-458" fmla="*/ 336830 h 653353"/>
                <a:gd name="connsiteX3-459" fmla="*/ 331423 w 660203"/>
                <a:gd name="connsiteY3-460" fmla="*/ 653353 h 653353"/>
                <a:gd name="connsiteX4-461" fmla="*/ 3176 w 660203"/>
                <a:gd name="connsiteY4-462" fmla="*/ 336830 h 653353"/>
                <a:gd name="connsiteX5-463" fmla="*/ 62645 w 660203"/>
                <a:gd name="connsiteY5-464" fmla="*/ 133914 h 6533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203" h="653353">
                  <a:moveTo>
                    <a:pt x="88667" y="98912"/>
                  </a:moveTo>
                  <a:cubicBezTo>
                    <a:pt x="160995" y="21905"/>
                    <a:pt x="271208" y="-20178"/>
                    <a:pt x="415638" y="9625"/>
                  </a:cubicBezTo>
                  <a:cubicBezTo>
                    <a:pt x="560068" y="39428"/>
                    <a:pt x="668779" y="199983"/>
                    <a:pt x="659670" y="336830"/>
                  </a:cubicBezTo>
                  <a:cubicBezTo>
                    <a:pt x="650561" y="473677"/>
                    <a:pt x="512709" y="653353"/>
                    <a:pt x="331423" y="653353"/>
                  </a:cubicBezTo>
                  <a:cubicBezTo>
                    <a:pt x="150137" y="653353"/>
                    <a:pt x="14721" y="456654"/>
                    <a:pt x="3176" y="336830"/>
                  </a:cubicBezTo>
                  <a:cubicBezTo>
                    <a:pt x="-8369" y="217006"/>
                    <a:pt x="11590" y="208728"/>
                    <a:pt x="62645" y="133914"/>
                  </a:cubicBezTo>
                </a:path>
              </a:pathLst>
            </a:custGeom>
            <a:noFill/>
            <a:ln w="38100" cap="rnd">
              <a:solidFill>
                <a:srgbClr val="262626"/>
              </a:solidFill>
              <a:prstDash val="solid"/>
              <a:round/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7200" b="1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30" name="任意多边形 30"/>
            <p:cNvSpPr/>
            <p:nvPr/>
          </p:nvSpPr>
          <p:spPr>
            <a:xfrm flipH="1">
              <a:off x="2691997" y="3387549"/>
              <a:ext cx="676146" cy="717630"/>
            </a:xfrm>
            <a:custGeom>
              <a:avLst/>
              <a:gdLst>
                <a:gd name="connsiteX0" fmla="*/ 63 w 140138"/>
                <a:gd name="connsiteY0" fmla="*/ 65738 h 154344"/>
                <a:gd name="connsiteX1" fmla="*/ 62928 w 140138"/>
                <a:gd name="connsiteY1" fmla="*/ 16 h 154344"/>
                <a:gd name="connsiteX2" fmla="*/ 140080 w 140138"/>
                <a:gd name="connsiteY2" fmla="*/ 71453 h 154344"/>
                <a:gd name="connsiteX3" fmla="*/ 74358 w 140138"/>
                <a:gd name="connsiteY3" fmla="*/ 154321 h 154344"/>
                <a:gd name="connsiteX4" fmla="*/ 63 w 140138"/>
                <a:gd name="connsiteY4" fmla="*/ 65738 h 154344"/>
                <a:gd name="connsiteX0-1" fmla="*/ 63 w 140227"/>
                <a:gd name="connsiteY0-2" fmla="*/ 65738 h 154534"/>
                <a:gd name="connsiteX1-3" fmla="*/ 62928 w 140227"/>
                <a:gd name="connsiteY1-4" fmla="*/ 16 h 154534"/>
                <a:gd name="connsiteX2-5" fmla="*/ 140080 w 140227"/>
                <a:gd name="connsiteY2-6" fmla="*/ 71453 h 154534"/>
                <a:gd name="connsiteX3-7" fmla="*/ 74358 w 140227"/>
                <a:gd name="connsiteY3-8" fmla="*/ 154321 h 154534"/>
                <a:gd name="connsiteX4-9" fmla="*/ 63 w 140227"/>
                <a:gd name="connsiteY4-10" fmla="*/ 65738 h 154534"/>
                <a:gd name="connsiteX0-11" fmla="*/ 63 w 140227"/>
                <a:gd name="connsiteY0-12" fmla="*/ 65738 h 154534"/>
                <a:gd name="connsiteX1-13" fmla="*/ 62928 w 140227"/>
                <a:gd name="connsiteY1-14" fmla="*/ 16 h 154534"/>
                <a:gd name="connsiteX2-15" fmla="*/ 140080 w 140227"/>
                <a:gd name="connsiteY2-16" fmla="*/ 71453 h 154534"/>
                <a:gd name="connsiteX3-17" fmla="*/ 74358 w 140227"/>
                <a:gd name="connsiteY3-18" fmla="*/ 154321 h 154534"/>
                <a:gd name="connsiteX4-19" fmla="*/ 63 w 140227"/>
                <a:gd name="connsiteY4-20" fmla="*/ 65738 h 154534"/>
                <a:gd name="connsiteX0-21" fmla="*/ 178 w 140342"/>
                <a:gd name="connsiteY0-22" fmla="*/ 65738 h 154534"/>
                <a:gd name="connsiteX1-23" fmla="*/ 63043 w 140342"/>
                <a:gd name="connsiteY1-24" fmla="*/ 16 h 154534"/>
                <a:gd name="connsiteX2-25" fmla="*/ 140195 w 140342"/>
                <a:gd name="connsiteY2-26" fmla="*/ 71453 h 154534"/>
                <a:gd name="connsiteX3-27" fmla="*/ 74473 w 140342"/>
                <a:gd name="connsiteY3-28" fmla="*/ 154321 h 154534"/>
                <a:gd name="connsiteX4-29" fmla="*/ 178 w 140342"/>
                <a:gd name="connsiteY4-30" fmla="*/ 65738 h 154534"/>
                <a:gd name="connsiteX0-31" fmla="*/ 178 w 140342"/>
                <a:gd name="connsiteY0-32" fmla="*/ 65740 h 154536"/>
                <a:gd name="connsiteX1-33" fmla="*/ 63043 w 140342"/>
                <a:gd name="connsiteY1-34" fmla="*/ 18 h 154536"/>
                <a:gd name="connsiteX2-35" fmla="*/ 140195 w 140342"/>
                <a:gd name="connsiteY2-36" fmla="*/ 71455 h 154536"/>
                <a:gd name="connsiteX3-37" fmla="*/ 74473 w 140342"/>
                <a:gd name="connsiteY3-38" fmla="*/ 154323 h 154536"/>
                <a:gd name="connsiteX4-39" fmla="*/ 178 w 140342"/>
                <a:gd name="connsiteY4-40" fmla="*/ 65740 h 154536"/>
                <a:gd name="connsiteX0-41" fmla="*/ 9 w 140173"/>
                <a:gd name="connsiteY0-42" fmla="*/ 71451 h 160247"/>
                <a:gd name="connsiteX1-43" fmla="*/ 71446 w 140173"/>
                <a:gd name="connsiteY1-44" fmla="*/ 14 h 160247"/>
                <a:gd name="connsiteX2-45" fmla="*/ 140026 w 140173"/>
                <a:gd name="connsiteY2-46" fmla="*/ 77166 h 160247"/>
                <a:gd name="connsiteX3-47" fmla="*/ 74304 w 140173"/>
                <a:gd name="connsiteY3-48" fmla="*/ 160034 h 160247"/>
                <a:gd name="connsiteX4-49" fmla="*/ 9 w 140173"/>
                <a:gd name="connsiteY4-50" fmla="*/ 71451 h 160247"/>
                <a:gd name="connsiteX0-51" fmla="*/ 9 w 140173"/>
                <a:gd name="connsiteY0-52" fmla="*/ 71451 h 148862"/>
                <a:gd name="connsiteX1-53" fmla="*/ 71446 w 140173"/>
                <a:gd name="connsiteY1-54" fmla="*/ 14 h 148862"/>
                <a:gd name="connsiteX2-55" fmla="*/ 140026 w 140173"/>
                <a:gd name="connsiteY2-56" fmla="*/ 77166 h 148862"/>
                <a:gd name="connsiteX3-57" fmla="*/ 74304 w 140173"/>
                <a:gd name="connsiteY3-58" fmla="*/ 148604 h 148862"/>
                <a:gd name="connsiteX4-59" fmla="*/ 9 w 140173"/>
                <a:gd name="connsiteY4-60" fmla="*/ 71451 h 148862"/>
                <a:gd name="connsiteX0-61" fmla="*/ 9 w 141024"/>
                <a:gd name="connsiteY0-62" fmla="*/ 71451 h 148862"/>
                <a:gd name="connsiteX1-63" fmla="*/ 71446 w 141024"/>
                <a:gd name="connsiteY1-64" fmla="*/ 14 h 148862"/>
                <a:gd name="connsiteX2-65" fmla="*/ 140026 w 141024"/>
                <a:gd name="connsiteY2-66" fmla="*/ 77166 h 148862"/>
                <a:gd name="connsiteX3-67" fmla="*/ 74304 w 141024"/>
                <a:gd name="connsiteY3-68" fmla="*/ 148604 h 148862"/>
                <a:gd name="connsiteX4-69" fmla="*/ 9 w 141024"/>
                <a:gd name="connsiteY4-70" fmla="*/ 71451 h 148862"/>
                <a:gd name="connsiteX0-71" fmla="*/ 9 w 140173"/>
                <a:gd name="connsiteY0-72" fmla="*/ 71451 h 148862"/>
                <a:gd name="connsiteX1-73" fmla="*/ 71446 w 140173"/>
                <a:gd name="connsiteY1-74" fmla="*/ 14 h 148862"/>
                <a:gd name="connsiteX2-75" fmla="*/ 140026 w 140173"/>
                <a:gd name="connsiteY2-76" fmla="*/ 77166 h 148862"/>
                <a:gd name="connsiteX3-77" fmla="*/ 74304 w 140173"/>
                <a:gd name="connsiteY3-78" fmla="*/ 148604 h 148862"/>
                <a:gd name="connsiteX4-79" fmla="*/ 9 w 140173"/>
                <a:gd name="connsiteY4-80" fmla="*/ 71451 h 148862"/>
                <a:gd name="connsiteX0-81" fmla="*/ 9 w 140257"/>
                <a:gd name="connsiteY0-82" fmla="*/ 71451 h 148862"/>
                <a:gd name="connsiteX1-83" fmla="*/ 71446 w 140257"/>
                <a:gd name="connsiteY1-84" fmla="*/ 14 h 148862"/>
                <a:gd name="connsiteX2-85" fmla="*/ 140026 w 140257"/>
                <a:gd name="connsiteY2-86" fmla="*/ 77166 h 148862"/>
                <a:gd name="connsiteX3-87" fmla="*/ 74304 w 140257"/>
                <a:gd name="connsiteY3-88" fmla="*/ 148604 h 148862"/>
                <a:gd name="connsiteX4-89" fmla="*/ 9 w 140257"/>
                <a:gd name="connsiteY4-90" fmla="*/ 71451 h 1488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0257" h="148862">
                  <a:moveTo>
                    <a:pt x="9" y="71451"/>
                  </a:moveTo>
                  <a:cubicBezTo>
                    <a:pt x="-467" y="46686"/>
                    <a:pt x="19535" y="-938"/>
                    <a:pt x="71446" y="14"/>
                  </a:cubicBezTo>
                  <a:cubicBezTo>
                    <a:pt x="123357" y="966"/>
                    <a:pt x="142638" y="44242"/>
                    <a:pt x="140026" y="77166"/>
                  </a:cubicBezTo>
                  <a:cubicBezTo>
                    <a:pt x="141931" y="102883"/>
                    <a:pt x="125739" y="152890"/>
                    <a:pt x="74304" y="148604"/>
                  </a:cubicBezTo>
                  <a:cubicBezTo>
                    <a:pt x="22869" y="144318"/>
                    <a:pt x="485" y="96216"/>
                    <a:pt x="9" y="71451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26262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srgbClr val="392F2F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2</a:t>
              </a:r>
              <a:endParaRPr lang="zh-CN" altLang="en-US" sz="4400" b="1" dirty="0">
                <a:solidFill>
                  <a:srgbClr val="392F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31" name="任意多边形 31"/>
            <p:cNvSpPr/>
            <p:nvPr/>
          </p:nvSpPr>
          <p:spPr>
            <a:xfrm flipH="1">
              <a:off x="2691997" y="1399375"/>
              <a:ext cx="676146" cy="717630"/>
            </a:xfrm>
            <a:custGeom>
              <a:avLst/>
              <a:gdLst>
                <a:gd name="connsiteX0" fmla="*/ 63 w 140138"/>
                <a:gd name="connsiteY0" fmla="*/ 65738 h 154344"/>
                <a:gd name="connsiteX1" fmla="*/ 62928 w 140138"/>
                <a:gd name="connsiteY1" fmla="*/ 16 h 154344"/>
                <a:gd name="connsiteX2" fmla="*/ 140080 w 140138"/>
                <a:gd name="connsiteY2" fmla="*/ 71453 h 154344"/>
                <a:gd name="connsiteX3" fmla="*/ 74358 w 140138"/>
                <a:gd name="connsiteY3" fmla="*/ 154321 h 154344"/>
                <a:gd name="connsiteX4" fmla="*/ 63 w 140138"/>
                <a:gd name="connsiteY4" fmla="*/ 65738 h 154344"/>
                <a:gd name="connsiteX0-1" fmla="*/ 63 w 140227"/>
                <a:gd name="connsiteY0-2" fmla="*/ 65738 h 154534"/>
                <a:gd name="connsiteX1-3" fmla="*/ 62928 w 140227"/>
                <a:gd name="connsiteY1-4" fmla="*/ 16 h 154534"/>
                <a:gd name="connsiteX2-5" fmla="*/ 140080 w 140227"/>
                <a:gd name="connsiteY2-6" fmla="*/ 71453 h 154534"/>
                <a:gd name="connsiteX3-7" fmla="*/ 74358 w 140227"/>
                <a:gd name="connsiteY3-8" fmla="*/ 154321 h 154534"/>
                <a:gd name="connsiteX4-9" fmla="*/ 63 w 140227"/>
                <a:gd name="connsiteY4-10" fmla="*/ 65738 h 154534"/>
                <a:gd name="connsiteX0-11" fmla="*/ 63 w 140227"/>
                <a:gd name="connsiteY0-12" fmla="*/ 65738 h 154534"/>
                <a:gd name="connsiteX1-13" fmla="*/ 62928 w 140227"/>
                <a:gd name="connsiteY1-14" fmla="*/ 16 h 154534"/>
                <a:gd name="connsiteX2-15" fmla="*/ 140080 w 140227"/>
                <a:gd name="connsiteY2-16" fmla="*/ 71453 h 154534"/>
                <a:gd name="connsiteX3-17" fmla="*/ 74358 w 140227"/>
                <a:gd name="connsiteY3-18" fmla="*/ 154321 h 154534"/>
                <a:gd name="connsiteX4-19" fmla="*/ 63 w 140227"/>
                <a:gd name="connsiteY4-20" fmla="*/ 65738 h 154534"/>
                <a:gd name="connsiteX0-21" fmla="*/ 178 w 140342"/>
                <a:gd name="connsiteY0-22" fmla="*/ 65738 h 154534"/>
                <a:gd name="connsiteX1-23" fmla="*/ 63043 w 140342"/>
                <a:gd name="connsiteY1-24" fmla="*/ 16 h 154534"/>
                <a:gd name="connsiteX2-25" fmla="*/ 140195 w 140342"/>
                <a:gd name="connsiteY2-26" fmla="*/ 71453 h 154534"/>
                <a:gd name="connsiteX3-27" fmla="*/ 74473 w 140342"/>
                <a:gd name="connsiteY3-28" fmla="*/ 154321 h 154534"/>
                <a:gd name="connsiteX4-29" fmla="*/ 178 w 140342"/>
                <a:gd name="connsiteY4-30" fmla="*/ 65738 h 154534"/>
                <a:gd name="connsiteX0-31" fmla="*/ 178 w 140342"/>
                <a:gd name="connsiteY0-32" fmla="*/ 65740 h 154536"/>
                <a:gd name="connsiteX1-33" fmla="*/ 63043 w 140342"/>
                <a:gd name="connsiteY1-34" fmla="*/ 18 h 154536"/>
                <a:gd name="connsiteX2-35" fmla="*/ 140195 w 140342"/>
                <a:gd name="connsiteY2-36" fmla="*/ 71455 h 154536"/>
                <a:gd name="connsiteX3-37" fmla="*/ 74473 w 140342"/>
                <a:gd name="connsiteY3-38" fmla="*/ 154323 h 154536"/>
                <a:gd name="connsiteX4-39" fmla="*/ 178 w 140342"/>
                <a:gd name="connsiteY4-40" fmla="*/ 65740 h 154536"/>
                <a:gd name="connsiteX0-41" fmla="*/ 9 w 140173"/>
                <a:gd name="connsiteY0-42" fmla="*/ 71451 h 160247"/>
                <a:gd name="connsiteX1-43" fmla="*/ 71446 w 140173"/>
                <a:gd name="connsiteY1-44" fmla="*/ 14 h 160247"/>
                <a:gd name="connsiteX2-45" fmla="*/ 140026 w 140173"/>
                <a:gd name="connsiteY2-46" fmla="*/ 77166 h 160247"/>
                <a:gd name="connsiteX3-47" fmla="*/ 74304 w 140173"/>
                <a:gd name="connsiteY3-48" fmla="*/ 160034 h 160247"/>
                <a:gd name="connsiteX4-49" fmla="*/ 9 w 140173"/>
                <a:gd name="connsiteY4-50" fmla="*/ 71451 h 160247"/>
                <a:gd name="connsiteX0-51" fmla="*/ 9 w 140173"/>
                <a:gd name="connsiteY0-52" fmla="*/ 71451 h 148862"/>
                <a:gd name="connsiteX1-53" fmla="*/ 71446 w 140173"/>
                <a:gd name="connsiteY1-54" fmla="*/ 14 h 148862"/>
                <a:gd name="connsiteX2-55" fmla="*/ 140026 w 140173"/>
                <a:gd name="connsiteY2-56" fmla="*/ 77166 h 148862"/>
                <a:gd name="connsiteX3-57" fmla="*/ 74304 w 140173"/>
                <a:gd name="connsiteY3-58" fmla="*/ 148604 h 148862"/>
                <a:gd name="connsiteX4-59" fmla="*/ 9 w 140173"/>
                <a:gd name="connsiteY4-60" fmla="*/ 71451 h 148862"/>
                <a:gd name="connsiteX0-61" fmla="*/ 9 w 141024"/>
                <a:gd name="connsiteY0-62" fmla="*/ 71451 h 148862"/>
                <a:gd name="connsiteX1-63" fmla="*/ 71446 w 141024"/>
                <a:gd name="connsiteY1-64" fmla="*/ 14 h 148862"/>
                <a:gd name="connsiteX2-65" fmla="*/ 140026 w 141024"/>
                <a:gd name="connsiteY2-66" fmla="*/ 77166 h 148862"/>
                <a:gd name="connsiteX3-67" fmla="*/ 74304 w 141024"/>
                <a:gd name="connsiteY3-68" fmla="*/ 148604 h 148862"/>
                <a:gd name="connsiteX4-69" fmla="*/ 9 w 141024"/>
                <a:gd name="connsiteY4-70" fmla="*/ 71451 h 148862"/>
                <a:gd name="connsiteX0-71" fmla="*/ 9 w 140173"/>
                <a:gd name="connsiteY0-72" fmla="*/ 71451 h 148862"/>
                <a:gd name="connsiteX1-73" fmla="*/ 71446 w 140173"/>
                <a:gd name="connsiteY1-74" fmla="*/ 14 h 148862"/>
                <a:gd name="connsiteX2-75" fmla="*/ 140026 w 140173"/>
                <a:gd name="connsiteY2-76" fmla="*/ 77166 h 148862"/>
                <a:gd name="connsiteX3-77" fmla="*/ 74304 w 140173"/>
                <a:gd name="connsiteY3-78" fmla="*/ 148604 h 148862"/>
                <a:gd name="connsiteX4-79" fmla="*/ 9 w 140173"/>
                <a:gd name="connsiteY4-80" fmla="*/ 71451 h 148862"/>
                <a:gd name="connsiteX0-81" fmla="*/ 9 w 140257"/>
                <a:gd name="connsiteY0-82" fmla="*/ 71451 h 148862"/>
                <a:gd name="connsiteX1-83" fmla="*/ 71446 w 140257"/>
                <a:gd name="connsiteY1-84" fmla="*/ 14 h 148862"/>
                <a:gd name="connsiteX2-85" fmla="*/ 140026 w 140257"/>
                <a:gd name="connsiteY2-86" fmla="*/ 77166 h 148862"/>
                <a:gd name="connsiteX3-87" fmla="*/ 74304 w 140257"/>
                <a:gd name="connsiteY3-88" fmla="*/ 148604 h 148862"/>
                <a:gd name="connsiteX4-89" fmla="*/ 9 w 140257"/>
                <a:gd name="connsiteY4-90" fmla="*/ 71451 h 1488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0257" h="148862">
                  <a:moveTo>
                    <a:pt x="9" y="71451"/>
                  </a:moveTo>
                  <a:cubicBezTo>
                    <a:pt x="-467" y="46686"/>
                    <a:pt x="19535" y="-938"/>
                    <a:pt x="71446" y="14"/>
                  </a:cubicBezTo>
                  <a:cubicBezTo>
                    <a:pt x="123357" y="966"/>
                    <a:pt x="142638" y="44242"/>
                    <a:pt x="140026" y="77166"/>
                  </a:cubicBezTo>
                  <a:cubicBezTo>
                    <a:pt x="141931" y="102883"/>
                    <a:pt x="125739" y="152890"/>
                    <a:pt x="74304" y="148604"/>
                  </a:cubicBezTo>
                  <a:cubicBezTo>
                    <a:pt x="22869" y="144318"/>
                    <a:pt x="485" y="96216"/>
                    <a:pt x="9" y="71451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26262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srgbClr val="392F2F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1</a:t>
              </a:r>
              <a:endParaRPr lang="zh-CN" altLang="en-US" sz="4400" b="1" dirty="0">
                <a:solidFill>
                  <a:srgbClr val="392F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32" name="任意多边形 32"/>
            <p:cNvSpPr/>
            <p:nvPr/>
          </p:nvSpPr>
          <p:spPr>
            <a:xfrm flipH="1">
              <a:off x="6030828" y="3387549"/>
              <a:ext cx="676146" cy="717630"/>
            </a:xfrm>
            <a:custGeom>
              <a:avLst/>
              <a:gdLst>
                <a:gd name="connsiteX0" fmla="*/ 63 w 140138"/>
                <a:gd name="connsiteY0" fmla="*/ 65738 h 154344"/>
                <a:gd name="connsiteX1" fmla="*/ 62928 w 140138"/>
                <a:gd name="connsiteY1" fmla="*/ 16 h 154344"/>
                <a:gd name="connsiteX2" fmla="*/ 140080 w 140138"/>
                <a:gd name="connsiteY2" fmla="*/ 71453 h 154344"/>
                <a:gd name="connsiteX3" fmla="*/ 74358 w 140138"/>
                <a:gd name="connsiteY3" fmla="*/ 154321 h 154344"/>
                <a:gd name="connsiteX4" fmla="*/ 63 w 140138"/>
                <a:gd name="connsiteY4" fmla="*/ 65738 h 154344"/>
                <a:gd name="connsiteX0-1" fmla="*/ 63 w 140227"/>
                <a:gd name="connsiteY0-2" fmla="*/ 65738 h 154534"/>
                <a:gd name="connsiteX1-3" fmla="*/ 62928 w 140227"/>
                <a:gd name="connsiteY1-4" fmla="*/ 16 h 154534"/>
                <a:gd name="connsiteX2-5" fmla="*/ 140080 w 140227"/>
                <a:gd name="connsiteY2-6" fmla="*/ 71453 h 154534"/>
                <a:gd name="connsiteX3-7" fmla="*/ 74358 w 140227"/>
                <a:gd name="connsiteY3-8" fmla="*/ 154321 h 154534"/>
                <a:gd name="connsiteX4-9" fmla="*/ 63 w 140227"/>
                <a:gd name="connsiteY4-10" fmla="*/ 65738 h 154534"/>
                <a:gd name="connsiteX0-11" fmla="*/ 63 w 140227"/>
                <a:gd name="connsiteY0-12" fmla="*/ 65738 h 154534"/>
                <a:gd name="connsiteX1-13" fmla="*/ 62928 w 140227"/>
                <a:gd name="connsiteY1-14" fmla="*/ 16 h 154534"/>
                <a:gd name="connsiteX2-15" fmla="*/ 140080 w 140227"/>
                <a:gd name="connsiteY2-16" fmla="*/ 71453 h 154534"/>
                <a:gd name="connsiteX3-17" fmla="*/ 74358 w 140227"/>
                <a:gd name="connsiteY3-18" fmla="*/ 154321 h 154534"/>
                <a:gd name="connsiteX4-19" fmla="*/ 63 w 140227"/>
                <a:gd name="connsiteY4-20" fmla="*/ 65738 h 154534"/>
                <a:gd name="connsiteX0-21" fmla="*/ 178 w 140342"/>
                <a:gd name="connsiteY0-22" fmla="*/ 65738 h 154534"/>
                <a:gd name="connsiteX1-23" fmla="*/ 63043 w 140342"/>
                <a:gd name="connsiteY1-24" fmla="*/ 16 h 154534"/>
                <a:gd name="connsiteX2-25" fmla="*/ 140195 w 140342"/>
                <a:gd name="connsiteY2-26" fmla="*/ 71453 h 154534"/>
                <a:gd name="connsiteX3-27" fmla="*/ 74473 w 140342"/>
                <a:gd name="connsiteY3-28" fmla="*/ 154321 h 154534"/>
                <a:gd name="connsiteX4-29" fmla="*/ 178 w 140342"/>
                <a:gd name="connsiteY4-30" fmla="*/ 65738 h 154534"/>
                <a:gd name="connsiteX0-31" fmla="*/ 178 w 140342"/>
                <a:gd name="connsiteY0-32" fmla="*/ 65740 h 154536"/>
                <a:gd name="connsiteX1-33" fmla="*/ 63043 w 140342"/>
                <a:gd name="connsiteY1-34" fmla="*/ 18 h 154536"/>
                <a:gd name="connsiteX2-35" fmla="*/ 140195 w 140342"/>
                <a:gd name="connsiteY2-36" fmla="*/ 71455 h 154536"/>
                <a:gd name="connsiteX3-37" fmla="*/ 74473 w 140342"/>
                <a:gd name="connsiteY3-38" fmla="*/ 154323 h 154536"/>
                <a:gd name="connsiteX4-39" fmla="*/ 178 w 140342"/>
                <a:gd name="connsiteY4-40" fmla="*/ 65740 h 154536"/>
                <a:gd name="connsiteX0-41" fmla="*/ 9 w 140173"/>
                <a:gd name="connsiteY0-42" fmla="*/ 71451 h 160247"/>
                <a:gd name="connsiteX1-43" fmla="*/ 71446 w 140173"/>
                <a:gd name="connsiteY1-44" fmla="*/ 14 h 160247"/>
                <a:gd name="connsiteX2-45" fmla="*/ 140026 w 140173"/>
                <a:gd name="connsiteY2-46" fmla="*/ 77166 h 160247"/>
                <a:gd name="connsiteX3-47" fmla="*/ 74304 w 140173"/>
                <a:gd name="connsiteY3-48" fmla="*/ 160034 h 160247"/>
                <a:gd name="connsiteX4-49" fmla="*/ 9 w 140173"/>
                <a:gd name="connsiteY4-50" fmla="*/ 71451 h 160247"/>
                <a:gd name="connsiteX0-51" fmla="*/ 9 w 140173"/>
                <a:gd name="connsiteY0-52" fmla="*/ 71451 h 148862"/>
                <a:gd name="connsiteX1-53" fmla="*/ 71446 w 140173"/>
                <a:gd name="connsiteY1-54" fmla="*/ 14 h 148862"/>
                <a:gd name="connsiteX2-55" fmla="*/ 140026 w 140173"/>
                <a:gd name="connsiteY2-56" fmla="*/ 77166 h 148862"/>
                <a:gd name="connsiteX3-57" fmla="*/ 74304 w 140173"/>
                <a:gd name="connsiteY3-58" fmla="*/ 148604 h 148862"/>
                <a:gd name="connsiteX4-59" fmla="*/ 9 w 140173"/>
                <a:gd name="connsiteY4-60" fmla="*/ 71451 h 148862"/>
                <a:gd name="connsiteX0-61" fmla="*/ 9 w 141024"/>
                <a:gd name="connsiteY0-62" fmla="*/ 71451 h 148862"/>
                <a:gd name="connsiteX1-63" fmla="*/ 71446 w 141024"/>
                <a:gd name="connsiteY1-64" fmla="*/ 14 h 148862"/>
                <a:gd name="connsiteX2-65" fmla="*/ 140026 w 141024"/>
                <a:gd name="connsiteY2-66" fmla="*/ 77166 h 148862"/>
                <a:gd name="connsiteX3-67" fmla="*/ 74304 w 141024"/>
                <a:gd name="connsiteY3-68" fmla="*/ 148604 h 148862"/>
                <a:gd name="connsiteX4-69" fmla="*/ 9 w 141024"/>
                <a:gd name="connsiteY4-70" fmla="*/ 71451 h 148862"/>
                <a:gd name="connsiteX0-71" fmla="*/ 9 w 140173"/>
                <a:gd name="connsiteY0-72" fmla="*/ 71451 h 148862"/>
                <a:gd name="connsiteX1-73" fmla="*/ 71446 w 140173"/>
                <a:gd name="connsiteY1-74" fmla="*/ 14 h 148862"/>
                <a:gd name="connsiteX2-75" fmla="*/ 140026 w 140173"/>
                <a:gd name="connsiteY2-76" fmla="*/ 77166 h 148862"/>
                <a:gd name="connsiteX3-77" fmla="*/ 74304 w 140173"/>
                <a:gd name="connsiteY3-78" fmla="*/ 148604 h 148862"/>
                <a:gd name="connsiteX4-79" fmla="*/ 9 w 140173"/>
                <a:gd name="connsiteY4-80" fmla="*/ 71451 h 148862"/>
                <a:gd name="connsiteX0-81" fmla="*/ 9 w 140257"/>
                <a:gd name="connsiteY0-82" fmla="*/ 71451 h 148862"/>
                <a:gd name="connsiteX1-83" fmla="*/ 71446 w 140257"/>
                <a:gd name="connsiteY1-84" fmla="*/ 14 h 148862"/>
                <a:gd name="connsiteX2-85" fmla="*/ 140026 w 140257"/>
                <a:gd name="connsiteY2-86" fmla="*/ 77166 h 148862"/>
                <a:gd name="connsiteX3-87" fmla="*/ 74304 w 140257"/>
                <a:gd name="connsiteY3-88" fmla="*/ 148604 h 148862"/>
                <a:gd name="connsiteX4-89" fmla="*/ 9 w 140257"/>
                <a:gd name="connsiteY4-90" fmla="*/ 71451 h 1488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0257" h="148862">
                  <a:moveTo>
                    <a:pt x="9" y="71451"/>
                  </a:moveTo>
                  <a:cubicBezTo>
                    <a:pt x="-467" y="46686"/>
                    <a:pt x="19535" y="-938"/>
                    <a:pt x="71446" y="14"/>
                  </a:cubicBezTo>
                  <a:cubicBezTo>
                    <a:pt x="123357" y="966"/>
                    <a:pt x="142638" y="44242"/>
                    <a:pt x="140026" y="77166"/>
                  </a:cubicBezTo>
                  <a:cubicBezTo>
                    <a:pt x="141931" y="102883"/>
                    <a:pt x="125739" y="152890"/>
                    <a:pt x="74304" y="148604"/>
                  </a:cubicBezTo>
                  <a:cubicBezTo>
                    <a:pt x="22869" y="144318"/>
                    <a:pt x="485" y="96216"/>
                    <a:pt x="9" y="71451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26262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srgbClr val="392F2F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4</a:t>
              </a:r>
              <a:endParaRPr lang="zh-CN" altLang="en-US" sz="4400" b="1" dirty="0">
                <a:solidFill>
                  <a:srgbClr val="392F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33" name="任意多边形 33"/>
            <p:cNvSpPr/>
            <p:nvPr/>
          </p:nvSpPr>
          <p:spPr>
            <a:xfrm flipH="1">
              <a:off x="6030828" y="1399375"/>
              <a:ext cx="676146" cy="717630"/>
            </a:xfrm>
            <a:custGeom>
              <a:avLst/>
              <a:gdLst>
                <a:gd name="connsiteX0" fmla="*/ 63 w 140138"/>
                <a:gd name="connsiteY0" fmla="*/ 65738 h 154344"/>
                <a:gd name="connsiteX1" fmla="*/ 62928 w 140138"/>
                <a:gd name="connsiteY1" fmla="*/ 16 h 154344"/>
                <a:gd name="connsiteX2" fmla="*/ 140080 w 140138"/>
                <a:gd name="connsiteY2" fmla="*/ 71453 h 154344"/>
                <a:gd name="connsiteX3" fmla="*/ 74358 w 140138"/>
                <a:gd name="connsiteY3" fmla="*/ 154321 h 154344"/>
                <a:gd name="connsiteX4" fmla="*/ 63 w 140138"/>
                <a:gd name="connsiteY4" fmla="*/ 65738 h 154344"/>
                <a:gd name="connsiteX0-1" fmla="*/ 63 w 140227"/>
                <a:gd name="connsiteY0-2" fmla="*/ 65738 h 154534"/>
                <a:gd name="connsiteX1-3" fmla="*/ 62928 w 140227"/>
                <a:gd name="connsiteY1-4" fmla="*/ 16 h 154534"/>
                <a:gd name="connsiteX2-5" fmla="*/ 140080 w 140227"/>
                <a:gd name="connsiteY2-6" fmla="*/ 71453 h 154534"/>
                <a:gd name="connsiteX3-7" fmla="*/ 74358 w 140227"/>
                <a:gd name="connsiteY3-8" fmla="*/ 154321 h 154534"/>
                <a:gd name="connsiteX4-9" fmla="*/ 63 w 140227"/>
                <a:gd name="connsiteY4-10" fmla="*/ 65738 h 154534"/>
                <a:gd name="connsiteX0-11" fmla="*/ 63 w 140227"/>
                <a:gd name="connsiteY0-12" fmla="*/ 65738 h 154534"/>
                <a:gd name="connsiteX1-13" fmla="*/ 62928 w 140227"/>
                <a:gd name="connsiteY1-14" fmla="*/ 16 h 154534"/>
                <a:gd name="connsiteX2-15" fmla="*/ 140080 w 140227"/>
                <a:gd name="connsiteY2-16" fmla="*/ 71453 h 154534"/>
                <a:gd name="connsiteX3-17" fmla="*/ 74358 w 140227"/>
                <a:gd name="connsiteY3-18" fmla="*/ 154321 h 154534"/>
                <a:gd name="connsiteX4-19" fmla="*/ 63 w 140227"/>
                <a:gd name="connsiteY4-20" fmla="*/ 65738 h 154534"/>
                <a:gd name="connsiteX0-21" fmla="*/ 178 w 140342"/>
                <a:gd name="connsiteY0-22" fmla="*/ 65738 h 154534"/>
                <a:gd name="connsiteX1-23" fmla="*/ 63043 w 140342"/>
                <a:gd name="connsiteY1-24" fmla="*/ 16 h 154534"/>
                <a:gd name="connsiteX2-25" fmla="*/ 140195 w 140342"/>
                <a:gd name="connsiteY2-26" fmla="*/ 71453 h 154534"/>
                <a:gd name="connsiteX3-27" fmla="*/ 74473 w 140342"/>
                <a:gd name="connsiteY3-28" fmla="*/ 154321 h 154534"/>
                <a:gd name="connsiteX4-29" fmla="*/ 178 w 140342"/>
                <a:gd name="connsiteY4-30" fmla="*/ 65738 h 154534"/>
                <a:gd name="connsiteX0-31" fmla="*/ 178 w 140342"/>
                <a:gd name="connsiteY0-32" fmla="*/ 65740 h 154536"/>
                <a:gd name="connsiteX1-33" fmla="*/ 63043 w 140342"/>
                <a:gd name="connsiteY1-34" fmla="*/ 18 h 154536"/>
                <a:gd name="connsiteX2-35" fmla="*/ 140195 w 140342"/>
                <a:gd name="connsiteY2-36" fmla="*/ 71455 h 154536"/>
                <a:gd name="connsiteX3-37" fmla="*/ 74473 w 140342"/>
                <a:gd name="connsiteY3-38" fmla="*/ 154323 h 154536"/>
                <a:gd name="connsiteX4-39" fmla="*/ 178 w 140342"/>
                <a:gd name="connsiteY4-40" fmla="*/ 65740 h 154536"/>
                <a:gd name="connsiteX0-41" fmla="*/ 9 w 140173"/>
                <a:gd name="connsiteY0-42" fmla="*/ 71451 h 160247"/>
                <a:gd name="connsiteX1-43" fmla="*/ 71446 w 140173"/>
                <a:gd name="connsiteY1-44" fmla="*/ 14 h 160247"/>
                <a:gd name="connsiteX2-45" fmla="*/ 140026 w 140173"/>
                <a:gd name="connsiteY2-46" fmla="*/ 77166 h 160247"/>
                <a:gd name="connsiteX3-47" fmla="*/ 74304 w 140173"/>
                <a:gd name="connsiteY3-48" fmla="*/ 160034 h 160247"/>
                <a:gd name="connsiteX4-49" fmla="*/ 9 w 140173"/>
                <a:gd name="connsiteY4-50" fmla="*/ 71451 h 160247"/>
                <a:gd name="connsiteX0-51" fmla="*/ 9 w 140173"/>
                <a:gd name="connsiteY0-52" fmla="*/ 71451 h 148862"/>
                <a:gd name="connsiteX1-53" fmla="*/ 71446 w 140173"/>
                <a:gd name="connsiteY1-54" fmla="*/ 14 h 148862"/>
                <a:gd name="connsiteX2-55" fmla="*/ 140026 w 140173"/>
                <a:gd name="connsiteY2-56" fmla="*/ 77166 h 148862"/>
                <a:gd name="connsiteX3-57" fmla="*/ 74304 w 140173"/>
                <a:gd name="connsiteY3-58" fmla="*/ 148604 h 148862"/>
                <a:gd name="connsiteX4-59" fmla="*/ 9 w 140173"/>
                <a:gd name="connsiteY4-60" fmla="*/ 71451 h 148862"/>
                <a:gd name="connsiteX0-61" fmla="*/ 9 w 141024"/>
                <a:gd name="connsiteY0-62" fmla="*/ 71451 h 148862"/>
                <a:gd name="connsiteX1-63" fmla="*/ 71446 w 141024"/>
                <a:gd name="connsiteY1-64" fmla="*/ 14 h 148862"/>
                <a:gd name="connsiteX2-65" fmla="*/ 140026 w 141024"/>
                <a:gd name="connsiteY2-66" fmla="*/ 77166 h 148862"/>
                <a:gd name="connsiteX3-67" fmla="*/ 74304 w 141024"/>
                <a:gd name="connsiteY3-68" fmla="*/ 148604 h 148862"/>
                <a:gd name="connsiteX4-69" fmla="*/ 9 w 141024"/>
                <a:gd name="connsiteY4-70" fmla="*/ 71451 h 148862"/>
                <a:gd name="connsiteX0-71" fmla="*/ 9 w 140173"/>
                <a:gd name="connsiteY0-72" fmla="*/ 71451 h 148862"/>
                <a:gd name="connsiteX1-73" fmla="*/ 71446 w 140173"/>
                <a:gd name="connsiteY1-74" fmla="*/ 14 h 148862"/>
                <a:gd name="connsiteX2-75" fmla="*/ 140026 w 140173"/>
                <a:gd name="connsiteY2-76" fmla="*/ 77166 h 148862"/>
                <a:gd name="connsiteX3-77" fmla="*/ 74304 w 140173"/>
                <a:gd name="connsiteY3-78" fmla="*/ 148604 h 148862"/>
                <a:gd name="connsiteX4-79" fmla="*/ 9 w 140173"/>
                <a:gd name="connsiteY4-80" fmla="*/ 71451 h 148862"/>
                <a:gd name="connsiteX0-81" fmla="*/ 9 w 140257"/>
                <a:gd name="connsiteY0-82" fmla="*/ 71451 h 148862"/>
                <a:gd name="connsiteX1-83" fmla="*/ 71446 w 140257"/>
                <a:gd name="connsiteY1-84" fmla="*/ 14 h 148862"/>
                <a:gd name="connsiteX2-85" fmla="*/ 140026 w 140257"/>
                <a:gd name="connsiteY2-86" fmla="*/ 77166 h 148862"/>
                <a:gd name="connsiteX3-87" fmla="*/ 74304 w 140257"/>
                <a:gd name="connsiteY3-88" fmla="*/ 148604 h 148862"/>
                <a:gd name="connsiteX4-89" fmla="*/ 9 w 140257"/>
                <a:gd name="connsiteY4-90" fmla="*/ 71451 h 1488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0257" h="148862">
                  <a:moveTo>
                    <a:pt x="9" y="71451"/>
                  </a:moveTo>
                  <a:cubicBezTo>
                    <a:pt x="-467" y="46686"/>
                    <a:pt x="19535" y="-938"/>
                    <a:pt x="71446" y="14"/>
                  </a:cubicBezTo>
                  <a:cubicBezTo>
                    <a:pt x="123357" y="966"/>
                    <a:pt x="142638" y="44242"/>
                    <a:pt x="140026" y="77166"/>
                  </a:cubicBezTo>
                  <a:cubicBezTo>
                    <a:pt x="141931" y="102883"/>
                    <a:pt x="125739" y="152890"/>
                    <a:pt x="74304" y="148604"/>
                  </a:cubicBezTo>
                  <a:cubicBezTo>
                    <a:pt x="22869" y="144318"/>
                    <a:pt x="485" y="96216"/>
                    <a:pt x="9" y="71451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26262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srgbClr val="392F2F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3</a:t>
              </a:r>
              <a:endParaRPr lang="zh-CN" altLang="en-US" sz="4400" b="1" dirty="0">
                <a:solidFill>
                  <a:srgbClr val="392F2F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501705" y="1987957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  <p:sp>
        <p:nvSpPr>
          <p:cNvPr id="36" name="Rectangle 24"/>
          <p:cNvSpPr>
            <a:spLocks noChangeArrowheads="1"/>
          </p:cNvSpPr>
          <p:nvPr/>
        </p:nvSpPr>
        <p:spPr bwMode="auto">
          <a:xfrm>
            <a:off x="856499" y="1781618"/>
            <a:ext cx="1254256" cy="20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单击填加标题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01705" y="3608169"/>
            <a:ext cx="1963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856499" y="3401830"/>
            <a:ext cx="1254256" cy="20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单击填加标题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446829" y="1900113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  <p:sp>
        <p:nvSpPr>
          <p:cNvPr id="40" name="Rectangle 24"/>
          <p:cNvSpPr>
            <a:spLocks noChangeArrowheads="1"/>
          </p:cNvSpPr>
          <p:nvPr/>
        </p:nvSpPr>
        <p:spPr bwMode="auto">
          <a:xfrm>
            <a:off x="6801623" y="1693774"/>
            <a:ext cx="1254256" cy="20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单击填加标题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446829" y="3520325"/>
            <a:ext cx="1963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  <p:sp>
        <p:nvSpPr>
          <p:cNvPr id="42" name="Rectangle 24"/>
          <p:cNvSpPr>
            <a:spLocks noChangeArrowheads="1"/>
          </p:cNvSpPr>
          <p:nvPr/>
        </p:nvSpPr>
        <p:spPr bwMode="auto">
          <a:xfrm>
            <a:off x="6801623" y="3313986"/>
            <a:ext cx="1254256" cy="20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单击填加标题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95231" y="91142"/>
            <a:ext cx="1072465" cy="45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1200" dirty="0">
                <a:latin typeface="华文行楷" panose="02010800040101010101" pitchFamily="2" charset="-122"/>
                <a:ea typeface="华文行楷" panose="02010800040101010101" pitchFamily="2" charset="-122"/>
              </a:rPr>
              <a:t>章 节 </a:t>
            </a:r>
            <a:r>
              <a:rPr lang="en-US" altLang="zh-CN" sz="1200" dirty="0">
                <a:latin typeface="华文行楷" panose="02010800040101010101" pitchFamily="2" charset="-122"/>
                <a:ea typeface="华文行楷" panose="02010800040101010101" pitchFamily="2" charset="-122"/>
              </a:rPr>
              <a:t>1    </a:t>
            </a:r>
            <a:r>
              <a:rPr lang="zh-CN" altLang="en-US" sz="1200" dirty="0">
                <a:latin typeface="华文行楷" panose="02010800040101010101" pitchFamily="2" charset="-122"/>
                <a:ea typeface="华文行楷" panose="02010800040101010101" pitchFamily="2" charset="-122"/>
              </a:rPr>
              <a:t>绪 论</a:t>
            </a:r>
            <a:endParaRPr lang="en-US" altLang="zh-CN" sz="1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Freeform 34"/>
          <p:cNvSpPr>
            <a:spLocks noEditPoints="1"/>
          </p:cNvSpPr>
          <p:nvPr/>
        </p:nvSpPr>
        <p:spPr bwMode="auto">
          <a:xfrm>
            <a:off x="314739" y="207304"/>
            <a:ext cx="391317" cy="226566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Shape 29"/>
          <p:cNvSpPr/>
          <p:nvPr/>
        </p:nvSpPr>
        <p:spPr>
          <a:xfrm rot="6300000">
            <a:off x="3864647" y="-826874"/>
            <a:ext cx="1635898" cy="6102898"/>
          </a:xfrm>
          <a:custGeom>
            <a:avLst/>
            <a:gdLst>
              <a:gd name="connsiteX0" fmla="*/ 15178 w 19871"/>
              <a:gd name="connsiteY0" fmla="*/ 0 h 21600"/>
              <a:gd name="connsiteX1" fmla="*/ 0 w 19871"/>
              <a:gd name="connsiteY1" fmla="*/ 2538 h 21600"/>
              <a:gd name="connsiteX2" fmla="*/ 4463 w 19871"/>
              <a:gd name="connsiteY2" fmla="*/ 21600 h 21600"/>
              <a:gd name="connsiteX3" fmla="*/ 19871 w 19871"/>
              <a:gd name="connsiteY3" fmla="*/ 18777 h 21600"/>
              <a:gd name="connsiteX4" fmla="*/ 17450 w 19871"/>
              <a:gd name="connsiteY4" fmla="*/ 8748 h 21600"/>
              <a:gd name="connsiteX5" fmla="*/ 15178 w 19871"/>
              <a:gd name="connsiteY5" fmla="*/ 0 h 21600"/>
              <a:gd name="connsiteX0-1" fmla="*/ 14798 w 19871"/>
              <a:gd name="connsiteY0-2" fmla="*/ 0 h 22890"/>
              <a:gd name="connsiteX1-3" fmla="*/ 0 w 19871"/>
              <a:gd name="connsiteY1-4" fmla="*/ 3828 h 22890"/>
              <a:gd name="connsiteX2-5" fmla="*/ 4463 w 19871"/>
              <a:gd name="connsiteY2-6" fmla="*/ 22890 h 22890"/>
              <a:gd name="connsiteX3-7" fmla="*/ 19871 w 19871"/>
              <a:gd name="connsiteY3-8" fmla="*/ 20067 h 22890"/>
              <a:gd name="connsiteX4-9" fmla="*/ 17450 w 19871"/>
              <a:gd name="connsiteY4-10" fmla="*/ 10038 h 22890"/>
              <a:gd name="connsiteX5-11" fmla="*/ 14798 w 19871"/>
              <a:gd name="connsiteY5-12" fmla="*/ 0 h 22890"/>
              <a:gd name="connsiteX0-13" fmla="*/ 14798 w 19871"/>
              <a:gd name="connsiteY0-14" fmla="*/ 0 h 22785"/>
              <a:gd name="connsiteX1-15" fmla="*/ 0 w 19871"/>
              <a:gd name="connsiteY1-16" fmla="*/ 3828 h 22785"/>
              <a:gd name="connsiteX2-17" fmla="*/ 5300 w 19871"/>
              <a:gd name="connsiteY2-18" fmla="*/ 22785 h 22785"/>
              <a:gd name="connsiteX3-19" fmla="*/ 19871 w 19871"/>
              <a:gd name="connsiteY3-20" fmla="*/ 20067 h 22785"/>
              <a:gd name="connsiteX4-21" fmla="*/ 17450 w 19871"/>
              <a:gd name="connsiteY4-22" fmla="*/ 10038 h 22785"/>
              <a:gd name="connsiteX5-23" fmla="*/ 14798 w 19871"/>
              <a:gd name="connsiteY5-24" fmla="*/ 0 h 22785"/>
              <a:gd name="connsiteX0-25" fmla="*/ 14798 w 19871"/>
              <a:gd name="connsiteY0-26" fmla="*/ 0 h 23019"/>
              <a:gd name="connsiteX1-27" fmla="*/ 0 w 19871"/>
              <a:gd name="connsiteY1-28" fmla="*/ 3828 h 23019"/>
              <a:gd name="connsiteX2-29" fmla="*/ 5152 w 19871"/>
              <a:gd name="connsiteY2-30" fmla="*/ 23019 h 23019"/>
              <a:gd name="connsiteX3-31" fmla="*/ 19871 w 19871"/>
              <a:gd name="connsiteY3-32" fmla="*/ 20067 h 23019"/>
              <a:gd name="connsiteX4-33" fmla="*/ 17450 w 19871"/>
              <a:gd name="connsiteY4-34" fmla="*/ 10038 h 23019"/>
              <a:gd name="connsiteX5-35" fmla="*/ 14798 w 19871"/>
              <a:gd name="connsiteY5-36" fmla="*/ 0 h 23019"/>
              <a:gd name="connsiteX0-37" fmla="*/ 14798 w 20350"/>
              <a:gd name="connsiteY0-38" fmla="*/ 0 h 23019"/>
              <a:gd name="connsiteX1-39" fmla="*/ 0 w 20350"/>
              <a:gd name="connsiteY1-40" fmla="*/ 3828 h 23019"/>
              <a:gd name="connsiteX2-41" fmla="*/ 5152 w 20350"/>
              <a:gd name="connsiteY2-42" fmla="*/ 23019 h 23019"/>
              <a:gd name="connsiteX3-43" fmla="*/ 20350 w 20350"/>
              <a:gd name="connsiteY3-44" fmla="*/ 19851 h 23019"/>
              <a:gd name="connsiteX4-45" fmla="*/ 17450 w 20350"/>
              <a:gd name="connsiteY4-46" fmla="*/ 10038 h 23019"/>
              <a:gd name="connsiteX5-47" fmla="*/ 14798 w 20350"/>
              <a:gd name="connsiteY5-48" fmla="*/ 0 h 23019"/>
              <a:gd name="connsiteX0-49" fmla="*/ 14798 w 20350"/>
              <a:gd name="connsiteY0-50" fmla="*/ 0 h 23019"/>
              <a:gd name="connsiteX1-51" fmla="*/ 0 w 20350"/>
              <a:gd name="connsiteY1-52" fmla="*/ 3828 h 23019"/>
              <a:gd name="connsiteX2-53" fmla="*/ 5152 w 20350"/>
              <a:gd name="connsiteY2-54" fmla="*/ 23019 h 23019"/>
              <a:gd name="connsiteX3-55" fmla="*/ 20350 w 20350"/>
              <a:gd name="connsiteY3-56" fmla="*/ 19851 h 23019"/>
              <a:gd name="connsiteX4-57" fmla="*/ 17450 w 20350"/>
              <a:gd name="connsiteY4-58" fmla="*/ 10038 h 23019"/>
              <a:gd name="connsiteX5-59" fmla="*/ 14798 w 20350"/>
              <a:gd name="connsiteY5-60" fmla="*/ 0 h 23019"/>
              <a:gd name="connsiteX0-61" fmla="*/ 14798 w 20370"/>
              <a:gd name="connsiteY0-62" fmla="*/ 0 h 23019"/>
              <a:gd name="connsiteX1-63" fmla="*/ 0 w 20370"/>
              <a:gd name="connsiteY1-64" fmla="*/ 3828 h 23019"/>
              <a:gd name="connsiteX2-65" fmla="*/ 5152 w 20370"/>
              <a:gd name="connsiteY2-66" fmla="*/ 23019 h 23019"/>
              <a:gd name="connsiteX3-67" fmla="*/ 20370 w 20370"/>
              <a:gd name="connsiteY3-68" fmla="*/ 19550 h 23019"/>
              <a:gd name="connsiteX4-69" fmla="*/ 17450 w 20370"/>
              <a:gd name="connsiteY4-70" fmla="*/ 10038 h 23019"/>
              <a:gd name="connsiteX5-71" fmla="*/ 14798 w 20370"/>
              <a:gd name="connsiteY5-72" fmla="*/ 0 h 23019"/>
              <a:gd name="connsiteX0-73" fmla="*/ 14798 w 20370"/>
              <a:gd name="connsiteY0-74" fmla="*/ 0 h 23019"/>
              <a:gd name="connsiteX1-75" fmla="*/ 0 w 20370"/>
              <a:gd name="connsiteY1-76" fmla="*/ 3828 h 23019"/>
              <a:gd name="connsiteX2-77" fmla="*/ 5152 w 20370"/>
              <a:gd name="connsiteY2-78" fmla="*/ 23019 h 23019"/>
              <a:gd name="connsiteX3-79" fmla="*/ 20370 w 20370"/>
              <a:gd name="connsiteY3-80" fmla="*/ 19550 h 23019"/>
              <a:gd name="connsiteX4-81" fmla="*/ 17754 w 20370"/>
              <a:gd name="connsiteY4-82" fmla="*/ 9964 h 23019"/>
              <a:gd name="connsiteX5-83" fmla="*/ 14798 w 20370"/>
              <a:gd name="connsiteY5-84" fmla="*/ 0 h 23019"/>
              <a:gd name="connsiteX0-85" fmla="*/ 14907 w 20370"/>
              <a:gd name="connsiteY0-86" fmla="*/ 0 h 22650"/>
              <a:gd name="connsiteX1-87" fmla="*/ 0 w 20370"/>
              <a:gd name="connsiteY1-88" fmla="*/ 3459 h 22650"/>
              <a:gd name="connsiteX2-89" fmla="*/ 5152 w 20370"/>
              <a:gd name="connsiteY2-90" fmla="*/ 22650 h 22650"/>
              <a:gd name="connsiteX3-91" fmla="*/ 20370 w 20370"/>
              <a:gd name="connsiteY3-92" fmla="*/ 19181 h 22650"/>
              <a:gd name="connsiteX4-93" fmla="*/ 17754 w 20370"/>
              <a:gd name="connsiteY4-94" fmla="*/ 9595 h 22650"/>
              <a:gd name="connsiteX5-95" fmla="*/ 14907 w 20370"/>
              <a:gd name="connsiteY5-96" fmla="*/ 0 h 22650"/>
              <a:gd name="connsiteX0-97" fmla="*/ 14407 w 19870"/>
              <a:gd name="connsiteY0-98" fmla="*/ 0 h 22650"/>
              <a:gd name="connsiteX1-99" fmla="*/ 0 w 19870"/>
              <a:gd name="connsiteY1-100" fmla="*/ 4384 h 22650"/>
              <a:gd name="connsiteX2-101" fmla="*/ 4652 w 19870"/>
              <a:gd name="connsiteY2-102" fmla="*/ 22650 h 22650"/>
              <a:gd name="connsiteX3-103" fmla="*/ 19870 w 19870"/>
              <a:gd name="connsiteY3-104" fmla="*/ 19181 h 22650"/>
              <a:gd name="connsiteX4-105" fmla="*/ 17254 w 19870"/>
              <a:gd name="connsiteY4-106" fmla="*/ 9595 h 22650"/>
              <a:gd name="connsiteX5-107" fmla="*/ 14407 w 19870"/>
              <a:gd name="connsiteY5-108" fmla="*/ 0 h 22650"/>
              <a:gd name="connsiteX0-109" fmla="*/ 14407 w 19870"/>
              <a:gd name="connsiteY0-110" fmla="*/ 0 h 23857"/>
              <a:gd name="connsiteX1-111" fmla="*/ 0 w 19870"/>
              <a:gd name="connsiteY1-112" fmla="*/ 4384 h 23857"/>
              <a:gd name="connsiteX2-113" fmla="*/ 4935 w 19870"/>
              <a:gd name="connsiteY2-114" fmla="*/ 23857 h 23857"/>
              <a:gd name="connsiteX3-115" fmla="*/ 19870 w 19870"/>
              <a:gd name="connsiteY3-116" fmla="*/ 19181 h 23857"/>
              <a:gd name="connsiteX4-117" fmla="*/ 17254 w 19870"/>
              <a:gd name="connsiteY4-118" fmla="*/ 9595 h 23857"/>
              <a:gd name="connsiteX5-119" fmla="*/ 14407 w 19870"/>
              <a:gd name="connsiteY5-120" fmla="*/ 0 h 23857"/>
              <a:gd name="connsiteX0-121" fmla="*/ 14407 w 19870"/>
              <a:gd name="connsiteY0-122" fmla="*/ 0 h 23857"/>
              <a:gd name="connsiteX1-123" fmla="*/ 0 w 19870"/>
              <a:gd name="connsiteY1-124" fmla="*/ 4384 h 23857"/>
              <a:gd name="connsiteX2-125" fmla="*/ 4935 w 19870"/>
              <a:gd name="connsiteY2-126" fmla="*/ 23857 h 23857"/>
              <a:gd name="connsiteX3-127" fmla="*/ 19870 w 19870"/>
              <a:gd name="connsiteY3-128" fmla="*/ 19181 h 23857"/>
              <a:gd name="connsiteX4-129" fmla="*/ 17254 w 19870"/>
              <a:gd name="connsiteY4-130" fmla="*/ 9595 h 23857"/>
              <a:gd name="connsiteX5-131" fmla="*/ 14407 w 19870"/>
              <a:gd name="connsiteY5-132" fmla="*/ 0 h 23857"/>
              <a:gd name="connsiteX0-133" fmla="*/ 14407 w 19870"/>
              <a:gd name="connsiteY0-134" fmla="*/ 0 h 23663"/>
              <a:gd name="connsiteX1-135" fmla="*/ 0 w 19870"/>
              <a:gd name="connsiteY1-136" fmla="*/ 4384 h 23663"/>
              <a:gd name="connsiteX2-137" fmla="*/ 4512 w 19870"/>
              <a:gd name="connsiteY2-138" fmla="*/ 23663 h 23663"/>
              <a:gd name="connsiteX3-139" fmla="*/ 19870 w 19870"/>
              <a:gd name="connsiteY3-140" fmla="*/ 19181 h 23663"/>
              <a:gd name="connsiteX4-141" fmla="*/ 17254 w 19870"/>
              <a:gd name="connsiteY4-142" fmla="*/ 9595 h 23663"/>
              <a:gd name="connsiteX5-143" fmla="*/ 14407 w 19870"/>
              <a:gd name="connsiteY5-144" fmla="*/ 0 h 23663"/>
              <a:gd name="connsiteX0-145" fmla="*/ 14407 w 19078"/>
              <a:gd name="connsiteY0-146" fmla="*/ 0 h 23663"/>
              <a:gd name="connsiteX1-147" fmla="*/ 0 w 19078"/>
              <a:gd name="connsiteY1-148" fmla="*/ 4384 h 23663"/>
              <a:gd name="connsiteX2-149" fmla="*/ 4512 w 19078"/>
              <a:gd name="connsiteY2-150" fmla="*/ 23663 h 23663"/>
              <a:gd name="connsiteX3-151" fmla="*/ 19078 w 19078"/>
              <a:gd name="connsiteY3-152" fmla="*/ 19424 h 23663"/>
              <a:gd name="connsiteX4-153" fmla="*/ 17254 w 19078"/>
              <a:gd name="connsiteY4-154" fmla="*/ 9595 h 23663"/>
              <a:gd name="connsiteX5-155" fmla="*/ 14407 w 19078"/>
              <a:gd name="connsiteY5-156" fmla="*/ 0 h 23663"/>
              <a:gd name="connsiteX0-157" fmla="*/ 14407 w 19078"/>
              <a:gd name="connsiteY0-158" fmla="*/ 0 h 23663"/>
              <a:gd name="connsiteX1-159" fmla="*/ 0 w 19078"/>
              <a:gd name="connsiteY1-160" fmla="*/ 4384 h 23663"/>
              <a:gd name="connsiteX2-161" fmla="*/ 4512 w 19078"/>
              <a:gd name="connsiteY2-162" fmla="*/ 23663 h 23663"/>
              <a:gd name="connsiteX3-163" fmla="*/ 19078 w 19078"/>
              <a:gd name="connsiteY3-164" fmla="*/ 19424 h 23663"/>
              <a:gd name="connsiteX4-165" fmla="*/ 16878 w 19078"/>
              <a:gd name="connsiteY4-166" fmla="*/ 9602 h 23663"/>
              <a:gd name="connsiteX5-167" fmla="*/ 14407 w 19078"/>
              <a:gd name="connsiteY5-168" fmla="*/ 0 h 23663"/>
              <a:gd name="connsiteX0-169" fmla="*/ 0 w 19078"/>
              <a:gd name="connsiteY0-170" fmla="*/ 4384 h 23663"/>
              <a:gd name="connsiteX1-171" fmla="*/ 4512 w 19078"/>
              <a:gd name="connsiteY1-172" fmla="*/ 23663 h 23663"/>
              <a:gd name="connsiteX2-173" fmla="*/ 19078 w 19078"/>
              <a:gd name="connsiteY2-174" fmla="*/ 19424 h 23663"/>
              <a:gd name="connsiteX3-175" fmla="*/ 16878 w 19078"/>
              <a:gd name="connsiteY3-176" fmla="*/ 9602 h 23663"/>
              <a:gd name="connsiteX4-177" fmla="*/ 14407 w 19078"/>
              <a:gd name="connsiteY4-178" fmla="*/ 0 h 23663"/>
              <a:gd name="connsiteX5-179" fmla="*/ 587 w 19078"/>
              <a:gd name="connsiteY5-180" fmla="*/ 5055 h 23663"/>
              <a:gd name="connsiteX0-181" fmla="*/ 3925 w 18491"/>
              <a:gd name="connsiteY0-182" fmla="*/ 23663 h 23663"/>
              <a:gd name="connsiteX1-183" fmla="*/ 18491 w 18491"/>
              <a:gd name="connsiteY1-184" fmla="*/ 19424 h 23663"/>
              <a:gd name="connsiteX2-185" fmla="*/ 16291 w 18491"/>
              <a:gd name="connsiteY2-186" fmla="*/ 9602 h 23663"/>
              <a:gd name="connsiteX3-187" fmla="*/ 13820 w 18491"/>
              <a:gd name="connsiteY3-188" fmla="*/ 0 h 23663"/>
              <a:gd name="connsiteX4-189" fmla="*/ 0 w 18491"/>
              <a:gd name="connsiteY4-190" fmla="*/ 5055 h 23663"/>
              <a:gd name="connsiteX0-191" fmla="*/ 0 w 14566"/>
              <a:gd name="connsiteY0-192" fmla="*/ 23663 h 23663"/>
              <a:gd name="connsiteX1-193" fmla="*/ 14566 w 14566"/>
              <a:gd name="connsiteY1-194" fmla="*/ 19424 h 23663"/>
              <a:gd name="connsiteX2-195" fmla="*/ 12366 w 14566"/>
              <a:gd name="connsiteY2-196" fmla="*/ 9602 h 23663"/>
              <a:gd name="connsiteX3-197" fmla="*/ 9895 w 14566"/>
              <a:gd name="connsiteY3-198" fmla="*/ 0 h 23663"/>
              <a:gd name="connsiteX0-199" fmla="*/ 4671 w 4671"/>
              <a:gd name="connsiteY0-200" fmla="*/ 19424 h 19424"/>
              <a:gd name="connsiteX1-201" fmla="*/ 2471 w 4671"/>
              <a:gd name="connsiteY1-202" fmla="*/ 9602 h 19424"/>
              <a:gd name="connsiteX2-203" fmla="*/ 0 w 4671"/>
              <a:gd name="connsiteY2-204" fmla="*/ 0 h 19424"/>
              <a:gd name="connsiteX0-205" fmla="*/ 7486 w 7486"/>
              <a:gd name="connsiteY0-206" fmla="*/ 7669 h 7669"/>
              <a:gd name="connsiteX1-207" fmla="*/ 2776 w 7486"/>
              <a:gd name="connsiteY1-208" fmla="*/ 2612 h 7669"/>
              <a:gd name="connsiteX2-209" fmla="*/ 0 w 7486"/>
              <a:gd name="connsiteY2-210" fmla="*/ 0 h 7669"/>
              <a:gd name="connsiteX0-211" fmla="*/ 8267 w 8267"/>
              <a:gd name="connsiteY0-212" fmla="*/ 7620 h 7620"/>
              <a:gd name="connsiteX1-213" fmla="*/ 3708 w 8267"/>
              <a:gd name="connsiteY1-214" fmla="*/ 3406 h 7620"/>
              <a:gd name="connsiteX2-215" fmla="*/ 0 w 8267"/>
              <a:gd name="connsiteY2-216" fmla="*/ 0 h 7620"/>
              <a:gd name="connsiteX0-217" fmla="*/ 36336 w 36336"/>
              <a:gd name="connsiteY0-218" fmla="*/ 39449 h 39449"/>
              <a:gd name="connsiteX1-219" fmla="*/ 30821 w 36336"/>
              <a:gd name="connsiteY1-220" fmla="*/ 33919 h 39449"/>
              <a:gd name="connsiteX2-221" fmla="*/ 0 w 36336"/>
              <a:gd name="connsiteY2-222" fmla="*/ 0 h 394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6336" h="39449" extrusionOk="0">
                <a:moveTo>
                  <a:pt x="36336" y="39449"/>
                </a:moveTo>
                <a:cubicBezTo>
                  <a:pt x="32770" y="36694"/>
                  <a:pt x="34872" y="36713"/>
                  <a:pt x="30821" y="33919"/>
                </a:cubicBezTo>
                <a:cubicBezTo>
                  <a:pt x="27179" y="31407"/>
                  <a:pt x="2908" y="2543"/>
                  <a:pt x="0" y="0"/>
                </a:cubicBezTo>
              </a:path>
            </a:pathLst>
          </a:custGeom>
          <a:noFill/>
          <a:ln w="381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" name="Shape 232"/>
          <p:cNvSpPr/>
          <p:nvPr/>
        </p:nvSpPr>
        <p:spPr>
          <a:xfrm>
            <a:off x="798653" y="1764152"/>
            <a:ext cx="667580" cy="786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noFill/>
          <a:ln w="38100">
            <a:solidFill>
              <a:srgbClr val="262626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6600"/>
          </a:p>
        </p:txBody>
      </p:sp>
      <p:sp useBgFill="1">
        <p:nvSpPr>
          <p:cNvPr id="6" name="Shape 232"/>
          <p:cNvSpPr/>
          <p:nvPr/>
        </p:nvSpPr>
        <p:spPr>
          <a:xfrm>
            <a:off x="3186253" y="1764152"/>
            <a:ext cx="667580" cy="786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ln w="38100">
            <a:solidFill>
              <a:srgbClr val="262626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6600"/>
          </a:p>
        </p:txBody>
      </p:sp>
      <p:sp useBgFill="1">
        <p:nvSpPr>
          <p:cNvPr id="7" name="Shape 232"/>
          <p:cNvSpPr/>
          <p:nvPr/>
        </p:nvSpPr>
        <p:spPr>
          <a:xfrm>
            <a:off x="5573853" y="1764152"/>
            <a:ext cx="667580" cy="786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ln w="38100">
            <a:solidFill>
              <a:srgbClr val="262626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6600"/>
          </a:p>
        </p:txBody>
      </p:sp>
      <p:sp useBgFill="1">
        <p:nvSpPr>
          <p:cNvPr id="8" name="Shape 232"/>
          <p:cNvSpPr/>
          <p:nvPr/>
        </p:nvSpPr>
        <p:spPr>
          <a:xfrm>
            <a:off x="7565169" y="1831223"/>
            <a:ext cx="667580" cy="786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ln w="38100">
            <a:solidFill>
              <a:srgbClr val="262626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6600"/>
          </a:p>
        </p:txBody>
      </p:sp>
      <p:sp>
        <p:nvSpPr>
          <p:cNvPr id="16" name="文本框 15"/>
          <p:cNvSpPr txBox="1"/>
          <p:nvPr/>
        </p:nvSpPr>
        <p:spPr>
          <a:xfrm>
            <a:off x="706056" y="3193230"/>
            <a:ext cx="1963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1060850" y="2986891"/>
            <a:ext cx="1254256" cy="20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单击填加标题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509032" y="3193230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2863826" y="2986891"/>
            <a:ext cx="1254256" cy="20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单击填加标题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673037" y="3193230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5027831" y="2986891"/>
            <a:ext cx="1254256" cy="20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单击填加标题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476013" y="3193230"/>
            <a:ext cx="1963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830807" y="2986891"/>
            <a:ext cx="1254256" cy="20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单击填加标题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29" b="15866"/>
          <a:stretch>
            <a:fillRect/>
          </a:stretch>
        </p:blipFill>
        <p:spPr>
          <a:xfrm>
            <a:off x="858951" y="1946655"/>
            <a:ext cx="4748732" cy="3273045"/>
          </a:xfrm>
          <a:prstGeom prst="rect">
            <a:avLst/>
          </a:prstGeom>
        </p:spPr>
      </p:pic>
      <p:sp>
        <p:nvSpPr>
          <p:cNvPr id="2" name="矩形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33317" y="1780187"/>
            <a:ext cx="3335926" cy="45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章 节 </a:t>
            </a:r>
            <a:r>
              <a:rPr lang="en-US" altLang="zh-CN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2 </a:t>
            </a:r>
            <a:r>
              <a:rPr lang="zh-CN" altLang="en-US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理 论 综 述</a:t>
            </a:r>
            <a:r>
              <a:rPr lang="en-US" altLang="zh-CN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</a:p>
        </p:txBody>
      </p:sp>
      <p:sp>
        <p:nvSpPr>
          <p:cNvPr id="6" name="TextBox 10"/>
          <p:cNvSpPr txBox="1"/>
          <p:nvPr/>
        </p:nvSpPr>
        <p:spPr>
          <a:xfrm>
            <a:off x="2286037" y="2760237"/>
            <a:ext cx="446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" spc="151" dirty="0">
                <a:latin typeface="Montserrat Light" charset="0"/>
                <a:ea typeface="Montserrat Light" charset="0"/>
                <a:cs typeface="Montserrat Light" charset="0"/>
              </a:rPr>
              <a:t>A company is an association or collection of individuals, whether natural persons, legal persons, or a mixture of both. </a:t>
            </a:r>
          </a:p>
        </p:txBody>
      </p:sp>
      <p:sp>
        <p:nvSpPr>
          <p:cNvPr id="7" name="矩形 6"/>
          <p:cNvSpPr/>
          <p:nvPr/>
        </p:nvSpPr>
        <p:spPr>
          <a:xfrm>
            <a:off x="3267997" y="2492374"/>
            <a:ext cx="3115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i="0" spc="600" dirty="0">
                <a:effectLst/>
                <a:latin typeface="微软雅黑" panose="020B0503020204020204" charset="-122"/>
                <a:ea typeface="微软雅黑" panose="020B0503020204020204" charset="-122"/>
              </a:rPr>
              <a:t>Company profile</a:t>
            </a:r>
          </a:p>
        </p:txBody>
      </p:sp>
      <p:sp>
        <p:nvSpPr>
          <p:cNvPr id="8" name="矩形 7"/>
          <p:cNvSpPr/>
          <p:nvPr/>
        </p:nvSpPr>
        <p:spPr>
          <a:xfrm>
            <a:off x="7922862" y="4323098"/>
            <a:ext cx="844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latin typeface="Impact" panose="020B0806030902050204" pitchFamily="34" charset="0"/>
              </a:rPr>
              <a:t>TWO</a:t>
            </a:r>
            <a:endParaRPr lang="zh-CN" altLang="en-US" sz="2800" dirty="0">
              <a:latin typeface="Impact" panose="020B080603090205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>
            <a:off x="5414211" y="4800599"/>
            <a:ext cx="3729789" cy="45719"/>
          </a:xfrm>
          <a:custGeom>
            <a:avLst/>
            <a:gdLst>
              <a:gd name="connsiteX0" fmla="*/ 0 w 3971346"/>
              <a:gd name="connsiteY0" fmla="*/ 24063 h 36094"/>
              <a:gd name="connsiteX1" fmla="*/ 3693694 w 3971346"/>
              <a:gd name="connsiteY1" fmla="*/ 24063 h 36094"/>
              <a:gd name="connsiteX2" fmla="*/ 3705726 w 3971346"/>
              <a:gd name="connsiteY2" fmla="*/ 0 h 36094"/>
              <a:gd name="connsiteX3" fmla="*/ 3729789 w 3971346"/>
              <a:gd name="connsiteY3" fmla="*/ 36094 h 3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1346" h="36094">
                <a:moveTo>
                  <a:pt x="0" y="24063"/>
                </a:moveTo>
                <a:lnTo>
                  <a:pt x="3693694" y="24063"/>
                </a:lnTo>
                <a:cubicBezTo>
                  <a:pt x="4311315" y="20052"/>
                  <a:pt x="3705726" y="0"/>
                  <a:pt x="3705726" y="0"/>
                </a:cubicBezTo>
                <a:cubicBezTo>
                  <a:pt x="3711742" y="2005"/>
                  <a:pt x="3720765" y="19049"/>
                  <a:pt x="3729789" y="36094"/>
                </a:cubicBezTo>
              </a:path>
            </a:pathLst>
          </a:cu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4"/>
          <p:cNvSpPr>
            <a:spLocks noEditPoints="1"/>
          </p:cNvSpPr>
          <p:nvPr/>
        </p:nvSpPr>
        <p:spPr bwMode="auto">
          <a:xfrm>
            <a:off x="314739" y="207304"/>
            <a:ext cx="391317" cy="226566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矩形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00571" y="69450"/>
            <a:ext cx="1765778" cy="45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章节</a:t>
            </a:r>
            <a:r>
              <a:rPr lang="en-US" altLang="zh-CN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2    </a:t>
            </a:r>
            <a:r>
              <a:rPr lang="zh-CN" altLang="en-US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理论综述</a:t>
            </a:r>
            <a:r>
              <a:rPr lang="en-US" altLang="zh-CN" sz="1600" dirty="0">
                <a:latin typeface="华文行楷" panose="02010800040101010101" pitchFamily="2" charset="-122"/>
                <a:ea typeface="华文行楷" panose="02010800040101010101" pitchFamily="2" charset="-122"/>
              </a:rPr>
              <a:t>   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522" y="1180967"/>
            <a:ext cx="490047" cy="4574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522" y="2632963"/>
            <a:ext cx="490047" cy="4574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522" y="4084958"/>
            <a:ext cx="490047" cy="457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571" y="1180967"/>
            <a:ext cx="490047" cy="45747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571" y="2632963"/>
            <a:ext cx="490047" cy="4574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571" y="4084958"/>
            <a:ext cx="490047" cy="45747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737844" y="1132706"/>
            <a:ext cx="25935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37844" y="2584702"/>
            <a:ext cx="25935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83460" y="4036697"/>
            <a:ext cx="25935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67763" y="1132706"/>
            <a:ext cx="25935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767763" y="2584702"/>
            <a:ext cx="25935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767763" y="4036697"/>
            <a:ext cx="25935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Hiragino Sans GB W3" charset="-122"/>
              </a:rPr>
              <a:t>输入替换内容输入替换内容</a:t>
            </a: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Hiragino Sans GB W3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1172207"/>
  <p:tag name="MH_LIBRARY" val="GRAPHIC"/>
  <p:tag name="MH_ORDER" val="矩形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1172207"/>
  <p:tag name="MH_LIBRARY" val="GRAPHIC"/>
  <p:tag name="MH_ORDER" val="矩形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1172207"/>
  <p:tag name="MH_LIBRARY" val="GRAPHIC"/>
  <p:tag name="MH_ORDER" val="矩形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1172207"/>
  <p:tag name="MH_LIBRARY" val="GRAPHIC"/>
  <p:tag name="MH_ORDER" val="矩形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1172207"/>
  <p:tag name="MH_LIBRARY" val="GRAPHIC"/>
  <p:tag name="MH_ORDER" val="矩形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1172207"/>
  <p:tag name="MH_LIBRARY" val="GRAPHIC"/>
  <p:tag name="MH_ORDER" val="矩形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1172207"/>
  <p:tag name="MH_LIBRARY" val="GRAPHIC"/>
  <p:tag name="MH_ORDER" val="矩形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1172207"/>
  <p:tag name="MH_LIBRARY" val="GRAPHIC"/>
  <p:tag name="MH_ORDER" val="矩形 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1172207"/>
  <p:tag name="MH_LIBRARY" val="GRAPHIC"/>
  <p:tag name="MH_ORDER" val="矩形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1172207"/>
  <p:tag name="MH_LIBRARY" val="GRAPHIC"/>
  <p:tag name="MH_ORDER" val="矩形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1172207"/>
  <p:tag name="MH_LIBRARY" val="GRAPHIC"/>
  <p:tag name="MH_ORDER" val="矩形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1172207"/>
  <p:tag name="MH_LIBRARY" val="GRAPHIC"/>
  <p:tag name="MH_ORDER" val="矩形 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1172207"/>
  <p:tag name="MH_LIBRARY" val="GRAPHIC"/>
  <p:tag name="MH_ORDER" val="矩形 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1172207"/>
  <p:tag name="MH_LIBRARY" val="GRAPHIC"/>
  <p:tag name="MH_ORDER" val="矩形 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1172207"/>
  <p:tag name="MH_LIBRARY" val="GRAPHIC"/>
  <p:tag name="MH_ORDER" val="矩形 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1172207"/>
  <p:tag name="MH_LIBRARY" val="GRAPHIC"/>
  <p:tag name="MH_ORDER" val="矩形 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1172207"/>
  <p:tag name="MH_LIBRARY" val="GRAPHIC"/>
  <p:tag name="MH_ORDER" val="矩形 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1172207"/>
  <p:tag name="MH_LIBRARY" val="GRAPHIC"/>
  <p:tag name="MH_ORDER" val="矩形 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1172207"/>
  <p:tag name="MH_LIBRARY" val="GRAPHIC"/>
  <p:tag name="MH_ORDER" val="矩形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1172207"/>
  <p:tag name="MH_LIBRARY" val="GRAPHIC"/>
  <p:tag name="MH_ORDER" val="矩形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1172207"/>
  <p:tag name="MH_LIBRARY" val="GRAPHIC"/>
  <p:tag name="MH_ORDER" val="矩形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1172207"/>
  <p:tag name="MH_LIBRARY" val="GRAPHIC"/>
  <p:tag name="MH_ORDER" val="矩形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1172207"/>
  <p:tag name="MH_LIBRARY" val="GRAPHIC"/>
  <p:tag name="MH_ORDER" val="矩形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1172207"/>
  <p:tag name="MH_LIBRARY" val="GRAPHIC"/>
  <p:tag name="MH_ORDER" val="矩形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1172207"/>
  <p:tag name="MH_LIBRARY" val="GRAPHIC"/>
  <p:tag name="MH_ORDER" val="矩形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1172207"/>
  <p:tag name="MH_LIBRARY" val="GRAPHIC"/>
  <p:tag name="MH_ORDER" val="矩形 6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1125</Words>
  <Application>Microsoft Office PowerPoint</Application>
  <PresentationFormat>自定义</PresentationFormat>
  <Paragraphs>219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Montserrat Light</vt:lpstr>
      <vt:lpstr>等线</vt:lpstr>
      <vt:lpstr>方正静蕾简体</vt:lpstr>
      <vt:lpstr>华文行楷</vt:lpstr>
      <vt:lpstr>华文楷体</vt:lpstr>
      <vt:lpstr>微软雅黑</vt:lpstr>
      <vt:lpstr>Arial</vt:lpstr>
      <vt:lpstr>Calibri</vt:lpstr>
      <vt:lpstr>Calibri Light</vt:lpstr>
      <vt:lpstr>Century Gothic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2017-10-27T06:53:00Z</dcterms:created>
  <dcterms:modified xsi:type="dcterms:W3CDTF">2021-01-05T22:34:02Z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