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8411"/>
    <a:srgbClr val="314865"/>
    <a:srgbClr val="E2E9E9"/>
    <a:srgbClr val="BFBFBF"/>
    <a:srgbClr val="0071C1"/>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5" d="100"/>
          <a:sy n="145" d="100"/>
        </p:scale>
        <p:origin x="606" y="12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ACBB1-1174-4432-BE6F-41B3ACC0B83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490FA-BF50-4B16-B630-490134ED6E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0490FA-BF50-4B16-B630-490134ED6E9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6A4963E-0D9B-45DC-9720-FEC0E036E7DC}"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C1EF214-A2F4-4BB1-A3DC-69933A723F5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6A4963E-0D9B-45DC-9720-FEC0E036E7DC}" type="datetimeFigureOut">
              <a:rPr lang="zh-CN" altLang="en-US" smtClean="0"/>
              <a:t>2021/1/6</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3C1EF214-A2F4-4BB1-A3DC-69933A723F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05" y="-68580"/>
            <a:ext cx="925639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userDrawn="1"/>
        </p:nvSpPr>
        <p:spPr>
          <a:xfrm>
            <a:off x="6690995" y="4687841"/>
            <a:ext cx="1050288" cy="300082"/>
          </a:xfrm>
          <a:prstGeom prst="rect">
            <a:avLst/>
          </a:prstGeom>
          <a:noFill/>
        </p:spPr>
        <p:txBody>
          <a:bodyPr wrap="none" rtlCol="0">
            <a:spAutoFit/>
          </a:bodyPr>
          <a:lstStyle/>
          <a:p>
            <a:r>
              <a:rPr lang="zh-CN" altLang="en-US" b="0" dirty="0">
                <a:solidFill>
                  <a:schemeClr val="bg1"/>
                </a:solidFill>
                <a:latin typeface="微软雅黑" panose="020B0503020204020204" pitchFamily="34" charset="-122"/>
                <a:ea typeface="微软雅黑" panose="020B0503020204020204" pitchFamily="34" charset="-122"/>
              </a:rPr>
              <a:t>工业设计系</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2.png"/><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商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726010" y="-1457271"/>
            <a:ext cx="609600" cy="609600"/>
          </a:xfrm>
          <a:prstGeom prst="rect">
            <a:avLst/>
          </a:prstGeom>
        </p:spPr>
      </p:pic>
      <p:sp>
        <p:nvSpPr>
          <p:cNvPr id="32" name="矩形 31"/>
          <p:cNvSpPr/>
          <p:nvPr/>
        </p:nvSpPr>
        <p:spPr>
          <a:xfrm>
            <a:off x="2171803" y="1796459"/>
            <a:ext cx="4801314"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6000" dirty="0">
                <a:ln>
                  <a:prstDash val="solid"/>
                </a:ln>
                <a:solidFill>
                  <a:schemeClr val="bg1"/>
                </a:solidFill>
                <a:latin typeface="汉仪菱心体简" panose="02010609000101010101" pitchFamily="49" charset="-122"/>
                <a:ea typeface="汉仪菱心体简" panose="02010609000101010101" pitchFamily="49" charset="-122"/>
              </a:rPr>
              <a:t>论文答辩题目</a:t>
            </a:r>
          </a:p>
        </p:txBody>
      </p:sp>
      <p:sp>
        <p:nvSpPr>
          <p:cNvPr id="36" name="矩形 35"/>
          <p:cNvSpPr/>
          <p:nvPr/>
        </p:nvSpPr>
        <p:spPr>
          <a:xfrm>
            <a:off x="7690708" y="4406303"/>
            <a:ext cx="1265091"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1400" b="1" dirty="0">
                <a:ln>
                  <a:prstDash val="solid"/>
                </a:ln>
                <a:solidFill>
                  <a:schemeClr val="bg1"/>
                </a:solidFill>
                <a:latin typeface="方正正粗黑简体" panose="02000000000000000000" pitchFamily="2" charset="-122"/>
                <a:ea typeface="方正正粗黑简体" panose="02000000000000000000" pitchFamily="2" charset="-122"/>
              </a:rPr>
              <a:t>答辩人</a:t>
            </a:r>
            <a:r>
              <a:rPr lang="en-US" altLang="zh-CN" sz="1400" b="1" dirty="0">
                <a:ln>
                  <a:prstDash val="solid"/>
                </a:ln>
                <a:solidFill>
                  <a:schemeClr val="bg1"/>
                </a:solidFill>
                <a:latin typeface="方正正粗黑简体" panose="02000000000000000000" pitchFamily="2" charset="-122"/>
                <a:ea typeface="方正正粗黑简体" panose="02000000000000000000" pitchFamily="2" charset="-122"/>
              </a:rPr>
              <a:t>:</a:t>
            </a:r>
            <a:r>
              <a:rPr lang="zh-CN" altLang="en-US" sz="1400" b="1" dirty="0">
                <a:ln>
                  <a:prstDash val="solid"/>
                </a:ln>
                <a:solidFill>
                  <a:schemeClr val="bg1"/>
                </a:solidFill>
                <a:latin typeface="方正正粗黑简体" panose="02000000000000000000" pitchFamily="2" charset="-122"/>
                <a:ea typeface="方正正粗黑简体" panose="02000000000000000000" pitchFamily="2" charset="-122"/>
              </a:rPr>
              <a:t>张</a:t>
            </a:r>
            <a:r>
              <a:rPr lang="en-US" altLang="zh-CN" sz="1400" b="1" dirty="0">
                <a:ln>
                  <a:prstDash val="solid"/>
                </a:ln>
                <a:solidFill>
                  <a:schemeClr val="bg1"/>
                </a:solidFill>
                <a:latin typeface="方正正粗黑简体" panose="02000000000000000000" pitchFamily="2" charset="-122"/>
                <a:ea typeface="方正正粗黑简体" panose="02000000000000000000" pitchFamily="2" charset="-122"/>
              </a:rPr>
              <a:t>XX</a:t>
            </a:r>
          </a:p>
        </p:txBody>
      </p:sp>
      <p:sp>
        <p:nvSpPr>
          <p:cNvPr id="37" name="矩形 36"/>
          <p:cNvSpPr/>
          <p:nvPr/>
        </p:nvSpPr>
        <p:spPr>
          <a:xfrm>
            <a:off x="7643976" y="4693523"/>
            <a:ext cx="1321196"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400" b="1" dirty="0">
                <a:ln>
                  <a:prstDash val="solid"/>
                </a:ln>
                <a:solidFill>
                  <a:schemeClr val="bg1"/>
                </a:solidFill>
                <a:latin typeface="方正正粗黑简体" panose="02000000000000000000" pitchFamily="2" charset="-122"/>
                <a:ea typeface="方正正粗黑简体" panose="02000000000000000000" pitchFamily="2" charset="-122"/>
              </a:rPr>
              <a:t> </a:t>
            </a:r>
            <a:r>
              <a:rPr lang="zh-CN" altLang="en-US" sz="1400" b="1" dirty="0">
                <a:ln>
                  <a:prstDash val="solid"/>
                </a:ln>
                <a:solidFill>
                  <a:schemeClr val="bg1"/>
                </a:solidFill>
                <a:latin typeface="方正正粗黑简体" panose="02000000000000000000" pitchFamily="2" charset="-122"/>
                <a:ea typeface="方正正粗黑简体" panose="02000000000000000000" pitchFamily="2" charset="-122"/>
              </a:rPr>
              <a:t>指导：张老师</a:t>
            </a:r>
          </a:p>
        </p:txBody>
      </p:sp>
      <p:sp>
        <p:nvSpPr>
          <p:cNvPr id="38" name="矩形 37"/>
          <p:cNvSpPr/>
          <p:nvPr/>
        </p:nvSpPr>
        <p:spPr>
          <a:xfrm>
            <a:off x="2602918" y="2893563"/>
            <a:ext cx="813043"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400" b="1" dirty="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rPr>
              <a:t>xxx</a:t>
            </a:r>
            <a:r>
              <a:rPr lang="zh-CN" altLang="en-US" sz="1400" b="1" dirty="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rPr>
              <a:t>大学</a:t>
            </a:r>
          </a:p>
        </p:txBody>
      </p:sp>
      <p:sp>
        <p:nvSpPr>
          <p:cNvPr id="39" name="TextBox 16"/>
          <p:cNvSpPr txBox="1"/>
          <p:nvPr/>
        </p:nvSpPr>
        <p:spPr>
          <a:xfrm>
            <a:off x="4342482" y="2901258"/>
            <a:ext cx="1127232" cy="300082"/>
          </a:xfrm>
          <a:prstGeom prst="rect">
            <a:avLst/>
          </a:prstGeom>
          <a:noFill/>
        </p:spPr>
        <p:txBody>
          <a:bodyPr wrap="none" rtlCol="0">
            <a:spAutoFit/>
          </a:bodyPr>
          <a:lstStyle/>
          <a:p>
            <a:pPr>
              <a:defRPr/>
            </a:pPr>
            <a:r>
              <a:rPr lang="en-US" altLang="zh-CN" kern="0" dirty="0">
                <a:solidFill>
                  <a:schemeClr val="bg1"/>
                </a:solidFill>
                <a:latin typeface="时尚中黑简体" panose="01010104010101010101" pitchFamily="2" charset="-122"/>
                <a:ea typeface="时尚中黑简体" panose="01010104010101010101" pitchFamily="2" charset="-122"/>
              </a:rPr>
              <a:t>Loading……</a:t>
            </a:r>
            <a:endParaRPr lang="zh-CN" altLang="en-US" kern="0" dirty="0">
              <a:solidFill>
                <a:schemeClr val="bg1"/>
              </a:solidFill>
              <a:latin typeface="时尚中黑简体" panose="01010104010101010101" pitchFamily="2" charset="-122"/>
              <a:ea typeface="时尚中黑简体" panose="01010104010101010101" pitchFamily="2" charset="-122"/>
            </a:endParaRPr>
          </a:p>
        </p:txBody>
      </p:sp>
      <p:pic>
        <p:nvPicPr>
          <p:cNvPr id="4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13476" y="2857818"/>
            <a:ext cx="450132" cy="45621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22" presetClass="entr" presetSubtype="8"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left)">
                                      <p:cBhvr>
                                        <p:cTn id="9" dur="500"/>
                                        <p:tgtEl>
                                          <p:spTgt spid="3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8" presetClass="emph" presetSubtype="0" repeatCount="7000" fill="hold" nodeType="withEffect">
                                  <p:stCondLst>
                                    <p:cond delay="0"/>
                                  </p:stCondLst>
                                  <p:childTnLst>
                                    <p:animRot by="21600000">
                                      <p:cBhvr>
                                        <p:cTn id="34" dur="2000" fill="hold"/>
                                        <p:tgtEl>
                                          <p:spTgt spid="40"/>
                                        </p:tgtEl>
                                        <p:attrNameLst>
                                          <p:attrName>r</p:attrName>
                                        </p:attrNameLst>
                                      </p:cBhvr>
                                    </p:animRot>
                                  </p:childTnLst>
                                </p:cTn>
                              </p:par>
                            </p:childTnLst>
                          </p:cTn>
                        </p:par>
                        <p:par>
                          <p:cTn id="35" fill="hold">
                            <p:stCondLst>
                              <p:cond delay="0"/>
                            </p:stCondLst>
                            <p:childTnLst>
                              <p:par>
                                <p:cTn id="36" presetID="42"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350" fill="hold"/>
                                        <p:tgtEl>
                                          <p:spTgt spid="30"/>
                                        </p:tgtEl>
                                        <p:attrNameLst>
                                          <p:attrName>ppt_x</p:attrName>
                                        </p:attrNameLst>
                                      </p:cBhvr>
                                      <p:tavLst>
                                        <p:tav tm="0">
                                          <p:val>
                                            <p:strVal val="0-#ppt_w/2"/>
                                          </p:val>
                                        </p:tav>
                                        <p:tav tm="100000">
                                          <p:val>
                                            <p:strVal val="#ppt_x"/>
                                          </p:val>
                                        </p:tav>
                                      </p:tavLst>
                                    </p:anim>
                                    <p:anim calcmode="lin" valueType="num">
                                      <p:cBhvr additive="base">
                                        <p:cTn id="45" dur="35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350" fill="hold"/>
                                        <p:tgtEl>
                                          <p:spTgt spid="12"/>
                                        </p:tgtEl>
                                        <p:attrNameLst>
                                          <p:attrName>ppt_x</p:attrName>
                                        </p:attrNameLst>
                                      </p:cBhvr>
                                      <p:tavLst>
                                        <p:tav tm="0">
                                          <p:val>
                                            <p:strVal val="0-#ppt_w/2"/>
                                          </p:val>
                                        </p:tav>
                                        <p:tav tm="100000">
                                          <p:val>
                                            <p:strVal val="#ppt_x"/>
                                          </p:val>
                                        </p:tav>
                                      </p:tavLst>
                                    </p:anim>
                                    <p:anim calcmode="lin" valueType="num">
                                      <p:cBhvr additive="base">
                                        <p:cTn id="50" dur="35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350" fill="hold"/>
                                        <p:tgtEl>
                                          <p:spTgt spid="31"/>
                                        </p:tgtEl>
                                        <p:attrNameLst>
                                          <p:attrName>ppt_x</p:attrName>
                                        </p:attrNameLst>
                                      </p:cBhvr>
                                      <p:tavLst>
                                        <p:tav tm="0">
                                          <p:val>
                                            <p:strVal val="0-#ppt_w/2"/>
                                          </p:val>
                                        </p:tav>
                                        <p:tav tm="100000">
                                          <p:val>
                                            <p:strVal val="#ppt_x"/>
                                          </p:val>
                                        </p:tav>
                                      </p:tavLst>
                                    </p:anim>
                                    <p:anim calcmode="lin" valueType="num">
                                      <p:cBhvr additive="base">
                                        <p:cTn id="55" dur="350" fill="hold"/>
                                        <p:tgtEl>
                                          <p:spTgt spid="31"/>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2500"/>
                            </p:stCondLst>
                            <p:childTnLst>
                              <p:par>
                                <p:cTn id="63" presetID="6" presetClass="emph" presetSubtype="0" fill="hold" nodeType="afterEffect">
                                  <p:stCondLst>
                                    <p:cond delay="0"/>
                                  </p:stCondLst>
                                  <p:childTnLst>
                                    <p:animScale>
                                      <p:cBhvr>
                                        <p:cTn id="64" dur="175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7"/>
                </p:tgtEl>
              </p:cMediaNode>
            </p:audio>
          </p:childTnLst>
        </p:cTn>
      </p:par>
    </p:tnLst>
    <p:bldLst>
      <p:bldP spid="32" grpId="0"/>
      <p:bldP spid="36" grpId="0"/>
      <p:bldP spid="37"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563888" y="793036"/>
            <a:ext cx="1005403" cy="338554"/>
          </a:xfrm>
          <a:prstGeom prst="rect">
            <a:avLst/>
          </a:prstGeom>
          <a:noFill/>
        </p:spPr>
        <p:txBody>
          <a:bodyPr wrap="none" rtlCol="0">
            <a:spAutoFit/>
          </a:bodyPr>
          <a:lstStyle/>
          <a:p>
            <a:r>
              <a:rPr lang="zh-CN" altLang="en-US" sz="1600" b="1" dirty="0">
                <a:solidFill>
                  <a:schemeClr val="bg1"/>
                </a:solidFill>
              </a:rPr>
              <a:t>添加标题</a:t>
            </a:r>
          </a:p>
        </p:txBody>
      </p:sp>
      <p:sp>
        <p:nvSpPr>
          <p:cNvPr id="35" name="TextBox 34"/>
          <p:cNvSpPr txBox="1"/>
          <p:nvPr/>
        </p:nvSpPr>
        <p:spPr>
          <a:xfrm>
            <a:off x="3563888" y="1328450"/>
            <a:ext cx="5032147" cy="523220"/>
          </a:xfrm>
          <a:prstGeom prst="rect">
            <a:avLst/>
          </a:prstGeom>
          <a:noFill/>
        </p:spPr>
        <p:txBody>
          <a:bodyPr wrap="none" rtlCol="0">
            <a:spAutoFit/>
          </a:bodyPr>
          <a:lstStyle/>
          <a:p>
            <a:r>
              <a:rPr lang="zh-CN" altLang="en-US" sz="1400" dirty="0">
                <a:solidFill>
                  <a:schemeClr val="bg1"/>
                </a:solidFill>
              </a:rPr>
              <a:t>单击此处添加文本，单击此处添加文本，单击此处添加文本，</a:t>
            </a:r>
          </a:p>
          <a:p>
            <a:r>
              <a:rPr lang="zh-CN" altLang="en-US" sz="1400" dirty="0">
                <a:solidFill>
                  <a:schemeClr val="bg1"/>
                </a:solidFill>
              </a:rPr>
              <a:t>单击此处添加文本，单击此处添加文本，单击此处添加文本。</a:t>
            </a:r>
          </a:p>
        </p:txBody>
      </p:sp>
      <p:sp>
        <p:nvSpPr>
          <p:cNvPr id="36" name="矩形 35"/>
          <p:cNvSpPr/>
          <p:nvPr/>
        </p:nvSpPr>
        <p:spPr>
          <a:xfrm>
            <a:off x="3563888" y="1203598"/>
            <a:ext cx="4960138"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563888" y="2017172"/>
            <a:ext cx="1005403" cy="338554"/>
          </a:xfrm>
          <a:prstGeom prst="rect">
            <a:avLst/>
          </a:prstGeom>
          <a:noFill/>
        </p:spPr>
        <p:txBody>
          <a:bodyPr wrap="none" rtlCol="0">
            <a:spAutoFit/>
          </a:bodyPr>
          <a:lstStyle/>
          <a:p>
            <a:r>
              <a:rPr lang="zh-CN" altLang="en-US" sz="1600" b="1" dirty="0">
                <a:solidFill>
                  <a:schemeClr val="bg1"/>
                </a:solidFill>
              </a:rPr>
              <a:t>添加标题</a:t>
            </a:r>
          </a:p>
        </p:txBody>
      </p:sp>
      <p:sp>
        <p:nvSpPr>
          <p:cNvPr id="38" name="TextBox 37"/>
          <p:cNvSpPr txBox="1"/>
          <p:nvPr/>
        </p:nvSpPr>
        <p:spPr>
          <a:xfrm>
            <a:off x="3563888" y="2552586"/>
            <a:ext cx="5032147" cy="523220"/>
          </a:xfrm>
          <a:prstGeom prst="rect">
            <a:avLst/>
          </a:prstGeom>
          <a:noFill/>
        </p:spPr>
        <p:txBody>
          <a:bodyPr wrap="none" rtlCol="0">
            <a:spAutoFit/>
          </a:bodyPr>
          <a:lstStyle/>
          <a:p>
            <a:r>
              <a:rPr lang="zh-CN" altLang="en-US" sz="1400" dirty="0">
                <a:solidFill>
                  <a:schemeClr val="bg1"/>
                </a:solidFill>
              </a:rPr>
              <a:t>单击此处添加文本，单击此处添加文本，单击此处添加文本，</a:t>
            </a:r>
          </a:p>
          <a:p>
            <a:r>
              <a:rPr lang="zh-CN" altLang="en-US" sz="1400" dirty="0">
                <a:solidFill>
                  <a:schemeClr val="bg1"/>
                </a:solidFill>
              </a:rPr>
              <a:t>单击此处添加文本，单击此处添加文本，单击此处添加文本。</a:t>
            </a:r>
          </a:p>
        </p:txBody>
      </p:sp>
      <p:sp>
        <p:nvSpPr>
          <p:cNvPr id="39" name="矩形 38"/>
          <p:cNvSpPr/>
          <p:nvPr/>
        </p:nvSpPr>
        <p:spPr>
          <a:xfrm>
            <a:off x="3563888" y="2427734"/>
            <a:ext cx="4960138"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3563888" y="3313316"/>
            <a:ext cx="1005403" cy="338554"/>
          </a:xfrm>
          <a:prstGeom prst="rect">
            <a:avLst/>
          </a:prstGeom>
          <a:noFill/>
        </p:spPr>
        <p:txBody>
          <a:bodyPr wrap="none" rtlCol="0">
            <a:spAutoFit/>
          </a:bodyPr>
          <a:lstStyle/>
          <a:p>
            <a:r>
              <a:rPr lang="zh-CN" altLang="en-US" sz="1600" b="1" dirty="0">
                <a:solidFill>
                  <a:schemeClr val="bg1"/>
                </a:solidFill>
              </a:rPr>
              <a:t>添加标题</a:t>
            </a:r>
          </a:p>
        </p:txBody>
      </p:sp>
      <p:sp>
        <p:nvSpPr>
          <p:cNvPr id="41" name="TextBox 40"/>
          <p:cNvSpPr txBox="1"/>
          <p:nvPr/>
        </p:nvSpPr>
        <p:spPr>
          <a:xfrm>
            <a:off x="3563888" y="3848730"/>
            <a:ext cx="5032147" cy="523220"/>
          </a:xfrm>
          <a:prstGeom prst="rect">
            <a:avLst/>
          </a:prstGeom>
          <a:noFill/>
        </p:spPr>
        <p:txBody>
          <a:bodyPr wrap="none" rtlCol="0">
            <a:spAutoFit/>
          </a:bodyPr>
          <a:lstStyle/>
          <a:p>
            <a:r>
              <a:rPr lang="zh-CN" altLang="en-US" sz="1400" dirty="0">
                <a:solidFill>
                  <a:schemeClr val="bg1"/>
                </a:solidFill>
              </a:rPr>
              <a:t>单击此处添加文本，单击此处添加文本，单击此处添加文本，</a:t>
            </a:r>
          </a:p>
          <a:p>
            <a:r>
              <a:rPr lang="zh-CN" altLang="en-US" sz="1400" dirty="0">
                <a:solidFill>
                  <a:schemeClr val="bg1"/>
                </a:solidFill>
              </a:rPr>
              <a:t>单击此处添加文本，单击此处添加文本，单击此处添加文本。</a:t>
            </a:r>
          </a:p>
        </p:txBody>
      </p:sp>
      <p:sp>
        <p:nvSpPr>
          <p:cNvPr id="42" name="矩形 41"/>
          <p:cNvSpPr/>
          <p:nvPr/>
        </p:nvSpPr>
        <p:spPr>
          <a:xfrm>
            <a:off x="3563888" y="3723878"/>
            <a:ext cx="4960138"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225" y="1040675"/>
            <a:ext cx="2677769" cy="3547062"/>
          </a:xfrm>
          <a:prstGeom prst="rect">
            <a:avLst/>
          </a:prstGeom>
          <a:solidFill>
            <a:srgbClr val="0071C1"/>
          </a:solidFill>
          <a:ln>
            <a:noFill/>
          </a:ln>
        </p:spPr>
      </p:pic>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5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70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ppt_y</p:attrName>
                                        </p:attrNameLst>
                                      </p:cBhvr>
                                      <p:tavLst>
                                        <p:tav tm="0">
                                          <p:val>
                                            <p:strVal val="#ppt_y-#ppt_h*1.125000"/>
                                          </p:val>
                                        </p:tav>
                                        <p:tav tm="100000">
                                          <p:val>
                                            <p:strVal val="#ppt_y"/>
                                          </p:val>
                                        </p:tav>
                                      </p:tavLst>
                                    </p:anim>
                                    <p:animEffect transition="in" filter="wipe(down)">
                                      <p:cBhvr>
                                        <p:cTn id="30" dur="500"/>
                                        <p:tgtEl>
                                          <p:spTgt spid="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p:tgtEl>
                                          <p:spTgt spid="37"/>
                                        </p:tgtEl>
                                        <p:attrNameLst>
                                          <p:attrName>ppt_y</p:attrName>
                                        </p:attrNameLst>
                                      </p:cBhvr>
                                      <p:tavLst>
                                        <p:tav tm="0">
                                          <p:val>
                                            <p:strVal val="#ppt_y+#ppt_h*1.125000"/>
                                          </p:val>
                                        </p:tav>
                                        <p:tav tm="100000">
                                          <p:val>
                                            <p:strVal val="#ppt_y"/>
                                          </p:val>
                                        </p:tav>
                                      </p:tavLst>
                                    </p:anim>
                                    <p:animEffect transition="in" filter="wipe(up)">
                                      <p:cBhvr>
                                        <p:cTn id="34" dur="500"/>
                                        <p:tgtEl>
                                          <p:spTgt spid="37"/>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p:tgtEl>
                                          <p:spTgt spid="38"/>
                                        </p:tgtEl>
                                        <p:attrNameLst>
                                          <p:attrName>ppt_y</p:attrName>
                                        </p:attrNameLst>
                                      </p:cBhvr>
                                      <p:tavLst>
                                        <p:tav tm="0">
                                          <p:val>
                                            <p:strVal val="#ppt_y-#ppt_h*1.125000"/>
                                          </p:val>
                                        </p:tav>
                                        <p:tav tm="100000">
                                          <p:val>
                                            <p:strVal val="#ppt_y"/>
                                          </p:val>
                                        </p:tav>
                                      </p:tavLst>
                                    </p:anim>
                                    <p:animEffect transition="in" filter="wipe(down)">
                                      <p:cBhvr>
                                        <p:cTn id="38" dur="500"/>
                                        <p:tgtEl>
                                          <p:spTgt spid="38"/>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p:tgtEl>
                                          <p:spTgt spid="41"/>
                                        </p:tgtEl>
                                        <p:attrNameLst>
                                          <p:attrName>ppt_y</p:attrName>
                                        </p:attrNameLst>
                                      </p:cBhvr>
                                      <p:tavLst>
                                        <p:tav tm="0">
                                          <p:val>
                                            <p:strVal val="#ppt_y-#ppt_h*1.125000"/>
                                          </p:val>
                                        </p:tav>
                                        <p:tav tm="100000">
                                          <p:val>
                                            <p:strVal val="#ppt_y"/>
                                          </p:val>
                                        </p:tav>
                                      </p:tavLst>
                                    </p:anim>
                                    <p:animEffect transition="in" filter="wipe(down)">
                                      <p:cBhvr>
                                        <p:cTn id="42" dur="500"/>
                                        <p:tgtEl>
                                          <p:spTgt spid="41"/>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p:tgtEl>
                                          <p:spTgt spid="40"/>
                                        </p:tgtEl>
                                        <p:attrNameLst>
                                          <p:attrName>ppt_y</p:attrName>
                                        </p:attrNameLst>
                                      </p:cBhvr>
                                      <p:tavLst>
                                        <p:tav tm="0">
                                          <p:val>
                                            <p:strVal val="#ppt_y+#ppt_h*1.125000"/>
                                          </p:val>
                                        </p:tav>
                                        <p:tav tm="100000">
                                          <p:val>
                                            <p:strVal val="#ppt_y"/>
                                          </p:val>
                                        </p:tav>
                                      </p:tavLst>
                                    </p:anim>
                                    <p:animEffect transition="in" filter="wipe(up)">
                                      <p:cBhvr>
                                        <p:cTn id="46" dur="500"/>
                                        <p:tgtEl>
                                          <p:spTgt spid="40"/>
                                        </p:tgtEl>
                                      </p:cBhvr>
                                    </p:animEffect>
                                  </p:childTnLst>
                                </p:cTn>
                              </p:par>
                            </p:childTnLst>
                          </p:cTn>
                        </p:par>
                        <p:par>
                          <p:cTn id="47" fill="hold">
                            <p:stCondLst>
                              <p:cond delay="1500"/>
                            </p:stCondLst>
                            <p:childTnLst>
                              <p:par>
                                <p:cTn id="48" presetID="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0-#ppt_w/2"/>
                                          </p:val>
                                        </p:tav>
                                        <p:tav tm="100000">
                                          <p:val>
                                            <p:strVal val="#ppt_x"/>
                                          </p:val>
                                        </p:tav>
                                      </p:tavLst>
                                    </p:anim>
                                    <p:anim calcmode="lin" valueType="num">
                                      <p:cBhvr additive="base">
                                        <p:cTn id="5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8" grpId="0"/>
      <p:bldP spid="39" grpId="0" animBg="1"/>
      <p:bldP spid="40" grpId="0"/>
      <p:bldP spid="41" grpId="0"/>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33718" y="1221601"/>
            <a:ext cx="1933575" cy="1296590"/>
            <a:chOff x="2033718" y="1221601"/>
            <a:chExt cx="1933575" cy="1296590"/>
          </a:xfrm>
        </p:grpSpPr>
        <p:sp>
          <p:nvSpPr>
            <p:cNvPr id="2" name="AutoShape 3"/>
            <p:cNvSpPr>
              <a:spLocks noChangeArrowheads="1"/>
            </p:cNvSpPr>
            <p:nvPr/>
          </p:nvSpPr>
          <p:spPr bwMode="auto">
            <a:xfrm rot="5400000">
              <a:off x="2352211" y="903108"/>
              <a:ext cx="1296590" cy="1933575"/>
            </a:xfrm>
            <a:prstGeom prst="upArrowCallout">
              <a:avLst>
                <a:gd name="adj1" fmla="val 33824"/>
                <a:gd name="adj2" fmla="val 25000"/>
                <a:gd name="adj3" fmla="val 20477"/>
                <a:gd name="adj4" fmla="val 86269"/>
              </a:avLst>
            </a:prstGeom>
            <a:solidFill>
              <a:srgbClr val="D38411"/>
            </a:solidFill>
            <a:ln>
              <a:noFill/>
            </a:ln>
            <a:effec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033718" y="1338972"/>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5" name="文本框 14"/>
            <p:cNvSpPr txBox="1"/>
            <p:nvPr/>
          </p:nvSpPr>
          <p:spPr>
            <a:xfrm>
              <a:off x="2033718" y="1579490"/>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6" name="文本框 15"/>
            <p:cNvSpPr txBox="1"/>
            <p:nvPr/>
          </p:nvSpPr>
          <p:spPr>
            <a:xfrm>
              <a:off x="2033718" y="1841355"/>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7" name="文本框 16"/>
            <p:cNvSpPr txBox="1"/>
            <p:nvPr/>
          </p:nvSpPr>
          <p:spPr>
            <a:xfrm>
              <a:off x="2033718" y="2078727"/>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nvGrpSpPr>
          <p:cNvPr id="37" name="组合 36"/>
          <p:cNvGrpSpPr/>
          <p:nvPr/>
        </p:nvGrpSpPr>
        <p:grpSpPr>
          <a:xfrm>
            <a:off x="5328177" y="1221601"/>
            <a:ext cx="2155810" cy="1296590"/>
            <a:chOff x="5328177" y="1221601"/>
            <a:chExt cx="2155810" cy="1296590"/>
          </a:xfrm>
        </p:grpSpPr>
        <p:sp>
          <p:nvSpPr>
            <p:cNvPr id="4" name="AutoShape 5"/>
            <p:cNvSpPr>
              <a:spLocks noChangeArrowheads="1"/>
            </p:cNvSpPr>
            <p:nvPr/>
          </p:nvSpPr>
          <p:spPr bwMode="auto">
            <a:xfrm rot="16200000">
              <a:off x="5652028" y="897750"/>
              <a:ext cx="1296590" cy="1944291"/>
            </a:xfrm>
            <a:prstGeom prst="upArrowCallout">
              <a:avLst>
                <a:gd name="adj1" fmla="val 33824"/>
                <a:gd name="adj2" fmla="val 25000"/>
                <a:gd name="adj3" fmla="val 20591"/>
                <a:gd name="adj4" fmla="val 86269"/>
              </a:avLst>
            </a:prstGeom>
            <a:solidFill>
              <a:srgbClr val="D38411"/>
            </a:solidFill>
            <a:ln>
              <a:noFill/>
            </a:ln>
            <a:effec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598114" y="1338972"/>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9" name="文本框 18"/>
            <p:cNvSpPr txBox="1"/>
            <p:nvPr/>
          </p:nvSpPr>
          <p:spPr>
            <a:xfrm>
              <a:off x="5598114" y="1579490"/>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0" name="文本框 19"/>
            <p:cNvSpPr txBox="1"/>
            <p:nvPr/>
          </p:nvSpPr>
          <p:spPr>
            <a:xfrm>
              <a:off x="5598114" y="1841355"/>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1" name="文本框 20"/>
            <p:cNvSpPr txBox="1"/>
            <p:nvPr/>
          </p:nvSpPr>
          <p:spPr>
            <a:xfrm>
              <a:off x="5598114" y="2078727"/>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nvGrpSpPr>
          <p:cNvPr id="35" name="组合 34"/>
          <p:cNvGrpSpPr/>
          <p:nvPr/>
        </p:nvGrpSpPr>
        <p:grpSpPr>
          <a:xfrm>
            <a:off x="3978009" y="1221600"/>
            <a:ext cx="2131534" cy="1512094"/>
            <a:chOff x="3978009" y="1221600"/>
            <a:chExt cx="2131534" cy="1512094"/>
          </a:xfrm>
        </p:grpSpPr>
        <p:sp>
          <p:nvSpPr>
            <p:cNvPr id="3" name="AutoShape 4"/>
            <p:cNvSpPr>
              <a:spLocks noChangeArrowheads="1"/>
            </p:cNvSpPr>
            <p:nvPr/>
          </p:nvSpPr>
          <p:spPr bwMode="auto">
            <a:xfrm rot="10800000">
              <a:off x="3978009" y="1221600"/>
              <a:ext cx="1322785" cy="1512094"/>
            </a:xfrm>
            <a:prstGeom prst="upArrowCallout">
              <a:avLst>
                <a:gd name="adj1" fmla="val 33824"/>
                <a:gd name="adj2" fmla="val 25000"/>
                <a:gd name="adj3" fmla="val 15697"/>
                <a:gd name="adj4" fmla="val 86269"/>
              </a:avLst>
            </a:prstGeom>
            <a:solidFill>
              <a:srgbClr val="D38411"/>
            </a:solidFill>
            <a:ln>
              <a:noFill/>
            </a:ln>
            <a:effec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223670" y="1455479"/>
              <a:ext cx="1885873" cy="923330"/>
            </a:xfrm>
            <a:prstGeom prst="rect">
              <a:avLst/>
            </a:prstGeom>
            <a:noFill/>
          </p:spPr>
          <p:txBody>
            <a:bodyPr wrap="square" rtlCol="0">
              <a:spAutoFit/>
            </a:bodyPr>
            <a:lstStyle/>
            <a:p>
              <a:r>
                <a:rPr lang="zh-CN" altLang="en-US" sz="2700" dirty="0">
                  <a:solidFill>
                    <a:schemeClr val="bg1"/>
                  </a:solidFill>
                  <a:latin typeface="造字工房悦黑体验版常规体" pitchFamily="50" charset="-122"/>
                  <a:ea typeface="造字工房悦黑体验版常规体" pitchFamily="50" charset="-122"/>
                </a:rPr>
                <a:t>添加</a:t>
              </a:r>
              <a:endParaRPr lang="en-US" altLang="zh-CN" sz="2700" dirty="0">
                <a:solidFill>
                  <a:schemeClr val="bg1"/>
                </a:solidFill>
                <a:latin typeface="造字工房悦黑体验版常规体" pitchFamily="50" charset="-122"/>
                <a:ea typeface="造字工房悦黑体验版常规体" pitchFamily="50" charset="-122"/>
              </a:endParaRPr>
            </a:p>
            <a:p>
              <a:r>
                <a:rPr lang="zh-CN" altLang="en-US" sz="2700" dirty="0">
                  <a:solidFill>
                    <a:schemeClr val="bg1"/>
                  </a:solidFill>
                  <a:latin typeface="造字工房悦黑体验版常规体" pitchFamily="50" charset="-122"/>
                  <a:ea typeface="造字工房悦黑体验版常规体" pitchFamily="50" charset="-122"/>
                </a:rPr>
                <a:t>文字</a:t>
              </a:r>
            </a:p>
          </p:txBody>
        </p:sp>
      </p:grpSp>
      <p:grpSp>
        <p:nvGrpSpPr>
          <p:cNvPr id="38" name="组合 37"/>
          <p:cNvGrpSpPr/>
          <p:nvPr/>
        </p:nvGrpSpPr>
        <p:grpSpPr>
          <a:xfrm>
            <a:off x="2033717" y="2962615"/>
            <a:ext cx="5394320" cy="418493"/>
            <a:chOff x="2033717" y="2962615"/>
            <a:chExt cx="5394320" cy="418493"/>
          </a:xfrm>
        </p:grpSpPr>
        <p:grpSp>
          <p:nvGrpSpPr>
            <p:cNvPr id="5" name="Group 11"/>
            <p:cNvGrpSpPr/>
            <p:nvPr/>
          </p:nvGrpSpPr>
          <p:grpSpPr bwMode="auto">
            <a:xfrm>
              <a:off x="2033717" y="2962615"/>
              <a:ext cx="5232797" cy="418493"/>
              <a:chOff x="0" y="0"/>
              <a:chExt cx="4354" cy="809"/>
            </a:xfrm>
            <a:solidFill>
              <a:srgbClr val="2B2E30"/>
            </a:solidFill>
          </p:grpSpPr>
          <p:sp>
            <p:nvSpPr>
              <p:cNvPr id="6" name="Rectangle 12"/>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646464"/>
                  </a:solidFill>
                  <a:latin typeface="微软雅黑" panose="020B0503020204020204" pitchFamily="34" charset="-122"/>
                  <a:ea typeface="微软雅黑" panose="020B0503020204020204" pitchFamily="34" charset="-122"/>
                </a:endParaRPr>
              </a:p>
            </p:txBody>
          </p:sp>
          <p:sp>
            <p:nvSpPr>
              <p:cNvPr id="7" name="Line 13"/>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2092136" y="3046305"/>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4" name="文本框 23"/>
            <p:cNvSpPr txBox="1"/>
            <p:nvPr/>
          </p:nvSpPr>
          <p:spPr>
            <a:xfrm>
              <a:off x="3805167" y="3045508"/>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5" name="文本框 24"/>
            <p:cNvSpPr txBox="1"/>
            <p:nvPr/>
          </p:nvSpPr>
          <p:spPr>
            <a:xfrm>
              <a:off x="5542164" y="3044163"/>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grpSp>
      <p:grpSp>
        <p:nvGrpSpPr>
          <p:cNvPr id="39" name="组合 38"/>
          <p:cNvGrpSpPr/>
          <p:nvPr/>
        </p:nvGrpSpPr>
        <p:grpSpPr>
          <a:xfrm>
            <a:off x="2039671" y="3475774"/>
            <a:ext cx="5383955" cy="418493"/>
            <a:chOff x="2039671" y="3475774"/>
            <a:chExt cx="5383955" cy="418493"/>
          </a:xfrm>
        </p:grpSpPr>
        <p:grpSp>
          <p:nvGrpSpPr>
            <p:cNvPr id="8" name="Group 15"/>
            <p:cNvGrpSpPr/>
            <p:nvPr/>
          </p:nvGrpSpPr>
          <p:grpSpPr bwMode="auto">
            <a:xfrm>
              <a:off x="2039671" y="3475774"/>
              <a:ext cx="5232797" cy="418493"/>
              <a:chOff x="0" y="0"/>
              <a:chExt cx="4354" cy="809"/>
            </a:xfrm>
            <a:solidFill>
              <a:srgbClr val="2B2E30"/>
            </a:solidFill>
          </p:grpSpPr>
          <p:sp>
            <p:nvSpPr>
              <p:cNvPr id="9"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Line 17"/>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2087724" y="3556118"/>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7" name="文本框 26"/>
            <p:cNvSpPr txBox="1"/>
            <p:nvPr/>
          </p:nvSpPr>
          <p:spPr>
            <a:xfrm>
              <a:off x="3800755" y="3555321"/>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8" name="文本框 27"/>
            <p:cNvSpPr txBox="1"/>
            <p:nvPr/>
          </p:nvSpPr>
          <p:spPr>
            <a:xfrm>
              <a:off x="5537753" y="3553976"/>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grpSp>
      <p:grpSp>
        <p:nvGrpSpPr>
          <p:cNvPr id="40" name="组合 39"/>
          <p:cNvGrpSpPr/>
          <p:nvPr/>
        </p:nvGrpSpPr>
        <p:grpSpPr>
          <a:xfrm>
            <a:off x="2039671" y="3987898"/>
            <a:ext cx="5383955" cy="418493"/>
            <a:chOff x="2039671" y="3987898"/>
            <a:chExt cx="5383955" cy="418493"/>
          </a:xfrm>
        </p:grpSpPr>
        <p:grpSp>
          <p:nvGrpSpPr>
            <p:cNvPr id="11" name="Group 15"/>
            <p:cNvGrpSpPr/>
            <p:nvPr/>
          </p:nvGrpSpPr>
          <p:grpSpPr bwMode="auto">
            <a:xfrm>
              <a:off x="2039671" y="3987898"/>
              <a:ext cx="5232797" cy="418493"/>
              <a:chOff x="0" y="0"/>
              <a:chExt cx="4354" cy="809"/>
            </a:xfrm>
            <a:solidFill>
              <a:srgbClr val="2B2E30"/>
            </a:solidFill>
          </p:grpSpPr>
          <p:sp>
            <p:nvSpPr>
              <p:cNvPr id="12"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 name="Line 17"/>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2087724" y="4061400"/>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30" name="文本框 29"/>
            <p:cNvSpPr txBox="1"/>
            <p:nvPr/>
          </p:nvSpPr>
          <p:spPr>
            <a:xfrm>
              <a:off x="3800755" y="4060604"/>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31" name="文本框 30"/>
            <p:cNvSpPr txBox="1"/>
            <p:nvPr/>
          </p:nvSpPr>
          <p:spPr>
            <a:xfrm>
              <a:off x="5537753" y="4059258"/>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grpSp>
      <p:grpSp>
        <p:nvGrpSpPr>
          <p:cNvPr id="41" name="组合 40"/>
          <p:cNvGrpSpPr/>
          <p:nvPr/>
        </p:nvGrpSpPr>
        <p:grpSpPr bwMode="auto">
          <a:xfrm>
            <a:off x="238125" y="296863"/>
            <a:ext cx="2007870" cy="474662"/>
            <a:chOff x="184527" y="297451"/>
            <a:chExt cx="2007096" cy="473415"/>
          </a:xfrm>
        </p:grpSpPr>
        <p:pic>
          <p:nvPicPr>
            <p:cNvPr id="4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4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44" name="直接连接符 4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1059582"/>
            <a:ext cx="4114800" cy="3124200"/>
          </a:xfrm>
          <a:prstGeom prst="rect">
            <a:avLst/>
          </a:prstGeom>
          <a:noFill/>
        </p:spPr>
      </p:sp>
      <p:sp>
        <p:nvSpPr>
          <p:cNvPr id="4" name="任意多边形 3"/>
          <p:cNvSpPr/>
          <p:nvPr/>
        </p:nvSpPr>
        <p:spPr>
          <a:xfrm>
            <a:off x="1862966" y="1059582"/>
            <a:ext cx="1303267" cy="989517"/>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sp>
        <p:nvSpPr>
          <p:cNvPr id="5" name="任意多边形 4"/>
          <p:cNvSpPr/>
          <p:nvPr/>
        </p:nvSpPr>
        <p:spPr>
          <a:xfrm>
            <a:off x="1394377" y="2048464"/>
            <a:ext cx="2240444" cy="711560"/>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07318" tIns="15240" rIns="407317"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sp>
        <p:nvSpPr>
          <p:cNvPr id="6" name="任意多边形 5"/>
          <p:cNvSpPr/>
          <p:nvPr/>
        </p:nvSpPr>
        <p:spPr>
          <a:xfrm>
            <a:off x="925788" y="2760660"/>
            <a:ext cx="3177622" cy="711560"/>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324" tIns="15240" rIns="571324"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sp>
        <p:nvSpPr>
          <p:cNvPr id="7" name="任意多边形 6"/>
          <p:cNvSpPr/>
          <p:nvPr/>
        </p:nvSpPr>
        <p:spPr>
          <a:xfrm>
            <a:off x="457200" y="3472221"/>
            <a:ext cx="4114800" cy="711560"/>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35329" tIns="15240" rIns="735331"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grpSp>
        <p:nvGrpSpPr>
          <p:cNvPr id="45" name="组合 44"/>
          <p:cNvGrpSpPr/>
          <p:nvPr/>
        </p:nvGrpSpPr>
        <p:grpSpPr>
          <a:xfrm>
            <a:off x="4932040" y="1169183"/>
            <a:ext cx="3960440" cy="492443"/>
            <a:chOff x="4932040" y="1169183"/>
            <a:chExt cx="3960440" cy="492443"/>
          </a:xfrm>
        </p:grpSpPr>
        <p:sp>
          <p:nvSpPr>
            <p:cNvPr id="38" name="Content Placeholder 9"/>
            <p:cNvSpPr txBox="1"/>
            <p:nvPr/>
          </p:nvSpPr>
          <p:spPr>
            <a:xfrm>
              <a:off x="4932040" y="12359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28" name="矩形 27"/>
            <p:cNvSpPr/>
            <p:nvPr/>
          </p:nvSpPr>
          <p:spPr>
            <a:xfrm>
              <a:off x="5624395" y="1169183"/>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46" name="组合 45"/>
          <p:cNvGrpSpPr/>
          <p:nvPr/>
        </p:nvGrpSpPr>
        <p:grpSpPr>
          <a:xfrm>
            <a:off x="4932040" y="2057189"/>
            <a:ext cx="3960440" cy="492443"/>
            <a:chOff x="4932040" y="2010834"/>
            <a:chExt cx="3960440" cy="492443"/>
          </a:xfrm>
        </p:grpSpPr>
        <p:sp>
          <p:nvSpPr>
            <p:cNvPr id="39" name="Content Placeholder 10"/>
            <p:cNvSpPr txBox="1"/>
            <p:nvPr/>
          </p:nvSpPr>
          <p:spPr>
            <a:xfrm>
              <a:off x="4932040" y="2074176"/>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42" name="矩形 41"/>
            <p:cNvSpPr/>
            <p:nvPr/>
          </p:nvSpPr>
          <p:spPr>
            <a:xfrm>
              <a:off x="5624395" y="2010834"/>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47" name="组合 46"/>
          <p:cNvGrpSpPr/>
          <p:nvPr/>
        </p:nvGrpSpPr>
        <p:grpSpPr>
          <a:xfrm>
            <a:off x="4932040" y="2869990"/>
            <a:ext cx="3960440" cy="492443"/>
            <a:chOff x="4932040" y="2823635"/>
            <a:chExt cx="3960440" cy="492443"/>
          </a:xfrm>
        </p:grpSpPr>
        <p:sp>
          <p:nvSpPr>
            <p:cNvPr id="40" name="Content Placeholder 11"/>
            <p:cNvSpPr txBox="1"/>
            <p:nvPr/>
          </p:nvSpPr>
          <p:spPr>
            <a:xfrm>
              <a:off x="4932040" y="28869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43" name="矩形 42"/>
            <p:cNvSpPr/>
            <p:nvPr/>
          </p:nvSpPr>
          <p:spPr>
            <a:xfrm>
              <a:off x="5624395" y="2823635"/>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48" name="组合 47"/>
          <p:cNvGrpSpPr/>
          <p:nvPr/>
        </p:nvGrpSpPr>
        <p:grpSpPr>
          <a:xfrm>
            <a:off x="4932040" y="3591475"/>
            <a:ext cx="3960440" cy="492443"/>
            <a:chOff x="4932040" y="3591475"/>
            <a:chExt cx="3960440" cy="492443"/>
          </a:xfrm>
        </p:grpSpPr>
        <p:sp>
          <p:nvSpPr>
            <p:cNvPr id="41" name="Content Placeholder 12"/>
            <p:cNvSpPr txBox="1"/>
            <p:nvPr/>
          </p:nvSpPr>
          <p:spPr>
            <a:xfrm>
              <a:off x="4932040" y="36997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44" name="矩形 43"/>
            <p:cNvSpPr/>
            <p:nvPr/>
          </p:nvSpPr>
          <p:spPr>
            <a:xfrm>
              <a:off x="5624395" y="3591475"/>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8" name="直接连接符 7"/>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1+#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1+#ppt_w/2"/>
                                          </p:val>
                                        </p:tav>
                                        <p:tav tm="100000">
                                          <p:val>
                                            <p:strVal val="#ppt_x"/>
                                          </p:val>
                                        </p:tav>
                                      </p:tavLst>
                                    </p:anim>
                                    <p:anim calcmode="lin" valueType="num">
                                      <p:cBhvr additive="base">
                                        <p:cTn id="35" dur="500" fill="hold"/>
                                        <p:tgtEl>
                                          <p:spTgt spid="47"/>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1+#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0-#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87"/>
          <p:cNvSpPr>
            <a:spLocks noEditPoints="1"/>
          </p:cNvSpPr>
          <p:nvPr/>
        </p:nvSpPr>
        <p:spPr bwMode="auto">
          <a:xfrm>
            <a:off x="4357688" y="4000511"/>
            <a:ext cx="14937" cy="41824"/>
          </a:xfrm>
          <a:custGeom>
            <a:avLst/>
            <a:gdLst/>
            <a:ahLst/>
            <a:cxnLst>
              <a:cxn ang="0">
                <a:pos x="1" y="2"/>
              </a:cxn>
              <a:cxn ang="0">
                <a:pos x="1" y="2"/>
              </a:cxn>
              <a:cxn ang="0">
                <a:pos x="0" y="2"/>
              </a:cxn>
              <a:cxn ang="0">
                <a:pos x="0" y="2"/>
              </a:cxn>
              <a:cxn ang="0">
                <a:pos x="1" y="2"/>
              </a:cxn>
              <a:cxn ang="0">
                <a:pos x="1" y="2"/>
              </a:cxn>
              <a:cxn ang="0">
                <a:pos x="1" y="5"/>
              </a:cxn>
              <a:cxn ang="0">
                <a:pos x="1" y="5"/>
              </a:cxn>
              <a:cxn ang="0">
                <a:pos x="2" y="5"/>
              </a:cxn>
              <a:cxn ang="0">
                <a:pos x="2" y="6"/>
              </a:cxn>
              <a:cxn ang="0">
                <a:pos x="1" y="6"/>
              </a:cxn>
              <a:cxn ang="0">
                <a:pos x="1" y="5"/>
              </a:cxn>
              <a:cxn ang="0">
                <a:pos x="1" y="2"/>
              </a:cxn>
              <a:cxn ang="0">
                <a:pos x="1" y="0"/>
              </a:cxn>
              <a:cxn ang="0">
                <a:pos x="1" y="0"/>
              </a:cxn>
              <a:cxn ang="0">
                <a:pos x="1" y="1"/>
              </a:cxn>
              <a:cxn ang="0">
                <a:pos x="1" y="1"/>
              </a:cxn>
              <a:cxn ang="0">
                <a:pos x="1" y="0"/>
              </a:cxn>
            </a:cxnLst>
            <a:rect l="0" t="0" r="r" b="b"/>
            <a:pathLst>
              <a:path w="2" h="6">
                <a:moveTo>
                  <a:pt x="1" y="2"/>
                </a:moveTo>
                <a:cubicBezTo>
                  <a:pt x="1" y="2"/>
                  <a:pt x="1" y="2"/>
                  <a:pt x="1" y="2"/>
                </a:cubicBezTo>
                <a:cubicBezTo>
                  <a:pt x="0" y="2"/>
                  <a:pt x="0" y="2"/>
                  <a:pt x="0" y="2"/>
                </a:cubicBezTo>
                <a:cubicBezTo>
                  <a:pt x="0" y="2"/>
                  <a:pt x="0" y="2"/>
                  <a:pt x="0" y="2"/>
                </a:cubicBezTo>
                <a:cubicBezTo>
                  <a:pt x="1" y="2"/>
                  <a:pt x="1" y="2"/>
                  <a:pt x="1" y="2"/>
                </a:cubicBezTo>
                <a:cubicBezTo>
                  <a:pt x="1" y="2"/>
                  <a:pt x="1" y="2"/>
                  <a:pt x="1" y="2"/>
                </a:cubicBezTo>
                <a:cubicBezTo>
                  <a:pt x="1" y="5"/>
                  <a:pt x="1" y="5"/>
                  <a:pt x="1" y="5"/>
                </a:cubicBezTo>
                <a:cubicBezTo>
                  <a:pt x="1" y="5"/>
                  <a:pt x="1" y="5"/>
                  <a:pt x="1" y="5"/>
                </a:cubicBezTo>
                <a:cubicBezTo>
                  <a:pt x="2" y="5"/>
                  <a:pt x="2" y="5"/>
                  <a:pt x="2" y="5"/>
                </a:cubicBezTo>
                <a:cubicBezTo>
                  <a:pt x="2" y="6"/>
                  <a:pt x="2" y="6"/>
                  <a:pt x="2" y="6"/>
                </a:cubicBezTo>
                <a:cubicBezTo>
                  <a:pt x="1" y="6"/>
                  <a:pt x="1" y="6"/>
                  <a:pt x="1" y="6"/>
                </a:cubicBezTo>
                <a:cubicBezTo>
                  <a:pt x="1" y="6"/>
                  <a:pt x="1" y="6"/>
                  <a:pt x="1" y="5"/>
                </a:cubicBezTo>
                <a:lnTo>
                  <a:pt x="1" y="2"/>
                </a:lnTo>
                <a:close/>
                <a:moveTo>
                  <a:pt x="1" y="0"/>
                </a:moveTo>
                <a:cubicBezTo>
                  <a:pt x="1" y="0"/>
                  <a:pt x="1" y="0"/>
                  <a:pt x="1" y="0"/>
                </a:cubicBezTo>
                <a:cubicBezTo>
                  <a:pt x="1" y="1"/>
                  <a:pt x="1" y="1"/>
                  <a:pt x="1" y="1"/>
                </a:cubicBezTo>
                <a:cubicBezTo>
                  <a:pt x="1" y="1"/>
                  <a:pt x="1" y="1"/>
                  <a:pt x="1" y="1"/>
                </a:cubicBezTo>
                <a:lnTo>
                  <a:pt x="1" y="0"/>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a:p>
        </p:txBody>
      </p:sp>
      <p:cxnSp>
        <p:nvCxnSpPr>
          <p:cNvPr id="41" name="直接箭头连接符 40"/>
          <p:cNvCxnSpPr/>
          <p:nvPr/>
        </p:nvCxnSpPr>
        <p:spPr>
          <a:xfrm>
            <a:off x="611190" y="2571750"/>
            <a:ext cx="7921625" cy="1588"/>
          </a:xfrm>
          <a:prstGeom prst="straightConnector1">
            <a:avLst/>
          </a:prstGeom>
          <a:ln w="63500" cmpd="sng">
            <a:solidFill>
              <a:srgbClr val="D3841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42" name="组合 2495"/>
          <p:cNvGrpSpPr/>
          <p:nvPr/>
        </p:nvGrpSpPr>
        <p:grpSpPr>
          <a:xfrm>
            <a:off x="785786" y="3071817"/>
            <a:ext cx="1857388" cy="1503235"/>
            <a:chOff x="785786" y="3000378"/>
            <a:chExt cx="1857388" cy="1503235"/>
          </a:xfrm>
        </p:grpSpPr>
        <p:sp>
          <p:nvSpPr>
            <p:cNvPr id="43" name="Freeform 7"/>
            <p:cNvSpPr/>
            <p:nvPr/>
          </p:nvSpPr>
          <p:spPr bwMode="auto">
            <a:xfrm rot="10800000">
              <a:off x="785786" y="300037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44" name="Freeform 11"/>
            <p:cNvSpPr/>
            <p:nvPr/>
          </p:nvSpPr>
          <p:spPr bwMode="auto">
            <a:xfrm>
              <a:off x="1643042" y="3143253"/>
              <a:ext cx="128459" cy="519809"/>
            </a:xfrm>
            <a:custGeom>
              <a:avLst/>
              <a:gdLst/>
              <a:ahLst/>
              <a:cxnLst>
                <a:cxn ang="0">
                  <a:pos x="0" y="26"/>
                </a:cxn>
                <a:cxn ang="0">
                  <a:pos x="31" y="0"/>
                </a:cxn>
                <a:cxn ang="0">
                  <a:pos x="43" y="0"/>
                </a:cxn>
                <a:cxn ang="0">
                  <a:pos x="43" y="174"/>
                </a:cxn>
                <a:cxn ang="0">
                  <a:pos x="31" y="174"/>
                </a:cxn>
                <a:cxn ang="0">
                  <a:pos x="31" y="14"/>
                </a:cxn>
                <a:cxn ang="0">
                  <a:pos x="7" y="33"/>
                </a:cxn>
                <a:cxn ang="0">
                  <a:pos x="0" y="26"/>
                </a:cxn>
              </a:cxnLst>
              <a:rect l="0" t="0" r="r" b="b"/>
              <a:pathLst>
                <a:path w="43" h="174">
                  <a:moveTo>
                    <a:pt x="0" y="26"/>
                  </a:moveTo>
                  <a:lnTo>
                    <a:pt x="31" y="0"/>
                  </a:lnTo>
                  <a:lnTo>
                    <a:pt x="43" y="0"/>
                  </a:lnTo>
                  <a:lnTo>
                    <a:pt x="43" y="174"/>
                  </a:lnTo>
                  <a:lnTo>
                    <a:pt x="31" y="174"/>
                  </a:lnTo>
                  <a:lnTo>
                    <a:pt x="31" y="14"/>
                  </a:lnTo>
                  <a:lnTo>
                    <a:pt x="7" y="33"/>
                  </a:lnTo>
                  <a:lnTo>
                    <a:pt x="0" y="26"/>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600" baseline="-25000" dirty="0">
                <a:latin typeface="微软雅黑" panose="020B0503020204020204" pitchFamily="34" charset="-122"/>
                <a:ea typeface="微软雅黑" panose="020B0503020204020204" pitchFamily="34" charset="-122"/>
              </a:endParaRPr>
            </a:p>
          </p:txBody>
        </p:sp>
        <p:sp>
          <p:nvSpPr>
            <p:cNvPr id="45" name="TextBox 2475"/>
            <p:cNvSpPr txBox="1"/>
            <p:nvPr/>
          </p:nvSpPr>
          <p:spPr>
            <a:xfrm>
              <a:off x="1035819" y="3795727"/>
              <a:ext cx="1357322" cy="707886"/>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请输入文字请输入文字，请输入文字请输入文字</a:t>
              </a:r>
            </a:p>
            <a:p>
              <a:endParaRPr lang="zh-CN" altLang="en-US" sz="1000" dirty="0">
                <a:solidFill>
                  <a:schemeClr val="bg1"/>
                </a:solidFill>
                <a:latin typeface="方正中倩简体" pitchFamily="65" charset="-122"/>
                <a:ea typeface="方正中倩简体" pitchFamily="65" charset="-122"/>
              </a:endParaRPr>
            </a:p>
          </p:txBody>
        </p:sp>
      </p:grpSp>
      <p:grpSp>
        <p:nvGrpSpPr>
          <p:cNvPr id="50" name="组合 2497"/>
          <p:cNvGrpSpPr/>
          <p:nvPr/>
        </p:nvGrpSpPr>
        <p:grpSpPr>
          <a:xfrm>
            <a:off x="5072066" y="915988"/>
            <a:ext cx="1857388" cy="1298572"/>
            <a:chOff x="5072066" y="915988"/>
            <a:chExt cx="1857388" cy="1298572"/>
          </a:xfrm>
        </p:grpSpPr>
        <p:sp>
          <p:nvSpPr>
            <p:cNvPr id="51" name="Freeform 7"/>
            <p:cNvSpPr/>
            <p:nvPr/>
          </p:nvSpPr>
          <p:spPr bwMode="auto">
            <a:xfrm>
              <a:off x="507206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52" name="Freeform 14"/>
            <p:cNvSpPr/>
            <p:nvPr/>
          </p:nvSpPr>
          <p:spPr bwMode="auto">
            <a:xfrm>
              <a:off x="5857884" y="1357304"/>
              <a:ext cx="295753" cy="522796"/>
            </a:xfrm>
            <a:custGeom>
              <a:avLst/>
              <a:gdLst/>
              <a:ahLst/>
              <a:cxnLst>
                <a:cxn ang="0">
                  <a:pos x="0" y="111"/>
                </a:cxn>
                <a:cxn ang="0">
                  <a:pos x="0" y="99"/>
                </a:cxn>
                <a:cxn ang="0">
                  <a:pos x="0" y="99"/>
                </a:cxn>
                <a:cxn ang="0">
                  <a:pos x="59" y="0"/>
                </a:cxn>
                <a:cxn ang="0">
                  <a:pos x="68" y="5"/>
                </a:cxn>
                <a:cxn ang="0">
                  <a:pos x="11" y="99"/>
                </a:cxn>
                <a:cxn ang="0">
                  <a:pos x="63" y="99"/>
                </a:cxn>
                <a:cxn ang="0">
                  <a:pos x="63" y="61"/>
                </a:cxn>
                <a:cxn ang="0">
                  <a:pos x="75" y="61"/>
                </a:cxn>
                <a:cxn ang="0">
                  <a:pos x="75" y="99"/>
                </a:cxn>
                <a:cxn ang="0">
                  <a:pos x="99" y="99"/>
                </a:cxn>
                <a:cxn ang="0">
                  <a:pos x="99" y="111"/>
                </a:cxn>
                <a:cxn ang="0">
                  <a:pos x="75" y="111"/>
                </a:cxn>
                <a:cxn ang="0">
                  <a:pos x="75" y="175"/>
                </a:cxn>
                <a:cxn ang="0">
                  <a:pos x="63" y="175"/>
                </a:cxn>
                <a:cxn ang="0">
                  <a:pos x="63" y="111"/>
                </a:cxn>
                <a:cxn ang="0">
                  <a:pos x="0" y="111"/>
                </a:cxn>
              </a:cxnLst>
              <a:rect l="0" t="0" r="r" b="b"/>
              <a:pathLst>
                <a:path w="99" h="175">
                  <a:moveTo>
                    <a:pt x="0" y="111"/>
                  </a:moveTo>
                  <a:lnTo>
                    <a:pt x="0" y="99"/>
                  </a:lnTo>
                  <a:lnTo>
                    <a:pt x="0" y="99"/>
                  </a:lnTo>
                  <a:lnTo>
                    <a:pt x="59" y="0"/>
                  </a:lnTo>
                  <a:lnTo>
                    <a:pt x="68" y="5"/>
                  </a:lnTo>
                  <a:lnTo>
                    <a:pt x="11" y="99"/>
                  </a:lnTo>
                  <a:lnTo>
                    <a:pt x="63" y="99"/>
                  </a:lnTo>
                  <a:lnTo>
                    <a:pt x="63" y="61"/>
                  </a:lnTo>
                  <a:lnTo>
                    <a:pt x="75" y="61"/>
                  </a:lnTo>
                  <a:lnTo>
                    <a:pt x="75" y="99"/>
                  </a:lnTo>
                  <a:lnTo>
                    <a:pt x="99" y="99"/>
                  </a:lnTo>
                  <a:lnTo>
                    <a:pt x="99" y="111"/>
                  </a:lnTo>
                  <a:lnTo>
                    <a:pt x="75" y="111"/>
                  </a:lnTo>
                  <a:lnTo>
                    <a:pt x="75" y="175"/>
                  </a:lnTo>
                  <a:lnTo>
                    <a:pt x="63" y="175"/>
                  </a:lnTo>
                  <a:lnTo>
                    <a:pt x="63" y="111"/>
                  </a:lnTo>
                  <a:lnTo>
                    <a:pt x="0" y="111"/>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方正稚艺简体" pitchFamily="65" charset="-122"/>
                <a:ea typeface="方正稚艺简体" pitchFamily="65" charset="-122"/>
              </a:endParaRPr>
            </a:p>
          </p:txBody>
        </p:sp>
        <p:sp>
          <p:nvSpPr>
            <p:cNvPr id="53" name="TextBox 2479"/>
            <p:cNvSpPr txBox="1"/>
            <p:nvPr/>
          </p:nvSpPr>
          <p:spPr>
            <a:xfrm>
              <a:off x="5357818" y="928676"/>
              <a:ext cx="1357322" cy="553998"/>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a:t>
              </a:r>
            </a:p>
          </p:txBody>
        </p:sp>
      </p:grpSp>
      <p:grpSp>
        <p:nvGrpSpPr>
          <p:cNvPr id="54" name="组合 2498"/>
          <p:cNvGrpSpPr/>
          <p:nvPr/>
        </p:nvGrpSpPr>
        <p:grpSpPr>
          <a:xfrm>
            <a:off x="3643306" y="3071817"/>
            <a:ext cx="1857388" cy="1339815"/>
            <a:chOff x="3643306" y="3071816"/>
            <a:chExt cx="1857388" cy="1339815"/>
          </a:xfrm>
        </p:grpSpPr>
        <p:sp>
          <p:nvSpPr>
            <p:cNvPr id="55" name="Freeform 7"/>
            <p:cNvSpPr/>
            <p:nvPr/>
          </p:nvSpPr>
          <p:spPr bwMode="auto">
            <a:xfrm rot="10800000">
              <a:off x="364330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56" name="Freeform 13"/>
            <p:cNvSpPr/>
            <p:nvPr/>
          </p:nvSpPr>
          <p:spPr bwMode="auto">
            <a:xfrm>
              <a:off x="4427110" y="3214692"/>
              <a:ext cx="289778" cy="537733"/>
            </a:xfrm>
            <a:custGeom>
              <a:avLst/>
              <a:gdLst/>
              <a:ahLst/>
              <a:cxnLst>
                <a:cxn ang="0">
                  <a:pos x="3" y="65"/>
                </a:cxn>
                <a:cxn ang="0">
                  <a:pos x="10" y="70"/>
                </a:cxn>
                <a:cxn ang="0">
                  <a:pos x="18" y="72"/>
                </a:cxn>
                <a:cxn ang="0">
                  <a:pos x="25" y="70"/>
                </a:cxn>
                <a:cxn ang="0">
                  <a:pos x="31" y="67"/>
                </a:cxn>
                <a:cxn ang="0">
                  <a:pos x="35" y="62"/>
                </a:cxn>
                <a:cxn ang="0">
                  <a:pos x="36" y="55"/>
                </a:cxn>
                <a:cxn ang="0">
                  <a:pos x="35" y="49"/>
                </a:cxn>
                <a:cxn ang="0">
                  <a:pos x="31" y="45"/>
                </a:cxn>
                <a:cxn ang="0">
                  <a:pos x="26" y="41"/>
                </a:cxn>
                <a:cxn ang="0">
                  <a:pos x="19" y="39"/>
                </a:cxn>
                <a:cxn ang="0">
                  <a:pos x="9" y="39"/>
                </a:cxn>
                <a:cxn ang="0">
                  <a:pos x="9" y="35"/>
                </a:cxn>
                <a:cxn ang="0">
                  <a:pos x="19" y="35"/>
                </a:cxn>
                <a:cxn ang="0">
                  <a:pos x="26" y="33"/>
                </a:cxn>
                <a:cxn ang="0">
                  <a:pos x="31" y="30"/>
                </a:cxn>
                <a:cxn ang="0">
                  <a:pos x="35" y="25"/>
                </a:cxn>
                <a:cxn ang="0">
                  <a:pos x="36" y="20"/>
                </a:cxn>
                <a:cxn ang="0">
                  <a:pos x="35" y="14"/>
                </a:cxn>
                <a:cxn ang="0">
                  <a:pos x="31" y="9"/>
                </a:cxn>
                <a:cxn ang="0">
                  <a:pos x="25" y="6"/>
                </a:cxn>
                <a:cxn ang="0">
                  <a:pos x="18" y="5"/>
                </a:cxn>
                <a:cxn ang="0">
                  <a:pos x="10" y="6"/>
                </a:cxn>
                <a:cxn ang="0">
                  <a:pos x="3" y="11"/>
                </a:cxn>
                <a:cxn ang="0">
                  <a:pos x="0" y="7"/>
                </a:cxn>
                <a:cxn ang="0">
                  <a:pos x="8" y="2"/>
                </a:cxn>
                <a:cxn ang="0">
                  <a:pos x="18" y="0"/>
                </a:cxn>
                <a:cxn ang="0">
                  <a:pos x="27" y="2"/>
                </a:cxn>
                <a:cxn ang="0">
                  <a:pos x="34" y="6"/>
                </a:cxn>
                <a:cxn ang="0">
                  <a:pos x="39" y="12"/>
                </a:cxn>
                <a:cxn ang="0">
                  <a:pos x="41" y="20"/>
                </a:cxn>
                <a:cxn ang="0">
                  <a:pos x="37" y="30"/>
                </a:cxn>
                <a:cxn ang="0">
                  <a:pos x="28" y="37"/>
                </a:cxn>
                <a:cxn ang="0">
                  <a:pos x="37" y="45"/>
                </a:cxn>
                <a:cxn ang="0">
                  <a:pos x="40" y="55"/>
                </a:cxn>
                <a:cxn ang="0">
                  <a:pos x="39" y="63"/>
                </a:cxn>
                <a:cxn ang="0">
                  <a:pos x="34" y="70"/>
                </a:cxn>
                <a:cxn ang="0">
                  <a:pos x="27" y="75"/>
                </a:cxn>
                <a:cxn ang="0">
                  <a:pos x="18" y="76"/>
                </a:cxn>
                <a:cxn ang="0">
                  <a:pos x="8" y="74"/>
                </a:cxn>
                <a:cxn ang="0">
                  <a:pos x="0" y="69"/>
                </a:cxn>
                <a:cxn ang="0">
                  <a:pos x="3" y="65"/>
                </a:cxn>
              </a:cxnLst>
              <a:rect l="0" t="0" r="r" b="b"/>
              <a:pathLst>
                <a:path w="41" h="76">
                  <a:moveTo>
                    <a:pt x="3" y="65"/>
                  </a:moveTo>
                  <a:cubicBezTo>
                    <a:pt x="5" y="67"/>
                    <a:pt x="7" y="69"/>
                    <a:pt x="10" y="70"/>
                  </a:cubicBezTo>
                  <a:cubicBezTo>
                    <a:pt x="12" y="71"/>
                    <a:pt x="15" y="72"/>
                    <a:pt x="18" y="72"/>
                  </a:cubicBezTo>
                  <a:cubicBezTo>
                    <a:pt x="20" y="72"/>
                    <a:pt x="23" y="71"/>
                    <a:pt x="25" y="70"/>
                  </a:cubicBezTo>
                  <a:cubicBezTo>
                    <a:pt x="27" y="70"/>
                    <a:pt x="29" y="68"/>
                    <a:pt x="31" y="67"/>
                  </a:cubicBezTo>
                  <a:cubicBezTo>
                    <a:pt x="32" y="65"/>
                    <a:pt x="34" y="64"/>
                    <a:pt x="35" y="62"/>
                  </a:cubicBezTo>
                  <a:cubicBezTo>
                    <a:pt x="35" y="60"/>
                    <a:pt x="36" y="58"/>
                    <a:pt x="36" y="55"/>
                  </a:cubicBezTo>
                  <a:cubicBezTo>
                    <a:pt x="36" y="53"/>
                    <a:pt x="36" y="51"/>
                    <a:pt x="35" y="49"/>
                  </a:cubicBezTo>
                  <a:cubicBezTo>
                    <a:pt x="34" y="48"/>
                    <a:pt x="33" y="46"/>
                    <a:pt x="31" y="45"/>
                  </a:cubicBezTo>
                  <a:cubicBezTo>
                    <a:pt x="30" y="43"/>
                    <a:pt x="28" y="42"/>
                    <a:pt x="26" y="41"/>
                  </a:cubicBezTo>
                  <a:cubicBezTo>
                    <a:pt x="24" y="40"/>
                    <a:pt x="22" y="40"/>
                    <a:pt x="19" y="39"/>
                  </a:cubicBezTo>
                  <a:cubicBezTo>
                    <a:pt x="9" y="39"/>
                    <a:pt x="9" y="39"/>
                    <a:pt x="9" y="39"/>
                  </a:cubicBezTo>
                  <a:cubicBezTo>
                    <a:pt x="9" y="35"/>
                    <a:pt x="9" y="35"/>
                    <a:pt x="9" y="35"/>
                  </a:cubicBezTo>
                  <a:cubicBezTo>
                    <a:pt x="19" y="35"/>
                    <a:pt x="19" y="35"/>
                    <a:pt x="19" y="35"/>
                  </a:cubicBezTo>
                  <a:cubicBezTo>
                    <a:pt x="22" y="35"/>
                    <a:pt x="24" y="34"/>
                    <a:pt x="26" y="33"/>
                  </a:cubicBezTo>
                  <a:cubicBezTo>
                    <a:pt x="28" y="32"/>
                    <a:pt x="30" y="31"/>
                    <a:pt x="31" y="30"/>
                  </a:cubicBezTo>
                  <a:cubicBezTo>
                    <a:pt x="33" y="29"/>
                    <a:pt x="34" y="27"/>
                    <a:pt x="35" y="25"/>
                  </a:cubicBezTo>
                  <a:cubicBezTo>
                    <a:pt x="36" y="24"/>
                    <a:pt x="36" y="22"/>
                    <a:pt x="36" y="20"/>
                  </a:cubicBezTo>
                  <a:cubicBezTo>
                    <a:pt x="36" y="18"/>
                    <a:pt x="36" y="16"/>
                    <a:pt x="35" y="14"/>
                  </a:cubicBezTo>
                  <a:cubicBezTo>
                    <a:pt x="34" y="12"/>
                    <a:pt x="32" y="10"/>
                    <a:pt x="31" y="9"/>
                  </a:cubicBezTo>
                  <a:cubicBezTo>
                    <a:pt x="29" y="8"/>
                    <a:pt x="27" y="7"/>
                    <a:pt x="25" y="6"/>
                  </a:cubicBezTo>
                  <a:cubicBezTo>
                    <a:pt x="23" y="5"/>
                    <a:pt x="21" y="5"/>
                    <a:pt x="18" y="5"/>
                  </a:cubicBezTo>
                  <a:cubicBezTo>
                    <a:pt x="15" y="5"/>
                    <a:pt x="12" y="5"/>
                    <a:pt x="10" y="6"/>
                  </a:cubicBezTo>
                  <a:cubicBezTo>
                    <a:pt x="7" y="7"/>
                    <a:pt x="5" y="9"/>
                    <a:pt x="3" y="11"/>
                  </a:cubicBezTo>
                  <a:cubicBezTo>
                    <a:pt x="0" y="7"/>
                    <a:pt x="0" y="7"/>
                    <a:pt x="0" y="7"/>
                  </a:cubicBezTo>
                  <a:cubicBezTo>
                    <a:pt x="2" y="5"/>
                    <a:pt x="5" y="3"/>
                    <a:pt x="8" y="2"/>
                  </a:cubicBezTo>
                  <a:cubicBezTo>
                    <a:pt x="11" y="1"/>
                    <a:pt x="15" y="0"/>
                    <a:pt x="18" y="0"/>
                  </a:cubicBezTo>
                  <a:cubicBezTo>
                    <a:pt x="21" y="0"/>
                    <a:pt x="24" y="1"/>
                    <a:pt x="27" y="2"/>
                  </a:cubicBezTo>
                  <a:cubicBezTo>
                    <a:pt x="30" y="3"/>
                    <a:pt x="32" y="4"/>
                    <a:pt x="34" y="6"/>
                  </a:cubicBezTo>
                  <a:cubicBezTo>
                    <a:pt x="36" y="8"/>
                    <a:pt x="38" y="10"/>
                    <a:pt x="39" y="12"/>
                  </a:cubicBezTo>
                  <a:cubicBezTo>
                    <a:pt x="40" y="15"/>
                    <a:pt x="41" y="17"/>
                    <a:pt x="41" y="20"/>
                  </a:cubicBezTo>
                  <a:cubicBezTo>
                    <a:pt x="41" y="24"/>
                    <a:pt x="40" y="27"/>
                    <a:pt x="37" y="30"/>
                  </a:cubicBezTo>
                  <a:cubicBezTo>
                    <a:pt x="35" y="33"/>
                    <a:pt x="32" y="36"/>
                    <a:pt x="28" y="37"/>
                  </a:cubicBezTo>
                  <a:cubicBezTo>
                    <a:pt x="32" y="39"/>
                    <a:pt x="35" y="41"/>
                    <a:pt x="37" y="45"/>
                  </a:cubicBezTo>
                  <a:cubicBezTo>
                    <a:pt x="39" y="48"/>
                    <a:pt x="40" y="51"/>
                    <a:pt x="40" y="55"/>
                  </a:cubicBezTo>
                  <a:cubicBezTo>
                    <a:pt x="40" y="58"/>
                    <a:pt x="40" y="61"/>
                    <a:pt x="39" y="63"/>
                  </a:cubicBezTo>
                  <a:cubicBezTo>
                    <a:pt x="38" y="66"/>
                    <a:pt x="36" y="68"/>
                    <a:pt x="34" y="70"/>
                  </a:cubicBezTo>
                  <a:cubicBezTo>
                    <a:pt x="32" y="72"/>
                    <a:pt x="29" y="73"/>
                    <a:pt x="27" y="75"/>
                  </a:cubicBezTo>
                  <a:cubicBezTo>
                    <a:pt x="24" y="76"/>
                    <a:pt x="21" y="76"/>
                    <a:pt x="18" y="76"/>
                  </a:cubicBezTo>
                  <a:cubicBezTo>
                    <a:pt x="14" y="76"/>
                    <a:pt x="11" y="75"/>
                    <a:pt x="8" y="74"/>
                  </a:cubicBezTo>
                  <a:cubicBezTo>
                    <a:pt x="5" y="73"/>
                    <a:pt x="2" y="71"/>
                    <a:pt x="0" y="69"/>
                  </a:cubicBezTo>
                  <a:lnTo>
                    <a:pt x="3" y="65"/>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方正稚艺简体" pitchFamily="65" charset="-122"/>
                <a:ea typeface="方正稚艺简体" pitchFamily="65" charset="-122"/>
              </a:endParaRPr>
            </a:p>
          </p:txBody>
        </p:sp>
        <p:sp>
          <p:nvSpPr>
            <p:cNvPr id="57" name="TextBox 2480"/>
            <p:cNvSpPr txBox="1"/>
            <p:nvPr/>
          </p:nvSpPr>
          <p:spPr>
            <a:xfrm>
              <a:off x="3893339" y="3857633"/>
              <a:ext cx="1357322" cy="553998"/>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请输入文字，请输入文字请输入文字请输入文字</a:t>
              </a:r>
            </a:p>
          </p:txBody>
        </p:sp>
      </p:grpSp>
      <p:grpSp>
        <p:nvGrpSpPr>
          <p:cNvPr id="46" name="组合 2496"/>
          <p:cNvGrpSpPr/>
          <p:nvPr/>
        </p:nvGrpSpPr>
        <p:grpSpPr>
          <a:xfrm>
            <a:off x="2214546" y="915988"/>
            <a:ext cx="1857388" cy="1298572"/>
            <a:chOff x="2214546" y="915988"/>
            <a:chExt cx="1857388" cy="1298572"/>
          </a:xfrm>
        </p:grpSpPr>
        <p:sp>
          <p:nvSpPr>
            <p:cNvPr id="47" name="Freeform 7"/>
            <p:cNvSpPr/>
            <p:nvPr/>
          </p:nvSpPr>
          <p:spPr bwMode="auto">
            <a:xfrm>
              <a:off x="221454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baseline="-25000"/>
            </a:p>
          </p:txBody>
        </p:sp>
        <p:sp>
          <p:nvSpPr>
            <p:cNvPr id="48" name="Freeform 12"/>
            <p:cNvSpPr/>
            <p:nvPr/>
          </p:nvSpPr>
          <p:spPr bwMode="auto">
            <a:xfrm>
              <a:off x="3007573" y="1374521"/>
              <a:ext cx="271335" cy="470977"/>
            </a:xfrm>
            <a:custGeom>
              <a:avLst/>
              <a:gdLst/>
              <a:ahLst/>
              <a:cxnLst>
                <a:cxn ang="0">
                  <a:pos x="6" y="70"/>
                </a:cxn>
                <a:cxn ang="0">
                  <a:pos x="40" y="70"/>
                </a:cxn>
                <a:cxn ang="0">
                  <a:pos x="41" y="74"/>
                </a:cxn>
                <a:cxn ang="0">
                  <a:pos x="0" y="74"/>
                </a:cxn>
                <a:cxn ang="0">
                  <a:pos x="0" y="70"/>
                </a:cxn>
                <a:cxn ang="0">
                  <a:pos x="31" y="35"/>
                </a:cxn>
                <a:cxn ang="0">
                  <a:pos x="35" y="29"/>
                </a:cxn>
                <a:cxn ang="0">
                  <a:pos x="36" y="23"/>
                </a:cxn>
                <a:cxn ang="0">
                  <a:pos x="34" y="15"/>
                </a:cxn>
                <a:cxn ang="0">
                  <a:pos x="30" y="9"/>
                </a:cxn>
                <a:cxn ang="0">
                  <a:pos x="24" y="5"/>
                </a:cxn>
                <a:cxn ang="0">
                  <a:pos x="17" y="4"/>
                </a:cxn>
                <a:cxn ang="0">
                  <a:pos x="10" y="5"/>
                </a:cxn>
                <a:cxn ang="0">
                  <a:pos x="4" y="9"/>
                </a:cxn>
                <a:cxn ang="0">
                  <a:pos x="1" y="6"/>
                </a:cxn>
                <a:cxn ang="0">
                  <a:pos x="8" y="1"/>
                </a:cxn>
                <a:cxn ang="0">
                  <a:pos x="17" y="0"/>
                </a:cxn>
                <a:cxn ang="0">
                  <a:pos x="26" y="1"/>
                </a:cxn>
                <a:cxn ang="0">
                  <a:pos x="34" y="6"/>
                </a:cxn>
                <a:cxn ang="0">
                  <a:pos x="39" y="14"/>
                </a:cxn>
                <a:cxn ang="0">
                  <a:pos x="40" y="23"/>
                </a:cxn>
                <a:cxn ang="0">
                  <a:pos x="39" y="31"/>
                </a:cxn>
                <a:cxn ang="0">
                  <a:pos x="34" y="38"/>
                </a:cxn>
                <a:cxn ang="0">
                  <a:pos x="6" y="70"/>
                </a:cxn>
              </a:cxnLst>
              <a:rect l="0" t="0" r="r" b="b"/>
              <a:pathLst>
                <a:path w="41" h="74">
                  <a:moveTo>
                    <a:pt x="6" y="70"/>
                  </a:moveTo>
                  <a:cubicBezTo>
                    <a:pt x="40" y="70"/>
                    <a:pt x="40" y="70"/>
                    <a:pt x="40" y="70"/>
                  </a:cubicBezTo>
                  <a:cubicBezTo>
                    <a:pt x="41" y="74"/>
                    <a:pt x="41" y="74"/>
                    <a:pt x="41" y="74"/>
                  </a:cubicBezTo>
                  <a:cubicBezTo>
                    <a:pt x="0" y="74"/>
                    <a:pt x="0" y="74"/>
                    <a:pt x="0" y="74"/>
                  </a:cubicBezTo>
                  <a:cubicBezTo>
                    <a:pt x="0" y="70"/>
                    <a:pt x="0" y="70"/>
                    <a:pt x="0" y="70"/>
                  </a:cubicBezTo>
                  <a:cubicBezTo>
                    <a:pt x="31" y="35"/>
                    <a:pt x="31" y="35"/>
                    <a:pt x="31" y="35"/>
                  </a:cubicBezTo>
                  <a:cubicBezTo>
                    <a:pt x="33" y="33"/>
                    <a:pt x="34" y="31"/>
                    <a:pt x="35" y="29"/>
                  </a:cubicBezTo>
                  <a:cubicBezTo>
                    <a:pt x="35" y="27"/>
                    <a:pt x="36" y="25"/>
                    <a:pt x="36" y="23"/>
                  </a:cubicBezTo>
                  <a:cubicBezTo>
                    <a:pt x="36" y="20"/>
                    <a:pt x="35" y="18"/>
                    <a:pt x="34" y="15"/>
                  </a:cubicBezTo>
                  <a:cubicBezTo>
                    <a:pt x="34" y="13"/>
                    <a:pt x="32" y="11"/>
                    <a:pt x="30" y="9"/>
                  </a:cubicBezTo>
                  <a:cubicBezTo>
                    <a:pt x="29" y="8"/>
                    <a:pt x="27" y="6"/>
                    <a:pt x="24" y="5"/>
                  </a:cubicBezTo>
                  <a:cubicBezTo>
                    <a:pt x="22" y="5"/>
                    <a:pt x="20" y="4"/>
                    <a:pt x="17" y="4"/>
                  </a:cubicBezTo>
                  <a:cubicBezTo>
                    <a:pt x="14" y="4"/>
                    <a:pt x="12" y="5"/>
                    <a:pt x="10" y="5"/>
                  </a:cubicBezTo>
                  <a:cubicBezTo>
                    <a:pt x="8" y="6"/>
                    <a:pt x="6" y="8"/>
                    <a:pt x="4" y="9"/>
                  </a:cubicBezTo>
                  <a:cubicBezTo>
                    <a:pt x="1" y="6"/>
                    <a:pt x="1" y="6"/>
                    <a:pt x="1" y="6"/>
                  </a:cubicBezTo>
                  <a:cubicBezTo>
                    <a:pt x="3" y="4"/>
                    <a:pt x="5" y="3"/>
                    <a:pt x="8" y="1"/>
                  </a:cubicBezTo>
                  <a:cubicBezTo>
                    <a:pt x="11" y="0"/>
                    <a:pt x="14" y="0"/>
                    <a:pt x="17" y="0"/>
                  </a:cubicBezTo>
                  <a:cubicBezTo>
                    <a:pt x="20" y="0"/>
                    <a:pt x="23" y="0"/>
                    <a:pt x="26" y="1"/>
                  </a:cubicBezTo>
                  <a:cubicBezTo>
                    <a:pt x="29" y="3"/>
                    <a:pt x="31" y="4"/>
                    <a:pt x="34" y="6"/>
                  </a:cubicBezTo>
                  <a:cubicBezTo>
                    <a:pt x="36" y="8"/>
                    <a:pt x="37" y="11"/>
                    <a:pt x="39" y="14"/>
                  </a:cubicBezTo>
                  <a:cubicBezTo>
                    <a:pt x="40" y="16"/>
                    <a:pt x="40" y="19"/>
                    <a:pt x="40" y="23"/>
                  </a:cubicBezTo>
                  <a:cubicBezTo>
                    <a:pt x="40" y="26"/>
                    <a:pt x="40" y="28"/>
                    <a:pt x="39" y="31"/>
                  </a:cubicBezTo>
                  <a:cubicBezTo>
                    <a:pt x="38" y="34"/>
                    <a:pt x="36" y="36"/>
                    <a:pt x="34" y="38"/>
                  </a:cubicBezTo>
                  <a:lnTo>
                    <a:pt x="6" y="70"/>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幼圆" panose="02010509060101010101" pitchFamily="49" charset="-122"/>
                <a:ea typeface="幼圆" panose="02010509060101010101" pitchFamily="49" charset="-122"/>
              </a:endParaRPr>
            </a:p>
          </p:txBody>
        </p:sp>
        <p:sp>
          <p:nvSpPr>
            <p:cNvPr id="49" name="TextBox 2478"/>
            <p:cNvSpPr txBox="1"/>
            <p:nvPr/>
          </p:nvSpPr>
          <p:spPr>
            <a:xfrm>
              <a:off x="2500298" y="928676"/>
              <a:ext cx="1270934" cy="553998"/>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a:t>
              </a:r>
            </a:p>
          </p:txBody>
        </p:sp>
      </p:grpSp>
      <p:grpSp>
        <p:nvGrpSpPr>
          <p:cNvPr id="58" name="组合 2499"/>
          <p:cNvGrpSpPr/>
          <p:nvPr/>
        </p:nvGrpSpPr>
        <p:grpSpPr>
          <a:xfrm>
            <a:off x="6500826" y="3071817"/>
            <a:ext cx="1857388" cy="1493704"/>
            <a:chOff x="6500826" y="3071816"/>
            <a:chExt cx="1857388" cy="1493704"/>
          </a:xfrm>
        </p:grpSpPr>
        <p:sp>
          <p:nvSpPr>
            <p:cNvPr id="59" name="Freeform 7"/>
            <p:cNvSpPr/>
            <p:nvPr/>
          </p:nvSpPr>
          <p:spPr bwMode="auto">
            <a:xfrm rot="10800000">
              <a:off x="650082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60" name="Freeform 15"/>
            <p:cNvSpPr/>
            <p:nvPr/>
          </p:nvSpPr>
          <p:spPr bwMode="auto">
            <a:xfrm>
              <a:off x="7271187" y="3286130"/>
              <a:ext cx="316665" cy="519809"/>
            </a:xfrm>
            <a:custGeom>
              <a:avLst/>
              <a:gdLst/>
              <a:ahLst/>
              <a:cxnLst>
                <a:cxn ang="0">
                  <a:pos x="0" y="37"/>
                </a:cxn>
                <a:cxn ang="0">
                  <a:pos x="3" y="0"/>
                </a:cxn>
                <a:cxn ang="0">
                  <a:pos x="42" y="0"/>
                </a:cxn>
                <a:cxn ang="0">
                  <a:pos x="42" y="5"/>
                </a:cxn>
                <a:cxn ang="0">
                  <a:pos x="7" y="5"/>
                </a:cxn>
                <a:cxn ang="0">
                  <a:pos x="5" y="29"/>
                </a:cxn>
                <a:cxn ang="0">
                  <a:pos x="12" y="23"/>
                </a:cxn>
                <a:cxn ang="0">
                  <a:pos x="21" y="21"/>
                </a:cxn>
                <a:cxn ang="0">
                  <a:pos x="31" y="23"/>
                </a:cxn>
                <a:cxn ang="0">
                  <a:pos x="38" y="29"/>
                </a:cxn>
                <a:cxn ang="0">
                  <a:pos x="43" y="37"/>
                </a:cxn>
                <a:cxn ang="0">
                  <a:pos x="45" y="48"/>
                </a:cxn>
                <a:cxn ang="0">
                  <a:pos x="43" y="58"/>
                </a:cxn>
                <a:cxn ang="0">
                  <a:pos x="38" y="67"/>
                </a:cxn>
                <a:cxn ang="0">
                  <a:pos x="31" y="72"/>
                </a:cxn>
                <a:cxn ang="0">
                  <a:pos x="21" y="74"/>
                </a:cxn>
                <a:cxn ang="0">
                  <a:pos x="11" y="72"/>
                </a:cxn>
                <a:cxn ang="0">
                  <a:pos x="2" y="64"/>
                </a:cxn>
                <a:cxn ang="0">
                  <a:pos x="6" y="61"/>
                </a:cxn>
                <a:cxn ang="0">
                  <a:pos x="12" y="67"/>
                </a:cxn>
                <a:cxn ang="0">
                  <a:pos x="21" y="70"/>
                </a:cxn>
                <a:cxn ang="0">
                  <a:pos x="29" y="68"/>
                </a:cxn>
                <a:cxn ang="0">
                  <a:pos x="35" y="63"/>
                </a:cxn>
                <a:cxn ang="0">
                  <a:pos x="39" y="56"/>
                </a:cxn>
                <a:cxn ang="0">
                  <a:pos x="41" y="48"/>
                </a:cxn>
                <a:cxn ang="0">
                  <a:pos x="39" y="39"/>
                </a:cxn>
                <a:cxn ang="0">
                  <a:pos x="35" y="32"/>
                </a:cxn>
                <a:cxn ang="0">
                  <a:pos x="29" y="27"/>
                </a:cxn>
                <a:cxn ang="0">
                  <a:pos x="21" y="26"/>
                </a:cxn>
                <a:cxn ang="0">
                  <a:pos x="11" y="29"/>
                </a:cxn>
                <a:cxn ang="0">
                  <a:pos x="5" y="37"/>
                </a:cxn>
                <a:cxn ang="0">
                  <a:pos x="0" y="37"/>
                </a:cxn>
              </a:cxnLst>
              <a:rect l="0" t="0" r="r" b="b"/>
              <a:pathLst>
                <a:path w="45" h="74">
                  <a:moveTo>
                    <a:pt x="0" y="37"/>
                  </a:moveTo>
                  <a:cubicBezTo>
                    <a:pt x="3" y="0"/>
                    <a:pt x="3" y="0"/>
                    <a:pt x="3" y="0"/>
                  </a:cubicBezTo>
                  <a:cubicBezTo>
                    <a:pt x="42" y="0"/>
                    <a:pt x="42" y="0"/>
                    <a:pt x="42" y="0"/>
                  </a:cubicBezTo>
                  <a:cubicBezTo>
                    <a:pt x="42" y="5"/>
                    <a:pt x="42" y="5"/>
                    <a:pt x="42" y="5"/>
                  </a:cubicBezTo>
                  <a:cubicBezTo>
                    <a:pt x="7" y="5"/>
                    <a:pt x="7" y="5"/>
                    <a:pt x="7" y="5"/>
                  </a:cubicBezTo>
                  <a:cubicBezTo>
                    <a:pt x="5" y="29"/>
                    <a:pt x="5" y="29"/>
                    <a:pt x="5" y="29"/>
                  </a:cubicBezTo>
                  <a:cubicBezTo>
                    <a:pt x="7" y="26"/>
                    <a:pt x="9" y="25"/>
                    <a:pt x="12" y="23"/>
                  </a:cubicBezTo>
                  <a:cubicBezTo>
                    <a:pt x="15" y="22"/>
                    <a:pt x="18" y="21"/>
                    <a:pt x="21" y="21"/>
                  </a:cubicBezTo>
                  <a:cubicBezTo>
                    <a:pt x="25" y="21"/>
                    <a:pt x="28" y="22"/>
                    <a:pt x="31" y="23"/>
                  </a:cubicBezTo>
                  <a:cubicBezTo>
                    <a:pt x="34" y="25"/>
                    <a:pt x="36" y="27"/>
                    <a:pt x="38" y="29"/>
                  </a:cubicBezTo>
                  <a:cubicBezTo>
                    <a:pt x="40" y="31"/>
                    <a:pt x="42" y="34"/>
                    <a:pt x="43" y="37"/>
                  </a:cubicBezTo>
                  <a:cubicBezTo>
                    <a:pt x="45" y="40"/>
                    <a:pt x="45" y="44"/>
                    <a:pt x="45" y="48"/>
                  </a:cubicBezTo>
                  <a:cubicBezTo>
                    <a:pt x="45" y="51"/>
                    <a:pt x="45" y="55"/>
                    <a:pt x="43" y="58"/>
                  </a:cubicBezTo>
                  <a:cubicBezTo>
                    <a:pt x="42" y="61"/>
                    <a:pt x="41" y="64"/>
                    <a:pt x="38" y="67"/>
                  </a:cubicBezTo>
                  <a:cubicBezTo>
                    <a:pt x="36" y="69"/>
                    <a:pt x="34" y="71"/>
                    <a:pt x="31" y="72"/>
                  </a:cubicBezTo>
                  <a:cubicBezTo>
                    <a:pt x="28" y="74"/>
                    <a:pt x="25" y="74"/>
                    <a:pt x="21" y="74"/>
                  </a:cubicBezTo>
                  <a:cubicBezTo>
                    <a:pt x="18" y="74"/>
                    <a:pt x="14" y="73"/>
                    <a:pt x="11" y="72"/>
                  </a:cubicBezTo>
                  <a:cubicBezTo>
                    <a:pt x="7" y="70"/>
                    <a:pt x="5" y="67"/>
                    <a:pt x="2" y="64"/>
                  </a:cubicBezTo>
                  <a:cubicBezTo>
                    <a:pt x="6" y="61"/>
                    <a:pt x="6" y="61"/>
                    <a:pt x="6" y="61"/>
                  </a:cubicBezTo>
                  <a:cubicBezTo>
                    <a:pt x="7" y="64"/>
                    <a:pt x="9" y="66"/>
                    <a:pt x="12" y="67"/>
                  </a:cubicBezTo>
                  <a:cubicBezTo>
                    <a:pt x="15" y="69"/>
                    <a:pt x="18" y="70"/>
                    <a:pt x="21" y="70"/>
                  </a:cubicBezTo>
                  <a:cubicBezTo>
                    <a:pt x="24" y="70"/>
                    <a:pt x="27" y="69"/>
                    <a:pt x="29" y="68"/>
                  </a:cubicBezTo>
                  <a:cubicBezTo>
                    <a:pt x="31" y="67"/>
                    <a:pt x="33" y="65"/>
                    <a:pt x="35" y="63"/>
                  </a:cubicBezTo>
                  <a:cubicBezTo>
                    <a:pt x="37" y="61"/>
                    <a:pt x="38" y="59"/>
                    <a:pt x="39" y="56"/>
                  </a:cubicBezTo>
                  <a:cubicBezTo>
                    <a:pt x="40" y="54"/>
                    <a:pt x="41" y="51"/>
                    <a:pt x="41" y="48"/>
                  </a:cubicBezTo>
                  <a:cubicBezTo>
                    <a:pt x="41" y="45"/>
                    <a:pt x="40" y="42"/>
                    <a:pt x="39" y="39"/>
                  </a:cubicBezTo>
                  <a:cubicBezTo>
                    <a:pt x="38" y="36"/>
                    <a:pt x="37" y="34"/>
                    <a:pt x="35" y="32"/>
                  </a:cubicBezTo>
                  <a:cubicBezTo>
                    <a:pt x="33" y="30"/>
                    <a:pt x="31" y="28"/>
                    <a:pt x="29" y="27"/>
                  </a:cubicBezTo>
                  <a:cubicBezTo>
                    <a:pt x="27" y="26"/>
                    <a:pt x="24" y="26"/>
                    <a:pt x="21" y="26"/>
                  </a:cubicBezTo>
                  <a:cubicBezTo>
                    <a:pt x="18" y="26"/>
                    <a:pt x="14" y="27"/>
                    <a:pt x="11" y="29"/>
                  </a:cubicBezTo>
                  <a:cubicBezTo>
                    <a:pt x="8" y="31"/>
                    <a:pt x="6" y="33"/>
                    <a:pt x="5" y="37"/>
                  </a:cubicBezTo>
                  <a:lnTo>
                    <a:pt x="0" y="37"/>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方正稚艺简体" pitchFamily="65" charset="-122"/>
                <a:ea typeface="方正稚艺简体" pitchFamily="65" charset="-122"/>
              </a:endParaRPr>
            </a:p>
          </p:txBody>
        </p:sp>
        <p:sp>
          <p:nvSpPr>
            <p:cNvPr id="61" name="TextBox 2481"/>
            <p:cNvSpPr txBox="1"/>
            <p:nvPr/>
          </p:nvSpPr>
          <p:spPr>
            <a:xfrm>
              <a:off x="6786578" y="3857634"/>
              <a:ext cx="1357322" cy="707886"/>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请输入文字请输入文字，请输入文字请输入文字</a:t>
              </a:r>
            </a:p>
            <a:p>
              <a:endParaRPr lang="zh-CN" altLang="en-US" sz="1000" dirty="0">
                <a:solidFill>
                  <a:schemeClr val="bg1"/>
                </a:solidFill>
                <a:latin typeface="方正中倩简体" pitchFamily="65" charset="-122"/>
                <a:ea typeface="方正中倩简体" pitchFamily="65" charset="-122"/>
              </a:endParaRPr>
            </a:p>
          </p:txBody>
        </p:sp>
      </p:grpSp>
      <p:cxnSp>
        <p:nvCxnSpPr>
          <p:cNvPr id="62" name="直接箭头连接符 61"/>
          <p:cNvCxnSpPr/>
          <p:nvPr/>
        </p:nvCxnSpPr>
        <p:spPr>
          <a:xfrm rot="5400000">
            <a:off x="1464448" y="2820989"/>
            <a:ext cx="500066"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rot="5400000">
            <a:off x="4321967" y="2863850"/>
            <a:ext cx="500066"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5400000">
            <a:off x="7169942" y="2840036"/>
            <a:ext cx="500066"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rot="5400000" flipH="1" flipV="1">
            <a:off x="2964645" y="2339975"/>
            <a:ext cx="357190"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5400000" flipH="1" flipV="1">
            <a:off x="5822166" y="2349500"/>
            <a:ext cx="357190"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ppt_x"/>
                                          </p:val>
                                        </p:tav>
                                        <p:tav tm="100000">
                                          <p:val>
                                            <p:strVal val="#ppt_x"/>
                                          </p:val>
                                        </p:tav>
                                      </p:tavLst>
                                    </p:anim>
                                    <p:anim calcmode="lin" valueType="num">
                                      <p:cBhvr additive="base">
                                        <p:cTn id="13" dur="500" fill="hold"/>
                                        <p:tgtEl>
                                          <p:spTgt spid="62"/>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2000"/>
                                        <p:tgtEl>
                                          <p:spTgt spid="42"/>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2000"/>
                                        <p:tgtEl>
                                          <p:spTgt spid="46"/>
                                        </p:tgtEl>
                                      </p:cBhvr>
                                    </p:animEffect>
                                  </p:childTnLst>
                                </p:cTn>
                              </p:par>
                            </p:childTnLst>
                          </p:cTn>
                        </p:par>
                        <p:par>
                          <p:cTn id="27" fill="hold">
                            <p:stCondLst>
                              <p:cond delay="6000"/>
                            </p:stCondLst>
                            <p:childTnLst>
                              <p:par>
                                <p:cTn id="28" presetID="2" presetClass="entr" presetSubtype="1"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ppt_x"/>
                                          </p:val>
                                        </p:tav>
                                        <p:tav tm="100000">
                                          <p:val>
                                            <p:strVal val="#ppt_x"/>
                                          </p:val>
                                        </p:tav>
                                      </p:tavLst>
                                    </p:anim>
                                    <p:anim calcmode="lin" valueType="num">
                                      <p:cBhvr additive="base">
                                        <p:cTn id="31" dur="500" fill="hold"/>
                                        <p:tgtEl>
                                          <p:spTgt spid="63"/>
                                        </p:tgtEl>
                                        <p:attrNameLst>
                                          <p:attrName>ppt_y</p:attrName>
                                        </p:attrNameLst>
                                      </p:cBhvr>
                                      <p:tavLst>
                                        <p:tav tm="0">
                                          <p:val>
                                            <p:strVal val="0-#ppt_h/2"/>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000"/>
                                        <p:tgtEl>
                                          <p:spTgt spid="54"/>
                                        </p:tgtEl>
                                      </p:cBhvr>
                                    </p:animEffect>
                                  </p:childTnLst>
                                </p:cTn>
                              </p:par>
                            </p:childTnLst>
                          </p:cTn>
                        </p:par>
                        <p:par>
                          <p:cTn id="36" fill="hold">
                            <p:stCondLst>
                              <p:cond delay="8500"/>
                            </p:stCondLst>
                            <p:childTnLst>
                              <p:par>
                                <p:cTn id="37" presetID="2" presetClass="entr" presetSubtype="4"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childTnLst>
                          </p:cTn>
                        </p:par>
                        <p:par>
                          <p:cTn id="41" fill="hold">
                            <p:stCondLst>
                              <p:cond delay="9000"/>
                            </p:stCondLst>
                            <p:childTnLst>
                              <p:par>
                                <p:cTn id="42" presetID="10"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2000"/>
                                        <p:tgtEl>
                                          <p:spTgt spid="50"/>
                                        </p:tgtEl>
                                      </p:cBhvr>
                                    </p:animEffect>
                                  </p:childTnLst>
                                </p:cTn>
                              </p:par>
                            </p:childTnLst>
                          </p:cTn>
                        </p:par>
                        <p:par>
                          <p:cTn id="45" fill="hold">
                            <p:stCondLst>
                              <p:cond delay="11000"/>
                            </p:stCondLst>
                            <p:childTnLst>
                              <p:par>
                                <p:cTn id="46" presetID="2" presetClass="entr" presetSubtype="1"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0-#ppt_h/2"/>
                                          </p:val>
                                        </p:tav>
                                        <p:tav tm="100000">
                                          <p:val>
                                            <p:strVal val="#ppt_y"/>
                                          </p:val>
                                        </p:tav>
                                      </p:tavLst>
                                    </p:anim>
                                  </p:childTnLst>
                                </p:cTn>
                              </p:par>
                            </p:childTnLst>
                          </p:cTn>
                        </p:par>
                        <p:par>
                          <p:cTn id="50" fill="hold">
                            <p:stCondLst>
                              <p:cond delay="11500"/>
                            </p:stCondLst>
                            <p:childTnLst>
                              <p:par>
                                <p:cTn id="51" presetID="10" presetClass="entr" presetSubtype="0"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2000"/>
                                        <p:tgtEl>
                                          <p:spTgt spid="58"/>
                                        </p:tgtEl>
                                      </p:cBhvr>
                                    </p:animEffect>
                                  </p:childTnLst>
                                </p:cTn>
                              </p:par>
                            </p:childTnLst>
                          </p:cTn>
                        </p:par>
                        <p:par>
                          <p:cTn id="54" fill="hold">
                            <p:stCondLst>
                              <p:cond delay="13500"/>
                            </p:stCondLst>
                            <p:childTnLst>
                              <p:par>
                                <p:cTn id="55" presetID="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136"/>
          <p:cNvGrpSpPr/>
          <p:nvPr/>
        </p:nvGrpSpPr>
        <p:grpSpPr>
          <a:xfrm>
            <a:off x="4925095" y="2135348"/>
            <a:ext cx="1364456" cy="1364456"/>
            <a:chOff x="4925095" y="2135348"/>
            <a:chExt cx="1364456" cy="1364456"/>
          </a:xfrm>
        </p:grpSpPr>
        <p:sp>
          <p:nvSpPr>
            <p:cNvPr id="96" name="矩形 95"/>
            <p:cNvSpPr/>
            <p:nvPr/>
          </p:nvSpPr>
          <p:spPr>
            <a:xfrm rot="2703315">
              <a:off x="4925095" y="2135348"/>
              <a:ext cx="1364456"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2"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200">
                <a:solidFill>
                  <a:schemeClr val="bg1"/>
                </a:solidFill>
              </a:endParaRPr>
            </a:p>
          </p:txBody>
        </p:sp>
      </p:grpSp>
      <p:grpSp>
        <p:nvGrpSpPr>
          <p:cNvPr id="140" name="组合 139"/>
          <p:cNvGrpSpPr/>
          <p:nvPr/>
        </p:nvGrpSpPr>
        <p:grpSpPr>
          <a:xfrm>
            <a:off x="644258" y="2738247"/>
            <a:ext cx="2505576" cy="553998"/>
            <a:chOff x="644258" y="2738247"/>
            <a:chExt cx="2505576" cy="553998"/>
          </a:xfrm>
        </p:grpSpPr>
        <p:grpSp>
          <p:nvGrpSpPr>
            <p:cNvPr id="104" name="组合 103"/>
            <p:cNvGrpSpPr/>
            <p:nvPr/>
          </p:nvGrpSpPr>
          <p:grpSpPr>
            <a:xfrm>
              <a:off x="644258" y="3001093"/>
              <a:ext cx="2505576" cy="258509"/>
              <a:chOff x="859010" y="4001457"/>
              <a:chExt cx="3340768" cy="344678"/>
            </a:xfrm>
          </p:grpSpPr>
          <p:cxnSp>
            <p:nvCxnSpPr>
              <p:cNvPr id="105" name="直接连接符 104"/>
              <p:cNvCxnSpPr/>
              <p:nvPr/>
            </p:nvCxnSpPr>
            <p:spPr>
              <a:xfrm flipV="1">
                <a:off x="3675903" y="4001457"/>
                <a:ext cx="523875" cy="344678"/>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59010" y="4346135"/>
                <a:ext cx="2828925" cy="0"/>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grpSp>
        <p:sp>
          <p:nvSpPr>
            <p:cNvPr id="114" name="椭圆 113"/>
            <p:cNvSpPr/>
            <p:nvPr/>
          </p:nvSpPr>
          <p:spPr>
            <a:xfrm>
              <a:off x="725784" y="2833567"/>
              <a:ext cx="114300" cy="114300"/>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5" name="文本框 114"/>
            <p:cNvSpPr txBox="1"/>
            <p:nvPr/>
          </p:nvSpPr>
          <p:spPr>
            <a:xfrm>
              <a:off x="840084" y="2738247"/>
              <a:ext cx="1679131" cy="553998"/>
            </a:xfrm>
            <a:prstGeom prst="rect">
              <a:avLst/>
            </a:prstGeom>
            <a:noFill/>
          </p:spPr>
          <p:txBody>
            <a:bodyPr wrap="square" rtlCol="0">
              <a:spAutoFit/>
            </a:bodyPr>
            <a:lstStyle/>
            <a:p>
              <a:pPr lvl="0"/>
              <a:r>
                <a:rPr lang="zh-CN" altLang="en-US" sz="1000" dirty="0">
                  <a:solidFill>
                    <a:schemeClr val="bg1"/>
                  </a:solidFill>
                  <a:latin typeface="Arial" panose="020B0604020202020204" pitchFamily="34" charset="0"/>
                  <a:cs typeface="Arial" panose="020B0604020202020204" pitchFamily="34" charset="0"/>
                </a:rPr>
                <a:t>单击此处添加</a:t>
              </a:r>
              <a:r>
                <a:rPr lang="zh-CN" altLang="en-US" sz="1000" dirty="0">
                  <a:solidFill>
                    <a:schemeClr val="bg1"/>
                  </a:solidFill>
                </a:rPr>
                <a:t>文本，单击此处添加文本，单击此处添加文本，单击此处添加</a:t>
              </a:r>
              <a:endParaRPr lang="zh-CN" altLang="en-US" sz="1000" dirty="0">
                <a:solidFill>
                  <a:schemeClr val="bg1"/>
                </a:solidFill>
                <a:latin typeface="Arial" panose="020B0604020202020204" pitchFamily="34" charset="0"/>
                <a:cs typeface="Arial" panose="020B0604020202020204" pitchFamily="34" charset="0"/>
              </a:endParaRPr>
            </a:p>
          </p:txBody>
        </p:sp>
      </p:grpSp>
      <p:grpSp>
        <p:nvGrpSpPr>
          <p:cNvPr id="141" name="组合 140"/>
          <p:cNvGrpSpPr/>
          <p:nvPr/>
        </p:nvGrpSpPr>
        <p:grpSpPr>
          <a:xfrm>
            <a:off x="1813390" y="4087654"/>
            <a:ext cx="2514600" cy="577081"/>
            <a:chOff x="1813390" y="4087654"/>
            <a:chExt cx="2514600" cy="577081"/>
          </a:xfrm>
        </p:grpSpPr>
        <p:grpSp>
          <p:nvGrpSpPr>
            <p:cNvPr id="107" name="组合 106"/>
            <p:cNvGrpSpPr/>
            <p:nvPr/>
          </p:nvGrpSpPr>
          <p:grpSpPr>
            <a:xfrm>
              <a:off x="1813390" y="4368518"/>
              <a:ext cx="2514600" cy="258509"/>
              <a:chOff x="2417853" y="5824691"/>
              <a:chExt cx="3352800" cy="344678"/>
            </a:xfrm>
          </p:grpSpPr>
          <p:cxnSp>
            <p:nvCxnSpPr>
              <p:cNvPr id="108" name="直接连接符 107"/>
              <p:cNvCxnSpPr/>
              <p:nvPr/>
            </p:nvCxnSpPr>
            <p:spPr>
              <a:xfrm flipV="1">
                <a:off x="5246778" y="5824691"/>
                <a:ext cx="523875" cy="34467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417853" y="6169369"/>
                <a:ext cx="2828925" cy="0"/>
              </a:xfrm>
              <a:prstGeom prst="line">
                <a:avLst/>
              </a:prstGeom>
              <a:ln>
                <a:solidFill>
                  <a:srgbClr val="D38411"/>
                </a:solidFill>
              </a:ln>
            </p:spPr>
            <p:style>
              <a:lnRef idx="1">
                <a:schemeClr val="accent1"/>
              </a:lnRef>
              <a:fillRef idx="0">
                <a:schemeClr val="accent1"/>
              </a:fillRef>
              <a:effectRef idx="0">
                <a:schemeClr val="accent1"/>
              </a:effectRef>
              <a:fontRef idx="minor">
                <a:schemeClr val="tx1"/>
              </a:fontRef>
            </p:style>
          </p:cxnSp>
        </p:grpSp>
        <p:sp>
          <p:nvSpPr>
            <p:cNvPr id="116" name="椭圆 115"/>
            <p:cNvSpPr/>
            <p:nvPr/>
          </p:nvSpPr>
          <p:spPr>
            <a:xfrm>
              <a:off x="1931624" y="4182974"/>
              <a:ext cx="114300" cy="114300"/>
            </a:xfrm>
            <a:prstGeom prst="ellipse">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7" name="文本框 116"/>
            <p:cNvSpPr txBox="1"/>
            <p:nvPr/>
          </p:nvSpPr>
          <p:spPr>
            <a:xfrm>
              <a:off x="2045925" y="4087654"/>
              <a:ext cx="1679131" cy="577081"/>
            </a:xfrm>
            <a:prstGeom prst="rect">
              <a:avLst/>
            </a:prstGeom>
            <a:noFill/>
          </p:spPr>
          <p:txBody>
            <a:bodyPr wrap="square" rtlCol="0">
              <a:spAutoFit/>
            </a:bodyPr>
            <a:lstStyle/>
            <a:p>
              <a:pPr lvl="0"/>
              <a:r>
                <a:rPr lang="zh-CN" altLang="en-US" sz="1050" dirty="0">
                  <a:solidFill>
                    <a:schemeClr val="bg1"/>
                  </a:solidFill>
                  <a:latin typeface="Arial" panose="020B0604020202020204" pitchFamily="34" charset="0"/>
                  <a:cs typeface="Arial" panose="020B0604020202020204" pitchFamily="34" charset="0"/>
                </a:rPr>
                <a:t>单击此处添加</a:t>
              </a:r>
              <a:r>
                <a:rPr lang="zh-CN" altLang="en-US" sz="1050" dirty="0">
                  <a:solidFill>
                    <a:schemeClr val="bg1"/>
                  </a:solidFill>
                </a:rPr>
                <a:t>文本，单击此处添加文本，单击此处添加文本，单击此处添加</a:t>
              </a:r>
              <a:endParaRPr lang="zh-CN" altLang="en-US" sz="1050" dirty="0">
                <a:solidFill>
                  <a:schemeClr val="bg1"/>
                </a:solidFill>
                <a:latin typeface="Arial" panose="020B0604020202020204" pitchFamily="34" charset="0"/>
                <a:cs typeface="Arial" panose="020B0604020202020204" pitchFamily="34" charset="0"/>
              </a:endParaRPr>
            </a:p>
          </p:txBody>
        </p:sp>
      </p:grpSp>
      <p:grpSp>
        <p:nvGrpSpPr>
          <p:cNvPr id="143" name="组合 142"/>
          <p:cNvGrpSpPr/>
          <p:nvPr/>
        </p:nvGrpSpPr>
        <p:grpSpPr>
          <a:xfrm>
            <a:off x="4819402" y="594367"/>
            <a:ext cx="2514600" cy="789424"/>
            <a:chOff x="4819402" y="594367"/>
            <a:chExt cx="2514600" cy="789424"/>
          </a:xfrm>
        </p:grpSpPr>
        <p:grpSp>
          <p:nvGrpSpPr>
            <p:cNvPr id="98" name="组合 97"/>
            <p:cNvGrpSpPr/>
            <p:nvPr/>
          </p:nvGrpSpPr>
          <p:grpSpPr>
            <a:xfrm>
              <a:off x="4819402" y="1125282"/>
              <a:ext cx="2514600" cy="258509"/>
              <a:chOff x="6425869" y="1500376"/>
              <a:chExt cx="3352800" cy="344678"/>
            </a:xfrm>
          </p:grpSpPr>
          <p:cxnSp>
            <p:nvCxnSpPr>
              <p:cNvPr id="99" name="直接连接符 98"/>
              <p:cNvCxnSpPr/>
              <p:nvPr/>
            </p:nvCxnSpPr>
            <p:spPr>
              <a:xfrm flipV="1">
                <a:off x="6425869" y="1500376"/>
                <a:ext cx="523875" cy="34467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6949744" y="1500376"/>
                <a:ext cx="2828925" cy="0"/>
              </a:xfrm>
              <a:prstGeom prst="line">
                <a:avLst/>
              </a:prstGeom>
              <a:ln>
                <a:solidFill>
                  <a:srgbClr val="D38411"/>
                </a:solidFill>
              </a:ln>
            </p:spPr>
            <p:style>
              <a:lnRef idx="1">
                <a:schemeClr val="accent1"/>
              </a:lnRef>
              <a:fillRef idx="0">
                <a:schemeClr val="accent1"/>
              </a:fillRef>
              <a:effectRef idx="0">
                <a:schemeClr val="accent1"/>
              </a:effectRef>
              <a:fontRef idx="minor">
                <a:schemeClr val="tx1"/>
              </a:fontRef>
            </p:style>
          </p:cxnSp>
        </p:grpSp>
        <p:sp>
          <p:nvSpPr>
            <p:cNvPr id="118" name="椭圆 117"/>
            <p:cNvSpPr/>
            <p:nvPr/>
          </p:nvSpPr>
          <p:spPr>
            <a:xfrm>
              <a:off x="5282043" y="689687"/>
              <a:ext cx="114300" cy="114300"/>
            </a:xfrm>
            <a:prstGeom prst="ellipse">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9" name="文本框 118"/>
            <p:cNvSpPr txBox="1"/>
            <p:nvPr/>
          </p:nvSpPr>
          <p:spPr>
            <a:xfrm>
              <a:off x="5396343" y="594367"/>
              <a:ext cx="1679131" cy="577081"/>
            </a:xfrm>
            <a:prstGeom prst="rect">
              <a:avLst/>
            </a:prstGeom>
            <a:noFill/>
          </p:spPr>
          <p:txBody>
            <a:bodyPr wrap="square" rtlCol="0">
              <a:spAutoFit/>
            </a:bodyPr>
            <a:lstStyle/>
            <a:p>
              <a:pPr lvl="0"/>
              <a:r>
                <a:rPr lang="zh-CN" altLang="en-US" sz="1050" dirty="0">
                  <a:solidFill>
                    <a:schemeClr val="bg1"/>
                  </a:solidFill>
                  <a:latin typeface="Arial" panose="020B0604020202020204" pitchFamily="34" charset="0"/>
                  <a:cs typeface="Arial" panose="020B0604020202020204" pitchFamily="34" charset="0"/>
                </a:rPr>
                <a:t>单击此处添加</a:t>
              </a:r>
              <a:r>
                <a:rPr lang="zh-CN" altLang="en-US" sz="1050" dirty="0">
                  <a:solidFill>
                    <a:schemeClr val="bg1"/>
                  </a:solidFill>
                </a:rPr>
                <a:t>文本，单击此处添加文本，单击此处添加文本，单击此处添加</a:t>
              </a:r>
              <a:endParaRPr lang="zh-CN" altLang="en-US" sz="1050" dirty="0">
                <a:solidFill>
                  <a:schemeClr val="bg1"/>
                </a:solidFill>
                <a:latin typeface="Arial" panose="020B0604020202020204" pitchFamily="34" charset="0"/>
                <a:cs typeface="Arial" panose="020B0604020202020204" pitchFamily="34" charset="0"/>
              </a:endParaRPr>
            </a:p>
          </p:txBody>
        </p:sp>
      </p:grpSp>
      <p:grpSp>
        <p:nvGrpSpPr>
          <p:cNvPr id="142" name="组合 141"/>
          <p:cNvGrpSpPr/>
          <p:nvPr/>
        </p:nvGrpSpPr>
        <p:grpSpPr>
          <a:xfrm>
            <a:off x="6118061" y="1871174"/>
            <a:ext cx="2514600" cy="788718"/>
            <a:chOff x="6118061" y="1871174"/>
            <a:chExt cx="2514600" cy="788718"/>
          </a:xfrm>
        </p:grpSpPr>
        <p:grpSp>
          <p:nvGrpSpPr>
            <p:cNvPr id="101" name="组合 100"/>
            <p:cNvGrpSpPr/>
            <p:nvPr/>
          </p:nvGrpSpPr>
          <p:grpSpPr>
            <a:xfrm>
              <a:off x="6118061" y="2401383"/>
              <a:ext cx="2514600" cy="258509"/>
              <a:chOff x="8157414" y="3201844"/>
              <a:chExt cx="3352800" cy="344678"/>
            </a:xfrm>
          </p:grpSpPr>
          <p:cxnSp>
            <p:nvCxnSpPr>
              <p:cNvPr id="102" name="直接连接符 101"/>
              <p:cNvCxnSpPr/>
              <p:nvPr/>
            </p:nvCxnSpPr>
            <p:spPr>
              <a:xfrm flipV="1">
                <a:off x="8157414" y="3201844"/>
                <a:ext cx="523875" cy="344678"/>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8681289" y="3201844"/>
                <a:ext cx="2828925" cy="0"/>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grpSp>
        <p:sp>
          <p:nvSpPr>
            <p:cNvPr id="120" name="椭圆 119"/>
            <p:cNvSpPr/>
            <p:nvPr/>
          </p:nvSpPr>
          <p:spPr>
            <a:xfrm>
              <a:off x="6572549" y="1966494"/>
              <a:ext cx="114300" cy="114300"/>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21" name="文本框 120"/>
            <p:cNvSpPr txBox="1"/>
            <p:nvPr/>
          </p:nvSpPr>
          <p:spPr>
            <a:xfrm>
              <a:off x="6686850" y="1871174"/>
              <a:ext cx="1679131" cy="577081"/>
            </a:xfrm>
            <a:prstGeom prst="rect">
              <a:avLst/>
            </a:prstGeom>
            <a:noFill/>
          </p:spPr>
          <p:txBody>
            <a:bodyPr wrap="square" rtlCol="0">
              <a:spAutoFit/>
            </a:bodyPr>
            <a:lstStyle/>
            <a:p>
              <a:pPr lvl="0"/>
              <a:r>
                <a:rPr lang="zh-CN" altLang="en-US" sz="1050" dirty="0">
                  <a:solidFill>
                    <a:schemeClr val="bg1"/>
                  </a:solidFill>
                  <a:latin typeface="Arial" panose="020B0604020202020204" pitchFamily="34" charset="0"/>
                  <a:cs typeface="Arial" panose="020B0604020202020204" pitchFamily="34" charset="0"/>
                </a:rPr>
                <a:t>单击此处添加</a:t>
              </a:r>
              <a:r>
                <a:rPr lang="zh-CN" altLang="en-US" sz="1050" dirty="0">
                  <a:solidFill>
                    <a:schemeClr val="bg1"/>
                  </a:solidFill>
                </a:rPr>
                <a:t>文本，单击此处添加文本，单击此处添加文本，单击此处添加</a:t>
              </a:r>
              <a:endParaRPr lang="zh-CN" altLang="en-US" sz="1050" dirty="0">
                <a:solidFill>
                  <a:schemeClr val="bg1"/>
                </a:solidFill>
                <a:latin typeface="Arial" panose="020B0604020202020204" pitchFamily="34" charset="0"/>
                <a:cs typeface="Arial" panose="020B0604020202020204" pitchFamily="34" charset="0"/>
              </a:endParaRPr>
            </a:p>
          </p:txBody>
        </p:sp>
      </p:grpSp>
      <p:grpSp>
        <p:nvGrpSpPr>
          <p:cNvPr id="136" name="组合 135"/>
          <p:cNvGrpSpPr/>
          <p:nvPr/>
        </p:nvGrpSpPr>
        <p:grpSpPr>
          <a:xfrm>
            <a:off x="2904457" y="2135347"/>
            <a:ext cx="1364456" cy="1364456"/>
            <a:chOff x="2904457" y="2135347"/>
            <a:chExt cx="1364456" cy="1364456"/>
          </a:xfrm>
        </p:grpSpPr>
        <p:sp>
          <p:nvSpPr>
            <p:cNvPr id="91" name="矩形 90"/>
            <p:cNvSpPr/>
            <p:nvPr/>
          </p:nvSpPr>
          <p:spPr>
            <a:xfrm rot="2703315">
              <a:off x="2904457" y="2135347"/>
              <a:ext cx="1364456"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8" name="组合 137"/>
          <p:cNvGrpSpPr/>
          <p:nvPr/>
        </p:nvGrpSpPr>
        <p:grpSpPr>
          <a:xfrm>
            <a:off x="3914776" y="1129635"/>
            <a:ext cx="1364456" cy="1364456"/>
            <a:chOff x="3914776" y="1129635"/>
            <a:chExt cx="1364456" cy="1364456"/>
          </a:xfrm>
        </p:grpSpPr>
        <p:sp>
          <p:nvSpPr>
            <p:cNvPr id="90" name="矩形 89"/>
            <p:cNvSpPr/>
            <p:nvPr/>
          </p:nvSpPr>
          <p:spPr>
            <a:xfrm rot="2703315">
              <a:off x="3914776" y="1129635"/>
              <a:ext cx="1364456" cy="136445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6"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200"/>
            </a:p>
          </p:txBody>
        </p:sp>
      </p:grpSp>
      <p:grpSp>
        <p:nvGrpSpPr>
          <p:cNvPr id="139" name="组合 138"/>
          <p:cNvGrpSpPr/>
          <p:nvPr/>
        </p:nvGrpSpPr>
        <p:grpSpPr>
          <a:xfrm>
            <a:off x="3914775" y="3151316"/>
            <a:ext cx="1364456" cy="1364456"/>
            <a:chOff x="3914775" y="3151316"/>
            <a:chExt cx="1364456" cy="1364456"/>
          </a:xfrm>
        </p:grpSpPr>
        <p:sp>
          <p:nvSpPr>
            <p:cNvPr id="94" name="矩形 93"/>
            <p:cNvSpPr/>
            <p:nvPr/>
          </p:nvSpPr>
          <p:spPr>
            <a:xfrm rot="2703315">
              <a:off x="3914775" y="3151316"/>
              <a:ext cx="1364456" cy="136445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8" name="Group 416"/>
            <p:cNvGrpSpPr>
              <a:grpSpLocks noChangeAspect="1"/>
            </p:cNvGrpSpPr>
            <p:nvPr/>
          </p:nvGrpSpPr>
          <p:grpSpPr>
            <a:xfrm>
              <a:off x="4259125" y="3360951"/>
              <a:ext cx="638659" cy="822023"/>
              <a:chOff x="-2773363" y="1651000"/>
              <a:chExt cx="2692401" cy="3448051"/>
            </a:xfrm>
            <a:solidFill>
              <a:schemeClr val="bg1"/>
            </a:solidFill>
          </p:grpSpPr>
          <p:sp>
            <p:nvSpPr>
              <p:cNvPr id="12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4"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0-#ppt_w/2"/>
                                          </p:val>
                                        </p:tav>
                                        <p:tav tm="100000">
                                          <p:val>
                                            <p:strVal val="#ppt_x"/>
                                          </p:val>
                                        </p:tav>
                                      </p:tavLst>
                                    </p:anim>
                                    <p:anim calcmode="lin" valueType="num">
                                      <p:cBhvr additive="base">
                                        <p:cTn id="8" dur="500" fill="hold"/>
                                        <p:tgtEl>
                                          <p:spTgt spid="1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500" fill="hold"/>
                                        <p:tgtEl>
                                          <p:spTgt spid="137"/>
                                        </p:tgtEl>
                                        <p:attrNameLst>
                                          <p:attrName>ppt_x</p:attrName>
                                        </p:attrNameLst>
                                      </p:cBhvr>
                                      <p:tavLst>
                                        <p:tav tm="0">
                                          <p:val>
                                            <p:strVal val="1+#ppt_w/2"/>
                                          </p:val>
                                        </p:tav>
                                        <p:tav tm="100000">
                                          <p:val>
                                            <p:strVal val="#ppt_x"/>
                                          </p:val>
                                        </p:tav>
                                      </p:tavLst>
                                    </p:anim>
                                    <p:anim calcmode="lin" valueType="num">
                                      <p:cBhvr additive="base">
                                        <p:cTn id="13" dur="500" fill="hold"/>
                                        <p:tgtEl>
                                          <p:spTgt spid="1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additive="base">
                                        <p:cTn id="17" dur="500" fill="hold"/>
                                        <p:tgtEl>
                                          <p:spTgt spid="138"/>
                                        </p:tgtEl>
                                        <p:attrNameLst>
                                          <p:attrName>ppt_x</p:attrName>
                                        </p:attrNameLst>
                                      </p:cBhvr>
                                      <p:tavLst>
                                        <p:tav tm="0">
                                          <p:val>
                                            <p:strVal val="#ppt_x"/>
                                          </p:val>
                                        </p:tav>
                                        <p:tav tm="100000">
                                          <p:val>
                                            <p:strVal val="#ppt_x"/>
                                          </p:val>
                                        </p:tav>
                                      </p:tavLst>
                                    </p:anim>
                                    <p:anim calcmode="lin" valueType="num">
                                      <p:cBhvr additive="base">
                                        <p:cTn id="18" dur="500" fill="hold"/>
                                        <p:tgtEl>
                                          <p:spTgt spid="1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9"/>
                                        </p:tgtEl>
                                        <p:attrNameLst>
                                          <p:attrName>style.visibility</p:attrName>
                                        </p:attrNameLst>
                                      </p:cBhvr>
                                      <p:to>
                                        <p:strVal val="visible"/>
                                      </p:to>
                                    </p:set>
                                    <p:anim calcmode="lin" valueType="num">
                                      <p:cBhvr additive="base">
                                        <p:cTn id="22" dur="500" fill="hold"/>
                                        <p:tgtEl>
                                          <p:spTgt spid="139"/>
                                        </p:tgtEl>
                                        <p:attrNameLst>
                                          <p:attrName>ppt_x</p:attrName>
                                        </p:attrNameLst>
                                      </p:cBhvr>
                                      <p:tavLst>
                                        <p:tav tm="0">
                                          <p:val>
                                            <p:strVal val="#ppt_x"/>
                                          </p:val>
                                        </p:tav>
                                        <p:tav tm="100000">
                                          <p:val>
                                            <p:strVal val="#ppt_x"/>
                                          </p:val>
                                        </p:tav>
                                      </p:tavLst>
                                    </p:anim>
                                    <p:anim calcmode="lin" valueType="num">
                                      <p:cBhvr additive="base">
                                        <p:cTn id="23" dur="500" fill="hold"/>
                                        <p:tgtEl>
                                          <p:spTgt spid="13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ppt_x"/>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additive="base">
                                        <p:cTn id="32" dur="500" fill="hold"/>
                                        <p:tgtEl>
                                          <p:spTgt spid="142"/>
                                        </p:tgtEl>
                                        <p:attrNameLst>
                                          <p:attrName>ppt_x</p:attrName>
                                        </p:attrNameLst>
                                      </p:cBhvr>
                                      <p:tavLst>
                                        <p:tav tm="0">
                                          <p:val>
                                            <p:strVal val="#ppt_x"/>
                                          </p:val>
                                        </p:tav>
                                        <p:tav tm="100000">
                                          <p:val>
                                            <p:strVal val="#ppt_x"/>
                                          </p:val>
                                        </p:tav>
                                      </p:tavLst>
                                    </p:anim>
                                    <p:anim calcmode="lin" valueType="num">
                                      <p:cBhvr additive="base">
                                        <p:cTn id="33" dur="500" fill="hold"/>
                                        <p:tgtEl>
                                          <p:spTgt spid="1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additive="base">
                                        <p:cTn id="37" dur="500" fill="hold"/>
                                        <p:tgtEl>
                                          <p:spTgt spid="141"/>
                                        </p:tgtEl>
                                        <p:attrNameLst>
                                          <p:attrName>ppt_x</p:attrName>
                                        </p:attrNameLst>
                                      </p:cBhvr>
                                      <p:tavLst>
                                        <p:tav tm="0">
                                          <p:val>
                                            <p:strVal val="#ppt_x"/>
                                          </p:val>
                                        </p:tav>
                                        <p:tav tm="100000">
                                          <p:val>
                                            <p:strVal val="#ppt_x"/>
                                          </p:val>
                                        </p:tav>
                                      </p:tavLst>
                                    </p:anim>
                                    <p:anim calcmode="lin" valueType="num">
                                      <p:cBhvr additive="base">
                                        <p:cTn id="38" dur="500" fill="hold"/>
                                        <p:tgtEl>
                                          <p:spTgt spid="14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0"/>
                                        </p:tgtEl>
                                        <p:attrNameLst>
                                          <p:attrName>style.visibility</p:attrName>
                                        </p:attrNameLst>
                                      </p:cBhvr>
                                      <p:to>
                                        <p:strVal val="visible"/>
                                      </p:to>
                                    </p:set>
                                    <p:anim calcmode="lin" valueType="num">
                                      <p:cBhvr additive="base">
                                        <p:cTn id="42" dur="500" fill="hold"/>
                                        <p:tgtEl>
                                          <p:spTgt spid="140"/>
                                        </p:tgtEl>
                                        <p:attrNameLst>
                                          <p:attrName>ppt_x</p:attrName>
                                        </p:attrNameLst>
                                      </p:cBhvr>
                                      <p:tavLst>
                                        <p:tav tm="0">
                                          <p:val>
                                            <p:strVal val="#ppt_x"/>
                                          </p:val>
                                        </p:tav>
                                        <p:tav tm="100000">
                                          <p:val>
                                            <p:strVal val="#ppt_x"/>
                                          </p:val>
                                        </p:tav>
                                      </p:tavLst>
                                    </p:anim>
                                    <p:anim calcmode="lin" valueType="num">
                                      <p:cBhvr additive="base">
                                        <p:cTn id="43" dur="500" fill="hold"/>
                                        <p:tgtEl>
                                          <p:spTgt spid="1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3</a:t>
              </a:r>
              <a:endParaRPr lang="zh-CN" altLang="en-US" dirty="0">
                <a:solidFill>
                  <a:srgbClr val="314865"/>
                </a:solidFill>
              </a:endParaRPr>
            </a:p>
          </p:txBody>
        </p:sp>
      </p:grpSp>
      <p:sp>
        <p:nvSpPr>
          <p:cNvPr id="6" name="Text Box 39"/>
          <p:cNvSpPr>
            <a:spLocks noChangeArrowheads="1"/>
          </p:cNvSpPr>
          <p:nvPr/>
        </p:nvSpPr>
        <p:spPr bwMode="auto">
          <a:xfrm>
            <a:off x="2274729" y="2010914"/>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本选题的分析方法</a:t>
            </a:r>
            <a:endParaRPr lang="en-US" sz="6000" b="1"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539990" y="376617"/>
              <a:ext cx="1007674" cy="367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11" name="直接连接符 10"/>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849"/>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
          <p:cNvSpPr/>
          <p:nvPr/>
        </p:nvSpPr>
        <p:spPr>
          <a:xfrm>
            <a:off x="2733945" y="1014488"/>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D38411"/>
          </a:solidFill>
          <a:ln w="25400" cap="flat" cmpd="sng" algn="ctr">
            <a:noFill/>
            <a:prstDash val="solid"/>
          </a:ln>
          <a:effectLst/>
        </p:spPr>
        <p:txBody>
          <a:bodyPr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14" name="椭圆 1"/>
          <p:cNvSpPr/>
          <p:nvPr/>
        </p:nvSpPr>
        <p:spPr>
          <a:xfrm>
            <a:off x="2620452" y="2102276"/>
            <a:ext cx="623599"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D38411"/>
          </a:solidFill>
          <a:ln w="25400" cap="flat" cmpd="sng" algn="ctr">
            <a:noFill/>
            <a:prstDash val="solid"/>
          </a:ln>
          <a:effectLst/>
        </p:spPr>
        <p:txBody>
          <a:bodyPr rtlCol="0" anchor="ctr"/>
          <a:lstStyle/>
          <a:p>
            <a:pPr algn="ctr">
              <a:defRPr/>
            </a:pPr>
            <a:endParaRPr lang="zh-CN" altLang="en-US" sz="1620" kern="0">
              <a:solidFill>
                <a:sysClr val="window" lastClr="FFFFFF"/>
              </a:solidFill>
            </a:endParaRPr>
          </a:p>
        </p:txBody>
      </p:sp>
      <p:sp>
        <p:nvSpPr>
          <p:cNvPr id="15" name="椭圆 1"/>
          <p:cNvSpPr/>
          <p:nvPr/>
        </p:nvSpPr>
        <p:spPr>
          <a:xfrm rot="5400000">
            <a:off x="2535808" y="3201744"/>
            <a:ext cx="1234584" cy="124719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D38411"/>
          </a:solidFill>
          <a:ln w="25400" cap="flat" cmpd="sng" algn="ctr">
            <a:noFill/>
            <a:prstDash val="solid"/>
          </a:ln>
          <a:effectLst/>
        </p:spPr>
        <p:txBody>
          <a:bodyPr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16" name="椭圆 1"/>
          <p:cNvSpPr/>
          <p:nvPr/>
        </p:nvSpPr>
        <p:spPr>
          <a:xfrm rot="10800000">
            <a:off x="1624510" y="843558"/>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E2E9E9"/>
          </a:solidFill>
          <a:ln w="25400" cap="flat" cmpd="sng" algn="ctr">
            <a:noFill/>
            <a:prstDash val="solid"/>
          </a:ln>
          <a:effectLst/>
        </p:spPr>
        <p:txBody>
          <a:bodyPr rtlCol="0" anchor="ctr"/>
          <a:lstStyle/>
          <a:p>
            <a:pPr algn="ctr">
              <a:defRPr/>
            </a:pPr>
            <a:endParaRPr lang="zh-CN" altLang="en-US" sz="1620" kern="0">
              <a:solidFill>
                <a:sysClr val="window" lastClr="FFFFFF"/>
              </a:solidFill>
            </a:endParaRPr>
          </a:p>
        </p:txBody>
      </p:sp>
      <p:sp>
        <p:nvSpPr>
          <p:cNvPr id="17" name="椭圆 1"/>
          <p:cNvSpPr/>
          <p:nvPr/>
        </p:nvSpPr>
        <p:spPr>
          <a:xfrm rot="6199008">
            <a:off x="1859103" y="2717815"/>
            <a:ext cx="620227" cy="117504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E2E9E9"/>
          </a:solidFill>
          <a:ln w="25400" cap="flat" cmpd="sng" algn="ctr">
            <a:noFill/>
            <a:prstDash val="solid"/>
          </a:ln>
          <a:effectLst/>
        </p:spPr>
        <p:txBody>
          <a:bodyPr rtlCol="0" anchor="ctr"/>
          <a:lstStyle/>
          <a:p>
            <a:pPr algn="ctr">
              <a:defRPr/>
            </a:pPr>
            <a:endParaRPr lang="zh-CN" altLang="en-US" sz="1620" kern="0">
              <a:solidFill>
                <a:sysClr val="window" lastClr="FFFFFF"/>
              </a:solidFill>
            </a:endParaRPr>
          </a:p>
        </p:txBody>
      </p:sp>
      <p:sp>
        <p:nvSpPr>
          <p:cNvPr id="18" name="圆角矩形 14"/>
          <p:cNvSpPr/>
          <p:nvPr/>
        </p:nvSpPr>
        <p:spPr>
          <a:xfrm>
            <a:off x="3859767" y="1314532"/>
            <a:ext cx="2982430"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D38411"/>
          </a:solidFill>
          <a:ln w="25400" cap="flat" cmpd="sng" algn="ctr">
            <a:noFill/>
            <a:prstDash val="solid"/>
          </a:ln>
          <a:effectLst/>
        </p:spPr>
        <p:txBody>
          <a:bodyPr rtlCol="0" anchor="ctr"/>
          <a:lstStyle/>
          <a:p>
            <a:pPr algn="ctr">
              <a:defRPr/>
            </a:pP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19" name="圆角矩形 14"/>
          <p:cNvSpPr/>
          <p:nvPr/>
        </p:nvSpPr>
        <p:spPr>
          <a:xfrm>
            <a:off x="3609836" y="3419708"/>
            <a:ext cx="3037294"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D38411"/>
          </a:solidFill>
          <a:ln w="25400" cap="flat" cmpd="sng" algn="ctr">
            <a:noFill/>
            <a:prstDash val="solid"/>
          </a:ln>
          <a:effectLst/>
        </p:spPr>
        <p:txBody>
          <a:bodyPr rtlCol="0" anchor="ctr"/>
          <a:lstStyle/>
          <a:p>
            <a:pPr algn="ct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20" name="TextBox 45"/>
          <p:cNvSpPr txBox="1"/>
          <p:nvPr/>
        </p:nvSpPr>
        <p:spPr>
          <a:xfrm>
            <a:off x="3136466" y="1331494"/>
            <a:ext cx="456331" cy="701731"/>
          </a:xfrm>
          <a:prstGeom prst="rect">
            <a:avLst/>
          </a:prstGeom>
          <a:noFill/>
        </p:spPr>
        <p:txBody>
          <a:bodyPr wrap="square" rtlCol="0">
            <a:spAutoFit/>
          </a:bodyPr>
          <a:lstStyle/>
          <a:p>
            <a:pPr>
              <a:defRPr/>
            </a:pPr>
            <a:r>
              <a:rPr lang="en-US" altLang="zh-CN" sz="396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396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21" name="TextBox 46"/>
          <p:cNvSpPr txBox="1"/>
          <p:nvPr/>
        </p:nvSpPr>
        <p:spPr>
          <a:xfrm>
            <a:off x="3028013" y="3537193"/>
            <a:ext cx="456331" cy="701731"/>
          </a:xfrm>
          <a:prstGeom prst="rect">
            <a:avLst/>
          </a:prstGeom>
          <a:noFill/>
        </p:spPr>
        <p:txBody>
          <a:bodyPr wrap="square" rtlCol="0">
            <a:spAutoFit/>
          </a:bodyPr>
          <a:lstStyle/>
          <a:p>
            <a:pPr>
              <a:defRPr/>
            </a:pPr>
            <a:r>
              <a:rPr lang="en-US" altLang="zh-CN" sz="396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396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22" name="TextBox 47"/>
          <p:cNvSpPr txBox="1"/>
          <p:nvPr/>
        </p:nvSpPr>
        <p:spPr>
          <a:xfrm>
            <a:off x="3949855" y="1907793"/>
            <a:ext cx="3340488" cy="956609"/>
          </a:xfrm>
          <a:prstGeom prst="rect">
            <a:avLst/>
          </a:prstGeom>
          <a:noFill/>
        </p:spPr>
        <p:txBody>
          <a:bodyPr wrap="square" rtlCol="0">
            <a:spAutoFit/>
          </a:bodyPr>
          <a:lstStyle/>
          <a:p>
            <a:pPr>
              <a:lnSpc>
                <a:spcPct val="130000"/>
              </a:lnSpc>
              <a:defRPr/>
            </a:pPr>
            <a:r>
              <a:rPr lang="zh-CN" altLang="en-US" sz="1440" kern="0" dirty="0">
                <a:solidFill>
                  <a:schemeClr val="bg1"/>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p>
        </p:txBody>
      </p:sp>
      <p:sp>
        <p:nvSpPr>
          <p:cNvPr id="23" name="TextBox 48"/>
          <p:cNvSpPr txBox="1"/>
          <p:nvPr/>
        </p:nvSpPr>
        <p:spPr>
          <a:xfrm>
            <a:off x="3859766" y="3905103"/>
            <a:ext cx="3589799" cy="380425"/>
          </a:xfrm>
          <a:prstGeom prst="rect">
            <a:avLst/>
          </a:prstGeom>
          <a:noFill/>
        </p:spPr>
        <p:txBody>
          <a:bodyPr wrap="square" rtlCol="0">
            <a:spAutoFit/>
          </a:bodyPr>
          <a:lstStyle/>
          <a:p>
            <a:pPr>
              <a:lnSpc>
                <a:spcPct val="130000"/>
              </a:lnSpc>
              <a:defRPr/>
            </a:pPr>
            <a:r>
              <a:rPr lang="zh-CN" altLang="en-US" sz="1440" kern="0" dirty="0">
                <a:solidFill>
                  <a:schemeClr val="bg1"/>
                </a:solidFill>
                <a:latin typeface="微软雅黑" panose="020B0503020204020204" pitchFamily="34" charset="-122"/>
                <a:ea typeface="微软雅黑" panose="020B0503020204020204" pitchFamily="34" charset="-122"/>
              </a:rPr>
              <a:t>您的内容打在这里，或通过复制您的文本</a:t>
            </a:r>
          </a:p>
        </p:txBody>
      </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5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50"/>
                                        <p:tgtEl>
                                          <p:spTgt spid="14"/>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1000"/>
                                        <p:tgtEl>
                                          <p:spTgt spid="15"/>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250"/>
                                        <p:tgtEl>
                                          <p:spTgt spid="17"/>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50"/>
                                        <p:tgtEl>
                                          <p:spTgt spid="18"/>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250"/>
                                        <p:tgtEl>
                                          <p:spTgt spid="22"/>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250"/>
                                        <p:tgtEl>
                                          <p:spTgt spid="19"/>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50"/>
                                        <p:tgtEl>
                                          <p:spTgt spid="23"/>
                                        </p:tgtEl>
                                      </p:cBhvr>
                                    </p:animEffect>
                                    <p:anim calcmode="lin" valueType="num">
                                      <p:cBhvr>
                                        <p:cTn id="51" dur="250" fill="hold"/>
                                        <p:tgtEl>
                                          <p:spTgt spid="23"/>
                                        </p:tgtEl>
                                        <p:attrNameLst>
                                          <p:attrName>ppt_x</p:attrName>
                                        </p:attrNameLst>
                                      </p:cBhvr>
                                      <p:tavLst>
                                        <p:tav tm="0">
                                          <p:val>
                                            <p:strVal val="#ppt_x"/>
                                          </p:val>
                                        </p:tav>
                                        <p:tav tm="100000">
                                          <p:val>
                                            <p:strVal val="#ppt_x"/>
                                          </p:val>
                                        </p:tav>
                                      </p:tavLst>
                                    </p:anim>
                                    <p:anim calcmode="lin" valueType="num">
                                      <p:cBhvr>
                                        <p:cTn id="52" dur="25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2" presetClass="entr" presetSubtype="8"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0-#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animBg="1"/>
      <p:bldP spid="17" grpId="0" animBg="1"/>
      <p:bldP spid="18" grpId="0" bldLvl="0" animBg="1"/>
      <p:bldP spid="19" grpId="0" bldLvl="0" animBg="1"/>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16200000">
            <a:off x="3962033" y="-976868"/>
            <a:ext cx="1258950" cy="6908577"/>
          </a:xfrm>
          <a:prstGeom prst="downArrow">
            <a:avLst>
              <a:gd name="adj1" fmla="val 49065"/>
              <a:gd name="adj2" fmla="val 44827"/>
            </a:avLst>
          </a:prstGeom>
          <a:solidFill>
            <a:srgbClr val="D38411"/>
          </a:solidFill>
          <a:ln>
            <a:noFill/>
          </a:ln>
        </p:spPr>
        <p:txBody>
          <a:bodyPr vert="eaVert"/>
          <a:lstStyle/>
          <a:p>
            <a:endParaRPr lang="zh-CN" altLang="en-US">
              <a:latin typeface="微软雅黑" panose="020B0503020204020204" pitchFamily="34" charset="-122"/>
              <a:ea typeface="微软雅黑" panose="020B0503020204020204" pitchFamily="34" charset="-122"/>
            </a:endParaRPr>
          </a:p>
        </p:txBody>
      </p:sp>
      <p:grpSp>
        <p:nvGrpSpPr>
          <p:cNvPr id="3" name="组合 41"/>
          <p:cNvGrpSpPr/>
          <p:nvPr/>
        </p:nvGrpSpPr>
        <p:grpSpPr bwMode="auto">
          <a:xfrm>
            <a:off x="2788020" y="1816598"/>
            <a:ext cx="1531452" cy="1385718"/>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D38411"/>
                  </a:solidFill>
                  <a:latin typeface="微软雅黑" panose="020B0503020204020204" pitchFamily="34" charset="-122"/>
                  <a:ea typeface="微软雅黑" panose="020B0503020204020204" pitchFamily="34" charset="-122"/>
                </a:rPr>
                <a:t>写入文本</a:t>
              </a:r>
            </a:p>
          </p:txBody>
        </p:sp>
      </p:grpSp>
      <p:grpSp>
        <p:nvGrpSpPr>
          <p:cNvPr id="8" name="组合 46"/>
          <p:cNvGrpSpPr/>
          <p:nvPr/>
        </p:nvGrpSpPr>
        <p:grpSpPr bwMode="auto">
          <a:xfrm>
            <a:off x="4319472" y="1816598"/>
            <a:ext cx="1531451" cy="1385718"/>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D38411"/>
                  </a:solidFill>
                  <a:latin typeface="微软雅黑" panose="020B0503020204020204" pitchFamily="34" charset="-122"/>
                  <a:ea typeface="微软雅黑" panose="020B0503020204020204" pitchFamily="34" charset="-122"/>
                </a:rPr>
                <a:t>写入文本</a:t>
              </a:r>
            </a:p>
          </p:txBody>
        </p:sp>
      </p:grpSp>
      <p:grpSp>
        <p:nvGrpSpPr>
          <p:cNvPr id="13" name="组合 51"/>
          <p:cNvGrpSpPr/>
          <p:nvPr/>
        </p:nvGrpSpPr>
        <p:grpSpPr bwMode="auto">
          <a:xfrm>
            <a:off x="5865999" y="1816598"/>
            <a:ext cx="1531452" cy="1385718"/>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D38411"/>
                  </a:solidFill>
                  <a:latin typeface="微软雅黑" panose="020B0503020204020204" pitchFamily="34" charset="-122"/>
                  <a:ea typeface="微软雅黑" panose="020B0503020204020204" pitchFamily="34" charset="-122"/>
                </a:rPr>
                <a:t>写入文本</a:t>
              </a:r>
            </a:p>
          </p:txBody>
        </p:sp>
      </p:grpSp>
      <p:grpSp>
        <p:nvGrpSpPr>
          <p:cNvPr id="18" name="组合 40"/>
          <p:cNvGrpSpPr/>
          <p:nvPr/>
        </p:nvGrpSpPr>
        <p:grpSpPr bwMode="auto">
          <a:xfrm>
            <a:off x="1290569" y="1816598"/>
            <a:ext cx="1531452" cy="1385718"/>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6" y="2493"/>
                <a:ext cx="1556" cy="1556"/>
              </a:xfrm>
              <a:prstGeom prst="ellipse">
                <a:avLst/>
              </a:prstGeom>
              <a:solidFill>
                <a:srgbClr val="BFBFBF"/>
              </a:solidFill>
              <a:ln w="38100">
                <a:solidFill>
                  <a:srgbClr val="FFFFFF"/>
                </a:solidFill>
                <a:round/>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写入文本</a:t>
              </a:r>
            </a:p>
          </p:txBody>
        </p:sp>
      </p:grpSp>
      <p:sp>
        <p:nvSpPr>
          <p:cNvPr id="23" name="矩形标注 22"/>
          <p:cNvSpPr/>
          <p:nvPr/>
        </p:nvSpPr>
        <p:spPr>
          <a:xfrm>
            <a:off x="3086520" y="3452603"/>
            <a:ext cx="1330072" cy="41147"/>
          </a:xfrm>
          <a:prstGeom prst="wedgeRectCallout">
            <a:avLst>
              <a:gd name="adj1" fmla="val -17526"/>
              <a:gd name="adj2" fmla="val -509465"/>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4" name="矩形标注 23"/>
          <p:cNvSpPr/>
          <p:nvPr/>
        </p:nvSpPr>
        <p:spPr>
          <a:xfrm>
            <a:off x="1564478" y="1504639"/>
            <a:ext cx="1426356" cy="57726"/>
          </a:xfrm>
          <a:prstGeom prst="wedgeRectCallout">
            <a:avLst>
              <a:gd name="adj1" fmla="val -23398"/>
              <a:gd name="adj2" fmla="val 403291"/>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5" name="Rectangle 28"/>
          <p:cNvSpPr>
            <a:spLocks noChangeArrowheads="1"/>
          </p:cNvSpPr>
          <p:nvPr/>
        </p:nvSpPr>
        <p:spPr bwMode="auto">
          <a:xfrm>
            <a:off x="3068207"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6" name="Rectangle 28"/>
          <p:cNvSpPr>
            <a:spLocks noChangeArrowheads="1"/>
          </p:cNvSpPr>
          <p:nvPr/>
        </p:nvSpPr>
        <p:spPr bwMode="auto">
          <a:xfrm>
            <a:off x="1624843" y="1016377"/>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7" name="矩形标注 26"/>
          <p:cNvSpPr/>
          <p:nvPr/>
        </p:nvSpPr>
        <p:spPr>
          <a:xfrm>
            <a:off x="4545609" y="1504639"/>
            <a:ext cx="1426356" cy="57726"/>
          </a:xfrm>
          <a:prstGeom prst="wedgeRectCallout">
            <a:avLst>
              <a:gd name="adj1" fmla="val -23398"/>
              <a:gd name="adj2" fmla="val 403291"/>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8" name="Rectangle 28"/>
          <p:cNvSpPr>
            <a:spLocks noChangeArrowheads="1"/>
          </p:cNvSpPr>
          <p:nvPr/>
        </p:nvSpPr>
        <p:spPr bwMode="auto">
          <a:xfrm>
            <a:off x="4605975" y="1016377"/>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9" name="矩形标注 28"/>
          <p:cNvSpPr/>
          <p:nvPr/>
        </p:nvSpPr>
        <p:spPr>
          <a:xfrm>
            <a:off x="6197266" y="3452603"/>
            <a:ext cx="1330072" cy="41147"/>
          </a:xfrm>
          <a:prstGeom prst="wedgeRectCallout">
            <a:avLst>
              <a:gd name="adj1" fmla="val -17526"/>
              <a:gd name="adj2" fmla="val -509465"/>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30" name="Rectangle 28"/>
          <p:cNvSpPr>
            <a:spLocks noChangeArrowheads="1"/>
          </p:cNvSpPr>
          <p:nvPr/>
        </p:nvSpPr>
        <p:spPr bwMode="auto">
          <a:xfrm>
            <a:off x="6178952"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grpSp>
        <p:nvGrpSpPr>
          <p:cNvPr id="31" name="组合 30"/>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37" name="直接连接符 36"/>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4"/>
                                        </p:tgtEl>
                                        <p:attrNameLst>
                                          <p:attrName>r</p:attrName>
                                        </p:attrNameLst>
                                      </p:cBhvr>
                                    </p:animRot>
                                    <p:animRot by="-240000">
                                      <p:cBhvr>
                                        <p:cTn id="41" dur="100" fill="hold">
                                          <p:stCondLst>
                                            <p:cond delay="100"/>
                                          </p:stCondLst>
                                        </p:cTn>
                                        <p:tgtEl>
                                          <p:spTgt spid="24"/>
                                        </p:tgtEl>
                                        <p:attrNameLst>
                                          <p:attrName>r</p:attrName>
                                        </p:attrNameLst>
                                      </p:cBhvr>
                                    </p:animRot>
                                    <p:animRot by="240000">
                                      <p:cBhvr>
                                        <p:cTn id="42" dur="100" fill="hold">
                                          <p:stCondLst>
                                            <p:cond delay="200"/>
                                          </p:stCondLst>
                                        </p:cTn>
                                        <p:tgtEl>
                                          <p:spTgt spid="24"/>
                                        </p:tgtEl>
                                        <p:attrNameLst>
                                          <p:attrName>r</p:attrName>
                                        </p:attrNameLst>
                                      </p:cBhvr>
                                    </p:animRot>
                                    <p:animRot by="-240000">
                                      <p:cBhvr>
                                        <p:cTn id="43" dur="100" fill="hold">
                                          <p:stCondLst>
                                            <p:cond delay="300"/>
                                          </p:stCondLst>
                                        </p:cTn>
                                        <p:tgtEl>
                                          <p:spTgt spid="24"/>
                                        </p:tgtEl>
                                        <p:attrNameLst>
                                          <p:attrName>r</p:attrName>
                                        </p:attrNameLst>
                                      </p:cBhvr>
                                    </p:animRot>
                                    <p:animRot by="120000">
                                      <p:cBhvr>
                                        <p:cTn id="44" dur="100" fill="hold">
                                          <p:stCondLst>
                                            <p:cond delay="400"/>
                                          </p:stCondLst>
                                        </p:cTn>
                                        <p:tgtEl>
                                          <p:spTgt spid="24"/>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strips(upLeft)">
                                      <p:cBhvr>
                                        <p:cTn id="48" dur="500"/>
                                        <p:tgtEl>
                                          <p:spTgt spid="2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3"/>
                                        </p:tgtEl>
                                        <p:attrNameLst>
                                          <p:attrName>r</p:attrName>
                                        </p:attrNameLst>
                                      </p:cBhvr>
                                    </p:animRot>
                                    <p:animRot by="-240000">
                                      <p:cBhvr>
                                        <p:cTn id="57" dur="100" fill="hold">
                                          <p:stCondLst>
                                            <p:cond delay="100"/>
                                          </p:stCondLst>
                                        </p:cTn>
                                        <p:tgtEl>
                                          <p:spTgt spid="23"/>
                                        </p:tgtEl>
                                        <p:attrNameLst>
                                          <p:attrName>r</p:attrName>
                                        </p:attrNameLst>
                                      </p:cBhvr>
                                    </p:animRot>
                                    <p:animRot by="240000">
                                      <p:cBhvr>
                                        <p:cTn id="58" dur="100" fill="hold">
                                          <p:stCondLst>
                                            <p:cond delay="200"/>
                                          </p:stCondLst>
                                        </p:cTn>
                                        <p:tgtEl>
                                          <p:spTgt spid="23"/>
                                        </p:tgtEl>
                                        <p:attrNameLst>
                                          <p:attrName>r</p:attrName>
                                        </p:attrNameLst>
                                      </p:cBhvr>
                                    </p:animRot>
                                    <p:animRot by="-240000">
                                      <p:cBhvr>
                                        <p:cTn id="59" dur="100" fill="hold">
                                          <p:stCondLst>
                                            <p:cond delay="300"/>
                                          </p:stCondLst>
                                        </p:cTn>
                                        <p:tgtEl>
                                          <p:spTgt spid="23"/>
                                        </p:tgtEl>
                                        <p:attrNameLst>
                                          <p:attrName>r</p:attrName>
                                        </p:attrNameLst>
                                      </p:cBhvr>
                                    </p:animRot>
                                    <p:animRot by="120000">
                                      <p:cBhvr>
                                        <p:cTn id="60" dur="100" fill="hold">
                                          <p:stCondLst>
                                            <p:cond delay="400"/>
                                          </p:stCondLst>
                                        </p:cTn>
                                        <p:tgtEl>
                                          <p:spTgt spid="23"/>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strips(upLeft)">
                                      <p:cBhvr>
                                        <p:cTn id="64" dur="500"/>
                                        <p:tgtEl>
                                          <p:spTgt spid="25"/>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7"/>
                                        </p:tgtEl>
                                        <p:attrNameLst>
                                          <p:attrName>r</p:attrName>
                                        </p:attrNameLst>
                                      </p:cBhvr>
                                    </p:animRot>
                                    <p:animRot by="-240000">
                                      <p:cBhvr>
                                        <p:cTn id="73" dur="100" fill="hold">
                                          <p:stCondLst>
                                            <p:cond delay="100"/>
                                          </p:stCondLst>
                                        </p:cTn>
                                        <p:tgtEl>
                                          <p:spTgt spid="27"/>
                                        </p:tgtEl>
                                        <p:attrNameLst>
                                          <p:attrName>r</p:attrName>
                                        </p:attrNameLst>
                                      </p:cBhvr>
                                    </p:animRot>
                                    <p:animRot by="240000">
                                      <p:cBhvr>
                                        <p:cTn id="74" dur="100" fill="hold">
                                          <p:stCondLst>
                                            <p:cond delay="200"/>
                                          </p:stCondLst>
                                        </p:cTn>
                                        <p:tgtEl>
                                          <p:spTgt spid="27"/>
                                        </p:tgtEl>
                                        <p:attrNameLst>
                                          <p:attrName>r</p:attrName>
                                        </p:attrNameLst>
                                      </p:cBhvr>
                                    </p:animRot>
                                    <p:animRot by="-240000">
                                      <p:cBhvr>
                                        <p:cTn id="75" dur="100" fill="hold">
                                          <p:stCondLst>
                                            <p:cond delay="300"/>
                                          </p:stCondLst>
                                        </p:cTn>
                                        <p:tgtEl>
                                          <p:spTgt spid="27"/>
                                        </p:tgtEl>
                                        <p:attrNameLst>
                                          <p:attrName>r</p:attrName>
                                        </p:attrNameLst>
                                      </p:cBhvr>
                                    </p:animRot>
                                    <p:animRot by="120000">
                                      <p:cBhvr>
                                        <p:cTn id="76" dur="100" fill="hold">
                                          <p:stCondLst>
                                            <p:cond delay="400"/>
                                          </p:stCondLst>
                                        </p:cTn>
                                        <p:tgtEl>
                                          <p:spTgt spid="27"/>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strips(upLeft)">
                                      <p:cBhvr>
                                        <p:cTn id="80" dur="500"/>
                                        <p:tgtEl>
                                          <p:spTgt spid="28"/>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29"/>
                                        </p:tgtEl>
                                        <p:attrNameLst>
                                          <p:attrName>r</p:attrName>
                                        </p:attrNameLst>
                                      </p:cBhvr>
                                    </p:animRot>
                                    <p:animRot by="-240000">
                                      <p:cBhvr>
                                        <p:cTn id="89" dur="100" fill="hold">
                                          <p:stCondLst>
                                            <p:cond delay="100"/>
                                          </p:stCondLst>
                                        </p:cTn>
                                        <p:tgtEl>
                                          <p:spTgt spid="29"/>
                                        </p:tgtEl>
                                        <p:attrNameLst>
                                          <p:attrName>r</p:attrName>
                                        </p:attrNameLst>
                                      </p:cBhvr>
                                    </p:animRot>
                                    <p:animRot by="240000">
                                      <p:cBhvr>
                                        <p:cTn id="90" dur="100" fill="hold">
                                          <p:stCondLst>
                                            <p:cond delay="200"/>
                                          </p:stCondLst>
                                        </p:cTn>
                                        <p:tgtEl>
                                          <p:spTgt spid="29"/>
                                        </p:tgtEl>
                                        <p:attrNameLst>
                                          <p:attrName>r</p:attrName>
                                        </p:attrNameLst>
                                      </p:cBhvr>
                                    </p:animRot>
                                    <p:animRot by="-240000">
                                      <p:cBhvr>
                                        <p:cTn id="91" dur="100" fill="hold">
                                          <p:stCondLst>
                                            <p:cond delay="300"/>
                                          </p:stCondLst>
                                        </p:cTn>
                                        <p:tgtEl>
                                          <p:spTgt spid="29"/>
                                        </p:tgtEl>
                                        <p:attrNameLst>
                                          <p:attrName>r</p:attrName>
                                        </p:attrNameLst>
                                      </p:cBhvr>
                                    </p:animRot>
                                    <p:animRot by="120000">
                                      <p:cBhvr>
                                        <p:cTn id="92" dur="100" fill="hold">
                                          <p:stCondLst>
                                            <p:cond delay="400"/>
                                          </p:stCondLst>
                                        </p:cTn>
                                        <p:tgtEl>
                                          <p:spTgt spid="29"/>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strips(upLeft)">
                                      <p:cBhvr>
                                        <p:cTn id="96" dur="500"/>
                                        <p:tgtEl>
                                          <p:spTgt spid="30"/>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2"/>
                                        </p:tgtEl>
                                        <p:attrNameLst>
                                          <p:attrName>ppt_x</p:attrName>
                                        </p:attrNameLst>
                                      </p:cBhvr>
                                      <p:tavLst>
                                        <p:tav tm="0">
                                          <p:val>
                                            <p:strVal val="ppt_x"/>
                                          </p:val>
                                        </p:tav>
                                        <p:tav tm="100000">
                                          <p:val>
                                            <p:strVal val="1+ppt_w/2"/>
                                          </p:val>
                                        </p:tav>
                                      </p:tavLst>
                                    </p:anim>
                                    <p:anim calcmode="lin" valueType="num">
                                      <p:cBhvr additive="base">
                                        <p:cTn id="100" dur="500"/>
                                        <p:tgtEl>
                                          <p:spTgt spid="2"/>
                                        </p:tgtEl>
                                        <p:attrNameLst>
                                          <p:attrName>ppt_y</p:attrName>
                                        </p:attrNameLst>
                                      </p:cBhvr>
                                      <p:tavLst>
                                        <p:tav tm="0">
                                          <p:val>
                                            <p:strVal val="ppt_y"/>
                                          </p:val>
                                        </p:tav>
                                        <p:tav tm="100000">
                                          <p:val>
                                            <p:strVal val="ppt_y"/>
                                          </p:val>
                                        </p:tav>
                                      </p:tavLst>
                                    </p:anim>
                                    <p:set>
                                      <p:cBhvr>
                                        <p:cTn id="101" dur="1" fill="hold">
                                          <p:stCondLst>
                                            <p:cond delay="499"/>
                                          </p:stCondLst>
                                        </p:cTn>
                                        <p:tgtEl>
                                          <p:spTgt spid="2"/>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18"/>
                                        </p:tgtEl>
                                        <p:attrNameLst>
                                          <p:attrName>ppt_x</p:attrName>
                                          <p:attrName>ppt_y</p:attrName>
                                        </p:attrNameLst>
                                      </p:cBhvr>
                                    </p:animMotion>
                                    <p:animEffect transition="out" filter="fade">
                                      <p:cBhvr>
                                        <p:cTn id="106" dur="1000"/>
                                        <p:tgtEl>
                                          <p:spTgt spid="18"/>
                                        </p:tgtEl>
                                      </p:cBhvr>
                                    </p:animEffect>
                                    <p:set>
                                      <p:cBhvr>
                                        <p:cTn id="107" dur="1" fill="hold">
                                          <p:stCondLst>
                                            <p:cond delay="999"/>
                                          </p:stCondLst>
                                        </p:cTn>
                                        <p:tgtEl>
                                          <p:spTgt spid="18"/>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3"/>
                                        </p:tgtEl>
                                        <p:attrNameLst>
                                          <p:attrName>ppt_x</p:attrName>
                                          <p:attrName>ppt_y</p:attrName>
                                        </p:attrNameLst>
                                      </p:cBhvr>
                                    </p:animMotion>
                                    <p:animEffect transition="out" filter="fade">
                                      <p:cBhvr>
                                        <p:cTn id="111" dur="1000"/>
                                        <p:tgtEl>
                                          <p:spTgt spid="3"/>
                                        </p:tgtEl>
                                      </p:cBhvr>
                                    </p:animEffect>
                                    <p:set>
                                      <p:cBhvr>
                                        <p:cTn id="112" dur="1" fill="hold">
                                          <p:stCondLst>
                                            <p:cond delay="999"/>
                                          </p:stCondLst>
                                        </p:cTn>
                                        <p:tgtEl>
                                          <p:spTgt spid="3"/>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8"/>
                                        </p:tgtEl>
                                        <p:attrNameLst>
                                          <p:attrName>ppt_x</p:attrName>
                                          <p:attrName>ppt_y</p:attrName>
                                        </p:attrNameLst>
                                      </p:cBhvr>
                                    </p:animMotion>
                                    <p:animEffect transition="out" filter="fade">
                                      <p:cBhvr>
                                        <p:cTn id="116" dur="1000"/>
                                        <p:tgtEl>
                                          <p:spTgt spid="8"/>
                                        </p:tgtEl>
                                      </p:cBhvr>
                                    </p:animEffect>
                                    <p:set>
                                      <p:cBhvr>
                                        <p:cTn id="117" dur="1" fill="hold">
                                          <p:stCondLst>
                                            <p:cond delay="999"/>
                                          </p:stCondLst>
                                        </p:cTn>
                                        <p:tgtEl>
                                          <p:spTgt spid="8"/>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13"/>
                                        </p:tgtEl>
                                        <p:attrNameLst>
                                          <p:attrName>ppt_x</p:attrName>
                                          <p:attrName>ppt_y</p:attrName>
                                        </p:attrNameLst>
                                      </p:cBhvr>
                                    </p:animMotion>
                                    <p:animEffect transition="out" filter="fade">
                                      <p:cBhvr>
                                        <p:cTn id="121" dur="1000"/>
                                        <p:tgtEl>
                                          <p:spTgt spid="13"/>
                                        </p:tgtEl>
                                      </p:cBhvr>
                                    </p:animEffect>
                                    <p:set>
                                      <p:cBhvr>
                                        <p:cTn id="122" dur="1" fill="hold">
                                          <p:stCondLst>
                                            <p:cond delay="999"/>
                                          </p:stCondLst>
                                        </p:cTn>
                                        <p:tgtEl>
                                          <p:spTgt spid="13"/>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24"/>
                                        </p:tgtEl>
                                        <p:attrNameLst>
                                          <p:attrName>ppt_x</p:attrName>
                                        </p:attrNameLst>
                                      </p:cBhvr>
                                      <p:tavLst>
                                        <p:tav tm="0">
                                          <p:val>
                                            <p:strVal val="ppt_x"/>
                                          </p:val>
                                        </p:tav>
                                        <p:tav tm="100000">
                                          <p:val>
                                            <p:strVal val="ppt_x"/>
                                          </p:val>
                                        </p:tav>
                                      </p:tavLst>
                                    </p:anim>
                                    <p:anim calcmode="lin" valueType="num">
                                      <p:cBhvr additive="base">
                                        <p:cTn id="126" dur="500"/>
                                        <p:tgtEl>
                                          <p:spTgt spid="24"/>
                                        </p:tgtEl>
                                        <p:attrNameLst>
                                          <p:attrName>ppt_y</p:attrName>
                                        </p:attrNameLst>
                                      </p:cBhvr>
                                      <p:tavLst>
                                        <p:tav tm="0">
                                          <p:val>
                                            <p:strVal val="ppt_y"/>
                                          </p:val>
                                        </p:tav>
                                        <p:tav tm="100000">
                                          <p:val>
                                            <p:strVal val="1+ppt_h/2"/>
                                          </p:val>
                                        </p:tav>
                                      </p:tavLst>
                                    </p:anim>
                                    <p:set>
                                      <p:cBhvr>
                                        <p:cTn id="127" dur="1" fill="hold">
                                          <p:stCondLst>
                                            <p:cond delay="499"/>
                                          </p:stCondLst>
                                        </p:cTn>
                                        <p:tgtEl>
                                          <p:spTgt spid="24"/>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26"/>
                                        </p:tgtEl>
                                        <p:attrNameLst>
                                          <p:attrName>ppt_x</p:attrName>
                                        </p:attrNameLst>
                                      </p:cBhvr>
                                      <p:tavLst>
                                        <p:tav tm="0">
                                          <p:val>
                                            <p:strVal val="ppt_x"/>
                                          </p:val>
                                        </p:tav>
                                        <p:tav tm="100000">
                                          <p:val>
                                            <p:strVal val="ppt_x"/>
                                          </p:val>
                                        </p:tav>
                                      </p:tavLst>
                                    </p:anim>
                                    <p:anim calcmode="lin" valueType="num">
                                      <p:cBhvr additive="base">
                                        <p:cTn id="130" dur="500"/>
                                        <p:tgtEl>
                                          <p:spTgt spid="26"/>
                                        </p:tgtEl>
                                        <p:attrNameLst>
                                          <p:attrName>ppt_y</p:attrName>
                                        </p:attrNameLst>
                                      </p:cBhvr>
                                      <p:tavLst>
                                        <p:tav tm="0">
                                          <p:val>
                                            <p:strVal val="ppt_y"/>
                                          </p:val>
                                        </p:tav>
                                        <p:tav tm="100000">
                                          <p:val>
                                            <p:strVal val="1+ppt_h/2"/>
                                          </p:val>
                                        </p:tav>
                                      </p:tavLst>
                                    </p:anim>
                                    <p:set>
                                      <p:cBhvr>
                                        <p:cTn id="131" dur="1" fill="hold">
                                          <p:stCondLst>
                                            <p:cond delay="499"/>
                                          </p:stCondLst>
                                        </p:cTn>
                                        <p:tgtEl>
                                          <p:spTgt spid="26"/>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ppt_x"/>
                                          </p:val>
                                        </p:tav>
                                      </p:tavLst>
                                    </p:anim>
                                    <p:anim calcmode="lin" valueType="num">
                                      <p:cBhvr additive="base">
                                        <p:cTn id="134" dur="500"/>
                                        <p:tgtEl>
                                          <p:spTgt spid="27"/>
                                        </p:tgtEl>
                                        <p:attrNameLst>
                                          <p:attrName>ppt_y</p:attrName>
                                        </p:attrNameLst>
                                      </p:cBhvr>
                                      <p:tavLst>
                                        <p:tav tm="0">
                                          <p:val>
                                            <p:strVal val="ppt_y"/>
                                          </p:val>
                                        </p:tav>
                                        <p:tav tm="100000">
                                          <p:val>
                                            <p:strVal val="1+ppt_h/2"/>
                                          </p:val>
                                        </p:tav>
                                      </p:tavLst>
                                    </p:anim>
                                    <p:set>
                                      <p:cBhvr>
                                        <p:cTn id="135" dur="1" fill="hold">
                                          <p:stCondLst>
                                            <p:cond delay="499"/>
                                          </p:stCondLst>
                                        </p:cTn>
                                        <p:tgtEl>
                                          <p:spTgt spid="27"/>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23"/>
                                        </p:tgtEl>
                                        <p:attrNameLst>
                                          <p:attrName>ppt_x</p:attrName>
                                        </p:attrNameLst>
                                      </p:cBhvr>
                                      <p:tavLst>
                                        <p:tav tm="0">
                                          <p:val>
                                            <p:strVal val="ppt_x"/>
                                          </p:val>
                                        </p:tav>
                                        <p:tav tm="100000">
                                          <p:val>
                                            <p:strVal val="ppt_x"/>
                                          </p:val>
                                        </p:tav>
                                      </p:tavLst>
                                    </p:anim>
                                    <p:anim calcmode="lin" valueType="num">
                                      <p:cBhvr additive="base">
                                        <p:cTn id="142" dur="500"/>
                                        <p:tgtEl>
                                          <p:spTgt spid="23"/>
                                        </p:tgtEl>
                                        <p:attrNameLst>
                                          <p:attrName>ppt_y</p:attrName>
                                        </p:attrNameLst>
                                      </p:cBhvr>
                                      <p:tavLst>
                                        <p:tav tm="0">
                                          <p:val>
                                            <p:strVal val="ppt_y"/>
                                          </p:val>
                                        </p:tav>
                                        <p:tav tm="100000">
                                          <p:val>
                                            <p:strVal val="0-ppt_h/2"/>
                                          </p:val>
                                        </p:tav>
                                      </p:tavLst>
                                    </p:anim>
                                    <p:set>
                                      <p:cBhvr>
                                        <p:cTn id="143" dur="1" fill="hold">
                                          <p:stCondLst>
                                            <p:cond delay="499"/>
                                          </p:stCondLst>
                                        </p:cTn>
                                        <p:tgtEl>
                                          <p:spTgt spid="23"/>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25"/>
                                        </p:tgtEl>
                                        <p:attrNameLst>
                                          <p:attrName>ppt_x</p:attrName>
                                        </p:attrNameLst>
                                      </p:cBhvr>
                                      <p:tavLst>
                                        <p:tav tm="0">
                                          <p:val>
                                            <p:strVal val="ppt_x"/>
                                          </p:val>
                                        </p:tav>
                                        <p:tav tm="100000">
                                          <p:val>
                                            <p:strVal val="ppt_x"/>
                                          </p:val>
                                        </p:tav>
                                      </p:tavLst>
                                    </p:anim>
                                    <p:anim calcmode="lin" valueType="num">
                                      <p:cBhvr additive="base">
                                        <p:cTn id="146" dur="500"/>
                                        <p:tgtEl>
                                          <p:spTgt spid="25"/>
                                        </p:tgtEl>
                                        <p:attrNameLst>
                                          <p:attrName>ppt_y</p:attrName>
                                        </p:attrNameLst>
                                      </p:cBhvr>
                                      <p:tavLst>
                                        <p:tav tm="0">
                                          <p:val>
                                            <p:strVal val="ppt_y"/>
                                          </p:val>
                                        </p:tav>
                                        <p:tav tm="100000">
                                          <p:val>
                                            <p:strVal val="0-ppt_h/2"/>
                                          </p:val>
                                        </p:tav>
                                      </p:tavLst>
                                    </p:anim>
                                    <p:set>
                                      <p:cBhvr>
                                        <p:cTn id="147" dur="1" fill="hold">
                                          <p:stCondLst>
                                            <p:cond delay="499"/>
                                          </p:stCondLst>
                                        </p:cTn>
                                        <p:tgtEl>
                                          <p:spTgt spid="25"/>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9"/>
                                        </p:tgtEl>
                                        <p:attrNameLst>
                                          <p:attrName>ppt_x</p:attrName>
                                        </p:attrNameLst>
                                      </p:cBhvr>
                                      <p:tavLst>
                                        <p:tav tm="0">
                                          <p:val>
                                            <p:strVal val="ppt_x"/>
                                          </p:val>
                                        </p:tav>
                                        <p:tav tm="100000">
                                          <p:val>
                                            <p:strVal val="ppt_x"/>
                                          </p:val>
                                        </p:tav>
                                      </p:tavLst>
                                    </p:anim>
                                    <p:anim calcmode="lin" valueType="num">
                                      <p:cBhvr additive="base">
                                        <p:cTn id="150" dur="500"/>
                                        <p:tgtEl>
                                          <p:spTgt spid="29"/>
                                        </p:tgtEl>
                                        <p:attrNameLst>
                                          <p:attrName>ppt_y</p:attrName>
                                        </p:attrNameLst>
                                      </p:cBhvr>
                                      <p:tavLst>
                                        <p:tav tm="0">
                                          <p:val>
                                            <p:strVal val="ppt_y"/>
                                          </p:val>
                                        </p:tav>
                                        <p:tav tm="100000">
                                          <p:val>
                                            <p:strVal val="0-ppt_h/2"/>
                                          </p:val>
                                        </p:tav>
                                      </p:tavLst>
                                    </p:anim>
                                    <p:set>
                                      <p:cBhvr>
                                        <p:cTn id="151" dur="1" fill="hold">
                                          <p:stCondLst>
                                            <p:cond delay="499"/>
                                          </p:stCondLst>
                                        </p:cTn>
                                        <p:tgtEl>
                                          <p:spTgt spid="29"/>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0"/>
                                        </p:tgtEl>
                                        <p:attrNameLst>
                                          <p:attrName>ppt_x</p:attrName>
                                        </p:attrNameLst>
                                      </p:cBhvr>
                                      <p:tavLst>
                                        <p:tav tm="0">
                                          <p:val>
                                            <p:strVal val="ppt_x"/>
                                          </p:val>
                                        </p:tav>
                                        <p:tav tm="100000">
                                          <p:val>
                                            <p:strVal val="ppt_x"/>
                                          </p:val>
                                        </p:tav>
                                      </p:tavLst>
                                    </p:anim>
                                    <p:anim calcmode="lin" valueType="num">
                                      <p:cBhvr additive="base">
                                        <p:cTn id="154" dur="500"/>
                                        <p:tgtEl>
                                          <p:spTgt spid="30"/>
                                        </p:tgtEl>
                                        <p:attrNameLst>
                                          <p:attrName>ppt_y</p:attrName>
                                        </p:attrNameLst>
                                      </p:cBhvr>
                                      <p:tavLst>
                                        <p:tav tm="0">
                                          <p:val>
                                            <p:strVal val="ppt_y"/>
                                          </p:val>
                                        </p:tav>
                                        <p:tav tm="100000">
                                          <p:val>
                                            <p:strVal val="0-ppt_h/2"/>
                                          </p:val>
                                        </p:tav>
                                      </p:tavLst>
                                    </p:anim>
                                    <p:set>
                                      <p:cBhvr>
                                        <p:cTn id="155" dur="1" fill="hold">
                                          <p:stCondLst>
                                            <p:cond delay="499"/>
                                          </p:stCondLst>
                                        </p:cTn>
                                        <p:tgtEl>
                                          <p:spTgt spid="30"/>
                                        </p:tgtEl>
                                        <p:attrNameLst>
                                          <p:attrName>style.visibility</p:attrName>
                                        </p:attrNameLst>
                                      </p:cBhvr>
                                      <p:to>
                                        <p:strVal val="hidden"/>
                                      </p:to>
                                    </p:set>
                                  </p:childTnLst>
                                </p:cTn>
                              </p:par>
                            </p:childTnLst>
                          </p:cTn>
                        </p:par>
                        <p:par>
                          <p:cTn id="156" fill="hold">
                            <p:stCondLst>
                              <p:cond delay="9500"/>
                            </p:stCondLst>
                            <p:childTnLst>
                              <p:par>
                                <p:cTn id="157" presetID="2" presetClass="entr" presetSubtype="8" fill="hold" nodeType="afterEffect">
                                  <p:stCondLst>
                                    <p:cond delay="0"/>
                                  </p:stCondLst>
                                  <p:childTnLst>
                                    <p:set>
                                      <p:cBhvr>
                                        <p:cTn id="158" dur="1" fill="hold">
                                          <p:stCondLst>
                                            <p:cond delay="0"/>
                                          </p:stCondLst>
                                        </p:cTn>
                                        <p:tgtEl>
                                          <p:spTgt spid="31"/>
                                        </p:tgtEl>
                                        <p:attrNameLst>
                                          <p:attrName>style.visibility</p:attrName>
                                        </p:attrNameLst>
                                      </p:cBhvr>
                                      <p:to>
                                        <p:strVal val="visible"/>
                                      </p:to>
                                    </p:set>
                                    <p:anim calcmode="lin" valueType="num">
                                      <p:cBhvr additive="base">
                                        <p:cTn id="159" dur="500" fill="hold"/>
                                        <p:tgtEl>
                                          <p:spTgt spid="31"/>
                                        </p:tgtEl>
                                        <p:attrNameLst>
                                          <p:attrName>ppt_x</p:attrName>
                                        </p:attrNameLst>
                                      </p:cBhvr>
                                      <p:tavLst>
                                        <p:tav tm="0">
                                          <p:val>
                                            <p:strVal val="0-#ppt_w/2"/>
                                          </p:val>
                                        </p:tav>
                                        <p:tav tm="100000">
                                          <p:val>
                                            <p:strVal val="#ppt_x"/>
                                          </p:val>
                                        </p:tav>
                                      </p:tavLst>
                                    </p:anim>
                                    <p:anim calcmode="lin" valueType="num">
                                      <p:cBhvr additive="base">
                                        <p:cTn id="1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23" grpId="0" bldLvl="0" animBg="1"/>
      <p:bldP spid="23" grpId="1" bldLvl="0" animBg="1"/>
      <p:bldP spid="23" grpId="2" bldLvl="0" animBg="1"/>
      <p:bldP spid="24" grpId="0" bldLvl="0" animBg="1"/>
      <p:bldP spid="24" grpId="1" bldLvl="0" animBg="1"/>
      <p:bldP spid="24" grpId="2" bldLvl="0" animBg="1"/>
      <p:bldP spid="25" grpId="0"/>
      <p:bldP spid="25" grpId="1"/>
      <p:bldP spid="26" grpId="0"/>
      <p:bldP spid="26" grpId="1"/>
      <p:bldP spid="27" grpId="0" bldLvl="0" animBg="1"/>
      <p:bldP spid="27" grpId="1" bldLvl="0" animBg="1"/>
      <p:bldP spid="27" grpId="2" bldLvl="0" animBg="1"/>
      <p:bldP spid="28" grpId="0"/>
      <p:bldP spid="28" grpId="1"/>
      <p:bldP spid="29" grpId="0" bldLvl="0" animBg="1"/>
      <p:bldP spid="29" grpId="1" bldLvl="0" animBg="1"/>
      <p:bldP spid="29" grpId="2" bldLvl="0" animBg="1"/>
      <p:bldP spid="30" grpId="0"/>
      <p:bldP spid="3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493658" y="951570"/>
            <a:ext cx="3037916" cy="1674186"/>
            <a:chOff x="1493658" y="951570"/>
            <a:chExt cx="3037916" cy="1674186"/>
          </a:xfrm>
        </p:grpSpPr>
        <p:sp>
          <p:nvSpPr>
            <p:cNvPr id="2" name="矩形 1"/>
            <p:cNvSpPr/>
            <p:nvPr/>
          </p:nvSpPr>
          <p:spPr>
            <a:xfrm>
              <a:off x="1493658" y="951570"/>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6" name="图片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650285" y="1075312"/>
              <a:ext cx="555518" cy="555518"/>
            </a:xfrm>
            <a:prstGeom prst="rect">
              <a:avLst/>
            </a:prstGeom>
          </p:spPr>
        </p:pic>
        <p:grpSp>
          <p:nvGrpSpPr>
            <p:cNvPr id="10" name="组合 9"/>
            <p:cNvGrpSpPr/>
            <p:nvPr/>
          </p:nvGrpSpPr>
          <p:grpSpPr>
            <a:xfrm>
              <a:off x="2645701" y="1538847"/>
              <a:ext cx="1885873" cy="987964"/>
              <a:chOff x="6166293" y="3789040"/>
              <a:chExt cx="2514497" cy="1317285"/>
            </a:xfrm>
          </p:grpSpPr>
          <p:sp>
            <p:nvSpPr>
              <p:cNvPr id="11"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2"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3"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4"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5" name="组合 34"/>
          <p:cNvGrpSpPr/>
          <p:nvPr/>
        </p:nvGrpSpPr>
        <p:grpSpPr>
          <a:xfrm>
            <a:off x="1493658" y="2687267"/>
            <a:ext cx="3067216" cy="1674186"/>
            <a:chOff x="1493658" y="2687267"/>
            <a:chExt cx="3067216" cy="1674186"/>
          </a:xfrm>
        </p:grpSpPr>
        <p:sp>
          <p:nvSpPr>
            <p:cNvPr id="4" name="矩形 3"/>
            <p:cNvSpPr/>
            <p:nvPr/>
          </p:nvSpPr>
          <p:spPr>
            <a:xfrm>
              <a:off x="1493658" y="2687267"/>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496194" y="3759882"/>
              <a:ext cx="495783" cy="495783"/>
            </a:xfrm>
            <a:prstGeom prst="rect">
              <a:avLst/>
            </a:prstGeom>
          </p:spPr>
        </p:pic>
        <p:grpSp>
          <p:nvGrpSpPr>
            <p:cNvPr id="15" name="组合 14"/>
            <p:cNvGrpSpPr/>
            <p:nvPr/>
          </p:nvGrpSpPr>
          <p:grpSpPr>
            <a:xfrm>
              <a:off x="2675001" y="2783555"/>
              <a:ext cx="1885873" cy="987964"/>
              <a:chOff x="6166293" y="3789040"/>
              <a:chExt cx="2514497" cy="1317285"/>
            </a:xfrm>
          </p:grpSpPr>
          <p:sp>
            <p:nvSpPr>
              <p:cNvPr id="16"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7"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8"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9"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7" name="组合 36"/>
          <p:cNvGrpSpPr/>
          <p:nvPr/>
        </p:nvGrpSpPr>
        <p:grpSpPr>
          <a:xfrm>
            <a:off x="4458259" y="951570"/>
            <a:ext cx="2916324" cy="1674186"/>
            <a:chOff x="4458259" y="951570"/>
            <a:chExt cx="2916324" cy="1674186"/>
          </a:xfrm>
        </p:grpSpPr>
        <p:sp>
          <p:nvSpPr>
            <p:cNvPr id="3" name="矩形 2"/>
            <p:cNvSpPr/>
            <p:nvPr/>
          </p:nvSpPr>
          <p:spPr>
            <a:xfrm>
              <a:off x="4458259" y="951570"/>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8" name="图片 7"/>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797654" y="1098281"/>
              <a:ext cx="495783" cy="495783"/>
            </a:xfrm>
            <a:prstGeom prst="rect">
              <a:avLst/>
            </a:prstGeom>
          </p:spPr>
        </p:pic>
        <p:grpSp>
          <p:nvGrpSpPr>
            <p:cNvPr id="20" name="组合 19"/>
            <p:cNvGrpSpPr/>
            <p:nvPr/>
          </p:nvGrpSpPr>
          <p:grpSpPr>
            <a:xfrm>
              <a:off x="4522332" y="1554996"/>
              <a:ext cx="1885873" cy="987964"/>
              <a:chOff x="6166293" y="3789040"/>
              <a:chExt cx="2514497" cy="1317285"/>
            </a:xfrm>
          </p:grpSpPr>
          <p:sp>
            <p:nvSpPr>
              <p:cNvPr id="21"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2"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3"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4"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8" name="组合 37"/>
          <p:cNvGrpSpPr/>
          <p:nvPr/>
        </p:nvGrpSpPr>
        <p:grpSpPr>
          <a:xfrm>
            <a:off x="4458259" y="2687267"/>
            <a:ext cx="2916324" cy="1674186"/>
            <a:chOff x="4458259" y="2687267"/>
            <a:chExt cx="2916324" cy="1674186"/>
          </a:xfrm>
        </p:grpSpPr>
        <p:sp>
          <p:nvSpPr>
            <p:cNvPr id="5" name="矩形 4"/>
            <p:cNvSpPr/>
            <p:nvPr/>
          </p:nvSpPr>
          <p:spPr>
            <a:xfrm>
              <a:off x="4458259" y="2687267"/>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7" name="图片 6"/>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6732240" y="3759882"/>
              <a:ext cx="555518" cy="555518"/>
            </a:xfrm>
            <a:prstGeom prst="rect">
              <a:avLst/>
            </a:prstGeom>
          </p:spPr>
        </p:pic>
        <p:grpSp>
          <p:nvGrpSpPr>
            <p:cNvPr id="25" name="组合 24"/>
            <p:cNvGrpSpPr/>
            <p:nvPr/>
          </p:nvGrpSpPr>
          <p:grpSpPr>
            <a:xfrm>
              <a:off x="4517994" y="2760927"/>
              <a:ext cx="1885873" cy="987964"/>
              <a:chOff x="6166293" y="3789040"/>
              <a:chExt cx="2514497" cy="1317285"/>
            </a:xfrm>
          </p:grpSpPr>
          <p:sp>
            <p:nvSpPr>
              <p:cNvPr id="26"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7"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8"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9"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0" name="组合 29"/>
          <p:cNvGrpSpPr/>
          <p:nvPr/>
        </p:nvGrpSpPr>
        <p:grpSpPr bwMode="auto">
          <a:xfrm>
            <a:off x="238125" y="296863"/>
            <a:ext cx="2007870" cy="474662"/>
            <a:chOff x="184527" y="297451"/>
            <a:chExt cx="2007096" cy="473415"/>
          </a:xfrm>
        </p:grpSpPr>
        <p:pic>
          <p:nvPicPr>
            <p:cNvPr id="31" name="图片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40" name="直接连接符 39"/>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文本1"/>
          <p:cNvGrpSpPr/>
          <p:nvPr/>
        </p:nvGrpSpPr>
        <p:grpSpPr>
          <a:xfrm>
            <a:off x="2188370" y="1105961"/>
            <a:ext cx="4770835" cy="772716"/>
            <a:chOff x="1393825" y="1474614"/>
            <a:chExt cx="6361113" cy="1030288"/>
          </a:xfrm>
          <a:solidFill>
            <a:srgbClr val="E2E9E9"/>
          </a:solidFill>
        </p:grpSpPr>
        <p:sp>
          <p:nvSpPr>
            <p:cNvPr id="54" name="AutoShape 45"/>
            <p:cNvSpPr>
              <a:spLocks noChangeArrowheads="1"/>
            </p:cNvSpPr>
            <p:nvPr/>
          </p:nvSpPr>
          <p:spPr bwMode="gray">
            <a:xfrm>
              <a:off x="1393825" y="1474614"/>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5" kern="0">
                <a:solidFill>
                  <a:sysClr val="windowText" lastClr="000000"/>
                </a:solidFill>
              </a:endParaRPr>
            </a:p>
          </p:txBody>
        </p:sp>
        <p:sp>
          <p:nvSpPr>
            <p:cNvPr id="55" name="Text Box 64"/>
            <p:cNvSpPr txBox="1">
              <a:spLocks noChangeArrowheads="1"/>
            </p:cNvSpPr>
            <p:nvPr/>
          </p:nvSpPr>
          <p:spPr bwMode="black">
            <a:xfrm>
              <a:off x="1452564" y="1749253"/>
              <a:ext cx="6215781" cy="6617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6" name="深色1"/>
          <p:cNvGrpSpPr/>
          <p:nvPr/>
        </p:nvGrpSpPr>
        <p:grpSpPr>
          <a:xfrm>
            <a:off x="2812256" y="939273"/>
            <a:ext cx="3514725" cy="347663"/>
            <a:chOff x="2225675" y="1524000"/>
            <a:chExt cx="4686300" cy="463550"/>
          </a:xfrm>
          <a:solidFill>
            <a:srgbClr val="0071C1"/>
          </a:solidFill>
        </p:grpSpPr>
        <p:sp>
          <p:nvSpPr>
            <p:cNvPr id="57" name="AutoShape 57"/>
            <p:cNvSpPr>
              <a:spLocks noChangeArrowheads="1"/>
            </p:cNvSpPr>
            <p:nvPr/>
          </p:nvSpPr>
          <p:spPr bwMode="gray">
            <a:xfrm>
              <a:off x="2225675" y="1524000"/>
              <a:ext cx="4686300" cy="463550"/>
            </a:xfrm>
            <a:prstGeom prst="roundRect">
              <a:avLst>
                <a:gd name="adj" fmla="val 24658"/>
              </a:avLst>
            </a:prstGeom>
            <a:solidFill>
              <a:srgbClr val="D38411"/>
            </a:solidFill>
            <a:ln>
              <a:noFill/>
            </a:ln>
            <a:effectLst/>
          </p:spPr>
          <p:txBody>
            <a:bodyPr wrap="none" anchor="ctr"/>
            <a:lstStyle/>
            <a:p>
              <a:pPr>
                <a:defRPr/>
              </a:pPr>
              <a:endParaRPr lang="zh-CN" altLang="zh-CN" sz="1015" kern="0">
                <a:solidFill>
                  <a:sysClr val="windowText" lastClr="000000"/>
                </a:solidFill>
                <a:latin typeface="微软雅黑" panose="020B0503020204020204" pitchFamily="34" charset="-122"/>
                <a:ea typeface="微软雅黑" panose="020B0503020204020204" pitchFamily="34" charset="-122"/>
              </a:endParaRPr>
            </a:p>
          </p:txBody>
        </p:sp>
        <p:sp>
          <p:nvSpPr>
            <p:cNvPr id="59" name="Rectangle 61"/>
            <p:cNvSpPr>
              <a:spLocks noChangeArrowheads="1"/>
            </p:cNvSpPr>
            <p:nvPr/>
          </p:nvSpPr>
          <p:spPr bwMode="gray">
            <a:xfrm>
              <a:off x="3520796" y="1568451"/>
              <a:ext cx="2092881" cy="3693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在这里添加标题文字</a:t>
              </a:r>
              <a:endParaRPr lang="en-US" altLang="zh-CN"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0" name="文本2"/>
          <p:cNvGrpSpPr/>
          <p:nvPr/>
        </p:nvGrpSpPr>
        <p:grpSpPr>
          <a:xfrm>
            <a:off x="2188370" y="2268736"/>
            <a:ext cx="4770835" cy="772716"/>
            <a:chOff x="1393825" y="3024981"/>
            <a:chExt cx="6361113" cy="1030288"/>
          </a:xfrm>
          <a:solidFill>
            <a:srgbClr val="E2E9E9"/>
          </a:solidFill>
        </p:grpSpPr>
        <p:sp>
          <p:nvSpPr>
            <p:cNvPr id="61" name="AutoShape 45"/>
            <p:cNvSpPr>
              <a:spLocks noChangeArrowheads="1"/>
            </p:cNvSpPr>
            <p:nvPr/>
          </p:nvSpPr>
          <p:spPr bwMode="gray">
            <a:xfrm>
              <a:off x="1393825" y="3024981"/>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5" kern="0">
                <a:solidFill>
                  <a:sysClr val="windowText" lastClr="000000"/>
                </a:solidFill>
              </a:endParaRPr>
            </a:p>
          </p:txBody>
        </p:sp>
        <p:sp>
          <p:nvSpPr>
            <p:cNvPr id="62" name="Text Box 64"/>
            <p:cNvSpPr txBox="1">
              <a:spLocks noChangeArrowheads="1"/>
            </p:cNvSpPr>
            <p:nvPr/>
          </p:nvSpPr>
          <p:spPr bwMode="black">
            <a:xfrm>
              <a:off x="1452564" y="3299620"/>
              <a:ext cx="6215781" cy="6617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3" name="深色2"/>
          <p:cNvGrpSpPr/>
          <p:nvPr/>
        </p:nvGrpSpPr>
        <p:grpSpPr>
          <a:xfrm>
            <a:off x="2812256" y="2102048"/>
            <a:ext cx="3514725" cy="347663"/>
            <a:chOff x="2225675" y="1524000"/>
            <a:chExt cx="4686300" cy="463550"/>
          </a:xfrm>
        </p:grpSpPr>
        <p:sp>
          <p:nvSpPr>
            <p:cNvPr id="64" name="AutoShape 57"/>
            <p:cNvSpPr>
              <a:spLocks noChangeArrowheads="1"/>
            </p:cNvSpPr>
            <p:nvPr/>
          </p:nvSpPr>
          <p:spPr bwMode="gray">
            <a:xfrm>
              <a:off x="2225675" y="1524000"/>
              <a:ext cx="4686300" cy="463550"/>
            </a:xfrm>
            <a:prstGeom prst="roundRect">
              <a:avLst>
                <a:gd name="adj" fmla="val 24658"/>
              </a:avLst>
            </a:prstGeom>
            <a:solidFill>
              <a:srgbClr val="D38411"/>
            </a:solidFill>
            <a:ln>
              <a:noFill/>
            </a:ln>
            <a:effectLst/>
          </p:spPr>
          <p:txBody>
            <a:bodyPr wrap="none" anchor="ctr"/>
            <a:lstStyle/>
            <a:p>
              <a:pPr>
                <a:defRPr/>
              </a:pPr>
              <a:endParaRPr lang="zh-CN" altLang="zh-CN" sz="1015" kern="0">
                <a:solidFill>
                  <a:sysClr val="windowText" lastClr="000000"/>
                </a:solidFill>
                <a:latin typeface="微软雅黑" panose="020B0503020204020204" pitchFamily="34" charset="-122"/>
                <a:ea typeface="微软雅黑" panose="020B0503020204020204" pitchFamily="34" charset="-122"/>
              </a:endParaRPr>
            </a:p>
          </p:txBody>
        </p:sp>
        <p:sp>
          <p:nvSpPr>
            <p:cNvPr id="66" name="Rectangle 61"/>
            <p:cNvSpPr>
              <a:spLocks noChangeArrowheads="1"/>
            </p:cNvSpPr>
            <p:nvPr/>
          </p:nvSpPr>
          <p:spPr bwMode="gray">
            <a:xfrm>
              <a:off x="3520796" y="1568451"/>
              <a:ext cx="2092881"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在这里添加标题文字</a:t>
              </a:r>
              <a:endParaRPr lang="en-US" altLang="zh-CN"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7" name="文本3"/>
          <p:cNvGrpSpPr/>
          <p:nvPr/>
        </p:nvGrpSpPr>
        <p:grpSpPr>
          <a:xfrm>
            <a:off x="2188370" y="3431511"/>
            <a:ext cx="4770835" cy="772716"/>
            <a:chOff x="1393825" y="4575348"/>
            <a:chExt cx="6361113" cy="1030288"/>
          </a:xfrm>
          <a:solidFill>
            <a:srgbClr val="E2E9E9"/>
          </a:solidFill>
        </p:grpSpPr>
        <p:sp>
          <p:nvSpPr>
            <p:cNvPr id="68" name="AutoShape 45"/>
            <p:cNvSpPr>
              <a:spLocks noChangeArrowheads="1"/>
            </p:cNvSpPr>
            <p:nvPr/>
          </p:nvSpPr>
          <p:spPr bwMode="gray">
            <a:xfrm>
              <a:off x="1393825" y="4575348"/>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5" kern="0">
                <a:solidFill>
                  <a:sysClr val="windowText" lastClr="000000"/>
                </a:solidFill>
              </a:endParaRPr>
            </a:p>
          </p:txBody>
        </p:sp>
        <p:sp>
          <p:nvSpPr>
            <p:cNvPr id="69" name="Text Box 64"/>
            <p:cNvSpPr txBox="1">
              <a:spLocks noChangeArrowheads="1"/>
            </p:cNvSpPr>
            <p:nvPr/>
          </p:nvSpPr>
          <p:spPr bwMode="black">
            <a:xfrm>
              <a:off x="1452564" y="4849987"/>
              <a:ext cx="6215781" cy="6617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0" name="深色3"/>
          <p:cNvGrpSpPr/>
          <p:nvPr/>
        </p:nvGrpSpPr>
        <p:grpSpPr>
          <a:xfrm>
            <a:off x="2812256" y="3264823"/>
            <a:ext cx="3514725" cy="347663"/>
            <a:chOff x="2225675" y="1524000"/>
            <a:chExt cx="4686300" cy="463550"/>
          </a:xfrm>
          <a:solidFill>
            <a:srgbClr val="D38411"/>
          </a:solidFill>
        </p:grpSpPr>
        <p:sp>
          <p:nvSpPr>
            <p:cNvPr id="71" name="AutoShape 57"/>
            <p:cNvSpPr>
              <a:spLocks noChangeArrowheads="1"/>
            </p:cNvSpPr>
            <p:nvPr/>
          </p:nvSpPr>
          <p:spPr bwMode="gray">
            <a:xfrm>
              <a:off x="2225675" y="1524000"/>
              <a:ext cx="4686300" cy="463550"/>
            </a:xfrm>
            <a:prstGeom prst="roundRect">
              <a:avLst>
                <a:gd name="adj" fmla="val 24658"/>
              </a:avLst>
            </a:prstGeom>
            <a:grpFill/>
            <a:ln>
              <a:noFill/>
            </a:ln>
            <a:effectLst/>
          </p:spPr>
          <p:txBody>
            <a:bodyPr wrap="none" anchor="ctr"/>
            <a:lstStyle/>
            <a:p>
              <a:pPr>
                <a:defRPr/>
              </a:pPr>
              <a:endParaRPr lang="zh-CN" altLang="zh-CN" sz="1015" kern="0">
                <a:solidFill>
                  <a:sysClr val="windowText" lastClr="000000"/>
                </a:solidFill>
                <a:latin typeface="微软雅黑" panose="020B0503020204020204" pitchFamily="34" charset="-122"/>
                <a:ea typeface="微软雅黑" panose="020B0503020204020204" pitchFamily="34" charset="-122"/>
              </a:endParaRPr>
            </a:p>
          </p:txBody>
        </p:sp>
        <p:sp>
          <p:nvSpPr>
            <p:cNvPr id="73" name="Rectangle 61"/>
            <p:cNvSpPr>
              <a:spLocks noChangeArrowheads="1"/>
            </p:cNvSpPr>
            <p:nvPr/>
          </p:nvSpPr>
          <p:spPr bwMode="gray">
            <a:xfrm>
              <a:off x="3520796" y="1568451"/>
              <a:ext cx="2092881" cy="3693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在这里添加标题文字</a:t>
              </a:r>
              <a:endParaRPr lang="en-US" altLang="zh-CN"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6" name="直接连接符 5"/>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outVertical)">
                                      <p:cBhvr>
                                        <p:cTn id="11" dur="500"/>
                                        <p:tgtEl>
                                          <p:spTgt spid="5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arn(outVertical)">
                                      <p:cBhvr>
                                        <p:cTn id="19" dur="500"/>
                                        <p:tgtEl>
                                          <p:spTgt spid="6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barn(inVertical)">
                                      <p:cBhvr>
                                        <p:cTn id="23" dur="500"/>
                                        <p:tgtEl>
                                          <p:spTgt spid="7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3"/>
          <p:cNvGrpSpPr/>
          <p:nvPr/>
        </p:nvGrpSpPr>
        <p:grpSpPr bwMode="auto">
          <a:xfrm>
            <a:off x="913991" y="1779661"/>
            <a:ext cx="1039241" cy="2016224"/>
            <a:chOff x="0" y="0"/>
            <a:chExt cx="1521423" cy="2950591"/>
          </a:xfrm>
        </p:grpSpPr>
        <p:sp>
          <p:nvSpPr>
            <p:cNvPr id="197" name="圆角矩形 258"/>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198" name="椭圆 259"/>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9"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1</a:t>
              </a:r>
              <a:endParaRPr lang="zh-CN" altLang="en-US" dirty="0">
                <a:solidFill>
                  <a:srgbClr val="314865"/>
                </a:solidFill>
              </a:endParaRPr>
            </a:p>
          </p:txBody>
        </p:sp>
        <p:sp>
          <p:nvSpPr>
            <p:cNvPr id="201"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选题意义</a:t>
              </a:r>
              <a:endParaRPr lang="en-US" sz="2400" b="1" dirty="0"/>
            </a:p>
          </p:txBody>
        </p:sp>
      </p:grpSp>
      <p:grpSp>
        <p:nvGrpSpPr>
          <p:cNvPr id="202" name="Group 9"/>
          <p:cNvGrpSpPr/>
          <p:nvPr/>
        </p:nvGrpSpPr>
        <p:grpSpPr bwMode="auto">
          <a:xfrm>
            <a:off x="2476587" y="1779661"/>
            <a:ext cx="1039241" cy="2016224"/>
            <a:chOff x="0" y="0"/>
            <a:chExt cx="1521423" cy="2950591"/>
          </a:xfrm>
        </p:grpSpPr>
        <p:sp>
          <p:nvSpPr>
            <p:cNvPr id="203" name="圆角矩形 264"/>
            <p:cNvSpPr>
              <a:spLocks noChangeArrowheads="1"/>
            </p:cNvSpPr>
            <p:nvPr/>
          </p:nvSpPr>
          <p:spPr bwMode="auto">
            <a:xfrm rot="5400000">
              <a:off x="-714584" y="714584"/>
              <a:ext cx="2950591" cy="1521423"/>
            </a:xfrm>
            <a:prstGeom prst="roundRect">
              <a:avLst>
                <a:gd name="adj" fmla="val 50000"/>
              </a:avLst>
            </a:prstGeom>
            <a:solidFill>
              <a:srgbClr val="D38411"/>
            </a:solidFill>
            <a:ln w="34925" cap="flat" cmpd="sng">
              <a:solidFill>
                <a:srgbClr val="FFFFFF"/>
              </a:solidFill>
              <a:round/>
            </a:ln>
          </p:spPr>
          <p:txBody>
            <a:bodyPr anchor="ctr"/>
            <a:lstStyle/>
            <a:p>
              <a:pPr algn="ctr">
                <a:defRPr/>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04" name="椭圆 265"/>
            <p:cNvSpPr>
              <a:spLocks noChangeArrowheads="1"/>
            </p:cNvSpPr>
            <p:nvPr/>
          </p:nvSpPr>
          <p:spPr bwMode="auto">
            <a:xfrm>
              <a:off x="152670" y="176755"/>
              <a:ext cx="1189128" cy="1189128"/>
            </a:xfrm>
            <a:prstGeom prst="ellipse">
              <a:avLst/>
            </a:prstGeom>
            <a:solidFill>
              <a:schemeClr val="bg1"/>
            </a:solidFill>
            <a:ln w="25400">
              <a:solidFill>
                <a:schemeClr val="bg1">
                  <a:lumMod val="75000"/>
                </a:schemeClr>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5"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2</a:t>
              </a:r>
              <a:endParaRPr lang="zh-CN" altLang="en-US" dirty="0">
                <a:solidFill>
                  <a:srgbClr val="314865"/>
                </a:solidFill>
              </a:endParaRPr>
            </a:p>
          </p:txBody>
        </p:sp>
        <p:sp>
          <p:nvSpPr>
            <p:cNvPr id="207"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选题内容</a:t>
              </a:r>
              <a:endParaRPr lang="en-US" sz="2400" b="1" dirty="0"/>
            </a:p>
          </p:txBody>
        </p:sp>
      </p:grpSp>
      <p:grpSp>
        <p:nvGrpSpPr>
          <p:cNvPr id="208" name="Group 15"/>
          <p:cNvGrpSpPr/>
          <p:nvPr/>
        </p:nvGrpSpPr>
        <p:grpSpPr bwMode="auto">
          <a:xfrm>
            <a:off x="2055980" y="2763911"/>
            <a:ext cx="356791" cy="195157"/>
            <a:chOff x="0" y="0"/>
            <a:chExt cx="522914" cy="285752"/>
          </a:xfrm>
          <a:solidFill>
            <a:srgbClr val="D38411"/>
          </a:solidFill>
        </p:grpSpPr>
        <p:sp>
          <p:nvSpPr>
            <p:cNvPr id="209" name="燕尾形 270"/>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10" name="燕尾形 271"/>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11" name="Group 18"/>
          <p:cNvGrpSpPr/>
          <p:nvPr/>
        </p:nvGrpSpPr>
        <p:grpSpPr bwMode="auto">
          <a:xfrm>
            <a:off x="4092411" y="1779661"/>
            <a:ext cx="1039241" cy="2016224"/>
            <a:chOff x="0" y="0"/>
            <a:chExt cx="1521423" cy="2950591"/>
          </a:xfrm>
        </p:grpSpPr>
        <p:sp>
          <p:nvSpPr>
            <p:cNvPr id="212" name="圆角矩形 273"/>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3" name="椭圆 274"/>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4"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3</a:t>
              </a:r>
              <a:endParaRPr lang="zh-CN" altLang="en-US" dirty="0">
                <a:solidFill>
                  <a:srgbClr val="314865"/>
                </a:solidFill>
              </a:endParaRPr>
            </a:p>
          </p:txBody>
        </p:sp>
        <p:sp>
          <p:nvSpPr>
            <p:cNvPr id="216"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分析方法</a:t>
              </a:r>
              <a:endParaRPr lang="en-US" sz="2400" b="1" dirty="0"/>
            </a:p>
          </p:txBody>
        </p:sp>
      </p:grpSp>
      <p:grpSp>
        <p:nvGrpSpPr>
          <p:cNvPr id="217" name="Group 24"/>
          <p:cNvGrpSpPr/>
          <p:nvPr/>
        </p:nvGrpSpPr>
        <p:grpSpPr bwMode="auto">
          <a:xfrm>
            <a:off x="5676187" y="1779661"/>
            <a:ext cx="1039241" cy="2016224"/>
            <a:chOff x="0" y="0"/>
            <a:chExt cx="1521423" cy="2950591"/>
          </a:xfrm>
        </p:grpSpPr>
        <p:sp>
          <p:nvSpPr>
            <p:cNvPr id="218" name="圆角矩形 279"/>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9" name="椭圆 280"/>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0"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4</a:t>
              </a:r>
              <a:endParaRPr lang="zh-CN" altLang="en-US" dirty="0">
                <a:solidFill>
                  <a:srgbClr val="314865"/>
                </a:solidFill>
              </a:endParaRPr>
            </a:p>
          </p:txBody>
        </p:sp>
        <p:sp>
          <p:nvSpPr>
            <p:cNvPr id="222"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实践运用</a:t>
              </a:r>
              <a:endParaRPr lang="en-US" sz="2400" b="1" dirty="0"/>
            </a:p>
          </p:txBody>
        </p:sp>
      </p:grpSp>
      <p:grpSp>
        <p:nvGrpSpPr>
          <p:cNvPr id="223" name="Group 30"/>
          <p:cNvGrpSpPr/>
          <p:nvPr/>
        </p:nvGrpSpPr>
        <p:grpSpPr bwMode="auto">
          <a:xfrm>
            <a:off x="5213023" y="2763911"/>
            <a:ext cx="356791" cy="195157"/>
            <a:chOff x="0" y="0"/>
            <a:chExt cx="522914" cy="285752"/>
          </a:xfrm>
          <a:solidFill>
            <a:srgbClr val="D38411"/>
          </a:solidFill>
        </p:grpSpPr>
        <p:sp>
          <p:nvSpPr>
            <p:cNvPr id="224" name="燕尾形 285"/>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5" name="燕尾形 286"/>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26" name="Group 33"/>
          <p:cNvGrpSpPr/>
          <p:nvPr/>
        </p:nvGrpSpPr>
        <p:grpSpPr bwMode="auto">
          <a:xfrm>
            <a:off x="3654250" y="2763911"/>
            <a:ext cx="356791" cy="195157"/>
            <a:chOff x="0" y="0"/>
            <a:chExt cx="522914" cy="285752"/>
          </a:xfrm>
          <a:solidFill>
            <a:srgbClr val="D38411"/>
          </a:solidFill>
        </p:grpSpPr>
        <p:sp>
          <p:nvSpPr>
            <p:cNvPr id="227" name="燕尾形 288"/>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8" name="燕尾形 289"/>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29" name="Group 24"/>
          <p:cNvGrpSpPr/>
          <p:nvPr/>
        </p:nvGrpSpPr>
        <p:grpSpPr bwMode="auto">
          <a:xfrm>
            <a:off x="7277175" y="1779662"/>
            <a:ext cx="1039241" cy="2016224"/>
            <a:chOff x="0" y="0"/>
            <a:chExt cx="1521423" cy="2950591"/>
          </a:xfrm>
        </p:grpSpPr>
        <p:sp>
          <p:nvSpPr>
            <p:cNvPr id="230" name="圆角矩形 279"/>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31" name="椭圆 280"/>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2"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5</a:t>
              </a:r>
              <a:endParaRPr lang="zh-CN" altLang="en-US" dirty="0">
                <a:solidFill>
                  <a:srgbClr val="314865"/>
                </a:solidFill>
              </a:endParaRPr>
            </a:p>
          </p:txBody>
        </p:sp>
        <p:sp>
          <p:nvSpPr>
            <p:cNvPr id="234" name="Text Box 39"/>
            <p:cNvSpPr>
              <a:spLocks noChangeArrowheads="1"/>
            </p:cNvSpPr>
            <p:nvPr/>
          </p:nvSpPr>
          <p:spPr bwMode="auto">
            <a:xfrm>
              <a:off x="100052" y="1580197"/>
              <a:ext cx="1361749" cy="608050"/>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rPr>
                <a:t>总结建议</a:t>
              </a:r>
              <a:endParaRPr lang="en-US" sz="1400" b="1" dirty="0">
                <a:solidFill>
                  <a:schemeClr val="bg1"/>
                </a:solidFill>
              </a:endParaRPr>
            </a:p>
          </p:txBody>
        </p:sp>
      </p:grpSp>
      <p:grpSp>
        <p:nvGrpSpPr>
          <p:cNvPr id="235" name="Group 30"/>
          <p:cNvGrpSpPr/>
          <p:nvPr/>
        </p:nvGrpSpPr>
        <p:grpSpPr bwMode="auto">
          <a:xfrm>
            <a:off x="6814011" y="2763912"/>
            <a:ext cx="356791" cy="195157"/>
            <a:chOff x="0" y="0"/>
            <a:chExt cx="522914" cy="285752"/>
          </a:xfrm>
          <a:solidFill>
            <a:srgbClr val="D38411"/>
          </a:solidFill>
        </p:grpSpPr>
        <p:sp>
          <p:nvSpPr>
            <p:cNvPr id="236" name="燕尾形 285"/>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37" name="燕尾形 286"/>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39990" y="376617"/>
              <a:ext cx="1007674" cy="368915"/>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目录页</a:t>
              </a:r>
            </a:p>
          </p:txBody>
        </p:sp>
        <p:cxnSp>
          <p:nvCxnSpPr>
            <p:cNvPr id="5" name="直接连接符 4"/>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slide(fromLeft)">
                                      <p:cBhvr>
                                        <p:cTn id="7" dur="500"/>
                                        <p:tgtEl>
                                          <p:spTgt spid="19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slide(fromLeft)">
                                      <p:cBhvr>
                                        <p:cTn id="11" dur="500"/>
                                        <p:tgtEl>
                                          <p:spTgt spid="20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slide(fromLeft)">
                                      <p:cBhvr>
                                        <p:cTn id="15" dur="500"/>
                                        <p:tgtEl>
                                          <p:spTgt spid="20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slide(fromLeft)">
                                      <p:cBhvr>
                                        <p:cTn id="19" dur="500"/>
                                        <p:tgtEl>
                                          <p:spTgt spid="226"/>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slide(fromLeft)">
                                      <p:cBhvr>
                                        <p:cTn id="23" dur="500"/>
                                        <p:tgtEl>
                                          <p:spTgt spid="211"/>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slide(fromLeft)">
                                      <p:cBhvr>
                                        <p:cTn id="27" dur="500"/>
                                        <p:tgtEl>
                                          <p:spTgt spid="223"/>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slide(fromLeft)">
                                      <p:cBhvr>
                                        <p:cTn id="31" dur="500"/>
                                        <p:tgtEl>
                                          <p:spTgt spid="217"/>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235"/>
                                        </p:tgtEl>
                                        <p:attrNameLst>
                                          <p:attrName>style.visibility</p:attrName>
                                        </p:attrNameLst>
                                      </p:cBhvr>
                                      <p:to>
                                        <p:strVal val="visible"/>
                                      </p:to>
                                    </p:set>
                                    <p:animEffect transition="in" filter="slide(fromLeft)">
                                      <p:cBhvr>
                                        <p:cTn id="35" dur="500"/>
                                        <p:tgtEl>
                                          <p:spTgt spid="235"/>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229"/>
                                        </p:tgtEl>
                                        <p:attrNameLst>
                                          <p:attrName>style.visibility</p:attrName>
                                        </p:attrNameLst>
                                      </p:cBhvr>
                                      <p:to>
                                        <p:strVal val="visible"/>
                                      </p:to>
                                    </p:set>
                                    <p:animEffect transition="in" filter="slide(fromLeft)">
                                      <p:cBhvr>
                                        <p:cTn id="39" dur="500"/>
                                        <p:tgtEl>
                                          <p:spTgt spid="229"/>
                                        </p:tgtEl>
                                      </p:cBhvr>
                                    </p:animEffec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4</a:t>
              </a:r>
              <a:endParaRPr lang="zh-CN" altLang="en-US" dirty="0">
                <a:solidFill>
                  <a:srgbClr val="314865"/>
                </a:solidFill>
              </a:endParaRPr>
            </a:p>
          </p:txBody>
        </p:sp>
      </p:grpSp>
      <p:sp>
        <p:nvSpPr>
          <p:cNvPr id="6" name="Text Box 39"/>
          <p:cNvSpPr>
            <a:spLocks noChangeArrowheads="1"/>
          </p:cNvSpPr>
          <p:nvPr/>
        </p:nvSpPr>
        <p:spPr bwMode="auto">
          <a:xfrm>
            <a:off x="2274729" y="2054729"/>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本选题的实践运用</a:t>
            </a:r>
            <a:endParaRPr lang="en-US" sz="6000" b="1"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539990" y="376617"/>
              <a:ext cx="1007674" cy="367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11" name="直接连接符 10"/>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849"/>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p:nvPr/>
        </p:nvSpPr>
        <p:spPr>
          <a:xfrm>
            <a:off x="2996883" y="784587"/>
            <a:ext cx="4284655" cy="739798"/>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3" name="深色1"/>
          <p:cNvSpPr/>
          <p:nvPr/>
        </p:nvSpPr>
        <p:spPr>
          <a:xfrm>
            <a:off x="1845657" y="784588"/>
            <a:ext cx="1068736" cy="986246"/>
          </a:xfrm>
          <a:custGeom>
            <a:avLst/>
            <a:gdLst/>
            <a:ahLst/>
            <a:cxnLst/>
            <a:rect l="l" t="t" r="r" b="b"/>
            <a:pathLst>
              <a:path w="1871662" h="1727200">
                <a:moveTo>
                  <a:pt x="0" y="0"/>
                </a:moveTo>
                <a:lnTo>
                  <a:pt x="1871662" y="0"/>
                </a:lnTo>
                <a:lnTo>
                  <a:pt x="1871662" y="1308095"/>
                </a:lnTo>
                <a:lnTo>
                  <a:pt x="935831" y="1727200"/>
                </a:lnTo>
                <a:lnTo>
                  <a:pt x="0" y="1308095"/>
                </a:lnTo>
                <a:close/>
              </a:path>
            </a:pathLst>
          </a:custGeom>
          <a:solidFill>
            <a:srgbClr val="D38411"/>
          </a:solidFill>
          <a:ln w="25400" cap="flat" cmpd="sng" algn="ctr">
            <a:noFill/>
            <a:prstDash val="solid"/>
          </a:ln>
          <a:effectLst/>
        </p:spPr>
        <p:txBody>
          <a:bodyPr bIns="243000" anchor="ctr"/>
          <a:lstStyle/>
          <a:p>
            <a:pPr algn="ctr">
              <a:lnSpc>
                <a:spcPct val="120000"/>
              </a:lnSpc>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1</a:t>
            </a:r>
          </a:p>
        </p:txBody>
      </p:sp>
      <p:sp>
        <p:nvSpPr>
          <p:cNvPr id="4" name="文本2"/>
          <p:cNvSpPr/>
          <p:nvPr/>
        </p:nvSpPr>
        <p:spPr>
          <a:xfrm>
            <a:off x="2996881" y="1649365"/>
            <a:ext cx="4302515" cy="738481"/>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5" name="深色2"/>
          <p:cNvSpPr/>
          <p:nvPr/>
        </p:nvSpPr>
        <p:spPr>
          <a:xfrm>
            <a:off x="1845657" y="1648006"/>
            <a:ext cx="1068736" cy="986246"/>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D38411"/>
          </a:solidFill>
          <a:ln w="25400" cap="flat" cmpd="sng" algn="ctr">
            <a:noFill/>
            <a:prstDash val="solid"/>
          </a:ln>
          <a:effectLst/>
        </p:spPr>
        <p:txBody>
          <a:bodyPr anchor="ctr"/>
          <a:lstStyle/>
          <a:p>
            <a:pPr algn="ctr">
              <a:lnSpc>
                <a:spcPct val="120000"/>
              </a:lnSpc>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2</a:t>
            </a:r>
          </a:p>
        </p:txBody>
      </p:sp>
      <p:sp>
        <p:nvSpPr>
          <p:cNvPr id="6" name="文本3"/>
          <p:cNvSpPr/>
          <p:nvPr/>
        </p:nvSpPr>
        <p:spPr>
          <a:xfrm>
            <a:off x="2983284" y="2511424"/>
            <a:ext cx="4316112" cy="734246"/>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7" name="深色3"/>
          <p:cNvSpPr/>
          <p:nvPr/>
        </p:nvSpPr>
        <p:spPr>
          <a:xfrm>
            <a:off x="1845657" y="2520906"/>
            <a:ext cx="1068736" cy="986247"/>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D38411"/>
          </a:solidFill>
          <a:ln w="25400" cap="flat" cmpd="sng" algn="ctr">
            <a:noFill/>
            <a:prstDash val="solid"/>
          </a:ln>
          <a:effectLst/>
        </p:spPr>
        <p:txBody>
          <a:bodyPr anchor="ctr"/>
          <a:lstStyle/>
          <a:p>
            <a:pPr algn="ctr">
              <a:lnSpc>
                <a:spcPct val="120000"/>
              </a:lnSpc>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3</a:t>
            </a:r>
          </a:p>
        </p:txBody>
      </p:sp>
      <p:sp>
        <p:nvSpPr>
          <p:cNvPr id="8" name="文本4"/>
          <p:cNvSpPr/>
          <p:nvPr/>
        </p:nvSpPr>
        <p:spPr>
          <a:xfrm>
            <a:off x="2983284" y="3364019"/>
            <a:ext cx="4316112" cy="734246"/>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9" name="深色4"/>
          <p:cNvSpPr/>
          <p:nvPr/>
        </p:nvSpPr>
        <p:spPr>
          <a:xfrm>
            <a:off x="1845657" y="3373502"/>
            <a:ext cx="1068736" cy="986247"/>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D38411"/>
          </a:solidFill>
          <a:ln w="25400" cap="flat" cmpd="sng" algn="ctr">
            <a:noFill/>
            <a:prstDash val="solid"/>
          </a:ln>
          <a:effectLst/>
        </p:spPr>
        <p:txBody>
          <a:bodyPr lIns="0" rIns="0" anchor="ctr"/>
          <a:lstStyle/>
          <a:p>
            <a:pPr algn="ctr">
              <a:lnSpc>
                <a:spcPct val="120000"/>
              </a:lnSpc>
              <a:spcBef>
                <a:spcPts val="450"/>
              </a:spcBef>
              <a:spcAft>
                <a:spcPts val="450"/>
              </a:spcAft>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4</a:t>
            </a:r>
          </a:p>
        </p:txBody>
      </p:sp>
      <p:grpSp>
        <p:nvGrpSpPr>
          <p:cNvPr id="12" name="组合 11"/>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5" name="直接连接符 14"/>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animBg="1"/>
      <p:bldP spid="5" grpId="0" bldLvl="0" animBg="1"/>
      <p:bldP spid="6" grpId="0" animBg="1"/>
      <p:bldP spid="7" grpId="0" bldLvl="0" animBg="1"/>
      <p:bldP spid="8" grpId="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1143000" y="1200150"/>
            <a:ext cx="4124325" cy="3371850"/>
          </a:xfrm>
          <a:prstGeom prst="rightArrow">
            <a:avLst>
              <a:gd name="adj1" fmla="val 79306"/>
              <a:gd name="adj2" fmla="val 30296"/>
            </a:avLst>
          </a:prstGeom>
          <a:solidFill>
            <a:srgbClr val="D38411"/>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1500" kern="0">
              <a:solidFill>
                <a:srgbClr val="4D4D4D"/>
              </a:solidFill>
              <a:latin typeface="微软雅黑" panose="020B0503020204020204" pitchFamily="34" charset="-122"/>
              <a:ea typeface="微软雅黑" panose="020B0503020204020204" pitchFamily="34" charset="-122"/>
            </a:endParaRPr>
          </a:p>
        </p:txBody>
      </p:sp>
      <p:sp>
        <p:nvSpPr>
          <p:cNvPr id="3" name="AutoShape 8"/>
          <p:cNvSpPr>
            <a:spLocks noChangeArrowheads="1"/>
          </p:cNvSpPr>
          <p:nvPr/>
        </p:nvSpPr>
        <p:spPr bwMode="gray">
          <a:xfrm>
            <a:off x="5429250" y="1657350"/>
            <a:ext cx="1714500" cy="2482454"/>
          </a:xfrm>
          <a:prstGeom prst="roundRect">
            <a:avLst>
              <a:gd name="adj" fmla="val 16667"/>
            </a:avLst>
          </a:prstGeom>
          <a:solidFill>
            <a:srgbClr val="D38411"/>
          </a:solidFill>
          <a:ln w="3175" cap="flat" cmpd="sng" algn="ctr">
            <a:solidFill>
              <a:srgbClr val="2676FF">
                <a:lumMod val="20000"/>
                <a:lumOff val="80000"/>
              </a:srgbClr>
            </a:solidFill>
            <a:prstDash val="solid"/>
          </a:ln>
          <a:effectLst/>
        </p:spPr>
        <p:txBody>
          <a:bodyPr lIns="0" rIns="0" anchor="ctr"/>
          <a:lstStyle/>
          <a:p>
            <a:pPr algn="ctr" fontAlgn="base">
              <a:lnSpc>
                <a:spcPct val="150000"/>
              </a:lnSpc>
              <a:spcBef>
                <a:spcPct val="0"/>
              </a:spcBef>
              <a:spcAft>
                <a:spcPct val="0"/>
              </a:spcAft>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单击此处添加文本</a:t>
            </a:r>
            <a:r>
              <a:rPr lang="en-US" altLang="zh-CN" sz="790" kern="0" dirty="0">
                <a:solidFill>
                  <a:schemeClr val="bg1"/>
                </a:solidFill>
                <a:latin typeface="微软雅黑" panose="020B0503020204020204" pitchFamily="34" charset="-122"/>
                <a:ea typeface="微软雅黑" panose="020B0503020204020204" pitchFamily="34" charset="-122"/>
              </a:rPr>
              <a:t>1
</a:t>
            </a:r>
            <a:r>
              <a:rPr lang="zh-CN" altLang="en-US" sz="790" kern="0" dirty="0">
                <a:solidFill>
                  <a:schemeClr val="bg1"/>
                </a:solidFill>
                <a:latin typeface="微软雅黑" panose="020B0503020204020204" pitchFamily="34" charset="-122"/>
                <a:ea typeface="微软雅黑" panose="020B0503020204020204" pitchFamily="34" charset="-122"/>
              </a:rPr>
              <a:t>此处添加文本
此处添加文本
此处添加文本
此处添加文本
此处添加文本
此处添加文本
此处添加文本</a:t>
            </a:r>
            <a:endParaRPr lang="zh-CN" altLang="zh-CN" sz="790" kern="0" dirty="0">
              <a:solidFill>
                <a:schemeClr val="bg1"/>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gray">
          <a:xfrm>
            <a:off x="1257300" y="1657350"/>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单击此处添加文本</a:t>
            </a:r>
            <a:r>
              <a:rPr lang="en-US" altLang="zh-CN"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1</a:t>
            </a:r>
          </a:p>
        </p:txBody>
      </p:sp>
      <p:sp>
        <p:nvSpPr>
          <p:cNvPr id="17" name="AutoShape 5"/>
          <p:cNvSpPr>
            <a:spLocks noChangeArrowheads="1"/>
          </p:cNvSpPr>
          <p:nvPr/>
        </p:nvSpPr>
        <p:spPr bwMode="gray">
          <a:xfrm>
            <a:off x="1257300" y="2514600"/>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单击此处添加文本</a:t>
            </a:r>
            <a:r>
              <a:rPr lang="en-US" altLang="zh-CN"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2</a:t>
            </a:r>
          </a:p>
        </p:txBody>
      </p:sp>
      <p:sp>
        <p:nvSpPr>
          <p:cNvPr id="29" name="AutoShape 6"/>
          <p:cNvSpPr>
            <a:spLocks noChangeArrowheads="1"/>
          </p:cNvSpPr>
          <p:nvPr/>
        </p:nvSpPr>
        <p:spPr bwMode="gray">
          <a:xfrm>
            <a:off x="1257300" y="3371850"/>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单击此处添加文本</a:t>
            </a:r>
            <a:r>
              <a:rPr lang="en-US" altLang="zh-CN"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3</a:t>
            </a:r>
          </a:p>
        </p:txBody>
      </p:sp>
      <p:grpSp>
        <p:nvGrpSpPr>
          <p:cNvPr id="12" name="组合 11"/>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5" name="直接连接符 14"/>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17" grpId="0" bldLvl="0" animBg="1"/>
      <p:bldP spid="2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2771800" y="1695746"/>
            <a:ext cx="2628619" cy="2628031"/>
            <a:chOff x="3868719" y="1776670"/>
            <a:chExt cx="2628619" cy="2628031"/>
          </a:xfrm>
        </p:grpSpPr>
        <p:sp>
          <p:nvSpPr>
            <p:cNvPr id="70"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1"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grpSp>
        <p:nvGrpSpPr>
          <p:cNvPr id="72" name="组合 71"/>
          <p:cNvGrpSpPr/>
          <p:nvPr/>
        </p:nvGrpSpPr>
        <p:grpSpPr>
          <a:xfrm>
            <a:off x="5085871" y="1213814"/>
            <a:ext cx="1790385" cy="1789984"/>
            <a:chOff x="6012485" y="1170407"/>
            <a:chExt cx="1487948" cy="1487615"/>
          </a:xfrm>
        </p:grpSpPr>
        <p:sp>
          <p:nvSpPr>
            <p:cNvPr id="73"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4"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latin typeface="Calibri" panose="020F0502020204030204"/>
                </a:rPr>
                <a:t>单击此处添加文本</a:t>
              </a:r>
              <a:endParaRPr lang="en-US" altLang="zh-CN" sz="1200" kern="0" dirty="0">
                <a:solidFill>
                  <a:srgbClr val="5A5959"/>
                </a:solidFill>
                <a:latin typeface="Calibri" panose="020F0502020204030204"/>
              </a:endParaRPr>
            </a:p>
          </p:txBody>
        </p:sp>
      </p:grpSp>
      <p:grpSp>
        <p:nvGrpSpPr>
          <p:cNvPr id="75" name="组合 74"/>
          <p:cNvGrpSpPr/>
          <p:nvPr/>
        </p:nvGrpSpPr>
        <p:grpSpPr>
          <a:xfrm>
            <a:off x="840169" y="1481745"/>
            <a:ext cx="2075647" cy="2080525"/>
            <a:chOff x="2057536" y="1194444"/>
            <a:chExt cx="2075647" cy="2080525"/>
          </a:xfrm>
        </p:grpSpPr>
        <p:sp>
          <p:nvSpPr>
            <p:cNvPr id="76"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7"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0" dirty="0">
                  <a:solidFill>
                    <a:srgbClr val="5A5959"/>
                  </a:solidFill>
                  <a:latin typeface="Calibri" panose="020F0502020204030204"/>
                  <a:ea typeface="微软雅黑" panose="020B0503020204020204" pitchFamily="34" charset="-122"/>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sp>
        <p:nvSpPr>
          <p:cNvPr id="78" name="Freeform 10"/>
          <p:cNvSpPr/>
          <p:nvPr/>
        </p:nvSpPr>
        <p:spPr bwMode="auto">
          <a:xfrm>
            <a:off x="1444288" y="4320795"/>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chemeClr val="bg1">
              <a:lumMod val="50000"/>
            </a:schemeClr>
          </a:solidFill>
          <a:ln w="9525" cap="rnd">
            <a:solidFill>
              <a:srgbClr val="E6E6E6"/>
            </a:solidFill>
            <a:prstDash val="solid"/>
            <a:round/>
          </a:ln>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9" name="TextBox 53"/>
          <p:cNvSpPr txBox="1">
            <a:spLocks noChangeArrowheads="1"/>
          </p:cNvSpPr>
          <p:nvPr/>
        </p:nvSpPr>
        <p:spPr bwMode="auto">
          <a:xfrm>
            <a:off x="899592" y="1111845"/>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80" name="TextBox 53"/>
          <p:cNvSpPr txBox="1">
            <a:spLocks noChangeArrowheads="1"/>
          </p:cNvSpPr>
          <p:nvPr/>
        </p:nvSpPr>
        <p:spPr bwMode="auto">
          <a:xfrm>
            <a:off x="3131840" y="1347614"/>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81" name="TextBox 53"/>
          <p:cNvSpPr txBox="1">
            <a:spLocks noChangeArrowheads="1"/>
          </p:cNvSpPr>
          <p:nvPr/>
        </p:nvSpPr>
        <p:spPr bwMode="auto">
          <a:xfrm>
            <a:off x="6660232" y="1687909"/>
            <a:ext cx="1512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grpSp>
        <p:nvGrpSpPr>
          <p:cNvPr id="82" name="组合 81"/>
          <p:cNvGrpSpPr/>
          <p:nvPr/>
        </p:nvGrpSpPr>
        <p:grpSpPr>
          <a:xfrm>
            <a:off x="6588224" y="2135810"/>
            <a:ext cx="1656184" cy="1660076"/>
            <a:chOff x="2057536" y="1194444"/>
            <a:chExt cx="2075647" cy="2080525"/>
          </a:xfrm>
        </p:grpSpPr>
        <p:sp>
          <p:nvSpPr>
            <p:cNvPr id="83"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84"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0" dirty="0">
                  <a:solidFill>
                    <a:srgbClr val="5A5959"/>
                  </a:solidFill>
                  <a:latin typeface="Calibri" panose="020F0502020204030204"/>
                  <a:ea typeface="微软雅黑" panose="020B0503020204020204" pitchFamily="34" charset="-122"/>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sp>
        <p:nvSpPr>
          <p:cNvPr id="85" name="TextBox 53"/>
          <p:cNvSpPr txBox="1">
            <a:spLocks noChangeArrowheads="1"/>
          </p:cNvSpPr>
          <p:nvPr/>
        </p:nvSpPr>
        <p:spPr bwMode="auto">
          <a:xfrm>
            <a:off x="5085871" y="843558"/>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grpSp>
        <p:nvGrpSpPr>
          <p:cNvPr id="12" name="组合 11"/>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5" name="直接连接符 14"/>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40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6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nodeType="withEffect">
                                  <p:stCondLst>
                                    <p:cond delay="100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additive="base">
                                        <p:cTn id="20" dur="500"/>
                                        <p:tgtEl>
                                          <p:spTgt spid="78"/>
                                        </p:tgtEl>
                                        <p:attrNameLst>
                                          <p:attrName>ppt_x</p:attrName>
                                        </p:attrNameLst>
                                      </p:cBhvr>
                                      <p:tavLst>
                                        <p:tav tm="0">
                                          <p:val>
                                            <p:strVal val="#ppt_x-#ppt_w*1.125000"/>
                                          </p:val>
                                        </p:tav>
                                        <p:tav tm="100000">
                                          <p:val>
                                            <p:strVal val="#ppt_x"/>
                                          </p:val>
                                        </p:tav>
                                      </p:tavLst>
                                    </p:anim>
                                    <p:animEffect transition="in" filter="wipe(right)">
                                      <p:cBhvr>
                                        <p:cTn id="21" dur="500"/>
                                        <p:tgtEl>
                                          <p:spTgt spid="78"/>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69"/>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75"/>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72"/>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82"/>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anim calcmode="lin" valueType="num">
                                      <p:cBhvr>
                                        <p:cTn id="34" dur="500" fill="hold"/>
                                        <p:tgtEl>
                                          <p:spTgt spid="79"/>
                                        </p:tgtEl>
                                        <p:attrNameLst>
                                          <p:attrName>ppt_x</p:attrName>
                                        </p:attrNameLst>
                                      </p:cBhvr>
                                      <p:tavLst>
                                        <p:tav tm="0">
                                          <p:val>
                                            <p:strVal val="#ppt_x"/>
                                          </p:val>
                                        </p:tav>
                                        <p:tav tm="100000">
                                          <p:val>
                                            <p:strVal val="#ppt_x"/>
                                          </p:val>
                                        </p:tav>
                                      </p:tavLst>
                                    </p:anim>
                                    <p:anim calcmode="lin" valueType="num">
                                      <p:cBhvr>
                                        <p:cTn id="35" dur="500" fill="hold"/>
                                        <p:tgtEl>
                                          <p:spTgt spid="7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anim calcmode="lin" valueType="num">
                                      <p:cBhvr>
                                        <p:cTn id="39" dur="500" fill="hold"/>
                                        <p:tgtEl>
                                          <p:spTgt spid="80"/>
                                        </p:tgtEl>
                                        <p:attrNameLst>
                                          <p:attrName>ppt_x</p:attrName>
                                        </p:attrNameLst>
                                      </p:cBhvr>
                                      <p:tavLst>
                                        <p:tav tm="0">
                                          <p:val>
                                            <p:strVal val="#ppt_x"/>
                                          </p:val>
                                        </p:tav>
                                        <p:tav tm="100000">
                                          <p:val>
                                            <p:strVal val="#ppt_x"/>
                                          </p:val>
                                        </p:tav>
                                      </p:tavLst>
                                    </p:anim>
                                    <p:anim calcmode="lin" valueType="num">
                                      <p:cBhvr>
                                        <p:cTn id="40" dur="500" fill="hold"/>
                                        <p:tgtEl>
                                          <p:spTgt spid="8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anim calcmode="lin" valueType="num">
                                      <p:cBhvr>
                                        <p:cTn id="44" dur="500" fill="hold"/>
                                        <p:tgtEl>
                                          <p:spTgt spid="81"/>
                                        </p:tgtEl>
                                        <p:attrNameLst>
                                          <p:attrName>ppt_x</p:attrName>
                                        </p:attrNameLst>
                                      </p:cBhvr>
                                      <p:tavLst>
                                        <p:tav tm="0">
                                          <p:val>
                                            <p:strVal val="#ppt_x"/>
                                          </p:val>
                                        </p:tav>
                                        <p:tav tm="100000">
                                          <p:val>
                                            <p:strVal val="#ppt_x"/>
                                          </p:val>
                                        </p:tav>
                                      </p:tavLst>
                                    </p:anim>
                                    <p:anim calcmode="lin" valueType="num">
                                      <p:cBhvr>
                                        <p:cTn id="45" dur="500" fill="hold"/>
                                        <p:tgtEl>
                                          <p:spTgt spid="8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anim calcmode="lin" valueType="num">
                                      <p:cBhvr>
                                        <p:cTn id="49" dur="500" fill="hold"/>
                                        <p:tgtEl>
                                          <p:spTgt spid="85"/>
                                        </p:tgtEl>
                                        <p:attrNameLst>
                                          <p:attrName>ppt_x</p:attrName>
                                        </p:attrNameLst>
                                      </p:cBhvr>
                                      <p:tavLst>
                                        <p:tav tm="0">
                                          <p:val>
                                            <p:strVal val="#ppt_x"/>
                                          </p:val>
                                        </p:tav>
                                        <p:tav tm="100000">
                                          <p:val>
                                            <p:strVal val="#ppt_x"/>
                                          </p:val>
                                        </p:tav>
                                      </p:tavLst>
                                    </p:anim>
                                    <p:anim calcmode="lin" valueType="num">
                                      <p:cBhvr>
                                        <p:cTn id="50" dur="500" fill="hold"/>
                                        <p:tgtEl>
                                          <p:spTgt spid="8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0-#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891054" y="1534839"/>
            <a:ext cx="3953238" cy="819455"/>
          </a:xfrm>
          <a:prstGeom prst="rect">
            <a:avLst/>
          </a:prstGeom>
          <a:noFill/>
        </p:spPr>
        <p:txBody>
          <a:bodyPr wrap="square" rtlCol="0">
            <a:spAutoFit/>
          </a:bodyPr>
          <a:lstStyle/>
          <a:p>
            <a:pPr>
              <a:lnSpc>
                <a:spcPct val="125000"/>
              </a:lnSpc>
            </a:pPr>
            <a:r>
              <a:rPr lang="zh-CN" altLang="en-US" sz="1260" dirty="0">
                <a:solidFill>
                  <a:schemeClr val="bg1"/>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3" name="TextBox 6"/>
          <p:cNvSpPr txBox="1"/>
          <p:nvPr/>
        </p:nvSpPr>
        <p:spPr>
          <a:xfrm>
            <a:off x="891054" y="2713155"/>
            <a:ext cx="3694010" cy="383182"/>
          </a:xfrm>
          <a:prstGeom prst="rect">
            <a:avLst/>
          </a:prstGeom>
          <a:noFill/>
        </p:spPr>
        <p:txBody>
          <a:bodyPr wrap="square" rtlCol="0">
            <a:spAutoFit/>
          </a:bodyPr>
          <a:lstStyle/>
          <a:p>
            <a:pPr>
              <a:lnSpc>
                <a:spcPct val="150000"/>
              </a:lnSpc>
            </a:pPr>
            <a:r>
              <a:rPr lang="zh-CN" altLang="en-US" sz="1260" dirty="0">
                <a:solidFill>
                  <a:schemeClr val="bg1"/>
                </a:solidFill>
                <a:latin typeface="Calibri" panose="020F0502020204030204"/>
                <a:ea typeface="微软雅黑" panose="020B0503020204020204" pitchFamily="34" charset="-122"/>
              </a:rPr>
              <a:t>添加文本说明内容添加文本说明内容添加文本</a:t>
            </a:r>
          </a:p>
        </p:txBody>
      </p:sp>
      <p:sp>
        <p:nvSpPr>
          <p:cNvPr id="4" name="对角圆角矩形 3"/>
          <p:cNvSpPr/>
          <p:nvPr/>
        </p:nvSpPr>
        <p:spPr>
          <a:xfrm>
            <a:off x="955861" y="1210799"/>
            <a:ext cx="1283080" cy="343248"/>
          </a:xfrm>
          <a:prstGeom prst="round2DiagRect">
            <a:avLst>
              <a:gd name="adj1" fmla="val 30205"/>
              <a:gd name="adj2" fmla="val 0"/>
            </a:avLst>
          </a:prstGeom>
          <a:solidFill>
            <a:srgbClr val="D384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anose="020B0503020204020204" pitchFamily="34" charset="-122"/>
                <a:ea typeface="微软雅黑" panose="020B0503020204020204" pitchFamily="34" charset="-122"/>
              </a:rPr>
              <a:t>标题一</a:t>
            </a:r>
          </a:p>
        </p:txBody>
      </p:sp>
      <p:sp>
        <p:nvSpPr>
          <p:cNvPr id="5" name="对角圆角矩形 4"/>
          <p:cNvSpPr/>
          <p:nvPr/>
        </p:nvSpPr>
        <p:spPr>
          <a:xfrm>
            <a:off x="955861" y="2410643"/>
            <a:ext cx="1283080" cy="343248"/>
          </a:xfrm>
          <a:prstGeom prst="round2DiagRect">
            <a:avLst>
              <a:gd name="adj1" fmla="val 30205"/>
              <a:gd name="adj2" fmla="val 0"/>
            </a:avLst>
          </a:prstGeom>
          <a:solidFill>
            <a:srgbClr val="D384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anose="020B0503020204020204" pitchFamily="34" charset="-122"/>
                <a:ea typeface="微软雅黑" panose="020B0503020204020204" pitchFamily="34" charset="-122"/>
              </a:rPr>
              <a:t>标题二</a:t>
            </a:r>
          </a:p>
        </p:txBody>
      </p:sp>
      <p:sp>
        <p:nvSpPr>
          <p:cNvPr id="6" name="对角圆角矩形 5"/>
          <p:cNvSpPr/>
          <p:nvPr/>
        </p:nvSpPr>
        <p:spPr>
          <a:xfrm>
            <a:off x="955861" y="3151489"/>
            <a:ext cx="1283080" cy="343248"/>
          </a:xfrm>
          <a:prstGeom prst="round2DiagRect">
            <a:avLst>
              <a:gd name="adj1" fmla="val 30205"/>
              <a:gd name="adj2" fmla="val 0"/>
            </a:avLst>
          </a:prstGeom>
          <a:solidFill>
            <a:srgbClr val="D384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anose="020B0503020204020204" pitchFamily="34" charset="-122"/>
                <a:ea typeface="微软雅黑" panose="020B0503020204020204" pitchFamily="34" charset="-122"/>
              </a:rPr>
              <a:t>标题三</a:t>
            </a:r>
          </a:p>
        </p:txBody>
      </p:sp>
      <p:sp>
        <p:nvSpPr>
          <p:cNvPr id="7" name="TextBox 6"/>
          <p:cNvSpPr txBox="1"/>
          <p:nvPr/>
        </p:nvSpPr>
        <p:spPr>
          <a:xfrm>
            <a:off x="891054" y="3484468"/>
            <a:ext cx="3953238" cy="577081"/>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sz="1260" dirty="0">
                <a:solidFill>
                  <a:schemeClr val="bg1"/>
                </a:solidFill>
              </a:rPr>
              <a:t>添加文本说明内容添加文本说明内容添加文本说明内容添加文本说明内容添加内容</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0872" y="1654511"/>
            <a:ext cx="2483873" cy="15524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656633" y="1887014"/>
            <a:ext cx="2600051" cy="19805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085056" y="2821565"/>
            <a:ext cx="2306092" cy="1639999"/>
          </a:xfrm>
          <a:prstGeom prst="rect">
            <a:avLst/>
          </a:prstGeom>
          <a:solidFill>
            <a:srgbClr val="0071C1"/>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 name="组合 13"/>
          <p:cNvGrpSpPr/>
          <p:nvPr/>
        </p:nvGrpSpPr>
        <p:grpSpPr bwMode="auto">
          <a:xfrm>
            <a:off x="238125" y="296863"/>
            <a:ext cx="2007870" cy="474662"/>
            <a:chOff x="184527" y="297451"/>
            <a:chExt cx="2007096" cy="473415"/>
          </a:xfrm>
        </p:grpSpPr>
        <p:pic>
          <p:nvPicPr>
            <p:cNvPr id="15" name="图片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7" name="直接连接符 16"/>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8"/>
                                        </p:tgtEl>
                                      </p:cBhvr>
                                      <p:by x="75000" y="75000"/>
                                    </p:animScale>
                                  </p:childTnLst>
                                </p:cTn>
                              </p:par>
                              <p:par>
                                <p:cTn id="26" presetID="56" presetClass="path" presetSubtype="0" accel="50000" decel="50000" fill="hold" nodeType="withEffect">
                                  <p:stCondLst>
                                    <p:cond delay="250"/>
                                  </p:stCondLst>
                                  <p:childTnLst>
                                    <p:animMotion origin="layout" path="M -5.55556E-7 -8.64198E-7 L -0.04496 -0.17037 " pathEditMode="relative" rAng="0" ptsTypes="AA">
                                      <p:cBhvr>
                                        <p:cTn id="27" dur="750" fill="hold"/>
                                        <p:tgtEl>
                                          <p:spTgt spid="8"/>
                                        </p:tgtEl>
                                        <p:attrNameLst>
                                          <p:attrName>ppt_x</p:attrName>
                                          <p:attrName>ppt_y</p:attrName>
                                        </p:attrNameLst>
                                      </p:cBhvr>
                                      <p:rCtr x="-2257" y="-8519"/>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style.rotation</p:attrName>
                                        </p:attrNameLst>
                                      </p:cBhvr>
                                      <p:tavLst>
                                        <p:tav tm="0">
                                          <p:val>
                                            <p:fltVal val="360"/>
                                          </p:val>
                                        </p:tav>
                                        <p:tav tm="100000">
                                          <p:val>
                                            <p:fltVal val="0"/>
                                          </p:val>
                                        </p:tav>
                                      </p:tavLst>
                                    </p:anim>
                                    <p:animEffect transition="in" filter="fade">
                                      <p:cBhvr>
                                        <p:cTn id="45" dur="500"/>
                                        <p:tgtEl>
                                          <p:spTgt spid="9"/>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9"/>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9"/>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 calcmode="lin" valueType="num">
                                      <p:cBhvr>
                                        <p:cTn id="67" dur="500" fill="hold"/>
                                        <p:tgtEl>
                                          <p:spTgt spid="10"/>
                                        </p:tgtEl>
                                        <p:attrNameLst>
                                          <p:attrName>style.rotation</p:attrName>
                                        </p:attrNameLst>
                                      </p:cBhvr>
                                      <p:tavLst>
                                        <p:tav tm="0">
                                          <p:val>
                                            <p:fltVal val="360"/>
                                          </p:val>
                                        </p:tav>
                                        <p:tav tm="100000">
                                          <p:val>
                                            <p:fltVal val="0"/>
                                          </p:val>
                                        </p:tav>
                                      </p:tavLst>
                                    </p:anim>
                                    <p:animEffect transition="in" filter="fade">
                                      <p:cBhvr>
                                        <p:cTn id="68" dur="500"/>
                                        <p:tgtEl>
                                          <p:spTgt spid="10"/>
                                        </p:tgtEl>
                                      </p:cBhvr>
                                    </p:animEffect>
                                  </p:childTnLst>
                                </p:cTn>
                              </p:par>
                            </p:childTnLst>
                          </p:cTn>
                        </p:par>
                        <p:par>
                          <p:cTn id="69" fill="hold">
                            <p:stCondLst>
                              <p:cond delay="9750"/>
                            </p:stCondLst>
                            <p:childTnLst>
                              <p:par>
                                <p:cTn id="70" presetID="2"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5" grpId="0" bldLvl="0" animBg="1"/>
      <p:bldP spid="6" grpId="0" bldLvl="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5</a:t>
              </a:r>
              <a:endParaRPr lang="zh-CN" altLang="en-US" dirty="0">
                <a:solidFill>
                  <a:srgbClr val="314865"/>
                </a:solidFill>
              </a:endParaRPr>
            </a:p>
          </p:txBody>
        </p:sp>
      </p:grpSp>
      <p:sp>
        <p:nvSpPr>
          <p:cNvPr id="6" name="Text Box 39"/>
          <p:cNvSpPr>
            <a:spLocks noChangeArrowheads="1"/>
          </p:cNvSpPr>
          <p:nvPr/>
        </p:nvSpPr>
        <p:spPr bwMode="auto">
          <a:xfrm>
            <a:off x="2267744" y="2055364"/>
            <a:ext cx="4248471" cy="905889"/>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本选题的总结建议</a:t>
            </a:r>
            <a:endParaRPr lang="en-US" sz="60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1991577" y="2505671"/>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D38411"/>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2309812" y="1806772"/>
            <a:ext cx="358379" cy="14347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D38411"/>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1983815" y="1209080"/>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D38411"/>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 name="文本1"/>
          <p:cNvSpPr>
            <a:spLocks noChangeArrowheads="1"/>
          </p:cNvSpPr>
          <p:nvPr/>
        </p:nvSpPr>
        <p:spPr bwMode="gray">
          <a:xfrm>
            <a:off x="3711179" y="953097"/>
            <a:ext cx="4093369" cy="960508"/>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rgbClr val="D38411"/>
                </a:solidFill>
                <a:latin typeface="微软雅黑" panose="020B0503020204020204" pitchFamily="34" charset="-122"/>
                <a:ea typeface="微软雅黑" panose="020B0503020204020204" pitchFamily="34" charset="-122"/>
              </a:rPr>
              <a:t>单击此处添加文本</a:t>
            </a:r>
            <a:r>
              <a:rPr lang="en-US" altLang="zh-CN" sz="2000" b="1" dirty="0">
                <a:solidFill>
                  <a:srgbClr val="D38411"/>
                </a:solidFill>
                <a:latin typeface="微软雅黑" panose="020B0503020204020204" pitchFamily="34" charset="-122"/>
                <a:ea typeface="微软雅黑" panose="020B0503020204020204" pitchFamily="34" charset="-122"/>
              </a:rPr>
              <a:t>1</a:t>
            </a:r>
          </a:p>
        </p:txBody>
      </p:sp>
      <p:sp>
        <p:nvSpPr>
          <p:cNvPr id="6" name="标题1"/>
          <p:cNvSpPr>
            <a:spLocks noChangeArrowheads="1"/>
          </p:cNvSpPr>
          <p:nvPr/>
        </p:nvSpPr>
        <p:spPr bwMode="gray">
          <a:xfrm>
            <a:off x="3274219" y="941191"/>
            <a:ext cx="1221581" cy="973931"/>
          </a:xfrm>
          <a:prstGeom prst="roundRect">
            <a:avLst>
              <a:gd name="adj" fmla="val 11921"/>
            </a:avLst>
          </a:prstGeom>
          <a:solidFill>
            <a:srgbClr val="D3841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1</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711179" y="2074666"/>
            <a:ext cx="4093369" cy="967190"/>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rgbClr val="D38411"/>
                </a:solidFill>
                <a:latin typeface="微软雅黑" panose="020B0503020204020204" pitchFamily="34" charset="-122"/>
                <a:ea typeface="微软雅黑" panose="020B0503020204020204" pitchFamily="34" charset="-122"/>
              </a:rPr>
              <a:t>单击此处添加文本</a:t>
            </a:r>
            <a:r>
              <a:rPr lang="en-US" altLang="zh-CN" sz="2000" b="1" dirty="0">
                <a:solidFill>
                  <a:srgbClr val="D38411"/>
                </a:solidFill>
                <a:latin typeface="微软雅黑" panose="020B0503020204020204" pitchFamily="34" charset="-122"/>
                <a:ea typeface="微软雅黑" panose="020B0503020204020204" pitchFamily="34" charset="-122"/>
              </a:rPr>
              <a:t>2</a:t>
            </a:r>
          </a:p>
        </p:txBody>
      </p:sp>
      <p:sp>
        <p:nvSpPr>
          <p:cNvPr id="8" name="标题2"/>
          <p:cNvSpPr>
            <a:spLocks noChangeArrowheads="1"/>
          </p:cNvSpPr>
          <p:nvPr/>
        </p:nvSpPr>
        <p:spPr bwMode="gray">
          <a:xfrm>
            <a:off x="3283744" y="2067522"/>
            <a:ext cx="1221581" cy="973931"/>
          </a:xfrm>
          <a:prstGeom prst="roundRect">
            <a:avLst>
              <a:gd name="adj" fmla="val 11921"/>
            </a:avLst>
          </a:prstGeom>
          <a:solidFill>
            <a:srgbClr val="D3841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739753" y="3216475"/>
            <a:ext cx="4067175" cy="964694"/>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rgbClr val="D38411"/>
                </a:solidFill>
                <a:latin typeface="微软雅黑" panose="020B0503020204020204" pitchFamily="34" charset="-122"/>
                <a:ea typeface="微软雅黑" panose="020B0503020204020204" pitchFamily="34" charset="-122"/>
              </a:rPr>
              <a:t>单击此处添加文本</a:t>
            </a:r>
            <a:r>
              <a:rPr lang="en-US" altLang="zh-CN" sz="2000" b="1" dirty="0">
                <a:solidFill>
                  <a:srgbClr val="D38411"/>
                </a:solidFill>
                <a:latin typeface="微软雅黑" panose="020B0503020204020204" pitchFamily="34" charset="-122"/>
                <a:ea typeface="微软雅黑" panose="020B0503020204020204" pitchFamily="34" charset="-122"/>
              </a:rPr>
              <a:t>3</a:t>
            </a:r>
          </a:p>
        </p:txBody>
      </p:sp>
      <p:sp>
        <p:nvSpPr>
          <p:cNvPr id="10" name="标题3"/>
          <p:cNvSpPr>
            <a:spLocks noChangeArrowheads="1"/>
          </p:cNvSpPr>
          <p:nvPr/>
        </p:nvSpPr>
        <p:spPr bwMode="gray">
          <a:xfrm>
            <a:off x="3269457" y="3209331"/>
            <a:ext cx="1221581" cy="973931"/>
          </a:xfrm>
          <a:prstGeom prst="roundRect">
            <a:avLst>
              <a:gd name="adj" fmla="val 11921"/>
            </a:avLst>
          </a:prstGeom>
          <a:solidFill>
            <a:srgbClr val="D3841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3</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1373286" y="1847550"/>
            <a:ext cx="1314717" cy="1315014"/>
          </a:xfrm>
          <a:prstGeom prst="ellipse">
            <a:avLst/>
          </a:prstGeom>
          <a:solidFill>
            <a:srgbClr val="D38411"/>
          </a:solidFill>
          <a:ln w="9525">
            <a:noFill/>
            <a:round/>
          </a:ln>
          <a:effectLst/>
        </p:spPr>
        <p:txBody>
          <a:bodyPr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点击此处添加文本</a:t>
            </a:r>
          </a:p>
        </p:txBody>
      </p:sp>
      <p:grpSp>
        <p:nvGrpSpPr>
          <p:cNvPr id="11" name="组合 10"/>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8" name="直接连接符 17"/>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31940" y="1379883"/>
            <a:ext cx="1080120" cy="931138"/>
            <a:chOff x="3851920" y="1839843"/>
            <a:chExt cx="1440160" cy="1241517"/>
          </a:xfrm>
          <a:effectLst/>
        </p:grpSpPr>
        <p:sp>
          <p:nvSpPr>
            <p:cNvPr id="6" name="六边形 5"/>
            <p:cNvSpPr/>
            <p:nvPr/>
          </p:nvSpPr>
          <p:spPr>
            <a:xfrm>
              <a:off x="3851920" y="1839843"/>
              <a:ext cx="1440160" cy="1241517"/>
            </a:xfrm>
            <a:prstGeom prst="hexagon">
              <a:avLst/>
            </a:pr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7" name="TextBox 53"/>
            <p:cNvSpPr txBox="1">
              <a:spLocks noChangeArrowheads="1"/>
            </p:cNvSpPr>
            <p:nvPr/>
          </p:nvSpPr>
          <p:spPr bwMode="auto">
            <a:xfrm>
              <a:off x="3977935" y="2137435"/>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1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 name="组合 13"/>
          <p:cNvGrpSpPr/>
          <p:nvPr/>
        </p:nvGrpSpPr>
        <p:grpSpPr>
          <a:xfrm>
            <a:off x="3167844" y="2832482"/>
            <a:ext cx="1080120" cy="931138"/>
            <a:chOff x="2699792" y="3776641"/>
            <a:chExt cx="1440160" cy="1241517"/>
          </a:xfrm>
          <a:effectLst/>
        </p:grpSpPr>
        <p:sp>
          <p:nvSpPr>
            <p:cNvPr id="9" name="六边形 8"/>
            <p:cNvSpPr/>
            <p:nvPr/>
          </p:nvSpPr>
          <p:spPr>
            <a:xfrm>
              <a:off x="2699792" y="3776641"/>
              <a:ext cx="1440160" cy="1241517"/>
            </a:xfrm>
            <a:prstGeom prst="hexagon">
              <a:avLst/>
            </a:pr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0" name="TextBox 53"/>
            <p:cNvSpPr txBox="1">
              <a:spLocks noChangeArrowheads="1"/>
            </p:cNvSpPr>
            <p:nvPr/>
          </p:nvSpPr>
          <p:spPr bwMode="auto">
            <a:xfrm>
              <a:off x="2825807" y="4074233"/>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1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1" name="组合 11"/>
          <p:cNvGrpSpPr/>
          <p:nvPr/>
        </p:nvGrpSpPr>
        <p:grpSpPr>
          <a:xfrm>
            <a:off x="4896036" y="2832482"/>
            <a:ext cx="1080120" cy="931138"/>
            <a:chOff x="5004048" y="3776641"/>
            <a:chExt cx="1440160" cy="1241517"/>
          </a:xfrm>
          <a:effectLst/>
        </p:grpSpPr>
        <p:sp>
          <p:nvSpPr>
            <p:cNvPr id="12" name="六边形 11"/>
            <p:cNvSpPr/>
            <p:nvPr/>
          </p:nvSpPr>
          <p:spPr>
            <a:xfrm>
              <a:off x="5004048" y="3776641"/>
              <a:ext cx="1440160" cy="1241517"/>
            </a:xfrm>
            <a:prstGeom prst="hexagon">
              <a:avLst/>
            </a:pr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3" name="TextBox 53"/>
            <p:cNvSpPr txBox="1">
              <a:spLocks noChangeArrowheads="1"/>
            </p:cNvSpPr>
            <p:nvPr/>
          </p:nvSpPr>
          <p:spPr bwMode="auto">
            <a:xfrm>
              <a:off x="5130063" y="4074233"/>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1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4" name="组合 12"/>
          <p:cNvGrpSpPr/>
          <p:nvPr/>
        </p:nvGrpSpPr>
        <p:grpSpPr>
          <a:xfrm>
            <a:off x="4031940" y="2340269"/>
            <a:ext cx="1080120" cy="931138"/>
            <a:chOff x="3851920" y="3120357"/>
            <a:chExt cx="1440160" cy="1241517"/>
          </a:xfrm>
          <a:effectLst/>
        </p:grpSpPr>
        <p:sp>
          <p:nvSpPr>
            <p:cNvPr id="15" name="六边形 14"/>
            <p:cNvSpPr/>
            <p:nvPr/>
          </p:nvSpPr>
          <p:spPr>
            <a:xfrm>
              <a:off x="3851920" y="3120357"/>
              <a:ext cx="1440160" cy="1241517"/>
            </a:xfrm>
            <a:prstGeom prst="hexagon">
              <a:avLst/>
            </a:prstGeom>
            <a:solidFill>
              <a:srgbClr val="E2E9E9"/>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900" kern="0" dirty="0">
                <a:solidFill>
                  <a:srgbClr val="404040"/>
                </a:solidFill>
                <a:latin typeface="微软雅黑" panose="020B0503020204020204" pitchFamily="34" charset="-122"/>
                <a:ea typeface="微软雅黑" panose="020B0503020204020204" pitchFamily="34" charset="-122"/>
              </a:endParaRPr>
            </a:p>
          </p:txBody>
        </p:sp>
        <p:sp>
          <p:nvSpPr>
            <p:cNvPr id="16" name="TextBox 53"/>
            <p:cNvSpPr txBox="1">
              <a:spLocks noChangeArrowheads="1"/>
            </p:cNvSpPr>
            <p:nvPr/>
          </p:nvSpPr>
          <p:spPr bwMode="auto">
            <a:xfrm>
              <a:off x="3977935" y="3417950"/>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grpSp>
      <p:grpSp>
        <p:nvGrpSpPr>
          <p:cNvPr id="17" name="组合 16"/>
          <p:cNvGrpSpPr/>
          <p:nvPr/>
        </p:nvGrpSpPr>
        <p:grpSpPr bwMode="auto">
          <a:xfrm>
            <a:off x="238125" y="296863"/>
            <a:ext cx="2007870" cy="474662"/>
            <a:chOff x="184527" y="297451"/>
            <a:chExt cx="2007096" cy="473415"/>
          </a:xfrm>
        </p:grpSpPr>
        <p:pic>
          <p:nvPicPr>
            <p:cNvPr id="1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20" name="直接连接符 19"/>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深色1"/>
          <p:cNvSpPr/>
          <p:nvPr/>
        </p:nvSpPr>
        <p:spPr>
          <a:xfrm>
            <a:off x="1358505" y="952111"/>
            <a:ext cx="3132535" cy="269081"/>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3" name="深色2"/>
          <p:cNvSpPr/>
          <p:nvPr/>
        </p:nvSpPr>
        <p:spPr>
          <a:xfrm>
            <a:off x="4652963" y="952111"/>
            <a:ext cx="3132534" cy="269081"/>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4" name="深色3"/>
          <p:cNvSpPr/>
          <p:nvPr/>
        </p:nvSpPr>
        <p:spPr>
          <a:xfrm>
            <a:off x="1358505" y="2626129"/>
            <a:ext cx="3132535" cy="270272"/>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5" name="深色4"/>
          <p:cNvSpPr/>
          <p:nvPr/>
        </p:nvSpPr>
        <p:spPr>
          <a:xfrm>
            <a:off x="4652963" y="2626129"/>
            <a:ext cx="3132534" cy="270272"/>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6" name="文本1"/>
          <p:cNvSpPr>
            <a:spLocks noChangeArrowheads="1"/>
          </p:cNvSpPr>
          <p:nvPr/>
        </p:nvSpPr>
        <p:spPr bwMode="auto">
          <a:xfrm>
            <a:off x="1358505" y="1221193"/>
            <a:ext cx="3132535" cy="1296590"/>
          </a:xfrm>
          <a:prstGeom prst="rect">
            <a:avLst/>
          </a:prstGeom>
          <a:solidFill>
            <a:srgbClr val="E2E9E9"/>
          </a:solidFill>
          <a:ln w="3175" cap="flat" cmpd="sng" algn="ctr">
            <a:solidFill>
              <a:srgbClr val="D7D7D7"/>
            </a:solidFill>
            <a:prstDash val="solid"/>
          </a:ln>
          <a:effectLst/>
        </p:spPr>
        <p:txBody>
          <a:bodyPr lIns="135000" tIns="135000" rIns="540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sp>
        <p:nvSpPr>
          <p:cNvPr id="7" name="文本2"/>
          <p:cNvSpPr>
            <a:spLocks noChangeArrowheads="1"/>
          </p:cNvSpPr>
          <p:nvPr/>
        </p:nvSpPr>
        <p:spPr bwMode="auto">
          <a:xfrm>
            <a:off x="4652963" y="1221193"/>
            <a:ext cx="3132534" cy="1296590"/>
          </a:xfrm>
          <a:prstGeom prst="rect">
            <a:avLst/>
          </a:prstGeom>
          <a:solidFill>
            <a:srgbClr val="E2E9E9"/>
          </a:solidFill>
          <a:ln w="3175" cap="flat" cmpd="sng" algn="ctr">
            <a:solidFill>
              <a:srgbClr val="D7D7D7"/>
            </a:solidFill>
            <a:prstDash val="solid"/>
          </a:ln>
          <a:effectLst/>
        </p:spPr>
        <p:txBody>
          <a:bodyPr lIns="540000" tIns="135000" rIns="135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sp>
        <p:nvSpPr>
          <p:cNvPr id="8" name="文本3"/>
          <p:cNvSpPr>
            <a:spLocks noChangeArrowheads="1"/>
          </p:cNvSpPr>
          <p:nvPr/>
        </p:nvSpPr>
        <p:spPr bwMode="auto">
          <a:xfrm>
            <a:off x="1358505" y="2896400"/>
            <a:ext cx="3132535" cy="1295400"/>
          </a:xfrm>
          <a:prstGeom prst="rect">
            <a:avLst/>
          </a:prstGeom>
          <a:solidFill>
            <a:srgbClr val="E2E9E9"/>
          </a:solidFill>
          <a:ln w="3175" cap="flat" cmpd="sng" algn="ctr">
            <a:solidFill>
              <a:srgbClr val="D7D7D7"/>
            </a:solidFill>
            <a:prstDash val="solid"/>
          </a:ln>
          <a:effectLst/>
        </p:spPr>
        <p:txBody>
          <a:bodyPr lIns="135000" tIns="135000" rIns="540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sp>
        <p:nvSpPr>
          <p:cNvPr id="9" name="文本4"/>
          <p:cNvSpPr>
            <a:spLocks noChangeArrowheads="1"/>
          </p:cNvSpPr>
          <p:nvPr/>
        </p:nvSpPr>
        <p:spPr bwMode="auto">
          <a:xfrm>
            <a:off x="4652963" y="2896400"/>
            <a:ext cx="3132534" cy="1295400"/>
          </a:xfrm>
          <a:prstGeom prst="rect">
            <a:avLst/>
          </a:prstGeom>
          <a:solidFill>
            <a:srgbClr val="E2E9E9"/>
          </a:solidFill>
          <a:ln w="3175" cap="flat" cmpd="sng" algn="ctr">
            <a:solidFill>
              <a:srgbClr val="D7D7D7"/>
            </a:solidFill>
            <a:prstDash val="solid"/>
          </a:ln>
          <a:effectLst/>
        </p:spPr>
        <p:txBody>
          <a:bodyPr lIns="540000" tIns="135000" rIns="135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grpSp>
        <p:nvGrpSpPr>
          <p:cNvPr id="10" name="灰色1"/>
          <p:cNvGrpSpPr/>
          <p:nvPr/>
        </p:nvGrpSpPr>
        <p:grpSpPr>
          <a:xfrm>
            <a:off x="3789761" y="1815314"/>
            <a:ext cx="1512094" cy="1512094"/>
            <a:chOff x="3492500" y="2708275"/>
            <a:chExt cx="2016125" cy="2016125"/>
          </a:xfrm>
        </p:grpSpPr>
        <p:sp>
          <p:nvSpPr>
            <p:cNvPr id="11" name="椭圆 10"/>
            <p:cNvSpPr/>
            <p:nvPr/>
          </p:nvSpPr>
          <p:spPr>
            <a:xfrm>
              <a:off x="3492500" y="2708275"/>
              <a:ext cx="2016125" cy="2016125"/>
            </a:xfrm>
            <a:prstGeom prst="ellipse">
              <a:avLst/>
            </a:prstGeom>
            <a:solidFill>
              <a:srgbClr val="D38411"/>
            </a:solidFill>
            <a:ln w="3175" cap="flat" cmpd="sng" algn="ctr">
              <a:solidFill>
                <a:srgbClr val="C5C5C5"/>
              </a:solidFill>
              <a:prstDash val="solid"/>
            </a:ln>
            <a:effectLst/>
          </p:spPr>
          <p:txBody>
            <a:bodyPr vert="eaVert" anchor="ctr"/>
            <a:lstStyle/>
            <a:p>
              <a:pPr algn="ctr">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20362313">
              <a:off x="3635896" y="3053570"/>
              <a:ext cx="1656184" cy="1208747"/>
              <a:chOff x="7307974" y="1757427"/>
              <a:chExt cx="1728787" cy="1208747"/>
            </a:xfrm>
          </p:grpSpPr>
          <p:sp>
            <p:nvSpPr>
              <p:cNvPr id="13" name="TextBox 19"/>
              <p:cNvSpPr txBox="1">
                <a:spLocks noChangeArrowheads="1"/>
              </p:cNvSpPr>
              <p:nvPr/>
            </p:nvSpPr>
            <p:spPr bwMode="auto">
              <a:xfrm>
                <a:off x="7308305" y="1757427"/>
                <a:ext cx="1728239"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1050" b="1" kern="0" dirty="0">
                    <a:solidFill>
                      <a:srgbClr val="F9F9F9"/>
                    </a:solidFill>
                    <a:latin typeface="微软雅黑" panose="020B0503020204020204" pitchFamily="34" charset="-122"/>
                    <a:ea typeface="微软雅黑" panose="020B0503020204020204" pitchFamily="34" charset="-122"/>
                  </a:rPr>
                  <a:t>此处添加标题</a:t>
                </a:r>
              </a:p>
            </p:txBody>
          </p:sp>
          <p:sp>
            <p:nvSpPr>
              <p:cNvPr id="14" name="TextBox 13"/>
              <p:cNvSpPr txBox="1"/>
              <p:nvPr/>
            </p:nvSpPr>
            <p:spPr bwMode="auto">
              <a:xfrm>
                <a:off x="7307974" y="2081317"/>
                <a:ext cx="1728787" cy="884857"/>
              </a:xfrm>
              <a:prstGeom prst="rect">
                <a:avLst/>
              </a:prstGeom>
              <a:noFill/>
            </p:spPr>
            <p:txBody>
              <a:bodyPr>
                <a:spAutoFit/>
              </a:bodyPr>
              <a:lstStyle/>
              <a:p>
                <a:pPr algn="ctr">
                  <a:lnSpc>
                    <a:spcPct val="150000"/>
                  </a:lnSpc>
                  <a:defRPr/>
                </a:pPr>
                <a:r>
                  <a:rPr lang="zh-CN" altLang="en-US" sz="825" kern="0" dirty="0">
                    <a:solidFill>
                      <a:srgbClr val="F9F9F9"/>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grpSp>
      </p:grpSp>
      <p:grpSp>
        <p:nvGrpSpPr>
          <p:cNvPr id="18" name="组合 17"/>
          <p:cNvGrpSpPr/>
          <p:nvPr/>
        </p:nvGrpSpPr>
        <p:grpSpPr bwMode="auto">
          <a:xfrm>
            <a:off x="238125" y="296863"/>
            <a:ext cx="2007870" cy="474662"/>
            <a:chOff x="184527" y="297451"/>
            <a:chExt cx="2007096" cy="473415"/>
          </a:xfrm>
        </p:grpSpPr>
        <p:pic>
          <p:nvPicPr>
            <p:cNvPr id="19"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总结建议</a:t>
              </a:r>
            </a:p>
          </p:txBody>
        </p:sp>
        <p:cxnSp>
          <p:nvCxnSpPr>
            <p:cNvPr id="21" name="直接连接符 20"/>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5000"/>
                            </p:stCondLst>
                            <p:childTnLst>
                              <p:par>
                                <p:cTn id="44" presetID="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深色1"/>
          <p:cNvSpPr txBox="1"/>
          <p:nvPr/>
        </p:nvSpPr>
        <p:spPr>
          <a:xfrm>
            <a:off x="2789802" y="1249256"/>
            <a:ext cx="415498" cy="507831"/>
          </a:xfrm>
          <a:prstGeom prst="rect">
            <a:avLst/>
          </a:prstGeom>
          <a:noFill/>
        </p:spPr>
        <p:txBody>
          <a:bodyPr wrap="none" rtlCol="0">
            <a:spAutoFit/>
          </a:bodyPr>
          <a:lstStyle/>
          <a:p>
            <a:pPr>
              <a:defRPr/>
            </a:pPr>
            <a:r>
              <a:rPr lang="en-US" altLang="zh-CN" sz="2700" kern="0" dirty="0">
                <a:solidFill>
                  <a:srgbClr val="D38411"/>
                </a:solidFill>
                <a:latin typeface="Arial Black" panose="020B0A04020102020204" pitchFamily="34" charset="0"/>
              </a:rPr>
              <a:t>1</a:t>
            </a:r>
          </a:p>
        </p:txBody>
      </p:sp>
      <p:sp>
        <p:nvSpPr>
          <p:cNvPr id="3" name="深色2"/>
          <p:cNvSpPr txBox="1"/>
          <p:nvPr/>
        </p:nvSpPr>
        <p:spPr>
          <a:xfrm>
            <a:off x="4301970" y="1249256"/>
            <a:ext cx="415498" cy="507831"/>
          </a:xfrm>
          <a:prstGeom prst="rect">
            <a:avLst/>
          </a:prstGeom>
          <a:noFill/>
        </p:spPr>
        <p:txBody>
          <a:bodyPr wrap="none" rtlCol="0">
            <a:spAutoFit/>
          </a:bodyPr>
          <a:lstStyle/>
          <a:p>
            <a:pPr>
              <a:defRPr/>
            </a:pPr>
            <a:r>
              <a:rPr lang="en-US" altLang="zh-CN" sz="2700" kern="0" dirty="0">
                <a:solidFill>
                  <a:srgbClr val="D38411"/>
                </a:solidFill>
                <a:latin typeface="Arial Black" panose="020B0A04020102020204" pitchFamily="34" charset="0"/>
              </a:rPr>
              <a:t>2</a:t>
            </a:r>
          </a:p>
        </p:txBody>
      </p:sp>
      <p:sp>
        <p:nvSpPr>
          <p:cNvPr id="4" name="深色3"/>
          <p:cNvSpPr txBox="1"/>
          <p:nvPr/>
        </p:nvSpPr>
        <p:spPr>
          <a:xfrm>
            <a:off x="5868144" y="1249256"/>
            <a:ext cx="415498" cy="507831"/>
          </a:xfrm>
          <a:prstGeom prst="rect">
            <a:avLst/>
          </a:prstGeom>
          <a:noFill/>
        </p:spPr>
        <p:txBody>
          <a:bodyPr wrap="none" rtlCol="0">
            <a:spAutoFit/>
          </a:bodyPr>
          <a:lstStyle/>
          <a:p>
            <a:pPr>
              <a:defRPr/>
            </a:pPr>
            <a:r>
              <a:rPr lang="en-US" altLang="zh-CN" sz="2700" kern="0" dirty="0">
                <a:solidFill>
                  <a:srgbClr val="D38411"/>
                </a:solidFill>
                <a:latin typeface="Arial Black" panose="020B0A04020102020204" pitchFamily="34" charset="0"/>
              </a:rPr>
              <a:t>3</a:t>
            </a:r>
          </a:p>
        </p:txBody>
      </p:sp>
      <p:grpSp>
        <p:nvGrpSpPr>
          <p:cNvPr id="5" name="文本1"/>
          <p:cNvGrpSpPr/>
          <p:nvPr/>
        </p:nvGrpSpPr>
        <p:grpSpPr>
          <a:xfrm>
            <a:off x="2379990" y="1491629"/>
            <a:ext cx="1188581" cy="2243768"/>
            <a:chOff x="1649319" y="1988839"/>
            <a:chExt cx="1584774" cy="2991690"/>
          </a:xfrm>
          <a:effectLst/>
        </p:grpSpPr>
        <p:sp>
          <p:nvSpPr>
            <p:cNvPr id="6" name="矩形 2"/>
            <p:cNvSpPr/>
            <p:nvPr/>
          </p:nvSpPr>
          <p:spPr>
            <a:xfrm>
              <a:off x="1649869"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anose="020B0806030902050204" pitchFamily="34" charset="0"/>
                <a:ea typeface="微软雅黑" panose="020B0503020204020204" pitchFamily="34" charset="-122"/>
              </a:endParaRPr>
            </a:p>
          </p:txBody>
        </p:sp>
        <p:sp>
          <p:nvSpPr>
            <p:cNvPr id="7" name="TextBox 6"/>
            <p:cNvSpPr txBox="1"/>
            <p:nvPr/>
          </p:nvSpPr>
          <p:spPr bwMode="auto">
            <a:xfrm>
              <a:off x="1649319" y="3022829"/>
              <a:ext cx="1584727" cy="707887"/>
            </a:xfrm>
            <a:prstGeom prst="rect">
              <a:avLst/>
            </a:prstGeom>
            <a:noFill/>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75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8" name="TextBox 53"/>
            <p:cNvSpPr txBox="1">
              <a:spLocks noChangeArrowheads="1"/>
            </p:cNvSpPr>
            <p:nvPr/>
          </p:nvSpPr>
          <p:spPr bwMode="auto">
            <a:xfrm>
              <a:off x="1649870"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9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9" name="文本2"/>
          <p:cNvGrpSpPr/>
          <p:nvPr/>
        </p:nvGrpSpPr>
        <p:grpSpPr>
          <a:xfrm>
            <a:off x="3892158" y="1491629"/>
            <a:ext cx="1188581" cy="2243768"/>
            <a:chOff x="3665543" y="1988839"/>
            <a:chExt cx="1584774" cy="2991690"/>
          </a:xfrm>
          <a:effectLst/>
        </p:grpSpPr>
        <p:sp>
          <p:nvSpPr>
            <p:cNvPr id="10" name="矩形 2"/>
            <p:cNvSpPr/>
            <p:nvPr/>
          </p:nvSpPr>
          <p:spPr>
            <a:xfrm>
              <a:off x="3666093"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anose="020B0806030902050204" pitchFamily="34" charset="0"/>
                <a:ea typeface="微软雅黑" panose="020B0503020204020204" pitchFamily="34" charset="-122"/>
              </a:endParaRPr>
            </a:p>
          </p:txBody>
        </p:sp>
        <p:sp>
          <p:nvSpPr>
            <p:cNvPr id="11" name="TextBox 10"/>
            <p:cNvSpPr txBox="1"/>
            <p:nvPr/>
          </p:nvSpPr>
          <p:spPr bwMode="auto">
            <a:xfrm>
              <a:off x="3665543" y="3022829"/>
              <a:ext cx="1584727" cy="707887"/>
            </a:xfrm>
            <a:prstGeom prst="rect">
              <a:avLst/>
            </a:prstGeom>
            <a:noFill/>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75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3666094"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9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13" name="文本3"/>
          <p:cNvGrpSpPr/>
          <p:nvPr/>
        </p:nvGrpSpPr>
        <p:grpSpPr>
          <a:xfrm>
            <a:off x="5458333" y="1491629"/>
            <a:ext cx="1188581" cy="2243768"/>
            <a:chOff x="5753775" y="1988839"/>
            <a:chExt cx="1584774" cy="2991690"/>
          </a:xfrm>
          <a:effectLst/>
        </p:grpSpPr>
        <p:sp>
          <p:nvSpPr>
            <p:cNvPr id="14"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anose="020B0806030902050204" pitchFamily="34" charset="0"/>
                <a:ea typeface="微软雅黑" panose="020B0503020204020204" pitchFamily="34" charset="-122"/>
              </a:endParaRPr>
            </a:p>
          </p:txBody>
        </p:sp>
        <p:sp>
          <p:nvSpPr>
            <p:cNvPr id="15" name="TextBox 14"/>
            <p:cNvSpPr txBox="1"/>
            <p:nvPr/>
          </p:nvSpPr>
          <p:spPr bwMode="auto">
            <a:xfrm>
              <a:off x="5753775" y="3022829"/>
              <a:ext cx="1584727" cy="707887"/>
            </a:xfrm>
            <a:prstGeom prst="rect">
              <a:avLst/>
            </a:prstGeom>
            <a:noFill/>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75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5754326"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9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20" name="组合 19"/>
          <p:cNvGrpSpPr/>
          <p:nvPr/>
        </p:nvGrpSpPr>
        <p:grpSpPr bwMode="auto">
          <a:xfrm>
            <a:off x="238125" y="296863"/>
            <a:ext cx="2007870" cy="474662"/>
            <a:chOff x="184527" y="297451"/>
            <a:chExt cx="2007096" cy="473415"/>
          </a:xfrm>
        </p:grpSpPr>
        <p:pic>
          <p:nvPicPr>
            <p:cNvPr id="21"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总结建议</a:t>
              </a:r>
            </a:p>
          </p:txBody>
        </p:sp>
        <p:cxnSp>
          <p:nvCxnSpPr>
            <p:cNvPr id="23" name="直接连接符 2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7" name="组合 6"/>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D38411"/>
                  </a:solidFill>
                  <a:latin typeface="微软雅黑" panose="020B0503020204020204" pitchFamily="34" charset="-122"/>
                  <a:sym typeface="微软雅黑" panose="020B0503020204020204" pitchFamily="34" charset="-122"/>
                </a:rPr>
                <a:t>1</a:t>
              </a:r>
            </a:p>
          </p:txBody>
        </p:sp>
      </p:grpSp>
      <p:sp>
        <p:nvSpPr>
          <p:cNvPr id="6" name="Text Box 39"/>
          <p:cNvSpPr>
            <a:spLocks noChangeArrowheads="1"/>
          </p:cNvSpPr>
          <p:nvPr/>
        </p:nvSpPr>
        <p:spPr bwMode="auto">
          <a:xfrm>
            <a:off x="1384243" y="2054729"/>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本选题的意义</a:t>
            </a:r>
            <a:endParaRPr lang="en-US" sz="6000" b="1"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39990" y="376617"/>
              <a:ext cx="1007674" cy="367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11" name="直接连接符 10"/>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75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7249" y="2063770"/>
            <a:ext cx="4110421"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6000" dirty="0">
                <a:ln>
                  <a:prstDash val="solid"/>
                </a:ln>
                <a:solidFill>
                  <a:schemeClr val="bg1"/>
                </a:solidFill>
                <a:latin typeface="汉仪菱心体简" panose="02010609000101010101" pitchFamily="49" charset="-122"/>
                <a:ea typeface="汉仪菱心体简" panose="02010609000101010101" pitchFamily="49" charset="-122"/>
              </a:rPr>
              <a:t>THANKS</a:t>
            </a:r>
            <a:endParaRPr lang="zh-CN" altLang="en-US" sz="6000" dirty="0">
              <a:ln>
                <a:prstDash val="solid"/>
              </a:ln>
              <a:solidFill>
                <a:schemeClr val="bg1"/>
              </a:solidFill>
              <a:latin typeface="汉仪菱心体简" panose="02010609000101010101" pitchFamily="49" charset="-122"/>
              <a:ea typeface="汉仪菱心体简" panose="02010609000101010101" pitchFamily="49"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350" fill="hold"/>
                                        <p:tgtEl>
                                          <p:spTgt spid="30"/>
                                        </p:tgtEl>
                                        <p:attrNameLst>
                                          <p:attrName>ppt_x</p:attrName>
                                        </p:attrNameLst>
                                      </p:cBhvr>
                                      <p:tavLst>
                                        <p:tav tm="0">
                                          <p:val>
                                            <p:strVal val="0-#ppt_w/2"/>
                                          </p:val>
                                        </p:tav>
                                        <p:tav tm="100000">
                                          <p:val>
                                            <p:strVal val="#ppt_x"/>
                                          </p:val>
                                        </p:tav>
                                      </p:tavLst>
                                    </p:anim>
                                    <p:anim calcmode="lin" valueType="num">
                                      <p:cBhvr additive="base">
                                        <p:cTn id="18" dur="35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50" fill="hold"/>
                                        <p:tgtEl>
                                          <p:spTgt spid="12"/>
                                        </p:tgtEl>
                                        <p:attrNameLst>
                                          <p:attrName>ppt_x</p:attrName>
                                        </p:attrNameLst>
                                      </p:cBhvr>
                                      <p:tavLst>
                                        <p:tav tm="0">
                                          <p:val>
                                            <p:strVal val="0-#ppt_w/2"/>
                                          </p:val>
                                        </p:tav>
                                        <p:tav tm="100000">
                                          <p:val>
                                            <p:strVal val="#ppt_x"/>
                                          </p:val>
                                        </p:tav>
                                      </p:tavLst>
                                    </p:anim>
                                    <p:anim calcmode="lin" valueType="num">
                                      <p:cBhvr additive="base">
                                        <p:cTn id="23" dur="35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350" fill="hold"/>
                                        <p:tgtEl>
                                          <p:spTgt spid="31"/>
                                        </p:tgtEl>
                                        <p:attrNameLst>
                                          <p:attrName>ppt_x</p:attrName>
                                        </p:attrNameLst>
                                      </p:cBhvr>
                                      <p:tavLst>
                                        <p:tav tm="0">
                                          <p:val>
                                            <p:strVal val="0-#ppt_w/2"/>
                                          </p:val>
                                        </p:tav>
                                        <p:tav tm="100000">
                                          <p:val>
                                            <p:strVal val="#ppt_x"/>
                                          </p:val>
                                        </p:tav>
                                      </p:tavLst>
                                    </p:anim>
                                    <p:anim calcmode="lin" valueType="num">
                                      <p:cBhvr additive="base">
                                        <p:cTn id="28" dur="35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3000"/>
                            </p:stCondLst>
                            <p:childTnLst>
                              <p:par>
                                <p:cTn id="36" presetID="6" presetClass="emph" presetSubtype="0" fill="hold" nodeType="afterEffect">
                                  <p:stCondLst>
                                    <p:cond delay="0"/>
                                  </p:stCondLst>
                                  <p:childTnLst>
                                    <p:animScale>
                                      <p:cBhvr>
                                        <p:cTn id="37" dur="175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gray">
          <a:xfrm>
            <a:off x="4850123" y="1451726"/>
            <a:ext cx="2977753" cy="2795587"/>
          </a:xfrm>
          <a:prstGeom prst="roundRect">
            <a:avLst>
              <a:gd name="adj" fmla="val 2259"/>
            </a:avLst>
          </a:prstGeom>
          <a:solidFill>
            <a:srgbClr val="E2E9E9"/>
          </a:solidFill>
          <a:ln w="3175" cap="flat" cmpd="sng" algn="ctr">
            <a:solidFill>
              <a:srgbClr val="D7D7D7"/>
            </a:solidFill>
            <a:prstDash val="solid"/>
          </a:ln>
          <a:effectLst/>
        </p:spPr>
        <p:txBody>
          <a:bodyPr lIns="135000" anchor="ctr"/>
          <a:lstStyle/>
          <a:p>
            <a:pPr>
              <a:lnSpc>
                <a:spcPct val="150000"/>
              </a:lnSpc>
              <a:defRPr/>
            </a:pPr>
            <a:endParaRPr lang="zh-CN" altLang="en-US" sz="900" kern="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387385" y="2287019"/>
            <a:ext cx="1490523" cy="1153051"/>
            <a:chOff x="2387385" y="2287019"/>
            <a:chExt cx="1490523" cy="1153051"/>
          </a:xfrm>
        </p:grpSpPr>
        <p:cxnSp>
          <p:nvCxnSpPr>
            <p:cNvPr id="11" name="AutoShape 11"/>
            <p:cNvCxnSpPr>
              <a:cxnSpLocks noChangeShapeType="1"/>
              <a:stCxn id="7" idx="0"/>
            </p:cNvCxnSpPr>
            <p:nvPr/>
          </p:nvCxnSpPr>
          <p:spPr bwMode="gray">
            <a:xfrm flipH="1" flipV="1">
              <a:off x="3164198" y="3086454"/>
              <a:ext cx="7144" cy="353616"/>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2" name="AutoShape 12"/>
            <p:cNvCxnSpPr>
              <a:cxnSpLocks noChangeShapeType="1"/>
              <a:stCxn id="6" idx="3"/>
            </p:cNvCxnSpPr>
            <p:nvPr/>
          </p:nvCxnSpPr>
          <p:spPr bwMode="gray">
            <a:xfrm flipH="1">
              <a:off x="3569011" y="2287019"/>
              <a:ext cx="308897" cy="96967"/>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3" name="AutoShape 13"/>
            <p:cNvCxnSpPr>
              <a:cxnSpLocks noChangeShapeType="1"/>
              <a:stCxn id="5" idx="5"/>
            </p:cNvCxnSpPr>
            <p:nvPr/>
          </p:nvCxnSpPr>
          <p:spPr bwMode="gray">
            <a:xfrm>
              <a:off x="2387385" y="2287019"/>
              <a:ext cx="372001" cy="96967"/>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grpSp>
      <p:sp>
        <p:nvSpPr>
          <p:cNvPr id="14" name="AutoShape 22"/>
          <p:cNvSpPr>
            <a:spLocks noChangeArrowheads="1"/>
          </p:cNvSpPr>
          <p:nvPr/>
        </p:nvSpPr>
        <p:spPr bwMode="gray">
          <a:xfrm>
            <a:off x="4956089" y="1243367"/>
            <a:ext cx="2764631" cy="376237"/>
          </a:xfrm>
          <a:prstGeom prst="roundRect">
            <a:avLst>
              <a:gd name="adj" fmla="val 0"/>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200" b="1" kern="0" dirty="0">
                <a:solidFill>
                  <a:srgbClr val="FFFFFF"/>
                </a:solidFill>
                <a:latin typeface="微软雅黑" panose="020B0503020204020204" pitchFamily="34" charset="-122"/>
                <a:ea typeface="微软雅黑" panose="020B0503020204020204" pitchFamily="34" charset="-122"/>
              </a:rPr>
              <a:t>单击此处添加文本</a:t>
            </a:r>
          </a:p>
        </p:txBody>
      </p:sp>
      <p:sp>
        <p:nvSpPr>
          <p:cNvPr id="15" name="Oval 16"/>
          <p:cNvSpPr>
            <a:spLocks noChangeArrowheads="1"/>
          </p:cNvSpPr>
          <p:nvPr/>
        </p:nvSpPr>
        <p:spPr bwMode="gray">
          <a:xfrm>
            <a:off x="2596679" y="2019468"/>
            <a:ext cx="1104266" cy="1080120"/>
          </a:xfrm>
          <a:prstGeom prst="ellipse">
            <a:avLst/>
          </a:prstGeom>
          <a:solidFill>
            <a:srgbClr val="D38411"/>
          </a:solidFill>
          <a:ln w="38100" algn="ctr">
            <a:noFill/>
            <a:round/>
          </a:ln>
          <a:effectLst/>
        </p:spPr>
        <p:txBody>
          <a:bodyPr wrap="none" anchor="ctr"/>
          <a:lstStyle/>
          <a:p>
            <a:pPr algn="ctr">
              <a:defRPr/>
            </a:pPr>
            <a:r>
              <a:rPr lang="zh-CN" altLang="en-US" sz="1800" b="1" kern="0" dirty="0">
                <a:solidFill>
                  <a:srgbClr val="FFFFFF"/>
                </a:solidFill>
                <a:latin typeface="Impact" panose="020B0806030902050204" pitchFamily="34" charset="0"/>
                <a:ea typeface="微软雅黑" panose="020B0503020204020204" pitchFamily="34" charset="-122"/>
              </a:rPr>
              <a:t>标题</a:t>
            </a:r>
            <a:endParaRPr lang="zh-CN" altLang="en-US" b="1" kern="0" dirty="0">
              <a:solidFill>
                <a:srgbClr val="FFFFFF"/>
              </a:solidFill>
              <a:latin typeface="Impact" panose="020B0806030902050204" pitchFamily="34" charset="0"/>
              <a:ea typeface="微软雅黑" panose="020B0503020204020204" pitchFamily="34" charset="-122"/>
            </a:endParaRPr>
          </a:p>
        </p:txBody>
      </p:sp>
      <p:grpSp>
        <p:nvGrpSpPr>
          <p:cNvPr id="24" name="组合 23"/>
          <p:cNvGrpSpPr/>
          <p:nvPr/>
        </p:nvGrpSpPr>
        <p:grpSpPr>
          <a:xfrm>
            <a:off x="1655676" y="1113589"/>
            <a:ext cx="2953941" cy="3183731"/>
            <a:chOff x="1655676" y="1113589"/>
            <a:chExt cx="2953941" cy="3183731"/>
          </a:xfrm>
        </p:grpSpPr>
        <p:grpSp>
          <p:nvGrpSpPr>
            <p:cNvPr id="23" name="组合 22"/>
            <p:cNvGrpSpPr/>
            <p:nvPr/>
          </p:nvGrpSpPr>
          <p:grpSpPr>
            <a:xfrm>
              <a:off x="1655676" y="1113589"/>
              <a:ext cx="2953941" cy="2772965"/>
              <a:chOff x="1655676" y="1113589"/>
              <a:chExt cx="2953941" cy="2772965"/>
            </a:xfrm>
          </p:grpSpPr>
          <p:sp>
            <p:nvSpPr>
              <p:cNvPr id="4" name="Oval 4"/>
              <p:cNvSpPr>
                <a:spLocks noChangeArrowheads="1"/>
              </p:cNvSpPr>
              <p:nvPr/>
            </p:nvSpPr>
            <p:spPr bwMode="gray">
              <a:xfrm>
                <a:off x="1890230" y="1369573"/>
                <a:ext cx="2516981" cy="2516981"/>
              </a:xfrm>
              <a:prstGeom prst="ellipse">
                <a:avLst/>
              </a:prstGeom>
              <a:noFill/>
              <a:ln w="12700" algn="ctr">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5" name="Oval 5"/>
              <p:cNvSpPr>
                <a:spLocks noChangeArrowheads="1"/>
              </p:cNvSpPr>
              <p:nvPr/>
            </p:nvSpPr>
            <p:spPr bwMode="gray">
              <a:xfrm>
                <a:off x="1655676" y="1555310"/>
                <a:ext cx="857250" cy="857250"/>
              </a:xfrm>
              <a:prstGeom prst="ellipse">
                <a:avLst/>
              </a:prstGeom>
              <a:solidFill>
                <a:srgbClr val="D38411"/>
              </a:solidFill>
              <a:ln w="38100" algn="ctr">
                <a:noFill/>
                <a:round/>
              </a:ln>
              <a:effectLst/>
            </p:spPr>
            <p:txBody>
              <a:bodyPr wrap="square" anchor="ctr"/>
              <a:lstStyle/>
              <a:p>
                <a:pPr algn="ctr">
                  <a:defRPr/>
                </a:pPr>
                <a:r>
                  <a:rPr lang="zh-CN" altLang="en-US" sz="900" kern="0" dirty="0">
                    <a:solidFill>
                      <a:srgbClr val="FFFFFF"/>
                    </a:solidFill>
                    <a:latin typeface="Impact" panose="020B0806030902050204" pitchFamily="34" charset="0"/>
                    <a:ea typeface="微软雅黑" panose="020B0503020204020204" pitchFamily="34" charset="-122"/>
                  </a:rPr>
                  <a:t>添加文本</a:t>
                </a:r>
                <a:r>
                  <a:rPr lang="en-US" altLang="zh-CN" sz="900" kern="0" dirty="0">
                    <a:solidFill>
                      <a:srgbClr val="FFFFFF"/>
                    </a:solidFill>
                    <a:latin typeface="Impact" panose="020B0806030902050204" pitchFamily="34" charset="0"/>
                    <a:ea typeface="微软雅黑" panose="020B0503020204020204" pitchFamily="34" charset="-122"/>
                  </a:rPr>
                  <a:t>3</a:t>
                </a:r>
                <a:endParaRPr lang="zh-CN" altLang="en-US" sz="900" kern="0" dirty="0">
                  <a:solidFill>
                    <a:srgbClr val="FFFFFF"/>
                  </a:solidFill>
                  <a:latin typeface="Impact" panose="020B0806030902050204" pitchFamily="34" charset="0"/>
                  <a:ea typeface="微软雅黑" panose="020B0503020204020204" pitchFamily="34" charset="-122"/>
                </a:endParaRPr>
              </a:p>
            </p:txBody>
          </p:sp>
          <p:sp>
            <p:nvSpPr>
              <p:cNvPr id="6" name="Oval 6"/>
              <p:cNvSpPr>
                <a:spLocks noChangeArrowheads="1"/>
              </p:cNvSpPr>
              <p:nvPr/>
            </p:nvSpPr>
            <p:spPr bwMode="gray">
              <a:xfrm>
                <a:off x="3752367" y="1555310"/>
                <a:ext cx="857250" cy="857250"/>
              </a:xfrm>
              <a:prstGeom prst="ellipse">
                <a:avLst/>
              </a:prstGeom>
              <a:solidFill>
                <a:srgbClr val="D38411"/>
              </a:solidFill>
              <a:ln w="38100" algn="ctr">
                <a:noFill/>
                <a:round/>
              </a:ln>
              <a:effectLst/>
            </p:spPr>
            <p:txBody>
              <a:bodyPr wrap="square" anchor="ctr"/>
              <a:lstStyle/>
              <a:p>
                <a:pPr algn="ctr"/>
                <a:r>
                  <a:rPr lang="zh-CN" altLang="en-US" sz="1015" kern="0" dirty="0">
                    <a:solidFill>
                      <a:srgbClr val="FFFFFF"/>
                    </a:solidFill>
                    <a:latin typeface="Impact" panose="020B0806030902050204" pitchFamily="34" charset="0"/>
                    <a:ea typeface="微软雅黑" panose="020B0503020204020204" pitchFamily="34" charset="-122"/>
                  </a:rPr>
                  <a:t>添加文本</a:t>
                </a:r>
                <a:r>
                  <a:rPr lang="en-US" altLang="zh-CN" sz="1015" kern="0" dirty="0">
                    <a:solidFill>
                      <a:srgbClr val="FFFFFF"/>
                    </a:solidFill>
                    <a:latin typeface="Impact" panose="020B0806030902050204" pitchFamily="34" charset="0"/>
                    <a:ea typeface="微软雅黑" panose="020B0503020204020204" pitchFamily="34" charset="-122"/>
                  </a:rPr>
                  <a:t>1</a:t>
                </a:r>
                <a:endParaRPr lang="zh-CN" altLang="en-US" sz="1015" kern="0" dirty="0">
                  <a:solidFill>
                    <a:srgbClr val="FFFFFF"/>
                  </a:solidFill>
                  <a:latin typeface="Impact" panose="020B0806030902050204" pitchFamily="34" charset="0"/>
                  <a:ea typeface="微软雅黑" panose="020B0503020204020204" pitchFamily="34" charset="-122"/>
                </a:endParaRPr>
              </a:p>
            </p:txBody>
          </p:sp>
          <p:sp>
            <p:nvSpPr>
              <p:cNvPr id="8" name="Oval 8"/>
              <p:cNvSpPr>
                <a:spLocks noChangeArrowheads="1"/>
              </p:cNvSpPr>
              <p:nvPr/>
            </p:nvSpPr>
            <p:spPr bwMode="gray">
              <a:xfrm>
                <a:off x="2842730" y="1113589"/>
                <a:ext cx="583406" cy="583406"/>
              </a:xfrm>
              <a:prstGeom prst="ellipse">
                <a:avLst/>
              </a:prstGeom>
              <a:solidFill>
                <a:srgbClr val="D38411"/>
              </a:solidFill>
              <a:ln w="38100" algn="ctr">
                <a:noFill/>
                <a:round/>
              </a:ln>
              <a:effectLst/>
            </p:spPr>
            <p:txBody>
              <a:bodyPr wrap="none" anchor="ctr"/>
              <a:lstStyle/>
              <a:p>
                <a:pPr algn="ctr">
                  <a:defRPr/>
                </a:pPr>
                <a:r>
                  <a:rPr lang="zh-CN" altLang="en-US" sz="900" kern="0">
                    <a:solidFill>
                      <a:srgbClr val="FFFFFF"/>
                    </a:solidFill>
                    <a:latin typeface="Impact" panose="020B0806030902050204" pitchFamily="34" charset="0"/>
                    <a:ea typeface="微软雅黑" panose="020B0503020204020204" pitchFamily="34" charset="-122"/>
                  </a:rPr>
                  <a:t>文本</a:t>
                </a:r>
                <a:r>
                  <a:rPr lang="en-US" altLang="zh-CN" sz="900" kern="0" dirty="0">
                    <a:solidFill>
                      <a:srgbClr val="FFFFFF"/>
                    </a:solidFill>
                    <a:latin typeface="Impact" panose="020B0806030902050204" pitchFamily="34" charset="0"/>
                    <a:ea typeface="微软雅黑" panose="020B0503020204020204" pitchFamily="34" charset="-122"/>
                  </a:rPr>
                  <a:t>1</a:t>
                </a:r>
                <a:endParaRPr lang="zh-CN" altLang="en-US" sz="900" kern="0" dirty="0">
                  <a:solidFill>
                    <a:srgbClr val="FFFFFF"/>
                  </a:solidFill>
                  <a:latin typeface="Impact" panose="020B0806030902050204" pitchFamily="34" charset="0"/>
                  <a:ea typeface="微软雅黑" panose="020B0503020204020204" pitchFamily="34" charset="-122"/>
                </a:endParaRPr>
              </a:p>
            </p:txBody>
          </p:sp>
          <p:sp>
            <p:nvSpPr>
              <p:cNvPr id="9" name="Oval 9"/>
              <p:cNvSpPr>
                <a:spLocks noChangeArrowheads="1"/>
              </p:cNvSpPr>
              <p:nvPr/>
            </p:nvSpPr>
            <p:spPr bwMode="gray">
              <a:xfrm>
                <a:off x="3935723" y="2892383"/>
                <a:ext cx="583406" cy="583406"/>
              </a:xfrm>
              <a:prstGeom prst="ellipse">
                <a:avLst/>
              </a:prstGeom>
              <a:solidFill>
                <a:srgbClr val="D38411"/>
              </a:solidFill>
              <a:ln w="38100" algn="ctr">
                <a:noFill/>
                <a:round/>
              </a:ln>
              <a:effectLst/>
            </p:spPr>
            <p:txBody>
              <a:bodyPr wrap="none" anchor="ctr"/>
              <a:lstStyle/>
              <a:p>
                <a:pPr algn="ctr"/>
                <a:r>
                  <a:rPr lang="zh-CN" altLang="en-US" sz="900" kern="0">
                    <a:solidFill>
                      <a:srgbClr val="FFFFFF"/>
                    </a:solidFill>
                    <a:latin typeface="Impact" panose="020B0806030902050204" pitchFamily="34" charset="0"/>
                    <a:ea typeface="微软雅黑" panose="020B0503020204020204" pitchFamily="34" charset="-122"/>
                  </a:rPr>
                  <a:t>文本</a:t>
                </a:r>
                <a:r>
                  <a:rPr lang="en-US" altLang="zh-CN" sz="900" kern="0" dirty="0">
                    <a:solidFill>
                      <a:srgbClr val="FFFFFF"/>
                    </a:solidFill>
                    <a:latin typeface="Impact" panose="020B0806030902050204" pitchFamily="34" charset="0"/>
                    <a:ea typeface="微软雅黑" panose="020B0503020204020204" pitchFamily="34" charset="-122"/>
                  </a:rPr>
                  <a:t>2</a:t>
                </a:r>
                <a:endParaRPr lang="zh-CN" altLang="en-US" sz="900" kern="0" dirty="0">
                  <a:solidFill>
                    <a:srgbClr val="FFFFFF"/>
                  </a:solidFill>
                  <a:latin typeface="Impact" panose="020B0806030902050204" pitchFamily="34" charset="0"/>
                  <a:ea typeface="微软雅黑" panose="020B0503020204020204" pitchFamily="34" charset="-122"/>
                </a:endParaRPr>
              </a:p>
            </p:txBody>
          </p:sp>
          <p:sp>
            <p:nvSpPr>
              <p:cNvPr id="10" name="Oval 10"/>
              <p:cNvSpPr>
                <a:spLocks noChangeArrowheads="1"/>
              </p:cNvSpPr>
              <p:nvPr/>
            </p:nvSpPr>
            <p:spPr bwMode="gray">
              <a:xfrm>
                <a:off x="1743782" y="2920958"/>
                <a:ext cx="583406" cy="583406"/>
              </a:xfrm>
              <a:prstGeom prst="ellipse">
                <a:avLst/>
              </a:prstGeom>
              <a:solidFill>
                <a:srgbClr val="D38411"/>
              </a:solidFill>
              <a:ln w="38100" algn="ctr">
                <a:noFill/>
                <a:round/>
              </a:ln>
              <a:effectLst/>
            </p:spPr>
            <p:txBody>
              <a:bodyPr wrap="none" anchor="ctr"/>
              <a:lstStyle/>
              <a:p>
                <a:pPr algn="ctr"/>
                <a:r>
                  <a:rPr lang="zh-CN" altLang="en-US" sz="900" kern="0">
                    <a:solidFill>
                      <a:srgbClr val="FFFFFF"/>
                    </a:solidFill>
                    <a:latin typeface="Impact" panose="020B0806030902050204" pitchFamily="34" charset="0"/>
                    <a:ea typeface="微软雅黑" panose="020B0503020204020204" pitchFamily="34" charset="-122"/>
                  </a:rPr>
                  <a:t>文本</a:t>
                </a:r>
                <a:r>
                  <a:rPr lang="en-US" altLang="zh-CN" sz="900" kern="0" dirty="0">
                    <a:solidFill>
                      <a:srgbClr val="FFFFFF"/>
                    </a:solidFill>
                    <a:latin typeface="Impact" panose="020B0806030902050204" pitchFamily="34" charset="0"/>
                    <a:ea typeface="微软雅黑" panose="020B0503020204020204" pitchFamily="34" charset="-122"/>
                  </a:rPr>
                  <a:t>3</a:t>
                </a:r>
                <a:endParaRPr lang="zh-CN" altLang="en-US" sz="900" kern="0" dirty="0">
                  <a:solidFill>
                    <a:srgbClr val="FFFFFF"/>
                  </a:solidFill>
                  <a:latin typeface="Impact" panose="020B0806030902050204" pitchFamily="34" charset="0"/>
                  <a:ea typeface="微软雅黑" panose="020B0503020204020204" pitchFamily="34" charset="-122"/>
                </a:endParaRPr>
              </a:p>
            </p:txBody>
          </p:sp>
        </p:grpSp>
        <p:sp>
          <p:nvSpPr>
            <p:cNvPr id="7" name="Oval 7"/>
            <p:cNvSpPr>
              <a:spLocks noChangeArrowheads="1"/>
            </p:cNvSpPr>
            <p:nvPr/>
          </p:nvSpPr>
          <p:spPr bwMode="gray">
            <a:xfrm>
              <a:off x="2742717" y="3440070"/>
              <a:ext cx="857250" cy="857250"/>
            </a:xfrm>
            <a:prstGeom prst="ellipse">
              <a:avLst/>
            </a:prstGeom>
            <a:solidFill>
              <a:srgbClr val="D38411"/>
            </a:solidFill>
            <a:ln w="38100" algn="ctr">
              <a:noFill/>
              <a:round/>
            </a:ln>
            <a:effectLst/>
          </p:spPr>
          <p:txBody>
            <a:bodyPr wrap="square" anchor="ctr"/>
            <a:lstStyle/>
            <a:p>
              <a:pPr algn="ctr"/>
              <a:r>
                <a:rPr lang="zh-CN" altLang="en-US" sz="1015" kern="0" dirty="0">
                  <a:solidFill>
                    <a:srgbClr val="FFFFFF"/>
                  </a:solidFill>
                  <a:latin typeface="Impact" panose="020B0806030902050204" pitchFamily="34" charset="0"/>
                  <a:ea typeface="微软雅黑" panose="020B0503020204020204" pitchFamily="34" charset="-122"/>
                </a:rPr>
                <a:t>添加文本</a:t>
              </a:r>
              <a:r>
                <a:rPr lang="en-US" altLang="zh-CN" sz="1015" kern="0" dirty="0">
                  <a:solidFill>
                    <a:srgbClr val="FFFFFF"/>
                  </a:solidFill>
                  <a:latin typeface="Impact" panose="020B0806030902050204" pitchFamily="34" charset="0"/>
                  <a:ea typeface="微软雅黑" panose="020B0503020204020204" pitchFamily="34" charset="-122"/>
                </a:rPr>
                <a:t>2</a:t>
              </a:r>
              <a:endParaRPr lang="zh-CN" altLang="en-US" sz="1015" kern="0" dirty="0">
                <a:solidFill>
                  <a:srgbClr val="FFFFFF"/>
                </a:solidFill>
                <a:latin typeface="Impact" panose="020B0806030902050204" pitchFamily="34" charset="0"/>
                <a:ea typeface="微软雅黑" panose="020B0503020204020204" pitchFamily="34" charset="-122"/>
              </a:endParaRPr>
            </a:p>
          </p:txBody>
        </p:sp>
      </p:grpSp>
      <p:grpSp>
        <p:nvGrpSpPr>
          <p:cNvPr id="31" name="组合 30"/>
          <p:cNvGrpSpPr/>
          <p:nvPr/>
        </p:nvGrpSpPr>
        <p:grpSpPr>
          <a:xfrm>
            <a:off x="5041145" y="1696995"/>
            <a:ext cx="2699207" cy="2211364"/>
            <a:chOff x="5041145" y="1696995"/>
            <a:chExt cx="2699207" cy="2211364"/>
          </a:xfrm>
        </p:grpSpPr>
        <p:grpSp>
          <p:nvGrpSpPr>
            <p:cNvPr id="27" name="组合 26"/>
            <p:cNvGrpSpPr/>
            <p:nvPr/>
          </p:nvGrpSpPr>
          <p:grpSpPr>
            <a:xfrm>
              <a:off x="5061571" y="1696995"/>
              <a:ext cx="2678781" cy="1150813"/>
              <a:chOff x="5061571" y="1696995"/>
              <a:chExt cx="2678781" cy="1150813"/>
            </a:xfrm>
          </p:grpSpPr>
          <p:sp>
            <p:nvSpPr>
              <p:cNvPr id="25" name="矩形 24"/>
              <p:cNvSpPr/>
              <p:nvPr/>
            </p:nvSpPr>
            <p:spPr>
              <a:xfrm>
                <a:off x="5061571" y="1716729"/>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sp>
            <p:nvSpPr>
              <p:cNvPr id="26" name="矩形 25"/>
              <p:cNvSpPr/>
              <p:nvPr/>
            </p:nvSpPr>
            <p:spPr>
              <a:xfrm>
                <a:off x="6357715" y="1696995"/>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grpSp>
        <p:grpSp>
          <p:nvGrpSpPr>
            <p:cNvPr id="28" name="组合 27"/>
            <p:cNvGrpSpPr/>
            <p:nvPr/>
          </p:nvGrpSpPr>
          <p:grpSpPr>
            <a:xfrm>
              <a:off x="5041145" y="2757546"/>
              <a:ext cx="2678781" cy="1150813"/>
              <a:chOff x="5061571" y="1696995"/>
              <a:chExt cx="2678781" cy="1150813"/>
            </a:xfrm>
          </p:grpSpPr>
          <p:sp>
            <p:nvSpPr>
              <p:cNvPr id="29" name="矩形 28"/>
              <p:cNvSpPr/>
              <p:nvPr/>
            </p:nvSpPr>
            <p:spPr>
              <a:xfrm>
                <a:off x="5061571" y="1716729"/>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sp>
            <p:nvSpPr>
              <p:cNvPr id="30" name="矩形 29"/>
              <p:cNvSpPr/>
              <p:nvPr/>
            </p:nvSpPr>
            <p:spPr>
              <a:xfrm>
                <a:off x="6357715" y="1696995"/>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grpSp>
      </p:grpSp>
      <p:grpSp>
        <p:nvGrpSpPr>
          <p:cNvPr id="18" name="组合 17"/>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2000"/>
                                        <p:tgtEl>
                                          <p:spTgt spid="24"/>
                                        </p:tgtEl>
                                      </p:cBhvr>
                                    </p:animEffect>
                                  </p:childTnLst>
                                </p:cTn>
                              </p:par>
                            </p:childTnLst>
                          </p:cTn>
                        </p:par>
                        <p:par>
                          <p:cTn id="15" fill="hold">
                            <p:stCondLst>
                              <p:cond delay="30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3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4"/>
          <p:cNvSpPr/>
          <p:nvPr/>
        </p:nvSpPr>
        <p:spPr bwMode="auto">
          <a:xfrm>
            <a:off x="2917980" y="1167594"/>
            <a:ext cx="1553766" cy="2121694"/>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E2E9E9"/>
          </a:solid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p:txBody>
      </p:sp>
      <p:sp>
        <p:nvSpPr>
          <p:cNvPr id="14" name="矩形 6"/>
          <p:cNvSpPr/>
          <p:nvPr/>
        </p:nvSpPr>
        <p:spPr bwMode="auto">
          <a:xfrm>
            <a:off x="6204105" y="1167594"/>
            <a:ext cx="1472804" cy="2121694"/>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E2E9E9"/>
          </a:solidFill>
          <a:ln w="3175" cap="flat" cmpd="sng" algn="ctr">
            <a:solidFill>
              <a:srgbClr val="EAEAEA"/>
            </a:solidFill>
            <a:prstDash val="solid"/>
          </a:ln>
          <a:effectLst/>
        </p:spPr>
        <p:txBody>
          <a:bodyPr lIns="405000" rIns="135000" anchor="ctr"/>
          <a:lstStyle/>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p>
        </p:txBody>
      </p:sp>
      <p:sp>
        <p:nvSpPr>
          <p:cNvPr id="15" name="椭圆 14"/>
          <p:cNvSpPr/>
          <p:nvPr/>
        </p:nvSpPr>
        <p:spPr bwMode="auto">
          <a:xfrm>
            <a:off x="2567936"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defRPr/>
            </a:pPr>
            <a:r>
              <a:rPr lang="zh-CN" altLang="en-US" sz="1015" b="1" kern="0" dirty="0">
                <a:solidFill>
                  <a:sysClr val="window" lastClr="FFFFFF"/>
                </a:solidFill>
                <a:latin typeface="微软雅黑" panose="020B0503020204020204" pitchFamily="34" charset="-122"/>
                <a:ea typeface="造字工房悦黑体验版常规体" pitchFamily="50" charset="-122"/>
              </a:rPr>
              <a:t>文本</a:t>
            </a:r>
          </a:p>
        </p:txBody>
      </p:sp>
      <p:grpSp>
        <p:nvGrpSpPr>
          <p:cNvPr id="2" name="组合 1"/>
          <p:cNvGrpSpPr/>
          <p:nvPr/>
        </p:nvGrpSpPr>
        <p:grpSpPr>
          <a:xfrm>
            <a:off x="4216952" y="1167594"/>
            <a:ext cx="1891903" cy="2121694"/>
            <a:chOff x="4216952" y="1167594"/>
            <a:chExt cx="1891903" cy="2121694"/>
          </a:xfrm>
          <a:solidFill>
            <a:srgbClr val="E2E9E9"/>
          </a:solidFill>
        </p:grpSpPr>
        <p:sp>
          <p:nvSpPr>
            <p:cNvPr id="13" name="矩形 5"/>
            <p:cNvSpPr/>
            <p:nvPr/>
          </p:nvSpPr>
          <p:spPr bwMode="auto">
            <a:xfrm>
              <a:off x="4566996" y="1167594"/>
              <a:ext cx="1541859" cy="2121694"/>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grp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p:txBody>
        </p:sp>
        <p:sp>
          <p:nvSpPr>
            <p:cNvPr id="16" name="椭圆 15"/>
            <p:cNvSpPr/>
            <p:nvPr/>
          </p:nvSpPr>
          <p:spPr bwMode="auto">
            <a:xfrm>
              <a:off x="4216952"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pPr>
              <a:r>
                <a:rPr lang="zh-CN" altLang="en-US" sz="1015" b="1" kern="0" dirty="0">
                  <a:solidFill>
                    <a:sysClr val="window" lastClr="FFFFFF"/>
                  </a:solidFill>
                  <a:latin typeface="微软雅黑" panose="020B0503020204020204" pitchFamily="34" charset="-122"/>
                  <a:ea typeface="造字工房悦黑体验版常规体" pitchFamily="50" charset="-122"/>
                </a:rPr>
                <a:t>文本</a:t>
              </a:r>
            </a:p>
          </p:txBody>
        </p:sp>
      </p:grpSp>
      <p:sp>
        <p:nvSpPr>
          <p:cNvPr id="17" name="椭圆 16"/>
          <p:cNvSpPr/>
          <p:nvPr/>
        </p:nvSpPr>
        <p:spPr bwMode="auto">
          <a:xfrm>
            <a:off x="5854062"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pPr>
            <a:r>
              <a:rPr lang="zh-CN" altLang="en-US" sz="1015" b="1" kern="0" dirty="0">
                <a:solidFill>
                  <a:sysClr val="window" lastClr="FFFFFF"/>
                </a:solidFill>
                <a:latin typeface="微软雅黑" panose="020B0503020204020204" pitchFamily="34" charset="-122"/>
                <a:ea typeface="造字工房悦黑体验版常规体" pitchFamily="50" charset="-122"/>
              </a:rPr>
              <a:t>文本</a:t>
            </a:r>
          </a:p>
        </p:txBody>
      </p:sp>
      <p:sp>
        <p:nvSpPr>
          <p:cNvPr id="18" name="矩形 3"/>
          <p:cNvSpPr/>
          <p:nvPr/>
        </p:nvSpPr>
        <p:spPr bwMode="auto">
          <a:xfrm>
            <a:off x="1385646" y="1167594"/>
            <a:ext cx="1437084" cy="2121694"/>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E2E9E9"/>
          </a:solidFill>
          <a:ln w="3175" cap="flat" cmpd="sng" algn="ctr">
            <a:noFill/>
            <a:prstDash val="solid"/>
          </a:ln>
          <a:effectLst/>
        </p:spPr>
        <p:txBody>
          <a:bodyPr lIns="135000" rIns="337500" anchor="ctr"/>
          <a:lstStyle/>
          <a:p>
            <a:pP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单击此处添加文本单击此处添加文本单击此处添加文本单击此处添加文本</a:t>
            </a:r>
          </a:p>
          <a:p>
            <a:pP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单击此处添加文本单击此处添加文本</a:t>
            </a:r>
          </a:p>
        </p:txBody>
      </p:sp>
      <p:sp>
        <p:nvSpPr>
          <p:cNvPr id="19" name="矩形 18"/>
          <p:cNvSpPr/>
          <p:nvPr/>
        </p:nvSpPr>
        <p:spPr>
          <a:xfrm>
            <a:off x="1385646" y="3597864"/>
            <a:ext cx="6291263" cy="810090"/>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1385646" y="3721991"/>
            <a:ext cx="7361675" cy="601035"/>
            <a:chOff x="1385646" y="3721991"/>
            <a:chExt cx="7361675" cy="601035"/>
          </a:xfrm>
        </p:grpSpPr>
        <p:sp>
          <p:nvSpPr>
            <p:cNvPr id="20" name="文本框 19"/>
            <p:cNvSpPr txBox="1"/>
            <p:nvPr/>
          </p:nvSpPr>
          <p:spPr>
            <a:xfrm>
              <a:off x="1385646"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1" name="文本框 20"/>
            <p:cNvSpPr txBox="1"/>
            <p:nvPr/>
          </p:nvSpPr>
          <p:spPr>
            <a:xfrm>
              <a:off x="2947811"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2" name="文本框 21"/>
            <p:cNvSpPr txBox="1"/>
            <p:nvPr/>
          </p:nvSpPr>
          <p:spPr>
            <a:xfrm>
              <a:off x="4584920"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3" name="文本框 22"/>
            <p:cNvSpPr txBox="1"/>
            <p:nvPr/>
          </p:nvSpPr>
          <p:spPr>
            <a:xfrm>
              <a:off x="6209039"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4" name="文本框 23"/>
            <p:cNvSpPr txBox="1"/>
            <p:nvPr/>
          </p:nvSpPr>
          <p:spPr>
            <a:xfrm>
              <a:off x="1385646"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5" name="文本框 24"/>
            <p:cNvSpPr txBox="1"/>
            <p:nvPr/>
          </p:nvSpPr>
          <p:spPr>
            <a:xfrm>
              <a:off x="2947811"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6" name="文本框 25"/>
            <p:cNvSpPr txBox="1"/>
            <p:nvPr/>
          </p:nvSpPr>
          <p:spPr>
            <a:xfrm>
              <a:off x="4584920"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7" name="文本框 26"/>
            <p:cNvSpPr txBox="1"/>
            <p:nvPr/>
          </p:nvSpPr>
          <p:spPr>
            <a:xfrm>
              <a:off x="6209039"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grpSp>
      <p:grpSp>
        <p:nvGrpSpPr>
          <p:cNvPr id="4" name="组合 3"/>
          <p:cNvGrpSpPr/>
          <p:nvPr/>
        </p:nvGrpSpPr>
        <p:grpSpPr bwMode="auto">
          <a:xfrm>
            <a:off x="238125" y="296863"/>
            <a:ext cx="2007870" cy="474662"/>
            <a:chOff x="184527" y="297451"/>
            <a:chExt cx="2007096" cy="473415"/>
          </a:xfrm>
        </p:grpSpPr>
        <p:pic>
          <p:nvPicPr>
            <p:cNvPr id="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7" name="直接连接符 6"/>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bldLvl="0" animBg="1"/>
      <p:bldP spid="17" grpId="0" bldLvl="0" animBg="1"/>
      <p:bldP spid="18" grpId="0" animBg="1"/>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8"/>
          <p:cNvGrpSpPr/>
          <p:nvPr/>
        </p:nvGrpSpPr>
        <p:grpSpPr bwMode="auto">
          <a:xfrm>
            <a:off x="1212058" y="1778794"/>
            <a:ext cx="1307306" cy="1981200"/>
            <a:chOff x="91992" y="2371460"/>
            <a:chExt cx="1743512" cy="2641716"/>
          </a:xfrm>
        </p:grpSpPr>
        <p:grpSp>
          <p:nvGrpSpPr>
            <p:cNvPr id="54" name="组合 12"/>
            <p:cNvGrpSpPr/>
            <p:nvPr/>
          </p:nvGrpSpPr>
          <p:grpSpPr bwMode="auto">
            <a:xfrm>
              <a:off x="91992" y="2371460"/>
              <a:ext cx="1743512" cy="2641716"/>
              <a:chOff x="91992" y="2371460"/>
              <a:chExt cx="1743512" cy="2641716"/>
            </a:xfrm>
          </p:grpSpPr>
          <p:sp>
            <p:nvSpPr>
              <p:cNvPr id="56" name="矩形 55"/>
              <p:cNvSpPr/>
              <p:nvPr/>
            </p:nvSpPr>
            <p:spPr>
              <a:xfrm>
                <a:off x="107871" y="2371460"/>
                <a:ext cx="1727633" cy="2641716"/>
              </a:xfrm>
              <a:prstGeom prst="rect">
                <a:avLst/>
              </a:prstGeom>
              <a:solidFill>
                <a:srgbClr val="D38411"/>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anose="020B0503020204020204" pitchFamily="34" charset="-122"/>
                  <a:ea typeface="微软雅黑" panose="020B0503020204020204" pitchFamily="34" charset="-122"/>
                </a:endParaRPr>
              </a:p>
            </p:txBody>
          </p:sp>
          <p:sp>
            <p:nvSpPr>
              <p:cNvPr id="57" name="椭圆 56"/>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sp>
            <p:nvSpPr>
              <p:cNvPr id="58" name="TextBox 9"/>
              <p:cNvSpPr txBox="1">
                <a:spLocks noChangeArrowheads="1"/>
              </p:cNvSpPr>
              <p:nvPr/>
            </p:nvSpPr>
            <p:spPr bwMode="auto">
              <a:xfrm>
                <a:off x="91993" y="2478038"/>
                <a:ext cx="1728000" cy="325916"/>
              </a:xfrm>
              <a:prstGeom prst="rect">
                <a:avLst/>
              </a:prstGeom>
              <a:noFill/>
              <a:ln w="9525">
                <a:noFill/>
                <a:miter lim="800000"/>
              </a:ln>
            </p:spPr>
            <p:txBody>
              <a:bodyPr>
                <a:spAutoFit/>
              </a:bodyPr>
              <a:lstStyle/>
              <a:p>
                <a:pPr algn="ctr">
                  <a:lnSpc>
                    <a:spcPct val="120000"/>
                  </a:lnSpc>
                  <a:defRPr/>
                </a:pPr>
                <a:r>
                  <a:rPr lang="zh-CN" altLang="en-US" sz="9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59" name="TextBox 19"/>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0" name="TextBox 11"/>
              <p:cNvSpPr txBox="1">
                <a:spLocks noChangeArrowheads="1"/>
              </p:cNvSpPr>
              <p:nvPr/>
            </p:nvSpPr>
            <p:spPr bwMode="auto">
              <a:xfrm>
                <a:off x="643128" y="3977784"/>
                <a:ext cx="656755" cy="369348"/>
              </a:xfrm>
              <a:prstGeom prst="rect">
                <a:avLst/>
              </a:prstGeom>
              <a:noFill/>
              <a:ln w="9525">
                <a:noFill/>
                <a:miter lim="800000"/>
              </a:ln>
            </p:spPr>
            <p:txBody>
              <a:bodyPr wrap="none">
                <a:spAutoFit/>
              </a:bodyPr>
              <a:lstStyle/>
              <a:p>
                <a:pPr algn="ctr">
                  <a:defRPr/>
                </a:pPr>
                <a:r>
                  <a:rPr lang="zh-CN" altLang="en-US" sz="1200" b="1" kern="0" dirty="0">
                    <a:solidFill>
                      <a:schemeClr val="bg1"/>
                    </a:solidFill>
                  </a:rPr>
                  <a:t>文字</a:t>
                </a:r>
              </a:p>
            </p:txBody>
          </p:sp>
        </p:grpSp>
        <p:sp>
          <p:nvSpPr>
            <p:cNvPr id="55" name="任意多边形 54"/>
            <p:cNvSpPr/>
            <p:nvPr/>
          </p:nvSpPr>
          <p:spPr>
            <a:xfrm>
              <a:off x="817662" y="4557544"/>
              <a:ext cx="308052" cy="252423"/>
            </a:xfrm>
            <a:custGeom>
              <a:avLst/>
              <a:gdLst>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47650 w 514350"/>
                <a:gd name="connsiteY5" fmla="*/ 285750 h 342900"/>
                <a:gd name="connsiteX6" fmla="*/ 66675 w 514350"/>
                <a:gd name="connsiteY6" fmla="*/ 171450 h 342900"/>
                <a:gd name="connsiteX7" fmla="*/ 0 w 514350"/>
                <a:gd name="connsiteY7" fmla="*/ 219075 h 342900"/>
                <a:gd name="connsiteX0-1" fmla="*/ 0 w 514350"/>
                <a:gd name="connsiteY0-2" fmla="*/ 219075 h 342900"/>
                <a:gd name="connsiteX1-3" fmla="*/ 57150 w 514350"/>
                <a:gd name="connsiteY1-4" fmla="*/ 209550 h 342900"/>
                <a:gd name="connsiteX2-5" fmla="*/ 228600 w 514350"/>
                <a:gd name="connsiteY2-6" fmla="*/ 342900 h 342900"/>
                <a:gd name="connsiteX3-7" fmla="*/ 514350 w 514350"/>
                <a:gd name="connsiteY3-8" fmla="*/ 9525 h 342900"/>
                <a:gd name="connsiteX4-9" fmla="*/ 466725 w 514350"/>
                <a:gd name="connsiteY4-10" fmla="*/ 0 h 342900"/>
                <a:gd name="connsiteX5-11" fmla="*/ 223837 w 514350"/>
                <a:gd name="connsiteY5-12" fmla="*/ 302418 h 342900"/>
                <a:gd name="connsiteX6-13" fmla="*/ 66675 w 514350"/>
                <a:gd name="connsiteY6-14" fmla="*/ 171450 h 342900"/>
                <a:gd name="connsiteX7-15" fmla="*/ 0 w 514350"/>
                <a:gd name="connsiteY7-16" fmla="*/ 219075 h 342900"/>
                <a:gd name="connsiteX0-17" fmla="*/ 0 w 514350"/>
                <a:gd name="connsiteY0-18" fmla="*/ 228600 h 352425"/>
                <a:gd name="connsiteX1-19" fmla="*/ 57150 w 514350"/>
                <a:gd name="connsiteY1-20" fmla="*/ 219075 h 352425"/>
                <a:gd name="connsiteX2-21" fmla="*/ 228600 w 514350"/>
                <a:gd name="connsiteY2-22" fmla="*/ 352425 h 352425"/>
                <a:gd name="connsiteX3-23" fmla="*/ 514350 w 514350"/>
                <a:gd name="connsiteY3-24" fmla="*/ 19050 h 352425"/>
                <a:gd name="connsiteX4-25" fmla="*/ 483394 w 514350"/>
                <a:gd name="connsiteY4-26" fmla="*/ 0 h 352425"/>
                <a:gd name="connsiteX5-27" fmla="*/ 223837 w 514350"/>
                <a:gd name="connsiteY5-28" fmla="*/ 311943 h 352425"/>
                <a:gd name="connsiteX6-29" fmla="*/ 66675 w 514350"/>
                <a:gd name="connsiteY6-30" fmla="*/ 180975 h 352425"/>
                <a:gd name="connsiteX7-31" fmla="*/ 0 w 514350"/>
                <a:gd name="connsiteY7-32" fmla="*/ 228600 h 352425"/>
                <a:gd name="connsiteX0-33" fmla="*/ 0 w 514350"/>
                <a:gd name="connsiteY0-34" fmla="*/ 230981 h 354806"/>
                <a:gd name="connsiteX1-35" fmla="*/ 57150 w 514350"/>
                <a:gd name="connsiteY1-36" fmla="*/ 221456 h 354806"/>
                <a:gd name="connsiteX2-37" fmla="*/ 228600 w 514350"/>
                <a:gd name="connsiteY2-38" fmla="*/ 354806 h 354806"/>
                <a:gd name="connsiteX3-39" fmla="*/ 514350 w 514350"/>
                <a:gd name="connsiteY3-40" fmla="*/ 21431 h 354806"/>
                <a:gd name="connsiteX4-41" fmla="*/ 495300 w 514350"/>
                <a:gd name="connsiteY4-42" fmla="*/ 0 h 354806"/>
                <a:gd name="connsiteX5-43" fmla="*/ 223837 w 514350"/>
                <a:gd name="connsiteY5-44" fmla="*/ 314324 h 354806"/>
                <a:gd name="connsiteX6-45" fmla="*/ 66675 w 514350"/>
                <a:gd name="connsiteY6-46" fmla="*/ 183356 h 354806"/>
                <a:gd name="connsiteX7-47" fmla="*/ 0 w 514350"/>
                <a:gd name="connsiteY7-48" fmla="*/ 230981 h 354806"/>
                <a:gd name="connsiteX0-49" fmla="*/ 9525 w 457200"/>
                <a:gd name="connsiteY0-50" fmla="*/ 183356 h 354806"/>
                <a:gd name="connsiteX1-51" fmla="*/ 0 w 457200"/>
                <a:gd name="connsiteY1-52" fmla="*/ 221456 h 354806"/>
                <a:gd name="connsiteX2-53" fmla="*/ 171450 w 457200"/>
                <a:gd name="connsiteY2-54" fmla="*/ 354806 h 354806"/>
                <a:gd name="connsiteX3-55" fmla="*/ 457200 w 457200"/>
                <a:gd name="connsiteY3-56" fmla="*/ 21431 h 354806"/>
                <a:gd name="connsiteX4-57" fmla="*/ 438150 w 457200"/>
                <a:gd name="connsiteY4-58" fmla="*/ 0 h 354806"/>
                <a:gd name="connsiteX5-59" fmla="*/ 166687 w 457200"/>
                <a:gd name="connsiteY5-60" fmla="*/ 314324 h 354806"/>
                <a:gd name="connsiteX6-61" fmla="*/ 9525 w 457200"/>
                <a:gd name="connsiteY6-62" fmla="*/ 183356 h 354806"/>
                <a:gd name="connsiteX0-63" fmla="*/ 14288 w 457200"/>
                <a:gd name="connsiteY0-64" fmla="*/ 190500 h 354806"/>
                <a:gd name="connsiteX1-65" fmla="*/ 0 w 457200"/>
                <a:gd name="connsiteY1-66" fmla="*/ 221456 h 354806"/>
                <a:gd name="connsiteX2-67" fmla="*/ 171450 w 457200"/>
                <a:gd name="connsiteY2-68" fmla="*/ 354806 h 354806"/>
                <a:gd name="connsiteX3-69" fmla="*/ 457200 w 457200"/>
                <a:gd name="connsiteY3-70" fmla="*/ 21431 h 354806"/>
                <a:gd name="connsiteX4-71" fmla="*/ 438150 w 457200"/>
                <a:gd name="connsiteY4-72" fmla="*/ 0 h 354806"/>
                <a:gd name="connsiteX5-73" fmla="*/ 166687 w 457200"/>
                <a:gd name="connsiteY5-74" fmla="*/ 314324 h 354806"/>
                <a:gd name="connsiteX6-75" fmla="*/ 14288 w 457200"/>
                <a:gd name="connsiteY6-76" fmla="*/ 190500 h 354806"/>
                <a:gd name="connsiteX0-77" fmla="*/ 66675 w 457200"/>
                <a:gd name="connsiteY0-78" fmla="*/ 233363 h 354806"/>
                <a:gd name="connsiteX1-79" fmla="*/ 0 w 457200"/>
                <a:gd name="connsiteY1-80" fmla="*/ 221456 h 354806"/>
                <a:gd name="connsiteX2-81" fmla="*/ 171450 w 457200"/>
                <a:gd name="connsiteY2-82" fmla="*/ 354806 h 354806"/>
                <a:gd name="connsiteX3-83" fmla="*/ 457200 w 457200"/>
                <a:gd name="connsiteY3-84" fmla="*/ 21431 h 354806"/>
                <a:gd name="connsiteX4-85" fmla="*/ 438150 w 457200"/>
                <a:gd name="connsiteY4-86" fmla="*/ 0 h 354806"/>
                <a:gd name="connsiteX5-87" fmla="*/ 166687 w 457200"/>
                <a:gd name="connsiteY5-88" fmla="*/ 314324 h 354806"/>
                <a:gd name="connsiteX6-89" fmla="*/ 66675 w 457200"/>
                <a:gd name="connsiteY6-90" fmla="*/ 233363 h 354806"/>
                <a:gd name="connsiteX0-91" fmla="*/ 26193 w 416718"/>
                <a:gd name="connsiteY0-92" fmla="*/ 233363 h 354806"/>
                <a:gd name="connsiteX1-93" fmla="*/ 0 w 416718"/>
                <a:gd name="connsiteY1-94" fmla="*/ 245269 h 354806"/>
                <a:gd name="connsiteX2-95" fmla="*/ 130968 w 416718"/>
                <a:gd name="connsiteY2-96" fmla="*/ 354806 h 354806"/>
                <a:gd name="connsiteX3-97" fmla="*/ 416718 w 416718"/>
                <a:gd name="connsiteY3-98" fmla="*/ 21431 h 354806"/>
                <a:gd name="connsiteX4-99" fmla="*/ 397668 w 416718"/>
                <a:gd name="connsiteY4-100" fmla="*/ 0 h 354806"/>
                <a:gd name="connsiteX5-101" fmla="*/ 126205 w 416718"/>
                <a:gd name="connsiteY5-102" fmla="*/ 314324 h 354806"/>
                <a:gd name="connsiteX6-103" fmla="*/ 26193 w 416718"/>
                <a:gd name="connsiteY6-104" fmla="*/ 233363 h 354806"/>
                <a:gd name="connsiteX0-105" fmla="*/ 19050 w 409575"/>
                <a:gd name="connsiteY0-106" fmla="*/ 233363 h 354806"/>
                <a:gd name="connsiteX1-107" fmla="*/ 0 w 409575"/>
                <a:gd name="connsiteY1-108" fmla="*/ 250031 h 354806"/>
                <a:gd name="connsiteX2-109" fmla="*/ 123825 w 409575"/>
                <a:gd name="connsiteY2-110" fmla="*/ 354806 h 354806"/>
                <a:gd name="connsiteX3-111" fmla="*/ 409575 w 409575"/>
                <a:gd name="connsiteY3-112" fmla="*/ 21431 h 354806"/>
                <a:gd name="connsiteX4-113" fmla="*/ 390525 w 409575"/>
                <a:gd name="connsiteY4-114" fmla="*/ 0 h 354806"/>
                <a:gd name="connsiteX5-115" fmla="*/ 119062 w 409575"/>
                <a:gd name="connsiteY5-116" fmla="*/ 314324 h 354806"/>
                <a:gd name="connsiteX6-117" fmla="*/ 19050 w 409575"/>
                <a:gd name="connsiteY6-118" fmla="*/ 233363 h 354806"/>
                <a:gd name="connsiteX0-119" fmla="*/ 19050 w 409575"/>
                <a:gd name="connsiteY0-120" fmla="*/ 211932 h 333375"/>
                <a:gd name="connsiteX1-121" fmla="*/ 0 w 409575"/>
                <a:gd name="connsiteY1-122" fmla="*/ 228600 h 333375"/>
                <a:gd name="connsiteX2-123" fmla="*/ 123825 w 409575"/>
                <a:gd name="connsiteY2-124" fmla="*/ 333375 h 333375"/>
                <a:gd name="connsiteX3-125" fmla="*/ 409575 w 409575"/>
                <a:gd name="connsiteY3-126" fmla="*/ 0 h 333375"/>
                <a:gd name="connsiteX4-127" fmla="*/ 314325 w 409575"/>
                <a:gd name="connsiteY4-128" fmla="*/ 64294 h 333375"/>
                <a:gd name="connsiteX5-129" fmla="*/ 119062 w 409575"/>
                <a:gd name="connsiteY5-130" fmla="*/ 292893 h 333375"/>
                <a:gd name="connsiteX6-131" fmla="*/ 19050 w 409575"/>
                <a:gd name="connsiteY6-132" fmla="*/ 211932 h 333375"/>
                <a:gd name="connsiteX0-133" fmla="*/ 19050 w 338138"/>
                <a:gd name="connsiteY0-134" fmla="*/ 147638 h 269081"/>
                <a:gd name="connsiteX1-135" fmla="*/ 0 w 338138"/>
                <a:gd name="connsiteY1-136" fmla="*/ 164306 h 269081"/>
                <a:gd name="connsiteX2-137" fmla="*/ 123825 w 338138"/>
                <a:gd name="connsiteY2-138" fmla="*/ 269081 h 269081"/>
                <a:gd name="connsiteX3-139" fmla="*/ 338138 w 338138"/>
                <a:gd name="connsiteY3-140" fmla="*/ 19050 h 269081"/>
                <a:gd name="connsiteX4-141" fmla="*/ 314325 w 338138"/>
                <a:gd name="connsiteY4-142" fmla="*/ 0 h 269081"/>
                <a:gd name="connsiteX5-143" fmla="*/ 119062 w 338138"/>
                <a:gd name="connsiteY5-144" fmla="*/ 228599 h 269081"/>
                <a:gd name="connsiteX6-145" fmla="*/ 19050 w 338138"/>
                <a:gd name="connsiteY6-146" fmla="*/ 147638 h 269081"/>
                <a:gd name="connsiteX0-147" fmla="*/ 18317 w 338138"/>
                <a:gd name="connsiteY0-148" fmla="*/ 144704 h 269081"/>
                <a:gd name="connsiteX1-149" fmla="*/ 0 w 338138"/>
                <a:gd name="connsiteY1-150" fmla="*/ 164306 h 269081"/>
                <a:gd name="connsiteX2-151" fmla="*/ 123825 w 338138"/>
                <a:gd name="connsiteY2-152" fmla="*/ 269081 h 269081"/>
                <a:gd name="connsiteX3-153" fmla="*/ 338138 w 338138"/>
                <a:gd name="connsiteY3-154" fmla="*/ 19050 h 269081"/>
                <a:gd name="connsiteX4-155" fmla="*/ 314325 w 338138"/>
                <a:gd name="connsiteY4-156" fmla="*/ 0 h 269081"/>
                <a:gd name="connsiteX5-157" fmla="*/ 119062 w 338138"/>
                <a:gd name="connsiteY5-158" fmla="*/ 228599 h 269081"/>
                <a:gd name="connsiteX6-159" fmla="*/ 18317 w 338138"/>
                <a:gd name="connsiteY6-160" fmla="*/ 144704 h 269081"/>
                <a:gd name="connsiteX0-161" fmla="*/ 27181 w 338138"/>
                <a:gd name="connsiteY0-162" fmla="*/ 135840 h 269081"/>
                <a:gd name="connsiteX1-163" fmla="*/ 0 w 338138"/>
                <a:gd name="connsiteY1-164" fmla="*/ 164306 h 269081"/>
                <a:gd name="connsiteX2-165" fmla="*/ 123825 w 338138"/>
                <a:gd name="connsiteY2-166" fmla="*/ 269081 h 269081"/>
                <a:gd name="connsiteX3-167" fmla="*/ 338138 w 338138"/>
                <a:gd name="connsiteY3-168" fmla="*/ 19050 h 269081"/>
                <a:gd name="connsiteX4-169" fmla="*/ 314325 w 338138"/>
                <a:gd name="connsiteY4-170" fmla="*/ 0 h 269081"/>
                <a:gd name="connsiteX5-171" fmla="*/ 119062 w 338138"/>
                <a:gd name="connsiteY5-172" fmla="*/ 228599 h 269081"/>
                <a:gd name="connsiteX6-173" fmla="*/ 27181 w 338138"/>
                <a:gd name="connsiteY6-174" fmla="*/ 135840 h 269081"/>
                <a:gd name="connsiteX0-175" fmla="*/ 27181 w 338138"/>
                <a:gd name="connsiteY0-176" fmla="*/ 135840 h 269081"/>
                <a:gd name="connsiteX1-177" fmla="*/ 0 w 338138"/>
                <a:gd name="connsiteY1-178" fmla="*/ 164306 h 269081"/>
                <a:gd name="connsiteX2-179" fmla="*/ 123825 w 338138"/>
                <a:gd name="connsiteY2-180" fmla="*/ 269081 h 269081"/>
                <a:gd name="connsiteX3-181" fmla="*/ 338138 w 338138"/>
                <a:gd name="connsiteY3-182" fmla="*/ 19050 h 269081"/>
                <a:gd name="connsiteX4-183" fmla="*/ 314325 w 338138"/>
                <a:gd name="connsiteY4-184" fmla="*/ 0 h 269081"/>
                <a:gd name="connsiteX5-185" fmla="*/ 117092 w 338138"/>
                <a:gd name="connsiteY5-186" fmla="*/ 206931 h 269081"/>
                <a:gd name="connsiteX6-187" fmla="*/ 27181 w 338138"/>
                <a:gd name="connsiteY6-188" fmla="*/ 135840 h 269081"/>
                <a:gd name="connsiteX0-189" fmla="*/ 27181 w 338138"/>
                <a:gd name="connsiteY0-190" fmla="*/ 139780 h 273021"/>
                <a:gd name="connsiteX1-191" fmla="*/ 0 w 338138"/>
                <a:gd name="connsiteY1-192" fmla="*/ 168246 h 273021"/>
                <a:gd name="connsiteX2-193" fmla="*/ 123825 w 338138"/>
                <a:gd name="connsiteY2-194" fmla="*/ 273021 h 273021"/>
                <a:gd name="connsiteX3-195" fmla="*/ 338138 w 338138"/>
                <a:gd name="connsiteY3-196" fmla="*/ 22990 h 273021"/>
                <a:gd name="connsiteX4-197" fmla="*/ 307431 w 338138"/>
                <a:gd name="connsiteY4-198" fmla="*/ 0 h 273021"/>
                <a:gd name="connsiteX5-199" fmla="*/ 117092 w 338138"/>
                <a:gd name="connsiteY5-200" fmla="*/ 210871 h 273021"/>
                <a:gd name="connsiteX6-201" fmla="*/ 27181 w 338138"/>
                <a:gd name="connsiteY6-202" fmla="*/ 139780 h 273021"/>
                <a:gd name="connsiteX0-203" fmla="*/ 27181 w 338138"/>
                <a:gd name="connsiteY0-204" fmla="*/ 140765 h 274006"/>
                <a:gd name="connsiteX1-205" fmla="*/ 0 w 338138"/>
                <a:gd name="connsiteY1-206" fmla="*/ 169231 h 274006"/>
                <a:gd name="connsiteX2-207" fmla="*/ 123825 w 338138"/>
                <a:gd name="connsiteY2-208" fmla="*/ 274006 h 274006"/>
                <a:gd name="connsiteX3-209" fmla="*/ 338138 w 338138"/>
                <a:gd name="connsiteY3-210" fmla="*/ 23975 h 274006"/>
                <a:gd name="connsiteX4-211" fmla="*/ 303491 w 338138"/>
                <a:gd name="connsiteY4-212" fmla="*/ 0 h 274006"/>
                <a:gd name="connsiteX5-213" fmla="*/ 117092 w 338138"/>
                <a:gd name="connsiteY5-214" fmla="*/ 211856 h 274006"/>
                <a:gd name="connsiteX6-215" fmla="*/ 27181 w 338138"/>
                <a:gd name="connsiteY6-216" fmla="*/ 140765 h 274006"/>
                <a:gd name="connsiteX0-217" fmla="*/ 29151 w 338138"/>
                <a:gd name="connsiteY0-218" fmla="*/ 139780 h 274006"/>
                <a:gd name="connsiteX1-219" fmla="*/ 0 w 338138"/>
                <a:gd name="connsiteY1-220" fmla="*/ 169231 h 274006"/>
                <a:gd name="connsiteX2-221" fmla="*/ 123825 w 338138"/>
                <a:gd name="connsiteY2-222" fmla="*/ 274006 h 274006"/>
                <a:gd name="connsiteX3-223" fmla="*/ 338138 w 338138"/>
                <a:gd name="connsiteY3-224" fmla="*/ 23975 h 274006"/>
                <a:gd name="connsiteX4-225" fmla="*/ 303491 w 338138"/>
                <a:gd name="connsiteY4-226" fmla="*/ 0 h 274006"/>
                <a:gd name="connsiteX5-227" fmla="*/ 117092 w 338138"/>
                <a:gd name="connsiteY5-228" fmla="*/ 211856 h 274006"/>
                <a:gd name="connsiteX6-229" fmla="*/ 29151 w 338138"/>
                <a:gd name="connsiteY6-230" fmla="*/ 139780 h 274006"/>
                <a:gd name="connsiteX0-231" fmla="*/ 32106 w 338138"/>
                <a:gd name="connsiteY0-232" fmla="*/ 137811 h 274006"/>
                <a:gd name="connsiteX1-233" fmla="*/ 0 w 338138"/>
                <a:gd name="connsiteY1-234" fmla="*/ 169231 h 274006"/>
                <a:gd name="connsiteX2-235" fmla="*/ 123825 w 338138"/>
                <a:gd name="connsiteY2-236" fmla="*/ 274006 h 274006"/>
                <a:gd name="connsiteX3-237" fmla="*/ 338138 w 338138"/>
                <a:gd name="connsiteY3-238" fmla="*/ 23975 h 274006"/>
                <a:gd name="connsiteX4-239" fmla="*/ 303491 w 338138"/>
                <a:gd name="connsiteY4-240" fmla="*/ 0 h 274006"/>
                <a:gd name="connsiteX5-241" fmla="*/ 117092 w 338138"/>
                <a:gd name="connsiteY5-242" fmla="*/ 211856 h 274006"/>
                <a:gd name="connsiteX6-243" fmla="*/ 32106 w 338138"/>
                <a:gd name="connsiteY6-244" fmla="*/ 137811 h 274006"/>
                <a:gd name="connsiteX0-245" fmla="*/ 32106 w 338138"/>
                <a:gd name="connsiteY0-246" fmla="*/ 140766 h 276961"/>
                <a:gd name="connsiteX1-247" fmla="*/ 0 w 338138"/>
                <a:gd name="connsiteY1-248" fmla="*/ 172186 h 276961"/>
                <a:gd name="connsiteX2-249" fmla="*/ 123825 w 338138"/>
                <a:gd name="connsiteY2-250" fmla="*/ 276961 h 276961"/>
                <a:gd name="connsiteX3-251" fmla="*/ 338138 w 338138"/>
                <a:gd name="connsiteY3-252" fmla="*/ 26930 h 276961"/>
                <a:gd name="connsiteX4-253" fmla="*/ 302506 w 338138"/>
                <a:gd name="connsiteY4-254" fmla="*/ 0 h 276961"/>
                <a:gd name="connsiteX5-255" fmla="*/ 117092 w 338138"/>
                <a:gd name="connsiteY5-256" fmla="*/ 214811 h 276961"/>
                <a:gd name="connsiteX6-257" fmla="*/ 32106 w 338138"/>
                <a:gd name="connsiteY6-258" fmla="*/ 140766 h 2769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solidFill>
              <a:srgbClr val="D38411"/>
            </a:solidFill>
            <a:ln w="25400" cap="flat" cmpd="sng" algn="ctr">
              <a:noFill/>
              <a:prstDash val="solid"/>
            </a:ln>
            <a:effectLst/>
          </p:spPr>
          <p:txBody>
            <a:bodyPr anchor="ctr"/>
            <a:lstStyle/>
            <a:p>
              <a:pPr algn="ctr">
                <a:lnSpc>
                  <a:spcPct val="120000"/>
                </a:lnSpc>
                <a:defRPr/>
              </a:pPr>
              <a:endParaRPr lang="zh-CN" altLang="en-US" sz="1050" b="1" kern="0">
                <a:solidFill>
                  <a:sysClr val="window" lastClr="FFFFFF"/>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2551511" y="1778794"/>
            <a:ext cx="1296590" cy="1981200"/>
            <a:chOff x="2551511" y="1778794"/>
            <a:chExt cx="1296590" cy="1981200"/>
          </a:xfrm>
          <a:solidFill>
            <a:srgbClr val="E2E9E9"/>
          </a:solidFill>
        </p:grpSpPr>
        <p:grpSp>
          <p:nvGrpSpPr>
            <p:cNvPr id="41" name="组合 7"/>
            <p:cNvGrpSpPr/>
            <p:nvPr/>
          </p:nvGrpSpPr>
          <p:grpSpPr bwMode="auto">
            <a:xfrm>
              <a:off x="2551511" y="1778794"/>
              <a:ext cx="1296590" cy="1981200"/>
              <a:chOff x="1907704" y="2371460"/>
              <a:chExt cx="1728000" cy="2641716"/>
            </a:xfrm>
            <a:grpFill/>
          </p:grpSpPr>
          <p:sp>
            <p:nvSpPr>
              <p:cNvPr id="42" name="矩形 41"/>
              <p:cNvSpPr/>
              <p:nvPr/>
            </p:nvSpPr>
            <p:spPr>
              <a:xfrm>
                <a:off x="1907704" y="2371460"/>
                <a:ext cx="1728000" cy="2641716"/>
              </a:xfrm>
              <a:prstGeom prst="rect">
                <a:avLst/>
              </a:prstGeom>
              <a:grpFill/>
              <a:ln w="25400" cap="flat" cmpd="sng" algn="ctr">
                <a:noFill/>
                <a:prstDash val="solid"/>
              </a:ln>
              <a:effectLst/>
            </p:spPr>
            <p:txBody>
              <a:bodyPr anchor="ctr"/>
              <a:lstStyle/>
              <a:p>
                <a:pPr algn="ctr">
                  <a:lnSpc>
                    <a:spcPct val="120000"/>
                  </a:lnSpc>
                  <a:defRPr/>
                </a:pPr>
                <a:endParaRPr lang="zh-CN" altLang="en-US" sz="1050" b="1"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1"/>
              <p:cNvSpPr txBox="1">
                <a:spLocks noChangeArrowheads="1"/>
              </p:cNvSpPr>
              <p:nvPr/>
            </p:nvSpPr>
            <p:spPr bwMode="auto">
              <a:xfrm>
                <a:off x="1907704" y="2478038"/>
                <a:ext cx="1728000" cy="325916"/>
              </a:xfrm>
              <a:prstGeom prst="rect">
                <a:avLst/>
              </a:prstGeom>
              <a:grpFill/>
              <a:ln w="9525">
                <a:noFill/>
                <a:miter lim="800000"/>
              </a:ln>
            </p:spPr>
            <p:txBody>
              <a:bodyPr>
                <a:spAutoFit/>
              </a:bodyPr>
              <a:lstStyle/>
              <a:p>
                <a:pPr algn="ctr">
                  <a:lnSpc>
                    <a:spcPct val="120000"/>
                  </a:lnSpc>
                  <a:defRPr/>
                </a:pPr>
                <a:r>
                  <a:rPr lang="zh-CN" altLang="en-US" sz="900" b="1" kern="0" dirty="0">
                    <a:solidFill>
                      <a:srgbClr val="314865"/>
                    </a:solidFill>
                    <a:latin typeface="微软雅黑" panose="020B0503020204020204" pitchFamily="34" charset="-122"/>
                    <a:ea typeface="微软雅黑" panose="020B0503020204020204" pitchFamily="34" charset="-122"/>
                  </a:rPr>
                  <a:t>单击此处添加标题</a:t>
                </a:r>
              </a:p>
            </p:txBody>
          </p:sp>
          <p:sp>
            <p:nvSpPr>
              <p:cNvPr id="44" name="TextBox 4"/>
              <p:cNvSpPr txBox="1"/>
              <p:nvPr/>
            </p:nvSpPr>
            <p:spPr>
              <a:xfrm>
                <a:off x="1907704" y="2801692"/>
                <a:ext cx="1728000" cy="1093339"/>
              </a:xfrm>
              <a:prstGeom prst="rect">
                <a:avLst/>
              </a:prstGeom>
              <a:grpFill/>
            </p:spPr>
            <p:txBody>
              <a:bodyPr>
                <a:spAutoFit/>
              </a:bodyPr>
              <a:lstStyle/>
              <a:p>
                <a:pPr algn="ctr">
                  <a:lnSpc>
                    <a:spcPct val="150000"/>
                  </a:lnSpc>
                  <a:defRPr/>
                </a:pPr>
                <a:r>
                  <a:rPr lang="zh-CN" altLang="en-US" sz="79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45" name="TextBox 5"/>
              <p:cNvSpPr txBox="1">
                <a:spLocks noChangeArrowheads="1"/>
              </p:cNvSpPr>
              <p:nvPr/>
            </p:nvSpPr>
            <p:spPr bwMode="auto">
              <a:xfrm>
                <a:off x="2443560" y="3977784"/>
                <a:ext cx="656292" cy="369348"/>
              </a:xfrm>
              <a:prstGeom prst="rect">
                <a:avLst/>
              </a:prstGeom>
              <a:grpFill/>
              <a:ln w="9525">
                <a:noFill/>
                <a:miter lim="800000"/>
              </a:ln>
            </p:spPr>
            <p:txBody>
              <a:bodyPr wrap="none">
                <a:spAutoFit/>
              </a:bodyPr>
              <a:lstStyle/>
              <a:p>
                <a:pPr algn="ctr">
                  <a:defRPr/>
                </a:pPr>
                <a:r>
                  <a:rPr lang="zh-CN" altLang="en-US" sz="1200" b="1" kern="0" dirty="0">
                    <a:solidFill>
                      <a:srgbClr val="314865"/>
                    </a:solidFill>
                  </a:rPr>
                  <a:t>文字</a:t>
                </a:r>
              </a:p>
            </p:txBody>
          </p:sp>
          <p:sp>
            <p:nvSpPr>
              <p:cNvPr id="46" name="椭圆 45"/>
              <p:cNvSpPr/>
              <p:nvPr/>
            </p:nvSpPr>
            <p:spPr>
              <a:xfrm>
                <a:off x="2525241" y="4437112"/>
                <a:ext cx="492927" cy="492927"/>
              </a:xfrm>
              <a:prstGeom prst="ellipse">
                <a:avLst/>
              </a:prstGeom>
              <a:grpFill/>
              <a:ln w="3175" cap="flat" cmpd="sng" algn="ctr">
                <a:solidFill>
                  <a:srgbClr val="314865"/>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grpSp>
        <p:sp>
          <p:nvSpPr>
            <p:cNvPr id="61" name="乘号 60"/>
            <p:cNvSpPr/>
            <p:nvPr/>
          </p:nvSpPr>
          <p:spPr>
            <a:xfrm>
              <a:off x="3043238" y="3346847"/>
              <a:ext cx="323850" cy="323850"/>
            </a:xfrm>
            <a:prstGeom prst="mathMultiply">
              <a:avLst>
                <a:gd name="adj1" fmla="val 11712"/>
              </a:avLst>
            </a:prstGeom>
            <a:solidFill>
              <a:srgbClr val="314865"/>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grpSp>
      <p:grpSp>
        <p:nvGrpSpPr>
          <p:cNvPr id="62" name="组合 37"/>
          <p:cNvGrpSpPr/>
          <p:nvPr/>
        </p:nvGrpSpPr>
        <p:grpSpPr bwMode="auto">
          <a:xfrm>
            <a:off x="3880249" y="1778794"/>
            <a:ext cx="1307306" cy="1981200"/>
            <a:chOff x="3649272" y="2371460"/>
            <a:chExt cx="1743512" cy="2641716"/>
          </a:xfrm>
          <a:effectLst/>
        </p:grpSpPr>
        <p:grpSp>
          <p:nvGrpSpPr>
            <p:cNvPr id="63" name="组合 20"/>
            <p:cNvGrpSpPr/>
            <p:nvPr/>
          </p:nvGrpSpPr>
          <p:grpSpPr bwMode="auto">
            <a:xfrm>
              <a:off x="3649272" y="2371460"/>
              <a:ext cx="1743512" cy="2641716"/>
              <a:chOff x="91992" y="2371460"/>
              <a:chExt cx="1743512" cy="2641716"/>
            </a:xfrm>
          </p:grpSpPr>
          <p:sp>
            <p:nvSpPr>
              <p:cNvPr id="65" name="矩形 64"/>
              <p:cNvSpPr/>
              <p:nvPr/>
            </p:nvSpPr>
            <p:spPr>
              <a:xfrm>
                <a:off x="107871" y="2371460"/>
                <a:ext cx="1727633" cy="2641716"/>
              </a:xfrm>
              <a:prstGeom prst="rect">
                <a:avLst/>
              </a:prstGeom>
              <a:solidFill>
                <a:srgbClr val="D38411"/>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anose="020B0503020204020204" pitchFamily="34" charset="-122"/>
                  <a:ea typeface="微软雅黑" panose="020B0503020204020204" pitchFamily="34" charset="-122"/>
                </a:endParaRPr>
              </a:p>
            </p:txBody>
          </p:sp>
          <p:sp>
            <p:nvSpPr>
              <p:cNvPr id="66" name="椭圆 65"/>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sp>
            <p:nvSpPr>
              <p:cNvPr id="67" name="TextBox 23"/>
              <p:cNvSpPr txBox="1">
                <a:spLocks noChangeArrowheads="1"/>
              </p:cNvSpPr>
              <p:nvPr/>
            </p:nvSpPr>
            <p:spPr bwMode="auto">
              <a:xfrm>
                <a:off x="91993" y="2478038"/>
                <a:ext cx="1728000" cy="325916"/>
              </a:xfrm>
              <a:prstGeom prst="rect">
                <a:avLst/>
              </a:prstGeom>
              <a:noFill/>
              <a:ln w="9525">
                <a:noFill/>
                <a:miter lim="800000"/>
              </a:ln>
            </p:spPr>
            <p:txBody>
              <a:bodyPr>
                <a:spAutoFit/>
              </a:bodyPr>
              <a:lstStyle/>
              <a:p>
                <a:pPr algn="ctr">
                  <a:lnSpc>
                    <a:spcPct val="120000"/>
                  </a:lnSpc>
                  <a:defRPr/>
                </a:pPr>
                <a:r>
                  <a:rPr lang="zh-CN" altLang="en-US" sz="9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68" name="TextBox 28"/>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9" name="TextBox 25"/>
              <p:cNvSpPr txBox="1">
                <a:spLocks noChangeArrowheads="1"/>
              </p:cNvSpPr>
              <p:nvPr/>
            </p:nvSpPr>
            <p:spPr bwMode="auto">
              <a:xfrm>
                <a:off x="643128" y="3977784"/>
                <a:ext cx="656755" cy="369348"/>
              </a:xfrm>
              <a:prstGeom prst="rect">
                <a:avLst/>
              </a:prstGeom>
              <a:noFill/>
              <a:ln w="9525">
                <a:noFill/>
                <a:miter lim="800000"/>
              </a:ln>
            </p:spPr>
            <p:txBody>
              <a:bodyPr wrap="none">
                <a:spAutoFit/>
              </a:bodyPr>
              <a:lstStyle/>
              <a:p>
                <a:pPr algn="ctr">
                  <a:defRPr/>
                </a:pPr>
                <a:r>
                  <a:rPr lang="zh-CN" altLang="en-US" sz="1200" b="1" kern="0" dirty="0">
                    <a:solidFill>
                      <a:schemeClr val="bg1"/>
                    </a:solidFill>
                  </a:rPr>
                  <a:t>文字</a:t>
                </a:r>
              </a:p>
            </p:txBody>
          </p:sp>
        </p:grpSp>
        <p:sp>
          <p:nvSpPr>
            <p:cNvPr id="64" name="乘号 63"/>
            <p:cNvSpPr/>
            <p:nvPr/>
          </p:nvSpPr>
          <p:spPr>
            <a:xfrm>
              <a:off x="4313013" y="4467052"/>
              <a:ext cx="431908" cy="431819"/>
            </a:xfrm>
            <a:prstGeom prst="mathMultiply">
              <a:avLst>
                <a:gd name="adj1" fmla="val 11712"/>
              </a:avLst>
            </a:prstGeom>
            <a:solidFill>
              <a:srgbClr val="D38411"/>
            </a:solidFill>
            <a:ln w="25400" cap="flat" cmpd="sng" algn="ctr">
              <a:noFill/>
              <a:prstDash val="solid"/>
            </a:ln>
            <a:effectLst/>
          </p:spPr>
          <p:txBody>
            <a:bodyPr anchor="ctr"/>
            <a:lstStyle/>
            <a:p>
              <a:pPr algn="ctr">
                <a:lnSpc>
                  <a:spcPct val="120000"/>
                </a:lnSpc>
                <a:defRPr/>
              </a:pPr>
              <a:endParaRPr lang="zh-CN" altLang="en-US" sz="1050" b="1" kern="0">
                <a:solidFill>
                  <a:sysClr val="window" lastClr="FFFFFF"/>
                </a:solidFill>
                <a:latin typeface="微软雅黑" panose="020B0503020204020204" pitchFamily="34" charset="-122"/>
                <a:ea typeface="微软雅黑" panose="020B0503020204020204" pitchFamily="34" charset="-122"/>
              </a:endParaRPr>
            </a:p>
          </p:txBody>
        </p:sp>
      </p:grpSp>
      <p:grpSp>
        <p:nvGrpSpPr>
          <p:cNvPr id="70" name="组合 34"/>
          <p:cNvGrpSpPr/>
          <p:nvPr/>
        </p:nvGrpSpPr>
        <p:grpSpPr bwMode="auto">
          <a:xfrm>
            <a:off x="5219700" y="1778794"/>
            <a:ext cx="1296591" cy="1981200"/>
            <a:chOff x="5435668" y="2371460"/>
            <a:chExt cx="1728000" cy="2641716"/>
          </a:xfrm>
        </p:grpSpPr>
        <p:grpSp>
          <p:nvGrpSpPr>
            <p:cNvPr id="71" name="组合 14"/>
            <p:cNvGrpSpPr/>
            <p:nvPr/>
          </p:nvGrpSpPr>
          <p:grpSpPr bwMode="auto">
            <a:xfrm>
              <a:off x="5435668" y="2371460"/>
              <a:ext cx="1728000" cy="2641716"/>
              <a:chOff x="1907704" y="2371460"/>
              <a:chExt cx="1728000" cy="2641716"/>
            </a:xfrm>
          </p:grpSpPr>
          <p:sp>
            <p:nvSpPr>
              <p:cNvPr id="74" name="TextBox 16"/>
              <p:cNvSpPr txBox="1">
                <a:spLocks noChangeArrowheads="1"/>
              </p:cNvSpPr>
              <p:nvPr/>
            </p:nvSpPr>
            <p:spPr bwMode="auto">
              <a:xfrm>
                <a:off x="1907704" y="2478038"/>
                <a:ext cx="1728000" cy="344724"/>
              </a:xfrm>
              <a:prstGeom prst="rect">
                <a:avLst/>
              </a:prstGeom>
              <a:noFill/>
              <a:ln w="9525">
                <a:noFill/>
                <a:miter lim="800000"/>
              </a:ln>
            </p:spPr>
            <p:txBody>
              <a:bodyPr>
                <a:spAutoFit/>
              </a:bodyPr>
              <a:lstStyle/>
              <a:p>
                <a:pPr algn="ctr">
                  <a:lnSpc>
                    <a:spcPct val="120000"/>
                  </a:lnSpc>
                  <a:defRPr/>
                </a:pPr>
                <a:r>
                  <a:rPr lang="zh-CN" altLang="en-US" sz="900" b="1" kern="0">
                    <a:solidFill>
                      <a:srgbClr val="FFFFFF"/>
                    </a:solidFill>
                    <a:latin typeface="微软雅黑" panose="020B0503020204020204" pitchFamily="34" charset="-122"/>
                    <a:ea typeface="微软雅黑" panose="020B0503020204020204" pitchFamily="34" charset="-122"/>
                  </a:rPr>
                  <a:t>单击此处添加标题</a:t>
                </a:r>
              </a:p>
            </p:txBody>
          </p:sp>
          <p:sp>
            <p:nvSpPr>
              <p:cNvPr id="73" name="矩形 72"/>
              <p:cNvSpPr/>
              <p:nvPr/>
            </p:nvSpPr>
            <p:spPr>
              <a:xfrm>
                <a:off x="1907704" y="2371460"/>
                <a:ext cx="1728000" cy="2641716"/>
              </a:xfrm>
              <a:prstGeom prst="rect">
                <a:avLst/>
              </a:prstGeom>
              <a:solidFill>
                <a:srgbClr val="E2E9E9"/>
              </a:solidFill>
              <a:ln w="25400" cap="flat" cmpd="sng" algn="ctr">
                <a:noFill/>
                <a:prstDash val="solid"/>
              </a:ln>
              <a:effectLst/>
            </p:spPr>
            <p:txBody>
              <a:bodyPr anchor="ctr"/>
              <a:lstStyle/>
              <a:p>
                <a:pPr algn="ctr">
                  <a:lnSpc>
                    <a:spcPct val="120000"/>
                  </a:lnSpc>
                  <a:defRPr/>
                </a:pPr>
                <a:endParaRPr lang="zh-CN" altLang="en-US" sz="1050" b="1" kern="0" dirty="0">
                  <a:solidFill>
                    <a:sysClr val="window" lastClr="FFFFFF"/>
                  </a:solidFill>
                  <a:latin typeface="微软雅黑" panose="020B0503020204020204" pitchFamily="34" charset="-122"/>
                  <a:ea typeface="微软雅黑" panose="020B0503020204020204" pitchFamily="34" charset="-122"/>
                </a:endParaRPr>
              </a:p>
            </p:txBody>
          </p:sp>
          <p:sp>
            <p:nvSpPr>
              <p:cNvPr id="75" name="TextBox 35"/>
              <p:cNvSpPr txBox="1"/>
              <p:nvPr/>
            </p:nvSpPr>
            <p:spPr>
              <a:xfrm>
                <a:off x="1907704" y="2801692"/>
                <a:ext cx="1728000" cy="1093339"/>
              </a:xfrm>
              <a:prstGeom prst="rect">
                <a:avLst/>
              </a:prstGeom>
              <a:noFill/>
            </p:spPr>
            <p:txBody>
              <a:bodyPr>
                <a:spAutoFit/>
              </a:bodyPr>
              <a:lstStyle/>
              <a:p>
                <a:pPr algn="ctr">
                  <a:lnSpc>
                    <a:spcPct val="150000"/>
                  </a:lnSpc>
                  <a:defRPr/>
                </a:pPr>
                <a:r>
                  <a:rPr lang="zh-CN" altLang="en-US" sz="79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76" name="TextBox 18"/>
              <p:cNvSpPr txBox="1">
                <a:spLocks noChangeArrowheads="1"/>
              </p:cNvSpPr>
              <p:nvPr/>
            </p:nvSpPr>
            <p:spPr bwMode="auto">
              <a:xfrm>
                <a:off x="2443561" y="3977784"/>
                <a:ext cx="656291" cy="369348"/>
              </a:xfrm>
              <a:prstGeom prst="rect">
                <a:avLst/>
              </a:prstGeom>
              <a:noFill/>
              <a:ln w="9525">
                <a:noFill/>
                <a:miter lim="800000"/>
              </a:ln>
            </p:spPr>
            <p:txBody>
              <a:bodyPr wrap="none">
                <a:spAutoFit/>
              </a:bodyPr>
              <a:lstStyle/>
              <a:p>
                <a:pPr algn="ctr">
                  <a:defRPr/>
                </a:pPr>
                <a:r>
                  <a:rPr lang="zh-CN" altLang="en-US" sz="1200" b="1" kern="0" dirty="0">
                    <a:solidFill>
                      <a:srgbClr val="314865"/>
                    </a:solidFill>
                  </a:rPr>
                  <a:t>文字</a:t>
                </a:r>
              </a:p>
            </p:txBody>
          </p:sp>
          <p:sp>
            <p:nvSpPr>
              <p:cNvPr id="77" name="椭圆 76"/>
              <p:cNvSpPr/>
              <p:nvPr/>
            </p:nvSpPr>
            <p:spPr>
              <a:xfrm>
                <a:off x="2525241" y="4437112"/>
                <a:ext cx="492927" cy="492927"/>
              </a:xfrm>
              <a:prstGeom prst="ellipse">
                <a:avLst/>
              </a:prstGeom>
              <a:solidFill>
                <a:srgbClr val="E2E9E9"/>
              </a:solidFill>
              <a:ln w="3175" cap="flat" cmpd="sng" algn="ctr">
                <a:solidFill>
                  <a:srgbClr val="314865"/>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grpSp>
        <p:sp>
          <p:nvSpPr>
            <p:cNvPr id="72" name="任意多边形 71"/>
            <p:cNvSpPr/>
            <p:nvPr/>
          </p:nvSpPr>
          <p:spPr>
            <a:xfrm>
              <a:off x="6146544" y="4557544"/>
              <a:ext cx="306248" cy="252423"/>
            </a:xfrm>
            <a:custGeom>
              <a:avLst/>
              <a:gdLst>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47650 w 514350"/>
                <a:gd name="connsiteY5" fmla="*/ 285750 h 342900"/>
                <a:gd name="connsiteX6" fmla="*/ 66675 w 514350"/>
                <a:gd name="connsiteY6" fmla="*/ 171450 h 342900"/>
                <a:gd name="connsiteX7" fmla="*/ 0 w 514350"/>
                <a:gd name="connsiteY7" fmla="*/ 219075 h 342900"/>
                <a:gd name="connsiteX0-1" fmla="*/ 0 w 514350"/>
                <a:gd name="connsiteY0-2" fmla="*/ 219075 h 342900"/>
                <a:gd name="connsiteX1-3" fmla="*/ 57150 w 514350"/>
                <a:gd name="connsiteY1-4" fmla="*/ 209550 h 342900"/>
                <a:gd name="connsiteX2-5" fmla="*/ 228600 w 514350"/>
                <a:gd name="connsiteY2-6" fmla="*/ 342900 h 342900"/>
                <a:gd name="connsiteX3-7" fmla="*/ 514350 w 514350"/>
                <a:gd name="connsiteY3-8" fmla="*/ 9525 h 342900"/>
                <a:gd name="connsiteX4-9" fmla="*/ 466725 w 514350"/>
                <a:gd name="connsiteY4-10" fmla="*/ 0 h 342900"/>
                <a:gd name="connsiteX5-11" fmla="*/ 223837 w 514350"/>
                <a:gd name="connsiteY5-12" fmla="*/ 302418 h 342900"/>
                <a:gd name="connsiteX6-13" fmla="*/ 66675 w 514350"/>
                <a:gd name="connsiteY6-14" fmla="*/ 171450 h 342900"/>
                <a:gd name="connsiteX7-15" fmla="*/ 0 w 514350"/>
                <a:gd name="connsiteY7-16" fmla="*/ 219075 h 342900"/>
                <a:gd name="connsiteX0-17" fmla="*/ 0 w 514350"/>
                <a:gd name="connsiteY0-18" fmla="*/ 228600 h 352425"/>
                <a:gd name="connsiteX1-19" fmla="*/ 57150 w 514350"/>
                <a:gd name="connsiteY1-20" fmla="*/ 219075 h 352425"/>
                <a:gd name="connsiteX2-21" fmla="*/ 228600 w 514350"/>
                <a:gd name="connsiteY2-22" fmla="*/ 352425 h 352425"/>
                <a:gd name="connsiteX3-23" fmla="*/ 514350 w 514350"/>
                <a:gd name="connsiteY3-24" fmla="*/ 19050 h 352425"/>
                <a:gd name="connsiteX4-25" fmla="*/ 483394 w 514350"/>
                <a:gd name="connsiteY4-26" fmla="*/ 0 h 352425"/>
                <a:gd name="connsiteX5-27" fmla="*/ 223837 w 514350"/>
                <a:gd name="connsiteY5-28" fmla="*/ 311943 h 352425"/>
                <a:gd name="connsiteX6-29" fmla="*/ 66675 w 514350"/>
                <a:gd name="connsiteY6-30" fmla="*/ 180975 h 352425"/>
                <a:gd name="connsiteX7-31" fmla="*/ 0 w 514350"/>
                <a:gd name="connsiteY7-32" fmla="*/ 228600 h 352425"/>
                <a:gd name="connsiteX0-33" fmla="*/ 0 w 514350"/>
                <a:gd name="connsiteY0-34" fmla="*/ 230981 h 354806"/>
                <a:gd name="connsiteX1-35" fmla="*/ 57150 w 514350"/>
                <a:gd name="connsiteY1-36" fmla="*/ 221456 h 354806"/>
                <a:gd name="connsiteX2-37" fmla="*/ 228600 w 514350"/>
                <a:gd name="connsiteY2-38" fmla="*/ 354806 h 354806"/>
                <a:gd name="connsiteX3-39" fmla="*/ 514350 w 514350"/>
                <a:gd name="connsiteY3-40" fmla="*/ 21431 h 354806"/>
                <a:gd name="connsiteX4-41" fmla="*/ 495300 w 514350"/>
                <a:gd name="connsiteY4-42" fmla="*/ 0 h 354806"/>
                <a:gd name="connsiteX5-43" fmla="*/ 223837 w 514350"/>
                <a:gd name="connsiteY5-44" fmla="*/ 314324 h 354806"/>
                <a:gd name="connsiteX6-45" fmla="*/ 66675 w 514350"/>
                <a:gd name="connsiteY6-46" fmla="*/ 183356 h 354806"/>
                <a:gd name="connsiteX7-47" fmla="*/ 0 w 514350"/>
                <a:gd name="connsiteY7-48" fmla="*/ 230981 h 354806"/>
                <a:gd name="connsiteX0-49" fmla="*/ 9525 w 457200"/>
                <a:gd name="connsiteY0-50" fmla="*/ 183356 h 354806"/>
                <a:gd name="connsiteX1-51" fmla="*/ 0 w 457200"/>
                <a:gd name="connsiteY1-52" fmla="*/ 221456 h 354806"/>
                <a:gd name="connsiteX2-53" fmla="*/ 171450 w 457200"/>
                <a:gd name="connsiteY2-54" fmla="*/ 354806 h 354806"/>
                <a:gd name="connsiteX3-55" fmla="*/ 457200 w 457200"/>
                <a:gd name="connsiteY3-56" fmla="*/ 21431 h 354806"/>
                <a:gd name="connsiteX4-57" fmla="*/ 438150 w 457200"/>
                <a:gd name="connsiteY4-58" fmla="*/ 0 h 354806"/>
                <a:gd name="connsiteX5-59" fmla="*/ 166687 w 457200"/>
                <a:gd name="connsiteY5-60" fmla="*/ 314324 h 354806"/>
                <a:gd name="connsiteX6-61" fmla="*/ 9525 w 457200"/>
                <a:gd name="connsiteY6-62" fmla="*/ 183356 h 354806"/>
                <a:gd name="connsiteX0-63" fmla="*/ 14288 w 457200"/>
                <a:gd name="connsiteY0-64" fmla="*/ 190500 h 354806"/>
                <a:gd name="connsiteX1-65" fmla="*/ 0 w 457200"/>
                <a:gd name="connsiteY1-66" fmla="*/ 221456 h 354806"/>
                <a:gd name="connsiteX2-67" fmla="*/ 171450 w 457200"/>
                <a:gd name="connsiteY2-68" fmla="*/ 354806 h 354806"/>
                <a:gd name="connsiteX3-69" fmla="*/ 457200 w 457200"/>
                <a:gd name="connsiteY3-70" fmla="*/ 21431 h 354806"/>
                <a:gd name="connsiteX4-71" fmla="*/ 438150 w 457200"/>
                <a:gd name="connsiteY4-72" fmla="*/ 0 h 354806"/>
                <a:gd name="connsiteX5-73" fmla="*/ 166687 w 457200"/>
                <a:gd name="connsiteY5-74" fmla="*/ 314324 h 354806"/>
                <a:gd name="connsiteX6-75" fmla="*/ 14288 w 457200"/>
                <a:gd name="connsiteY6-76" fmla="*/ 190500 h 354806"/>
                <a:gd name="connsiteX0-77" fmla="*/ 66675 w 457200"/>
                <a:gd name="connsiteY0-78" fmla="*/ 233363 h 354806"/>
                <a:gd name="connsiteX1-79" fmla="*/ 0 w 457200"/>
                <a:gd name="connsiteY1-80" fmla="*/ 221456 h 354806"/>
                <a:gd name="connsiteX2-81" fmla="*/ 171450 w 457200"/>
                <a:gd name="connsiteY2-82" fmla="*/ 354806 h 354806"/>
                <a:gd name="connsiteX3-83" fmla="*/ 457200 w 457200"/>
                <a:gd name="connsiteY3-84" fmla="*/ 21431 h 354806"/>
                <a:gd name="connsiteX4-85" fmla="*/ 438150 w 457200"/>
                <a:gd name="connsiteY4-86" fmla="*/ 0 h 354806"/>
                <a:gd name="connsiteX5-87" fmla="*/ 166687 w 457200"/>
                <a:gd name="connsiteY5-88" fmla="*/ 314324 h 354806"/>
                <a:gd name="connsiteX6-89" fmla="*/ 66675 w 457200"/>
                <a:gd name="connsiteY6-90" fmla="*/ 233363 h 354806"/>
                <a:gd name="connsiteX0-91" fmla="*/ 26193 w 416718"/>
                <a:gd name="connsiteY0-92" fmla="*/ 233363 h 354806"/>
                <a:gd name="connsiteX1-93" fmla="*/ 0 w 416718"/>
                <a:gd name="connsiteY1-94" fmla="*/ 245269 h 354806"/>
                <a:gd name="connsiteX2-95" fmla="*/ 130968 w 416718"/>
                <a:gd name="connsiteY2-96" fmla="*/ 354806 h 354806"/>
                <a:gd name="connsiteX3-97" fmla="*/ 416718 w 416718"/>
                <a:gd name="connsiteY3-98" fmla="*/ 21431 h 354806"/>
                <a:gd name="connsiteX4-99" fmla="*/ 397668 w 416718"/>
                <a:gd name="connsiteY4-100" fmla="*/ 0 h 354806"/>
                <a:gd name="connsiteX5-101" fmla="*/ 126205 w 416718"/>
                <a:gd name="connsiteY5-102" fmla="*/ 314324 h 354806"/>
                <a:gd name="connsiteX6-103" fmla="*/ 26193 w 416718"/>
                <a:gd name="connsiteY6-104" fmla="*/ 233363 h 354806"/>
                <a:gd name="connsiteX0-105" fmla="*/ 19050 w 409575"/>
                <a:gd name="connsiteY0-106" fmla="*/ 233363 h 354806"/>
                <a:gd name="connsiteX1-107" fmla="*/ 0 w 409575"/>
                <a:gd name="connsiteY1-108" fmla="*/ 250031 h 354806"/>
                <a:gd name="connsiteX2-109" fmla="*/ 123825 w 409575"/>
                <a:gd name="connsiteY2-110" fmla="*/ 354806 h 354806"/>
                <a:gd name="connsiteX3-111" fmla="*/ 409575 w 409575"/>
                <a:gd name="connsiteY3-112" fmla="*/ 21431 h 354806"/>
                <a:gd name="connsiteX4-113" fmla="*/ 390525 w 409575"/>
                <a:gd name="connsiteY4-114" fmla="*/ 0 h 354806"/>
                <a:gd name="connsiteX5-115" fmla="*/ 119062 w 409575"/>
                <a:gd name="connsiteY5-116" fmla="*/ 314324 h 354806"/>
                <a:gd name="connsiteX6-117" fmla="*/ 19050 w 409575"/>
                <a:gd name="connsiteY6-118" fmla="*/ 233363 h 354806"/>
                <a:gd name="connsiteX0-119" fmla="*/ 19050 w 409575"/>
                <a:gd name="connsiteY0-120" fmla="*/ 211932 h 333375"/>
                <a:gd name="connsiteX1-121" fmla="*/ 0 w 409575"/>
                <a:gd name="connsiteY1-122" fmla="*/ 228600 h 333375"/>
                <a:gd name="connsiteX2-123" fmla="*/ 123825 w 409575"/>
                <a:gd name="connsiteY2-124" fmla="*/ 333375 h 333375"/>
                <a:gd name="connsiteX3-125" fmla="*/ 409575 w 409575"/>
                <a:gd name="connsiteY3-126" fmla="*/ 0 h 333375"/>
                <a:gd name="connsiteX4-127" fmla="*/ 314325 w 409575"/>
                <a:gd name="connsiteY4-128" fmla="*/ 64294 h 333375"/>
                <a:gd name="connsiteX5-129" fmla="*/ 119062 w 409575"/>
                <a:gd name="connsiteY5-130" fmla="*/ 292893 h 333375"/>
                <a:gd name="connsiteX6-131" fmla="*/ 19050 w 409575"/>
                <a:gd name="connsiteY6-132" fmla="*/ 211932 h 333375"/>
                <a:gd name="connsiteX0-133" fmla="*/ 19050 w 338138"/>
                <a:gd name="connsiteY0-134" fmla="*/ 147638 h 269081"/>
                <a:gd name="connsiteX1-135" fmla="*/ 0 w 338138"/>
                <a:gd name="connsiteY1-136" fmla="*/ 164306 h 269081"/>
                <a:gd name="connsiteX2-137" fmla="*/ 123825 w 338138"/>
                <a:gd name="connsiteY2-138" fmla="*/ 269081 h 269081"/>
                <a:gd name="connsiteX3-139" fmla="*/ 338138 w 338138"/>
                <a:gd name="connsiteY3-140" fmla="*/ 19050 h 269081"/>
                <a:gd name="connsiteX4-141" fmla="*/ 314325 w 338138"/>
                <a:gd name="connsiteY4-142" fmla="*/ 0 h 269081"/>
                <a:gd name="connsiteX5-143" fmla="*/ 119062 w 338138"/>
                <a:gd name="connsiteY5-144" fmla="*/ 228599 h 269081"/>
                <a:gd name="connsiteX6-145" fmla="*/ 19050 w 338138"/>
                <a:gd name="connsiteY6-146" fmla="*/ 147638 h 269081"/>
                <a:gd name="connsiteX0-147" fmla="*/ 18317 w 338138"/>
                <a:gd name="connsiteY0-148" fmla="*/ 144704 h 269081"/>
                <a:gd name="connsiteX1-149" fmla="*/ 0 w 338138"/>
                <a:gd name="connsiteY1-150" fmla="*/ 164306 h 269081"/>
                <a:gd name="connsiteX2-151" fmla="*/ 123825 w 338138"/>
                <a:gd name="connsiteY2-152" fmla="*/ 269081 h 269081"/>
                <a:gd name="connsiteX3-153" fmla="*/ 338138 w 338138"/>
                <a:gd name="connsiteY3-154" fmla="*/ 19050 h 269081"/>
                <a:gd name="connsiteX4-155" fmla="*/ 314325 w 338138"/>
                <a:gd name="connsiteY4-156" fmla="*/ 0 h 269081"/>
                <a:gd name="connsiteX5-157" fmla="*/ 119062 w 338138"/>
                <a:gd name="connsiteY5-158" fmla="*/ 228599 h 269081"/>
                <a:gd name="connsiteX6-159" fmla="*/ 18317 w 338138"/>
                <a:gd name="connsiteY6-160" fmla="*/ 144704 h 269081"/>
                <a:gd name="connsiteX0-161" fmla="*/ 27181 w 338138"/>
                <a:gd name="connsiteY0-162" fmla="*/ 135840 h 269081"/>
                <a:gd name="connsiteX1-163" fmla="*/ 0 w 338138"/>
                <a:gd name="connsiteY1-164" fmla="*/ 164306 h 269081"/>
                <a:gd name="connsiteX2-165" fmla="*/ 123825 w 338138"/>
                <a:gd name="connsiteY2-166" fmla="*/ 269081 h 269081"/>
                <a:gd name="connsiteX3-167" fmla="*/ 338138 w 338138"/>
                <a:gd name="connsiteY3-168" fmla="*/ 19050 h 269081"/>
                <a:gd name="connsiteX4-169" fmla="*/ 314325 w 338138"/>
                <a:gd name="connsiteY4-170" fmla="*/ 0 h 269081"/>
                <a:gd name="connsiteX5-171" fmla="*/ 119062 w 338138"/>
                <a:gd name="connsiteY5-172" fmla="*/ 228599 h 269081"/>
                <a:gd name="connsiteX6-173" fmla="*/ 27181 w 338138"/>
                <a:gd name="connsiteY6-174" fmla="*/ 135840 h 269081"/>
                <a:gd name="connsiteX0-175" fmla="*/ 27181 w 338138"/>
                <a:gd name="connsiteY0-176" fmla="*/ 135840 h 269081"/>
                <a:gd name="connsiteX1-177" fmla="*/ 0 w 338138"/>
                <a:gd name="connsiteY1-178" fmla="*/ 164306 h 269081"/>
                <a:gd name="connsiteX2-179" fmla="*/ 123825 w 338138"/>
                <a:gd name="connsiteY2-180" fmla="*/ 269081 h 269081"/>
                <a:gd name="connsiteX3-181" fmla="*/ 338138 w 338138"/>
                <a:gd name="connsiteY3-182" fmla="*/ 19050 h 269081"/>
                <a:gd name="connsiteX4-183" fmla="*/ 314325 w 338138"/>
                <a:gd name="connsiteY4-184" fmla="*/ 0 h 269081"/>
                <a:gd name="connsiteX5-185" fmla="*/ 117092 w 338138"/>
                <a:gd name="connsiteY5-186" fmla="*/ 206931 h 269081"/>
                <a:gd name="connsiteX6-187" fmla="*/ 27181 w 338138"/>
                <a:gd name="connsiteY6-188" fmla="*/ 135840 h 269081"/>
                <a:gd name="connsiteX0-189" fmla="*/ 27181 w 338138"/>
                <a:gd name="connsiteY0-190" fmla="*/ 139780 h 273021"/>
                <a:gd name="connsiteX1-191" fmla="*/ 0 w 338138"/>
                <a:gd name="connsiteY1-192" fmla="*/ 168246 h 273021"/>
                <a:gd name="connsiteX2-193" fmla="*/ 123825 w 338138"/>
                <a:gd name="connsiteY2-194" fmla="*/ 273021 h 273021"/>
                <a:gd name="connsiteX3-195" fmla="*/ 338138 w 338138"/>
                <a:gd name="connsiteY3-196" fmla="*/ 22990 h 273021"/>
                <a:gd name="connsiteX4-197" fmla="*/ 307431 w 338138"/>
                <a:gd name="connsiteY4-198" fmla="*/ 0 h 273021"/>
                <a:gd name="connsiteX5-199" fmla="*/ 117092 w 338138"/>
                <a:gd name="connsiteY5-200" fmla="*/ 210871 h 273021"/>
                <a:gd name="connsiteX6-201" fmla="*/ 27181 w 338138"/>
                <a:gd name="connsiteY6-202" fmla="*/ 139780 h 273021"/>
                <a:gd name="connsiteX0-203" fmla="*/ 27181 w 338138"/>
                <a:gd name="connsiteY0-204" fmla="*/ 140765 h 274006"/>
                <a:gd name="connsiteX1-205" fmla="*/ 0 w 338138"/>
                <a:gd name="connsiteY1-206" fmla="*/ 169231 h 274006"/>
                <a:gd name="connsiteX2-207" fmla="*/ 123825 w 338138"/>
                <a:gd name="connsiteY2-208" fmla="*/ 274006 h 274006"/>
                <a:gd name="connsiteX3-209" fmla="*/ 338138 w 338138"/>
                <a:gd name="connsiteY3-210" fmla="*/ 23975 h 274006"/>
                <a:gd name="connsiteX4-211" fmla="*/ 303491 w 338138"/>
                <a:gd name="connsiteY4-212" fmla="*/ 0 h 274006"/>
                <a:gd name="connsiteX5-213" fmla="*/ 117092 w 338138"/>
                <a:gd name="connsiteY5-214" fmla="*/ 211856 h 274006"/>
                <a:gd name="connsiteX6-215" fmla="*/ 27181 w 338138"/>
                <a:gd name="connsiteY6-216" fmla="*/ 140765 h 274006"/>
                <a:gd name="connsiteX0-217" fmla="*/ 29151 w 338138"/>
                <a:gd name="connsiteY0-218" fmla="*/ 139780 h 274006"/>
                <a:gd name="connsiteX1-219" fmla="*/ 0 w 338138"/>
                <a:gd name="connsiteY1-220" fmla="*/ 169231 h 274006"/>
                <a:gd name="connsiteX2-221" fmla="*/ 123825 w 338138"/>
                <a:gd name="connsiteY2-222" fmla="*/ 274006 h 274006"/>
                <a:gd name="connsiteX3-223" fmla="*/ 338138 w 338138"/>
                <a:gd name="connsiteY3-224" fmla="*/ 23975 h 274006"/>
                <a:gd name="connsiteX4-225" fmla="*/ 303491 w 338138"/>
                <a:gd name="connsiteY4-226" fmla="*/ 0 h 274006"/>
                <a:gd name="connsiteX5-227" fmla="*/ 117092 w 338138"/>
                <a:gd name="connsiteY5-228" fmla="*/ 211856 h 274006"/>
                <a:gd name="connsiteX6-229" fmla="*/ 29151 w 338138"/>
                <a:gd name="connsiteY6-230" fmla="*/ 139780 h 274006"/>
                <a:gd name="connsiteX0-231" fmla="*/ 32106 w 338138"/>
                <a:gd name="connsiteY0-232" fmla="*/ 137811 h 274006"/>
                <a:gd name="connsiteX1-233" fmla="*/ 0 w 338138"/>
                <a:gd name="connsiteY1-234" fmla="*/ 169231 h 274006"/>
                <a:gd name="connsiteX2-235" fmla="*/ 123825 w 338138"/>
                <a:gd name="connsiteY2-236" fmla="*/ 274006 h 274006"/>
                <a:gd name="connsiteX3-237" fmla="*/ 338138 w 338138"/>
                <a:gd name="connsiteY3-238" fmla="*/ 23975 h 274006"/>
                <a:gd name="connsiteX4-239" fmla="*/ 303491 w 338138"/>
                <a:gd name="connsiteY4-240" fmla="*/ 0 h 274006"/>
                <a:gd name="connsiteX5-241" fmla="*/ 117092 w 338138"/>
                <a:gd name="connsiteY5-242" fmla="*/ 211856 h 274006"/>
                <a:gd name="connsiteX6-243" fmla="*/ 32106 w 338138"/>
                <a:gd name="connsiteY6-244" fmla="*/ 137811 h 274006"/>
                <a:gd name="connsiteX0-245" fmla="*/ 32106 w 338138"/>
                <a:gd name="connsiteY0-246" fmla="*/ 140766 h 276961"/>
                <a:gd name="connsiteX1-247" fmla="*/ 0 w 338138"/>
                <a:gd name="connsiteY1-248" fmla="*/ 172186 h 276961"/>
                <a:gd name="connsiteX2-249" fmla="*/ 123825 w 338138"/>
                <a:gd name="connsiteY2-250" fmla="*/ 276961 h 276961"/>
                <a:gd name="connsiteX3-251" fmla="*/ 338138 w 338138"/>
                <a:gd name="connsiteY3-252" fmla="*/ 26930 h 276961"/>
                <a:gd name="connsiteX4-253" fmla="*/ 302506 w 338138"/>
                <a:gd name="connsiteY4-254" fmla="*/ 0 h 276961"/>
                <a:gd name="connsiteX5-255" fmla="*/ 117092 w 338138"/>
                <a:gd name="connsiteY5-256" fmla="*/ 214811 h 276961"/>
                <a:gd name="connsiteX6-257" fmla="*/ 32106 w 338138"/>
                <a:gd name="connsiteY6-258" fmla="*/ 140766 h 2769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solidFill>
              <a:srgbClr val="314865"/>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548439" y="1778794"/>
            <a:ext cx="1307306" cy="1981200"/>
            <a:chOff x="6548439" y="1778794"/>
            <a:chExt cx="1307306" cy="1981200"/>
          </a:xfrm>
        </p:grpSpPr>
        <p:grpSp>
          <p:nvGrpSpPr>
            <p:cNvPr id="47" name="组合 26"/>
            <p:cNvGrpSpPr/>
            <p:nvPr/>
          </p:nvGrpSpPr>
          <p:grpSpPr bwMode="auto">
            <a:xfrm>
              <a:off x="6548439" y="1778794"/>
              <a:ext cx="1307306" cy="1981200"/>
              <a:chOff x="91992" y="2371460"/>
              <a:chExt cx="1743512" cy="2641716"/>
            </a:xfrm>
          </p:grpSpPr>
          <p:sp>
            <p:nvSpPr>
              <p:cNvPr id="48" name="矩形 47"/>
              <p:cNvSpPr/>
              <p:nvPr/>
            </p:nvSpPr>
            <p:spPr>
              <a:xfrm>
                <a:off x="107871" y="2371460"/>
                <a:ext cx="1727633" cy="2641716"/>
              </a:xfrm>
              <a:prstGeom prst="rect">
                <a:avLst/>
              </a:prstGeom>
              <a:solidFill>
                <a:srgbClr val="D38411"/>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anose="020B0503020204020204" pitchFamily="34" charset="-122"/>
                  <a:ea typeface="微软雅黑" panose="020B0503020204020204" pitchFamily="34" charset="-122"/>
                </a:endParaRPr>
              </a:p>
            </p:txBody>
          </p:sp>
          <p:sp>
            <p:nvSpPr>
              <p:cNvPr id="49" name="椭圆 48"/>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sp>
            <p:nvSpPr>
              <p:cNvPr id="50" name="TextBox 29"/>
              <p:cNvSpPr txBox="1">
                <a:spLocks noChangeArrowheads="1"/>
              </p:cNvSpPr>
              <p:nvPr/>
            </p:nvSpPr>
            <p:spPr bwMode="auto">
              <a:xfrm>
                <a:off x="91993" y="2478038"/>
                <a:ext cx="1728000" cy="325916"/>
              </a:xfrm>
              <a:prstGeom prst="rect">
                <a:avLst/>
              </a:prstGeom>
              <a:noFill/>
              <a:ln w="9525">
                <a:noFill/>
                <a:miter lim="800000"/>
              </a:ln>
            </p:spPr>
            <p:txBody>
              <a:bodyPr>
                <a:spAutoFit/>
              </a:bodyPr>
              <a:lstStyle/>
              <a:p>
                <a:pPr algn="ctr">
                  <a:lnSpc>
                    <a:spcPct val="120000"/>
                  </a:lnSpc>
                  <a:defRPr/>
                </a:pPr>
                <a:r>
                  <a:rPr lang="zh-CN" altLang="en-US" sz="9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51" name="TextBox 11"/>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2" name="TextBox 31"/>
              <p:cNvSpPr txBox="1">
                <a:spLocks noChangeArrowheads="1"/>
              </p:cNvSpPr>
              <p:nvPr/>
            </p:nvSpPr>
            <p:spPr bwMode="auto">
              <a:xfrm>
                <a:off x="643130" y="3977784"/>
                <a:ext cx="656755" cy="369348"/>
              </a:xfrm>
              <a:prstGeom prst="rect">
                <a:avLst/>
              </a:prstGeom>
              <a:noFill/>
              <a:ln w="9525">
                <a:noFill/>
                <a:miter lim="800000"/>
              </a:ln>
            </p:spPr>
            <p:txBody>
              <a:bodyPr wrap="none">
                <a:spAutoFit/>
              </a:bodyPr>
              <a:lstStyle/>
              <a:p>
                <a:pPr algn="ctr">
                  <a:defRPr/>
                </a:pPr>
                <a:r>
                  <a:rPr lang="zh-CN" altLang="en-US" sz="1200" b="1" kern="0" dirty="0">
                    <a:solidFill>
                      <a:schemeClr val="bg1"/>
                    </a:solidFill>
                  </a:rPr>
                  <a:t>文字</a:t>
                </a:r>
              </a:p>
            </p:txBody>
          </p:sp>
        </p:grpSp>
        <p:sp>
          <p:nvSpPr>
            <p:cNvPr id="81" name="乘号 80"/>
            <p:cNvSpPr/>
            <p:nvPr/>
          </p:nvSpPr>
          <p:spPr bwMode="auto">
            <a:xfrm>
              <a:off x="7045983" y="3346847"/>
              <a:ext cx="323850" cy="323850"/>
            </a:xfrm>
            <a:prstGeom prst="mathMultiply">
              <a:avLst>
                <a:gd name="adj1" fmla="val 11712"/>
              </a:avLst>
            </a:prstGeom>
            <a:solidFill>
              <a:srgbClr val="D38411"/>
            </a:solidFill>
            <a:ln w="25400" cap="flat" cmpd="sng" algn="ctr">
              <a:noFill/>
              <a:prstDash val="solid"/>
            </a:ln>
            <a:effectLst/>
          </p:spPr>
          <p:txBody>
            <a:bodyPr anchor="ctr"/>
            <a:lstStyle/>
            <a:p>
              <a:pPr algn="ctr">
                <a:lnSpc>
                  <a:spcPct val="120000"/>
                </a:lnSpc>
                <a:defRPr/>
              </a:pPr>
              <a:endParaRPr lang="zh-CN" altLang="en-US" sz="1050" b="1" kern="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500"/>
                                        <p:tgtEl>
                                          <p:spTgt spid="8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left)">
                                      <p:cBhvr>
                                        <p:cTn id="23" dur="500"/>
                                        <p:tgtEl>
                                          <p:spTgt spid="83"/>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818398" y="1329284"/>
            <a:ext cx="5113421"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 21"/>
          <p:cNvSpPr/>
          <p:nvPr/>
        </p:nvSpPr>
        <p:spPr>
          <a:xfrm>
            <a:off x="2818398" y="2820771"/>
            <a:ext cx="5113421"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1255395" y="1329055"/>
            <a:ext cx="1482090" cy="1363980"/>
            <a:chOff x="1977" y="2093"/>
            <a:chExt cx="2334" cy="2148"/>
          </a:xfrm>
        </p:grpSpPr>
        <p:sp>
          <p:nvSpPr>
            <p:cNvPr id="17" name="矩形 16"/>
            <p:cNvSpPr/>
            <p:nvPr/>
          </p:nvSpPr>
          <p:spPr>
            <a:xfrm>
              <a:off x="2105" y="2093"/>
              <a:ext cx="2149" cy="2149"/>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3" name="Picture 5" descr="\\MAGNUM\Projects\Microsoft\Cloud Power FY12\Design\ICONS_PNG\Increase.png"/>
            <p:cNvPicPr>
              <a:picLocks noChangeAspect="1" noChangeArrowheads="1"/>
            </p:cNvPicPr>
            <p:nvPr/>
          </p:nvPicPr>
          <p:blipFill>
            <a:blip r:embed="rId3" cstate="print">
              <a:biLevel thresh="50000"/>
            </a:blip>
            <a:srcRect/>
            <a:stretch>
              <a:fillRect/>
            </a:stretch>
          </p:blipFill>
          <p:spPr bwMode="auto">
            <a:xfrm>
              <a:off x="1977" y="2139"/>
              <a:ext cx="2334" cy="2024"/>
            </a:xfrm>
            <a:prstGeom prst="rect">
              <a:avLst/>
            </a:prstGeom>
            <a:noFill/>
          </p:spPr>
        </p:pic>
      </p:grpSp>
      <p:grpSp>
        <p:nvGrpSpPr>
          <p:cNvPr id="31" name="组合 30"/>
          <p:cNvGrpSpPr/>
          <p:nvPr/>
        </p:nvGrpSpPr>
        <p:grpSpPr>
          <a:xfrm>
            <a:off x="1341999" y="2820771"/>
            <a:ext cx="1364456" cy="1364456"/>
            <a:chOff x="1336591" y="2820772"/>
            <a:chExt cx="1364456" cy="1364456"/>
          </a:xfrm>
        </p:grpSpPr>
        <p:sp>
          <p:nvSpPr>
            <p:cNvPr id="18" name="矩形 17"/>
            <p:cNvSpPr/>
            <p:nvPr/>
          </p:nvSpPr>
          <p:spPr>
            <a:xfrm>
              <a:off x="1336591" y="2820772"/>
              <a:ext cx="1364456" cy="136445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4" name="组合 23"/>
            <p:cNvGrpSpPr/>
            <p:nvPr/>
          </p:nvGrpSpPr>
          <p:grpSpPr>
            <a:xfrm>
              <a:off x="1459051" y="3059019"/>
              <a:ext cx="1040356" cy="947461"/>
              <a:chOff x="2065786" y="4184708"/>
              <a:chExt cx="1143803" cy="1041671"/>
            </a:xfrm>
          </p:grpSpPr>
          <p:pic>
            <p:nvPicPr>
              <p:cNvPr id="25" name="Picture 3" descr="\\MAGNUM\Projects\Microsoft\Cloud Power FY12\Design\ICONS_PNG\User.png"/>
              <p:cNvPicPr>
                <a:picLocks noChangeAspect="1" noChangeArrowheads="1"/>
              </p:cNvPicPr>
              <p:nvPr/>
            </p:nvPicPr>
            <p:blipFill>
              <a:blip r:embed="rId4" cstate="print">
                <a:biLevel thresh="25000"/>
              </a:blip>
              <a:srcRect/>
              <a:stretch>
                <a:fillRect/>
              </a:stretch>
            </p:blipFill>
            <p:spPr bwMode="auto">
              <a:xfrm>
                <a:off x="2065786" y="4184708"/>
                <a:ext cx="1041942" cy="1041671"/>
              </a:xfrm>
              <a:prstGeom prst="rect">
                <a:avLst/>
              </a:prstGeom>
              <a:noFill/>
            </p:spPr>
          </p:pic>
          <p:pic>
            <p:nvPicPr>
              <p:cNvPr id="26" name="Picture 1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27" name="文本框 26"/>
          <p:cNvSpPr txBox="1"/>
          <p:nvPr/>
        </p:nvSpPr>
        <p:spPr>
          <a:xfrm>
            <a:off x="2980155" y="1401788"/>
            <a:ext cx="4951664" cy="1569660"/>
          </a:xfrm>
          <a:prstGeom prst="rect">
            <a:avLst/>
          </a:prstGeom>
          <a:noFill/>
        </p:spPr>
        <p:txBody>
          <a:bodyPr wrap="square" rtlCol="0">
            <a:spAutoFit/>
          </a:bodyPr>
          <a:lstStyle/>
          <a:p>
            <a:pPr>
              <a:lnSpc>
                <a:spcPct val="150000"/>
              </a:lnSpc>
            </a:pPr>
            <a:r>
              <a:rPr lang="zh-CN" altLang="en-US" sz="1600" dirty="0">
                <a:solidFill>
                  <a:srgbClr val="314865"/>
                </a:solidFill>
                <a:latin typeface="Calibri" panose="020F0502020204030204"/>
              </a:rPr>
              <a:t>添加文本说明内容添加文本说明内容添加文本说明</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内容添加文本说明内容添加文本说明内容添加文本</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说明内容添加文本说明内容添加文本说明内容添加、</a:t>
            </a:r>
          </a:p>
          <a:p>
            <a:pPr>
              <a:lnSpc>
                <a:spcPct val="150000"/>
              </a:lnSpc>
            </a:pPr>
            <a:endParaRPr lang="zh-CN" altLang="en-US" sz="1600" dirty="0">
              <a:solidFill>
                <a:srgbClr val="314865"/>
              </a:solidFill>
              <a:latin typeface="Calibri" panose="020F0502020204030204"/>
            </a:endParaRPr>
          </a:p>
        </p:txBody>
      </p:sp>
      <p:sp>
        <p:nvSpPr>
          <p:cNvPr id="29" name="文本框 28"/>
          <p:cNvSpPr txBox="1"/>
          <p:nvPr/>
        </p:nvSpPr>
        <p:spPr>
          <a:xfrm>
            <a:off x="2980155" y="2866753"/>
            <a:ext cx="4951664" cy="1569660"/>
          </a:xfrm>
          <a:prstGeom prst="rect">
            <a:avLst/>
          </a:prstGeom>
          <a:noFill/>
        </p:spPr>
        <p:txBody>
          <a:bodyPr wrap="square" rtlCol="0">
            <a:spAutoFit/>
          </a:bodyPr>
          <a:lstStyle/>
          <a:p>
            <a:pPr>
              <a:lnSpc>
                <a:spcPct val="150000"/>
              </a:lnSpc>
            </a:pPr>
            <a:r>
              <a:rPr lang="zh-CN" altLang="en-US" sz="1600" dirty="0">
                <a:solidFill>
                  <a:srgbClr val="314865"/>
                </a:solidFill>
                <a:latin typeface="Calibri" panose="020F0502020204030204"/>
              </a:rPr>
              <a:t>添加文本说明内容添加文本说明内容添加文本说明</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内容添加文本说明内容添加文本说明内容添加文本</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说明内容添加文本说明内容添加文本说明内容添加、</a:t>
            </a:r>
          </a:p>
          <a:p>
            <a:pPr>
              <a:lnSpc>
                <a:spcPct val="150000"/>
              </a:lnSpc>
            </a:pPr>
            <a:endParaRPr lang="zh-CN" altLang="en-US" sz="1600" dirty="0">
              <a:solidFill>
                <a:srgbClr val="314865"/>
              </a:solidFill>
              <a:latin typeface="Calibri" panose="020F0502020204030204"/>
            </a:endParaRPr>
          </a:p>
        </p:txBody>
      </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0-#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98"/>
          <p:cNvSpPr>
            <a:spLocks noChangeArrowheads="1"/>
          </p:cNvSpPr>
          <p:nvPr/>
        </p:nvSpPr>
        <p:spPr bwMode="auto">
          <a:xfrm>
            <a:off x="2984748" y="1034335"/>
            <a:ext cx="1529994" cy="1521082"/>
          </a:xfrm>
          <a:prstGeom prst="ellipse">
            <a:avLst/>
          </a:prstGeom>
          <a:solidFill>
            <a:srgbClr val="D38411"/>
          </a:solidFill>
          <a:ln w="25400">
            <a:solidFill>
              <a:srgbClr val="E2E9E9"/>
            </a:solidFill>
          </a:ln>
        </p:spPr>
        <p:txBody>
          <a:bodyPr vert="horz" wrap="square" lIns="82296" tIns="41148" rIns="82296" bIns="41148" numCol="1" anchor="t" anchorCtr="0" compatLnSpc="1"/>
          <a:lstStyle/>
          <a:p>
            <a:pPr defTabSz="822960">
              <a:defRPr/>
            </a:pPr>
            <a:endParaRPr lang="zh-CN" altLang="en-US" sz="1620" kern="0">
              <a:solidFill>
                <a:schemeClr val="bg2">
                  <a:lumMod val="10000"/>
                </a:schemeClr>
              </a:solidFill>
              <a:latin typeface="Calibri" panose="020F0502020204030204"/>
              <a:ea typeface="微软雅黑" panose="020B0503020204020204" pitchFamily="34" charset="-122"/>
            </a:endParaRPr>
          </a:p>
        </p:txBody>
      </p:sp>
      <p:sp>
        <p:nvSpPr>
          <p:cNvPr id="3" name="Oval 100"/>
          <p:cNvSpPr>
            <a:spLocks noChangeArrowheads="1"/>
          </p:cNvSpPr>
          <p:nvPr/>
        </p:nvSpPr>
        <p:spPr bwMode="auto">
          <a:xfrm>
            <a:off x="4122588" y="957093"/>
            <a:ext cx="1901352" cy="1892439"/>
          </a:xfrm>
          <a:prstGeom prst="ellipse">
            <a:avLst/>
          </a:prstGeom>
          <a:solidFill>
            <a:srgbClr val="D38411"/>
          </a:solidFill>
          <a:ln w="19050">
            <a:solidFill>
              <a:schemeClr val="bg1"/>
            </a:solidFill>
          </a:ln>
        </p:spPr>
        <p:txBody>
          <a:bodyPr vert="horz" wrap="square" lIns="82296" tIns="41148" rIns="82296" bIns="41148" numCol="1" anchor="t" anchorCtr="0" compatLnSpc="1"/>
          <a:lstStyle/>
          <a:p>
            <a:pPr defTabSz="822960">
              <a:defRPr/>
            </a:pPr>
            <a:endParaRPr lang="zh-CN" altLang="en-US" sz="1620" kern="0">
              <a:solidFill>
                <a:schemeClr val="bg2">
                  <a:lumMod val="10000"/>
                </a:schemeClr>
              </a:solidFill>
              <a:latin typeface="Calibri" panose="020F0502020204030204"/>
              <a:ea typeface="微软雅黑" panose="020B0503020204020204" pitchFamily="34" charset="-122"/>
            </a:endParaRPr>
          </a:p>
        </p:txBody>
      </p:sp>
      <p:sp>
        <p:nvSpPr>
          <p:cNvPr id="4" name="Oval 101"/>
          <p:cNvSpPr>
            <a:spLocks noChangeArrowheads="1"/>
          </p:cNvSpPr>
          <p:nvPr/>
        </p:nvSpPr>
        <p:spPr bwMode="auto">
          <a:xfrm>
            <a:off x="3463056" y="1967186"/>
            <a:ext cx="1592383" cy="1598324"/>
          </a:xfrm>
          <a:prstGeom prst="ellipse">
            <a:avLst/>
          </a:prstGeom>
          <a:solidFill>
            <a:srgbClr val="E2E9E9"/>
          </a:solidFill>
          <a:ln w="19050">
            <a:solidFill>
              <a:schemeClr val="bg1"/>
            </a:solidFill>
          </a:ln>
        </p:spPr>
        <p:txBody>
          <a:bodyPr vert="horz" wrap="square" lIns="82296" tIns="41148" rIns="82296" bIns="41148" numCol="1" anchor="t" anchorCtr="0" compatLnSpc="1"/>
          <a:lstStyle/>
          <a:p>
            <a:endParaRPr lang="zh-CN" altLang="en-US" sz="1620">
              <a:solidFill>
                <a:schemeClr val="bg2">
                  <a:lumMod val="10000"/>
                </a:schemeClr>
              </a:solidFill>
              <a:latin typeface="Calibri" panose="020F0502020204030204"/>
              <a:ea typeface="微软雅黑" panose="020B0503020204020204" pitchFamily="34" charset="-122"/>
            </a:endParaRPr>
          </a:p>
        </p:txBody>
      </p:sp>
      <p:cxnSp>
        <p:nvCxnSpPr>
          <p:cNvPr id="5" name="直接箭头连接符 4"/>
          <p:cNvCxnSpPr/>
          <p:nvPr/>
        </p:nvCxnSpPr>
        <p:spPr>
          <a:xfrm>
            <a:off x="6023939" y="1674555"/>
            <a:ext cx="1464385" cy="0"/>
          </a:xfrm>
          <a:prstGeom prst="straightConnector1">
            <a:avLst/>
          </a:prstGeom>
          <a:noFill/>
          <a:ln w="9525" cap="flat" cmpd="sng" algn="ctr">
            <a:solidFill>
              <a:srgbClr val="F5F5F5"/>
            </a:solidFill>
            <a:prstDash val="solid"/>
            <a:tailEnd type="arrow"/>
          </a:ln>
          <a:effectLst/>
        </p:spPr>
      </p:cxnSp>
      <p:sp>
        <p:nvSpPr>
          <p:cNvPr id="6" name="TextBox 21"/>
          <p:cNvSpPr txBox="1"/>
          <p:nvPr/>
        </p:nvSpPr>
        <p:spPr>
          <a:xfrm>
            <a:off x="6100862" y="843558"/>
            <a:ext cx="1387463" cy="840230"/>
          </a:xfrm>
          <a:prstGeom prst="rect">
            <a:avLst/>
          </a:prstGeom>
          <a:noFill/>
        </p:spPr>
        <p:txBody>
          <a:bodyPr wrap="square" rtlCol="0">
            <a:spAutoFit/>
          </a:bodyPr>
          <a:lstStyle/>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添加文本说明内容添加文本说明内容</a:t>
            </a:r>
          </a:p>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a:t>
            </a:r>
          </a:p>
        </p:txBody>
      </p:sp>
      <p:cxnSp>
        <p:nvCxnSpPr>
          <p:cNvPr id="7" name="直接箭头连接符 6"/>
          <p:cNvCxnSpPr>
            <a:stCxn id="4" idx="4"/>
          </p:cNvCxnSpPr>
          <p:nvPr/>
        </p:nvCxnSpPr>
        <p:spPr>
          <a:xfrm>
            <a:off x="4259247" y="3565511"/>
            <a:ext cx="5942" cy="891766"/>
          </a:xfrm>
          <a:prstGeom prst="straightConnector1">
            <a:avLst/>
          </a:prstGeom>
          <a:noFill/>
          <a:ln w="9525" cap="flat" cmpd="sng" algn="ctr">
            <a:solidFill>
              <a:srgbClr val="F5F5F5"/>
            </a:solidFill>
            <a:prstDash val="solid"/>
            <a:tailEnd type="arrow"/>
          </a:ln>
          <a:effectLst/>
        </p:spPr>
      </p:cxnSp>
      <p:sp>
        <p:nvSpPr>
          <p:cNvPr id="8" name="TextBox 23"/>
          <p:cNvSpPr txBox="1"/>
          <p:nvPr/>
        </p:nvSpPr>
        <p:spPr>
          <a:xfrm>
            <a:off x="4367181" y="3565511"/>
            <a:ext cx="1623612" cy="790409"/>
          </a:xfrm>
          <a:prstGeom prst="rect">
            <a:avLst/>
          </a:prstGeom>
          <a:noFill/>
        </p:spPr>
        <p:txBody>
          <a:bodyPr wrap="square" rtlCol="0">
            <a:spAutoFit/>
          </a:bodyPr>
          <a:lstStyle/>
          <a:p>
            <a:pPr>
              <a:lnSpc>
                <a:spcPct val="120000"/>
              </a:lnSpc>
            </a:pPr>
            <a:r>
              <a:rPr lang="zh-CN" altLang="en-US" sz="1260" b="1" dirty="0">
                <a:solidFill>
                  <a:schemeClr val="bg1"/>
                </a:solidFill>
                <a:latin typeface="Calibri" panose="020F0502020204030204"/>
                <a:ea typeface="微软雅黑" panose="020B0503020204020204" pitchFamily="34" charset="-122"/>
              </a:rPr>
              <a:t>添加文本说明内容</a:t>
            </a:r>
            <a:endParaRPr lang="en-US" altLang="zh-CN" sz="1260" b="1" dirty="0">
              <a:solidFill>
                <a:schemeClr val="bg1"/>
              </a:solidFill>
              <a:latin typeface="Calibri" panose="020F0502020204030204"/>
              <a:ea typeface="微软雅黑" panose="020B0503020204020204" pitchFamily="34" charset="-122"/>
            </a:endParaRPr>
          </a:p>
          <a:p>
            <a:pPr>
              <a:lnSpc>
                <a:spcPct val="120000"/>
              </a:lnSpc>
            </a:pPr>
            <a:r>
              <a:rPr lang="zh-CN" altLang="en-US" sz="1260" b="1" dirty="0">
                <a:solidFill>
                  <a:schemeClr val="bg1"/>
                </a:solidFill>
                <a:latin typeface="Calibri" panose="020F0502020204030204"/>
                <a:ea typeface="微软雅黑" panose="020B0503020204020204" pitchFamily="34" charset="-122"/>
              </a:rPr>
              <a:t>添加文本说明内容</a:t>
            </a:r>
          </a:p>
          <a:p>
            <a:pPr>
              <a:lnSpc>
                <a:spcPct val="120000"/>
              </a:lnSpc>
            </a:pPr>
            <a:r>
              <a:rPr lang="zh-CN" altLang="en-US" sz="1260" b="1" dirty="0">
                <a:solidFill>
                  <a:schemeClr val="bg1"/>
                </a:solidFill>
                <a:latin typeface="Calibri" panose="020F0502020204030204"/>
                <a:ea typeface="微软雅黑" panose="020B0503020204020204" pitchFamily="34" charset="-122"/>
              </a:rPr>
              <a:t>添加文本说明内容</a:t>
            </a:r>
          </a:p>
        </p:txBody>
      </p:sp>
      <p:cxnSp>
        <p:nvCxnSpPr>
          <p:cNvPr id="9" name="直接箭头连接符 8"/>
          <p:cNvCxnSpPr/>
          <p:nvPr/>
        </p:nvCxnSpPr>
        <p:spPr>
          <a:xfrm flipH="1">
            <a:off x="1386050" y="1848352"/>
            <a:ext cx="1598698" cy="0"/>
          </a:xfrm>
          <a:prstGeom prst="straightConnector1">
            <a:avLst/>
          </a:prstGeom>
          <a:noFill/>
          <a:ln w="9525" cap="flat" cmpd="sng" algn="ctr">
            <a:solidFill>
              <a:srgbClr val="F5F5F5"/>
            </a:solidFill>
            <a:prstDash val="solid"/>
            <a:tailEnd type="arrow"/>
          </a:ln>
          <a:effectLst/>
        </p:spPr>
      </p:cxnSp>
      <p:sp>
        <p:nvSpPr>
          <p:cNvPr id="10" name="TextBox 25"/>
          <p:cNvSpPr txBox="1"/>
          <p:nvPr/>
        </p:nvSpPr>
        <p:spPr>
          <a:xfrm>
            <a:off x="1562995" y="1006436"/>
            <a:ext cx="1387463" cy="840230"/>
          </a:xfrm>
          <a:prstGeom prst="rect">
            <a:avLst/>
          </a:prstGeom>
          <a:noFill/>
        </p:spPr>
        <p:txBody>
          <a:bodyPr wrap="square" rtlCol="0">
            <a:spAutoFit/>
          </a:bodyPr>
          <a:lstStyle/>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添加文本说明内容添加文本说明内容</a:t>
            </a:r>
          </a:p>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a:t>
            </a:r>
          </a:p>
        </p:txBody>
      </p:sp>
      <p:sp>
        <p:nvSpPr>
          <p:cNvPr id="11" name="TextBox 27"/>
          <p:cNvSpPr txBox="1"/>
          <p:nvPr/>
        </p:nvSpPr>
        <p:spPr>
          <a:xfrm>
            <a:off x="3307406" y="1505167"/>
            <a:ext cx="79232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TextBox 28"/>
          <p:cNvSpPr txBox="1"/>
          <p:nvPr/>
        </p:nvSpPr>
        <p:spPr>
          <a:xfrm>
            <a:off x="4756024" y="1614826"/>
            <a:ext cx="792322"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3874516" y="2584619"/>
            <a:ext cx="792322" cy="300082"/>
          </a:xfrm>
          <a:prstGeom prst="rect">
            <a:avLst/>
          </a:prstGeom>
          <a:noFill/>
        </p:spPr>
        <p:txBody>
          <a:bodyPr wrap="square" rtlCol="0">
            <a:spAutoFit/>
          </a:bodyPr>
          <a:lstStyle/>
          <a:p>
            <a:r>
              <a:rPr lang="zh-CN" altLang="en-US" b="1" dirty="0">
                <a:solidFill>
                  <a:srgbClr val="314865"/>
                </a:solidFill>
                <a:latin typeface="微软雅黑" panose="020B0503020204020204" pitchFamily="34" charset="-122"/>
                <a:ea typeface="微软雅黑" panose="020B0503020204020204" pitchFamily="34" charset="-122"/>
              </a:rPr>
              <a:t>项目</a:t>
            </a:r>
            <a:r>
              <a:rPr lang="en-US" altLang="zh-CN" b="1" dirty="0">
                <a:solidFill>
                  <a:srgbClr val="314865"/>
                </a:solidFill>
                <a:latin typeface="微软雅黑" panose="020B0503020204020204" pitchFamily="34" charset="-122"/>
                <a:ea typeface="微软雅黑" panose="020B0503020204020204" pitchFamily="34" charset="-122"/>
              </a:rPr>
              <a:t>3</a:t>
            </a:r>
            <a:endParaRPr lang="zh-CN" altLang="en-US" b="1" dirty="0">
              <a:solidFill>
                <a:srgbClr val="314865"/>
              </a:solidFill>
              <a:latin typeface="微软雅黑" panose="020B0503020204020204" pitchFamily="34" charset="-122"/>
              <a:ea typeface="微软雅黑" panose="020B0503020204020204" pitchFamily="34" charset="-122"/>
            </a:endParaRPr>
          </a:p>
        </p:txBody>
      </p:sp>
      <p:sp>
        <p:nvSpPr>
          <p:cNvPr id="14" name="右弧形箭头 13"/>
          <p:cNvSpPr/>
          <p:nvPr/>
        </p:nvSpPr>
        <p:spPr>
          <a:xfrm rot="9229339">
            <a:off x="2841231" y="2392525"/>
            <a:ext cx="453650" cy="853502"/>
          </a:xfrm>
          <a:prstGeom prst="curvedLeftArrow">
            <a:avLst/>
          </a:prstGeom>
          <a:solidFill>
            <a:srgbClr val="F5F5F5"/>
          </a:solidFill>
          <a:ln w="19050">
            <a:noFill/>
          </a:ln>
        </p:spPr>
        <p:txBody>
          <a:bodyPr vert="horz" wrap="square" lIns="82296" tIns="41148" rIns="82296" bIns="41148" numCol="1" anchor="t" anchorCtr="0" compatLnSpc="1"/>
          <a:lstStyle/>
          <a:p>
            <a:endParaRPr lang="zh-CN" altLang="en-US" sz="1620" kern="0">
              <a:solidFill>
                <a:schemeClr val="bg2">
                  <a:lumMod val="10000"/>
                </a:schemeClr>
              </a:solidFill>
              <a:latin typeface="Calibri" panose="020F0502020204030204"/>
              <a:ea typeface="微软雅黑" panose="020B0503020204020204" pitchFamily="34" charset="-122"/>
            </a:endParaRPr>
          </a:p>
        </p:txBody>
      </p:sp>
      <p:sp>
        <p:nvSpPr>
          <p:cNvPr id="15" name="TextBox 31"/>
          <p:cNvSpPr txBox="1"/>
          <p:nvPr/>
        </p:nvSpPr>
        <p:spPr>
          <a:xfrm>
            <a:off x="1710085" y="2854688"/>
            <a:ext cx="1219171" cy="313932"/>
          </a:xfrm>
          <a:prstGeom prst="rect">
            <a:avLst/>
          </a:prstGeom>
          <a:noFill/>
        </p:spPr>
        <p:txBody>
          <a:bodyPr wrap="square" rtlCol="0">
            <a:spAutoFit/>
          </a:bodyPr>
          <a:lstStyle/>
          <a:p>
            <a:pPr algn="ctr"/>
            <a:r>
              <a:rPr lang="zh-CN" altLang="en-US" sz="1440" b="1" dirty="0">
                <a:solidFill>
                  <a:schemeClr val="bg1"/>
                </a:solidFill>
                <a:latin typeface="Broadway BT"/>
                <a:ea typeface="微软雅黑" panose="020B0503020204020204" pitchFamily="34" charset="-122"/>
              </a:rPr>
              <a:t>补充性文字</a:t>
            </a:r>
          </a:p>
        </p:txBody>
      </p:sp>
      <p:grpSp>
        <p:nvGrpSpPr>
          <p:cNvPr id="19" name="组合 18"/>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ppt_w"/>
                                          </p:val>
                                        </p:tav>
                                        <p:tav tm="100000">
                                          <p:val>
                                            <p:strVal val="#ppt_w"/>
                                          </p:val>
                                        </p:tav>
                                      </p:tavLst>
                                    </p:anim>
                                    <p:anim calcmode="lin" valueType="num">
                                      <p:cBhvr>
                                        <p:cTn id="12" dur="500" fill="hold"/>
                                        <p:tgtEl>
                                          <p:spTgt spid="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360"/>
                                          </p:val>
                                        </p:tav>
                                        <p:tav tm="100000">
                                          <p:val>
                                            <p:fltVal val="0"/>
                                          </p:val>
                                        </p:tav>
                                      </p:tavLst>
                                    </p:anim>
                                    <p:animEffect transition="in" filter="fade">
                                      <p:cBhvr>
                                        <p:cTn id="29" dur="500"/>
                                        <p:tgtEl>
                                          <p:spTgt spid="1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2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25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6" grpId="0"/>
      <p:bldP spid="8" grpId="0"/>
      <p:bldP spid="10" grpId="0"/>
      <p:bldP spid="11" grpId="0"/>
      <p:bldP spid="12" grpId="0"/>
      <p:bldP spid="13" grpId="0"/>
      <p:bldP spid="14" grpId="0" bldLvl="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D38411"/>
                  </a:solidFill>
                  <a:latin typeface="微软雅黑" panose="020B0503020204020204" pitchFamily="34" charset="-122"/>
                  <a:sym typeface="微软雅黑" panose="020B0503020204020204" pitchFamily="34" charset="-122"/>
                </a:rPr>
                <a:t>2</a:t>
              </a:r>
            </a:p>
          </p:txBody>
        </p:sp>
      </p:grpSp>
      <p:sp>
        <p:nvSpPr>
          <p:cNvPr id="6" name="Text Box 39"/>
          <p:cNvSpPr>
            <a:spLocks noChangeArrowheads="1"/>
          </p:cNvSpPr>
          <p:nvPr/>
        </p:nvSpPr>
        <p:spPr bwMode="auto">
          <a:xfrm>
            <a:off x="1964792" y="2054729"/>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本选题的主要内容</a:t>
            </a:r>
            <a:endParaRPr lang="en-US" sz="6000" b="1" dirty="0">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34" name="直接连接符 33"/>
            <p:cNvCxnSpPr/>
            <p:nvPr/>
          </p:nvCxnSpPr>
          <p:spPr>
            <a:xfrm>
              <a:off x="539990" y="745533"/>
              <a:ext cx="816930"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849"/>
                            </p:stCondLst>
                            <p:childTnLst>
                              <p:par>
                                <p:cTn id="23" presetID="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6|1.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1857</Words>
  <Application>Microsoft Office PowerPoint</Application>
  <PresentationFormat>全屏显示(16:9)</PresentationFormat>
  <Paragraphs>330</Paragraphs>
  <Slides>30</Slides>
  <Notes>30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Broadway BT</vt:lpstr>
      <vt:lpstr>方正正粗黑简体</vt:lpstr>
      <vt:lpstr>方正稚艺简体</vt:lpstr>
      <vt:lpstr>方正中倩简体</vt:lpstr>
      <vt:lpstr>汉仪菱心体简</vt:lpstr>
      <vt:lpstr>时尚中黑简体</vt:lpstr>
      <vt:lpstr>宋体</vt:lpstr>
      <vt:lpstr>微软雅黑</vt:lpstr>
      <vt:lpstr>幼圆</vt:lpstr>
      <vt:lpstr>造字工房悦黑体验版常规体</vt:lpstr>
      <vt:lpstr>Arial</vt:lpstr>
      <vt:lpstr>Arial Black</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2019-04-10T07:23:00Z</dcterms:created>
  <dcterms:modified xsi:type="dcterms:W3CDTF">2021-01-05T22:35:25Z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