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68" r:id="rId5"/>
    <p:sldId id="269" r:id="rId6"/>
    <p:sldId id="270" r:id="rId7"/>
    <p:sldId id="263" r:id="rId8"/>
    <p:sldId id="271" r:id="rId9"/>
    <p:sldId id="272" r:id="rId10"/>
    <p:sldId id="273" r:id="rId11"/>
    <p:sldId id="264" r:id="rId12"/>
    <p:sldId id="274" r:id="rId13"/>
    <p:sldId id="275" r:id="rId14"/>
    <p:sldId id="276" r:id="rId15"/>
    <p:sldId id="265" r:id="rId16"/>
    <p:sldId id="277" r:id="rId17"/>
    <p:sldId id="278" r:id="rId18"/>
    <p:sldId id="279" r:id="rId19"/>
    <p:sldId id="267" r:id="rId20"/>
    <p:sldId id="280" r:id="rId21"/>
    <p:sldId id="281" r:id="rId22"/>
    <p:sldId id="266" r:id="rId23"/>
    <p:sldId id="26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pos="234">
          <p15:clr>
            <a:srgbClr val="A4A3A4"/>
          </p15:clr>
        </p15:guide>
        <p15:guide id="5" pos="7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895"/>
    <a:srgbClr val="A1D3D0"/>
    <a:srgbClr val="E9E9E9"/>
    <a:srgbClr val="E4E4E4"/>
    <a:srgbClr val="DADADA"/>
    <a:srgbClr val="E7E7E7"/>
    <a:srgbClr val="425B5B"/>
    <a:srgbClr val="00272C"/>
    <a:srgbClr val="BFBFBF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87" autoAdjust="0"/>
  </p:normalViewPr>
  <p:slideViewPr>
    <p:cSldViewPr snapToGrid="0" snapToObjects="1">
      <p:cViewPr varScale="1">
        <p:scale>
          <a:sx n="102" d="100"/>
          <a:sy n="102" d="100"/>
        </p:scale>
        <p:origin x="1680" y="84"/>
      </p:cViewPr>
      <p:guideLst>
        <p:guide pos="3840"/>
        <p:guide orient="horz" pos="2160"/>
        <p:guide orient="horz" pos="4088"/>
        <p:guide pos="234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A98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5-4F75-9C32-BD1226BC2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"/>
        <c:axId val="688528592"/>
        <c:axId val="688529152"/>
      </c:barChart>
      <c:catAx>
        <c:axId val="688528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529152"/>
        <c:crosses val="autoZero"/>
        <c:auto val="1"/>
        <c:lblAlgn val="ctr"/>
        <c:lblOffset val="100"/>
        <c:noMultiLvlLbl val="0"/>
      </c:catAx>
      <c:valAx>
        <c:axId val="68852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852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4-4C08-A077-4FC8CBB32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4-4C08-A077-4FC8CBB32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14-4C08-A077-4FC8CBB32D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48"/>
        <c:axId val="688534192"/>
        <c:axId val="688534752"/>
      </c:barChart>
      <c:catAx>
        <c:axId val="6885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8534752"/>
        <c:crosses val="autoZero"/>
        <c:auto val="1"/>
        <c:lblAlgn val="ctr"/>
        <c:lblOffset val="100"/>
        <c:noMultiLvlLbl val="0"/>
      </c:catAx>
      <c:valAx>
        <c:axId val="68853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5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4656260451638E-2"/>
          <c:w val="1"/>
          <c:h val="0.95692390766954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A1D3D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02-46DF-8337-7675658CD75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02-46DF-8337-7675658CD75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02-46DF-8337-7675658CD7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802-46DF-8337-7675658CD75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802-46DF-8337-7675658CD75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02-46DF-8337-7675658CD7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1A98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02-46DF-8337-7675658CD75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802-46DF-8337-7675658CD75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02-46DF-8337-7675658CD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0.28575</cdr:x>
      <cdr:y>0.35388</cdr:y>
    </cdr:from>
    <cdr:to>
      <cdr:x>0.72542</cdr:x>
      <cdr:y>0.68984</cdr:y>
    </cdr:to>
    <cdr:grpSp>
      <cdr:nvGrpSpPr>
        <cdr:cNvPr id="2" name="组合 1">
          <a:extLst xmlns:a="http://schemas.openxmlformats.org/drawingml/2006/main">
            <a:ext uri="{FF2B5EF4-FFF2-40B4-BE49-F238E27FC236}">
              <a16:creationId xmlns:a16="http://schemas.microsoft.com/office/drawing/2014/main" id="{D46BB0F9-438F-413A-899A-3451D2B7D6AF}"/>
            </a:ext>
          </a:extLst>
        </cdr:cNvPr>
        <cdr:cNvGrpSpPr/>
      </cdr:nvGrpSpPr>
      <cdr:grpSpPr>
        <a:xfrm xmlns:a="http://schemas.openxmlformats.org/drawingml/2006/main">
          <a:off x="1347276" y="1816137"/>
          <a:ext cx="2072989" cy="1724170"/>
          <a:chOff x="5998457" y="3326944"/>
          <a:chExt cx="207653" cy="172705"/>
        </a:xfrm>
        <a:solidFill xmlns:a="http://schemas.openxmlformats.org/drawingml/2006/main">
          <a:schemeClr val="tx1">
            <a:lumMod val="75000"/>
            <a:lumOff val="25000"/>
          </a:schemeClr>
        </a:solidFill>
      </cdr:grpSpPr>
      <cdr:sp macro="" textlink="">
        <cdr:nvSpPr>
          <cdr:cNvPr id="3" name="任意多边形 2"/>
          <cdr:cNvSpPr/>
        </cdr:nvSpPr>
        <cdr:spPr>
          <a:xfrm xmlns:a="http://schemas.openxmlformats.org/drawingml/2006/main">
            <a:off x="5998457" y="3326944"/>
            <a:ext cx="145356" cy="138266"/>
          </a:xfrm>
          <a:custGeom xmlns:a="http://schemas.openxmlformats.org/drawingml/2006/main">
            <a:avLst/>
            <a:gdLst>
              <a:gd name="T0" fmla="*/ 0 w 337"/>
              <a:gd name="T1" fmla="*/ 144 h 321"/>
              <a:gd name="T2" fmla="*/ 5 w 337"/>
              <a:gd name="T3" fmla="*/ 123 h 321"/>
              <a:gd name="T4" fmla="*/ 108 w 337"/>
              <a:gd name="T5" fmla="*/ 25 h 321"/>
              <a:gd name="T6" fmla="*/ 310 w 337"/>
              <a:gd name="T7" fmla="*/ 78 h 321"/>
              <a:gd name="T8" fmla="*/ 337 w 337"/>
              <a:gd name="T9" fmla="*/ 132 h 321"/>
              <a:gd name="T10" fmla="*/ 215 w 337"/>
              <a:gd name="T11" fmla="*/ 176 h 321"/>
              <a:gd name="T12" fmla="*/ 183 w 337"/>
              <a:gd name="T13" fmla="*/ 301 h 321"/>
              <a:gd name="T14" fmla="*/ 143 w 337"/>
              <a:gd name="T15" fmla="*/ 298 h 321"/>
              <a:gd name="T16" fmla="*/ 76 w 337"/>
              <a:gd name="T17" fmla="*/ 308 h 321"/>
              <a:gd name="T18" fmla="*/ 51 w 337"/>
              <a:gd name="T19" fmla="*/ 321 h 321"/>
              <a:gd name="T20" fmla="*/ 65 w 337"/>
              <a:gd name="T21" fmla="*/ 278 h 321"/>
              <a:gd name="T22" fmla="*/ 63 w 337"/>
              <a:gd name="T23" fmla="*/ 267 h 321"/>
              <a:gd name="T24" fmla="*/ 1 w 337"/>
              <a:gd name="T25" fmla="*/ 173 h 321"/>
              <a:gd name="T26" fmla="*/ 0 w 337"/>
              <a:gd name="T27" fmla="*/ 171 h 321"/>
              <a:gd name="T28" fmla="*/ 0 w 337"/>
              <a:gd name="T29" fmla="*/ 144 h 321"/>
              <a:gd name="T30" fmla="*/ 135 w 337"/>
              <a:gd name="T31" fmla="*/ 107 h 321"/>
              <a:gd name="T32" fmla="*/ 113 w 337"/>
              <a:gd name="T33" fmla="*/ 86 h 321"/>
              <a:gd name="T34" fmla="*/ 88 w 337"/>
              <a:gd name="T35" fmla="*/ 108 h 321"/>
              <a:gd name="T36" fmla="*/ 114 w 337"/>
              <a:gd name="T37" fmla="*/ 128 h 321"/>
              <a:gd name="T38" fmla="*/ 135 w 337"/>
              <a:gd name="T39" fmla="*/ 107 h 321"/>
              <a:gd name="T40" fmla="*/ 232 w 337"/>
              <a:gd name="T41" fmla="*/ 86 h 321"/>
              <a:gd name="T42" fmla="*/ 206 w 337"/>
              <a:gd name="T43" fmla="*/ 106 h 321"/>
              <a:gd name="T44" fmla="*/ 230 w 337"/>
              <a:gd name="T45" fmla="*/ 128 h 321"/>
              <a:gd name="T46" fmla="*/ 252 w 337"/>
              <a:gd name="T47" fmla="*/ 108 h 321"/>
              <a:gd name="T48" fmla="*/ 232 w 337"/>
              <a:gd name="T49" fmla="*/ 8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0" y="144"/>
                </a:moveTo>
                <a:cubicBezTo>
                  <a:pt x="2" y="137"/>
                  <a:pt x="3" y="130"/>
                  <a:pt x="5" y="123"/>
                </a:cubicBezTo>
                <a:cubicBezTo>
                  <a:pt x="22" y="72"/>
                  <a:pt x="59" y="41"/>
                  <a:pt x="108" y="25"/>
                </a:cubicBezTo>
                <a:cubicBezTo>
                  <a:pt x="181" y="0"/>
                  <a:pt x="265" y="23"/>
                  <a:pt x="310" y="78"/>
                </a:cubicBezTo>
                <a:cubicBezTo>
                  <a:pt x="323" y="94"/>
                  <a:pt x="332" y="111"/>
                  <a:pt x="337" y="132"/>
                </a:cubicBezTo>
                <a:cubicBezTo>
                  <a:pt x="289" y="129"/>
                  <a:pt x="248" y="141"/>
                  <a:pt x="215" y="176"/>
                </a:cubicBezTo>
                <a:cubicBezTo>
                  <a:pt x="182" y="210"/>
                  <a:pt x="172" y="251"/>
                  <a:pt x="183" y="301"/>
                </a:cubicBezTo>
                <a:cubicBezTo>
                  <a:pt x="169" y="300"/>
                  <a:pt x="155" y="302"/>
                  <a:pt x="143" y="298"/>
                </a:cubicBezTo>
                <a:cubicBezTo>
                  <a:pt x="119" y="291"/>
                  <a:pt x="97" y="294"/>
                  <a:pt x="76" y="308"/>
                </a:cubicBezTo>
                <a:cubicBezTo>
                  <a:pt x="69" y="313"/>
                  <a:pt x="61" y="316"/>
                  <a:pt x="51" y="321"/>
                </a:cubicBezTo>
                <a:cubicBezTo>
                  <a:pt x="56" y="305"/>
                  <a:pt x="61" y="292"/>
                  <a:pt x="65" y="278"/>
                </a:cubicBezTo>
                <a:cubicBezTo>
                  <a:pt x="67" y="273"/>
                  <a:pt x="67" y="270"/>
                  <a:pt x="63" y="267"/>
                </a:cubicBezTo>
                <a:cubicBezTo>
                  <a:pt x="30" y="243"/>
                  <a:pt x="8" y="214"/>
                  <a:pt x="1" y="173"/>
                </a:cubicBezTo>
                <a:cubicBezTo>
                  <a:pt x="1" y="172"/>
                  <a:pt x="1" y="171"/>
                  <a:pt x="0" y="171"/>
                </a:cubicBezTo>
                <a:cubicBezTo>
                  <a:pt x="0" y="162"/>
                  <a:pt x="0" y="153"/>
                  <a:pt x="0" y="144"/>
                </a:cubicBezTo>
                <a:close/>
                <a:moveTo>
                  <a:pt x="135" y="107"/>
                </a:moveTo>
                <a:cubicBezTo>
                  <a:pt x="134" y="94"/>
                  <a:pt x="126" y="86"/>
                  <a:pt x="113" y="86"/>
                </a:cubicBezTo>
                <a:cubicBezTo>
                  <a:pt x="99" y="86"/>
                  <a:pt x="88" y="96"/>
                  <a:pt x="88" y="108"/>
                </a:cubicBezTo>
                <a:cubicBezTo>
                  <a:pt x="88" y="119"/>
                  <a:pt x="100" y="129"/>
                  <a:pt x="114" y="128"/>
                </a:cubicBezTo>
                <a:cubicBezTo>
                  <a:pt x="126" y="128"/>
                  <a:pt x="135" y="119"/>
                  <a:pt x="135" y="107"/>
                </a:cubicBezTo>
                <a:close/>
                <a:moveTo>
                  <a:pt x="232" y="86"/>
                </a:moveTo>
                <a:cubicBezTo>
                  <a:pt x="219" y="85"/>
                  <a:pt x="206" y="95"/>
                  <a:pt x="206" y="106"/>
                </a:cubicBezTo>
                <a:cubicBezTo>
                  <a:pt x="205" y="117"/>
                  <a:pt x="216" y="128"/>
                  <a:pt x="230" y="128"/>
                </a:cubicBezTo>
                <a:cubicBezTo>
                  <a:pt x="242" y="129"/>
                  <a:pt x="252" y="121"/>
                  <a:pt x="252" y="108"/>
                </a:cubicBezTo>
                <a:cubicBezTo>
                  <a:pt x="253" y="96"/>
                  <a:pt x="245" y="87"/>
                  <a:pt x="232" y="86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normAutofit/>
          </a:bodyPr>
          <a:lstStyle xmlns:a="http://schemas.openxmlformats.org/drawingml/2006/main"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zh-CN" altLang="en-US"/>
          </a:p>
        </cdr:txBody>
      </cdr:sp>
      <cdr:sp macro="" textlink="">
        <cdr:nvSpPr>
          <cdr:cNvPr id="4" name="任意多边形 3"/>
          <cdr:cNvSpPr/>
        </cdr:nvSpPr>
        <cdr:spPr>
          <a:xfrm xmlns:a="http://schemas.openxmlformats.org/drawingml/2006/main">
            <a:off x="6078986" y="3379616"/>
            <a:ext cx="127124" cy="120033"/>
          </a:xfrm>
          <a:custGeom xmlns:a="http://schemas.openxmlformats.org/drawingml/2006/main">
            <a:avLst/>
            <a:gdLst>
              <a:gd name="T0" fmla="*/ 241 w 295"/>
              <a:gd name="T1" fmla="*/ 279 h 279"/>
              <a:gd name="T2" fmla="*/ 202 w 295"/>
              <a:gd name="T3" fmla="*/ 258 h 279"/>
              <a:gd name="T4" fmla="*/ 187 w 295"/>
              <a:gd name="T5" fmla="*/ 256 h 279"/>
              <a:gd name="T6" fmla="*/ 71 w 295"/>
              <a:gd name="T7" fmla="*/ 244 h 279"/>
              <a:gd name="T8" fmla="*/ 3 w 295"/>
              <a:gd name="T9" fmla="*/ 151 h 279"/>
              <a:gd name="T10" fmla="*/ 26 w 295"/>
              <a:gd name="T11" fmla="*/ 73 h 279"/>
              <a:gd name="T12" fmla="*/ 266 w 295"/>
              <a:gd name="T13" fmla="*/ 77 h 279"/>
              <a:gd name="T14" fmla="*/ 264 w 295"/>
              <a:gd name="T15" fmla="*/ 202 h 279"/>
              <a:gd name="T16" fmla="*/ 234 w 295"/>
              <a:gd name="T17" fmla="*/ 232 h 279"/>
              <a:gd name="T18" fmla="*/ 231 w 295"/>
              <a:gd name="T19" fmla="*/ 245 h 279"/>
              <a:gd name="T20" fmla="*/ 241 w 295"/>
              <a:gd name="T21" fmla="*/ 279 h 279"/>
              <a:gd name="T22" fmla="*/ 192 w 295"/>
              <a:gd name="T23" fmla="*/ 86 h 279"/>
              <a:gd name="T24" fmla="*/ 174 w 295"/>
              <a:gd name="T25" fmla="*/ 103 h 279"/>
              <a:gd name="T26" fmla="*/ 193 w 295"/>
              <a:gd name="T27" fmla="*/ 120 h 279"/>
              <a:gd name="T28" fmla="*/ 212 w 295"/>
              <a:gd name="T29" fmla="*/ 102 h 279"/>
              <a:gd name="T30" fmla="*/ 192 w 295"/>
              <a:gd name="T31" fmla="*/ 86 h 279"/>
              <a:gd name="T32" fmla="*/ 119 w 295"/>
              <a:gd name="T33" fmla="*/ 103 h 279"/>
              <a:gd name="T34" fmla="*/ 100 w 295"/>
              <a:gd name="T35" fmla="*/ 86 h 279"/>
              <a:gd name="T36" fmla="*/ 82 w 295"/>
              <a:gd name="T37" fmla="*/ 102 h 279"/>
              <a:gd name="T38" fmla="*/ 99 w 295"/>
              <a:gd name="T39" fmla="*/ 120 h 279"/>
              <a:gd name="T40" fmla="*/ 119 w 295"/>
              <a:gd name="T41" fmla="*/ 10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5" h="279">
                <a:moveTo>
                  <a:pt x="241" y="279"/>
                </a:moveTo>
                <a:cubicBezTo>
                  <a:pt x="226" y="271"/>
                  <a:pt x="215" y="264"/>
                  <a:pt x="202" y="258"/>
                </a:cubicBezTo>
                <a:cubicBezTo>
                  <a:pt x="198" y="256"/>
                  <a:pt x="192" y="255"/>
                  <a:pt x="187" y="256"/>
                </a:cubicBezTo>
                <a:cubicBezTo>
                  <a:pt x="147" y="266"/>
                  <a:pt x="108" y="264"/>
                  <a:pt x="71" y="244"/>
                </a:cubicBezTo>
                <a:cubicBezTo>
                  <a:pt x="33" y="225"/>
                  <a:pt x="8" y="195"/>
                  <a:pt x="3" y="151"/>
                </a:cubicBezTo>
                <a:cubicBezTo>
                  <a:pt x="0" y="121"/>
                  <a:pt x="8" y="96"/>
                  <a:pt x="26" y="73"/>
                </a:cubicBezTo>
                <a:cubicBezTo>
                  <a:pt x="84" y="0"/>
                  <a:pt x="211" y="2"/>
                  <a:pt x="266" y="77"/>
                </a:cubicBezTo>
                <a:cubicBezTo>
                  <a:pt x="295" y="118"/>
                  <a:pt x="295" y="163"/>
                  <a:pt x="264" y="202"/>
                </a:cubicBezTo>
                <a:cubicBezTo>
                  <a:pt x="255" y="213"/>
                  <a:pt x="245" y="223"/>
                  <a:pt x="234" y="232"/>
                </a:cubicBezTo>
                <a:cubicBezTo>
                  <a:pt x="230" y="236"/>
                  <a:pt x="229" y="240"/>
                  <a:pt x="231" y="245"/>
                </a:cubicBezTo>
                <a:cubicBezTo>
                  <a:pt x="234" y="255"/>
                  <a:pt x="237" y="266"/>
                  <a:pt x="241" y="279"/>
                </a:cubicBezTo>
                <a:close/>
                <a:moveTo>
                  <a:pt x="192" y="86"/>
                </a:moveTo>
                <a:cubicBezTo>
                  <a:pt x="182" y="86"/>
                  <a:pt x="174" y="94"/>
                  <a:pt x="174" y="103"/>
                </a:cubicBezTo>
                <a:cubicBezTo>
                  <a:pt x="174" y="112"/>
                  <a:pt x="183" y="120"/>
                  <a:pt x="193" y="120"/>
                </a:cubicBezTo>
                <a:cubicBezTo>
                  <a:pt x="203" y="119"/>
                  <a:pt x="212" y="111"/>
                  <a:pt x="212" y="102"/>
                </a:cubicBezTo>
                <a:cubicBezTo>
                  <a:pt x="212" y="93"/>
                  <a:pt x="202" y="86"/>
                  <a:pt x="192" y="86"/>
                </a:cubicBezTo>
                <a:close/>
                <a:moveTo>
                  <a:pt x="119" y="103"/>
                </a:moveTo>
                <a:cubicBezTo>
                  <a:pt x="120" y="94"/>
                  <a:pt x="111" y="86"/>
                  <a:pt x="100" y="86"/>
                </a:cubicBezTo>
                <a:cubicBezTo>
                  <a:pt x="91" y="86"/>
                  <a:pt x="82" y="93"/>
                  <a:pt x="82" y="102"/>
                </a:cubicBezTo>
                <a:cubicBezTo>
                  <a:pt x="81" y="111"/>
                  <a:pt x="90" y="120"/>
                  <a:pt x="99" y="120"/>
                </a:cubicBezTo>
                <a:cubicBezTo>
                  <a:pt x="110" y="120"/>
                  <a:pt x="119" y="112"/>
                  <a:pt x="119" y="103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normAutofit/>
          </a:bodyPr>
          <a:lstStyle xmlns:a="http://schemas.openxmlformats.org/drawingml/2006/main"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zh-CN" altLang="en-US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CCCA-0BC9-4E4A-BDA5-57CA6EE6A4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540-3D4A-4D1B-89C3-AFCFAF39EF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6540-3D4A-4D1B-89C3-AFCFAF39EF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6540-3D4A-4D1B-89C3-AFCFAF39EF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6540-3D4A-4D1B-89C3-AFCFAF39EF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6540-3D4A-4D1B-89C3-AFCFAF39EF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25602" y="652450"/>
            <a:ext cx="11340795" cy="4876549"/>
          </a:xfrm>
          <a:prstGeom prst="rect">
            <a:avLst/>
          </a:prstGeom>
          <a:noFill/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 rot="9861016" flipH="1">
            <a:off x="-2443125" y="4065941"/>
            <a:ext cx="8030020" cy="6922436"/>
            <a:chOff x="3241129" y="967902"/>
            <a:chExt cx="5709753" cy="4922199"/>
          </a:xfrm>
          <a:solidFill>
            <a:srgbClr val="E9E9E9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  <a:grpFill/>
          </p:grpSpPr>
          <p:sp>
            <p:nvSpPr>
              <p:cNvPr id="8" name="等腰三角形 7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>
                <a:stCxn id="8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grp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grp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grp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等腰三角形 5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-15754" y="-23111"/>
            <a:ext cx="12207754" cy="361483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 rot="9861016" flipH="1">
            <a:off x="-2153422" y="4337089"/>
            <a:ext cx="7342026" cy="6329338"/>
            <a:chOff x="3241129" y="967902"/>
            <a:chExt cx="5709753" cy="4922199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22" name="等腰三角形 21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1A9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3" name="直接连接符 22"/>
              <p:cNvCxnSpPr>
                <a:stCxn id="22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等腰三角形 19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3" y="258233"/>
            <a:ext cx="5370495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7" y="5989475"/>
            <a:ext cx="227222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A9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 rot="693700">
            <a:off x="6432728" y="-2025321"/>
            <a:ext cx="7510760" cy="6474794"/>
            <a:chOff x="3241129" y="967902"/>
            <a:chExt cx="5709753" cy="4922199"/>
          </a:xfrm>
        </p:grpSpPr>
        <p:grpSp>
          <p:nvGrpSpPr>
            <p:cNvPr id="28" name="组合 27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3241126" y="967902"/>
                <a:ext cx="5709748" cy="4922196"/>
              </a:xfrm>
              <a:prstGeom prst="triangl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>
                <a:stCxn id="31" idx="0"/>
              </p:cNvCxnSpPr>
              <p:nvPr/>
            </p:nvCxnSpPr>
            <p:spPr>
              <a:xfrm rot="11303420" flipH="1" flipV="1">
                <a:off x="5858688" y="985310"/>
                <a:ext cx="474623" cy="32179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2715711">
            <a:off x="-1269661" y="5733927"/>
            <a:ext cx="3282274" cy="2829546"/>
            <a:chOff x="3241129" y="967902"/>
            <a:chExt cx="5709753" cy="4922199"/>
          </a:xfrm>
        </p:grpSpPr>
        <p:grpSp>
          <p:nvGrpSpPr>
            <p:cNvPr id="43" name="组合 42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46" name="等腰三角形 45"/>
              <p:cNvSpPr/>
              <p:nvPr/>
            </p:nvSpPr>
            <p:spPr>
              <a:xfrm>
                <a:off x="3241126" y="967902"/>
                <a:ext cx="5709748" cy="4922196"/>
              </a:xfrm>
              <a:prstGeom prst="triangl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>
                <a:stCxn id="46" idx="0"/>
              </p:cNvCxnSpPr>
              <p:nvPr/>
            </p:nvCxnSpPr>
            <p:spPr>
              <a:xfrm rot="11303420" flipH="1" flipV="1">
                <a:off x="5858688" y="985310"/>
                <a:ext cx="474623" cy="32179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等腰三角形 43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>
            <a:off x="657225" y="364331"/>
            <a:ext cx="1607344" cy="707232"/>
          </a:xfrm>
          <a:custGeom>
            <a:avLst/>
            <a:gdLst>
              <a:gd name="connsiteX0" fmla="*/ 0 w 1607344"/>
              <a:gd name="connsiteY0" fmla="*/ 707232 h 707232"/>
              <a:gd name="connsiteX1" fmla="*/ 0 w 1607344"/>
              <a:gd name="connsiteY1" fmla="*/ 0 h 707232"/>
              <a:gd name="connsiteX2" fmla="*/ 1607344 w 1607344"/>
              <a:gd name="connsiteY2" fmla="*/ 0 h 7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344" h="707232">
                <a:moveTo>
                  <a:pt x="0" y="707232"/>
                </a:moveTo>
                <a:lnTo>
                  <a:pt x="0" y="0"/>
                </a:lnTo>
                <a:lnTo>
                  <a:pt x="1607344" y="0"/>
                </a:lnTo>
              </a:path>
            </a:pathLst>
          </a:custGeom>
          <a:noFill/>
          <a:ln w="571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flipH="1" flipV="1">
            <a:off x="-27998" y="6684266"/>
            <a:ext cx="12207852" cy="196846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657225" y="364331"/>
            <a:ext cx="1607344" cy="707232"/>
          </a:xfrm>
          <a:custGeom>
            <a:avLst/>
            <a:gdLst>
              <a:gd name="connsiteX0" fmla="*/ 0 w 1607344"/>
              <a:gd name="connsiteY0" fmla="*/ 707232 h 707232"/>
              <a:gd name="connsiteX1" fmla="*/ 0 w 1607344"/>
              <a:gd name="connsiteY1" fmla="*/ 0 h 707232"/>
              <a:gd name="connsiteX2" fmla="*/ 1607344 w 1607344"/>
              <a:gd name="connsiteY2" fmla="*/ 0 h 7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344" h="707232">
                <a:moveTo>
                  <a:pt x="0" y="707232"/>
                </a:moveTo>
                <a:lnTo>
                  <a:pt x="0" y="0"/>
                </a:lnTo>
                <a:lnTo>
                  <a:pt x="1607344" y="0"/>
                </a:lnTo>
              </a:path>
            </a:pathLst>
          </a:custGeom>
          <a:noFill/>
          <a:ln w="571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8652407" y="3330556"/>
            <a:ext cx="6881113" cy="173779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 rot="1918468" flipH="1">
            <a:off x="149489" y="1935213"/>
            <a:ext cx="6105388" cy="5263270"/>
            <a:chOff x="3241129" y="967902"/>
            <a:chExt cx="5709753" cy="4922199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22" name="等腰三角形 21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>
                <a:stCxn id="22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等腰三角形 19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1A9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 rot="2835027" flipH="1">
            <a:off x="7909724" y="2222235"/>
            <a:ext cx="6126790" cy="5281720"/>
            <a:chOff x="3241129" y="967902"/>
            <a:chExt cx="5709753" cy="4922199"/>
          </a:xfrm>
        </p:grpSpPr>
        <p:grpSp>
          <p:nvGrpSpPr>
            <p:cNvPr id="5" name="组合 4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noFill/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>
                <a:stCxn id="8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等腰三角形 5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6200000">
            <a:off x="8652407" y="3330556"/>
            <a:ext cx="6881113" cy="173779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 userDrawn="1"/>
        </p:nvSpPr>
        <p:spPr>
          <a:xfrm>
            <a:off x="657225" y="364331"/>
            <a:ext cx="1607344" cy="707232"/>
          </a:xfrm>
          <a:custGeom>
            <a:avLst/>
            <a:gdLst>
              <a:gd name="connsiteX0" fmla="*/ 0 w 1607344"/>
              <a:gd name="connsiteY0" fmla="*/ 707232 h 707232"/>
              <a:gd name="connsiteX1" fmla="*/ 0 w 1607344"/>
              <a:gd name="connsiteY1" fmla="*/ 0 h 707232"/>
              <a:gd name="connsiteX2" fmla="*/ 1607344 w 1607344"/>
              <a:gd name="connsiteY2" fmla="*/ 0 h 7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344" h="707232">
                <a:moveTo>
                  <a:pt x="0" y="707232"/>
                </a:moveTo>
                <a:lnTo>
                  <a:pt x="0" y="0"/>
                </a:lnTo>
                <a:lnTo>
                  <a:pt x="1607344" y="0"/>
                </a:lnTo>
              </a:path>
            </a:pathLst>
          </a:custGeom>
          <a:noFill/>
          <a:ln w="571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 userDrawn="1"/>
        </p:nvGrpSpPr>
        <p:grpSpPr>
          <a:xfrm rot="919184">
            <a:off x="8321907" y="3118231"/>
            <a:ext cx="5144678" cy="5967820"/>
            <a:chOff x="9070882" y="2865798"/>
            <a:chExt cx="6044162" cy="7011222"/>
          </a:xfrm>
        </p:grpSpPr>
        <p:grpSp>
          <p:nvGrpSpPr>
            <p:cNvPr id="37" name="组合 36"/>
            <p:cNvGrpSpPr/>
            <p:nvPr userDrawn="1"/>
          </p:nvGrpSpPr>
          <p:grpSpPr>
            <a:xfrm rot="14089817" flipH="1">
              <a:off x="8587352" y="3349328"/>
              <a:ext cx="7011222" cy="6044162"/>
              <a:chOff x="3241129" y="967902"/>
              <a:chExt cx="5709753" cy="4922199"/>
            </a:xfrm>
            <a:solidFill>
              <a:srgbClr val="E9E9E9"/>
            </a:solidFill>
          </p:grpSpPr>
          <p:grpSp>
            <p:nvGrpSpPr>
              <p:cNvPr id="46" name="组合 45"/>
              <p:cNvGrpSpPr/>
              <p:nvPr/>
            </p:nvGrpSpPr>
            <p:grpSpPr>
              <a:xfrm>
                <a:off x="3241129" y="967902"/>
                <a:ext cx="5709753" cy="4922199"/>
                <a:chOff x="3241126" y="967902"/>
                <a:chExt cx="5709748" cy="4922199"/>
              </a:xfrm>
              <a:grpFill/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3241126" y="967902"/>
                  <a:ext cx="5709747" cy="4922196"/>
                </a:xfrm>
                <a:prstGeom prst="triangle">
                  <a:avLst/>
                </a:prstGeom>
                <a:grpFill/>
                <a:ln w="57150">
                  <a:solidFill>
                    <a:srgbClr val="E9E9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>
                  <a:stCxn id="49" idx="0"/>
                </p:cNvCxnSpPr>
                <p:nvPr/>
              </p:nvCxnSpPr>
              <p:spPr>
                <a:xfrm rot="11303420" flipH="1" flipV="1">
                  <a:off x="5858688" y="985309"/>
                  <a:ext cx="474623" cy="3217900"/>
                </a:xfrm>
                <a:prstGeom prst="line">
                  <a:avLst/>
                </a:prstGeom>
                <a:grpFill/>
                <a:ln w="76200">
                  <a:solidFill>
                    <a:srgbClr val="E9E9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 flipV="1">
                  <a:off x="6093606" y="4240456"/>
                  <a:ext cx="2857268" cy="1649645"/>
                </a:xfrm>
                <a:prstGeom prst="line">
                  <a:avLst/>
                </a:prstGeom>
                <a:grpFill/>
                <a:ln w="76200">
                  <a:solidFill>
                    <a:srgbClr val="E9E9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3241127" y="4236312"/>
                  <a:ext cx="2864445" cy="1653789"/>
                </a:xfrm>
                <a:prstGeom prst="line">
                  <a:avLst/>
                </a:prstGeom>
                <a:grpFill/>
                <a:ln w="76200">
                  <a:solidFill>
                    <a:srgbClr val="E9E9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等腰三角形 46"/>
              <p:cNvSpPr/>
              <p:nvPr/>
            </p:nvSpPr>
            <p:spPr>
              <a:xfrm>
                <a:off x="5353054" y="4334047"/>
                <a:ext cx="1485901" cy="451940"/>
              </a:xfrm>
              <a:prstGeom prst="triangle">
                <a:avLst/>
              </a:prstGeom>
              <a:grpFill/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等腰三角形 16"/>
              <p:cNvSpPr/>
              <p:nvPr/>
            </p:nvSpPr>
            <p:spPr>
              <a:xfrm rot="16200000">
                <a:off x="5407214" y="1449360"/>
                <a:ext cx="742950" cy="451940"/>
              </a:xfrm>
              <a:custGeom>
                <a:avLst/>
                <a:gdLst>
                  <a:gd name="connsiteX0" fmla="*/ 0 w 1485900"/>
                  <a:gd name="connsiteY0" fmla="*/ 451940 h 451940"/>
                  <a:gd name="connsiteX1" fmla="*/ 742950 w 1485900"/>
                  <a:gd name="connsiteY1" fmla="*/ 0 h 451940"/>
                  <a:gd name="connsiteX2" fmla="*/ 1485900 w 1485900"/>
                  <a:gd name="connsiteY2" fmla="*/ 451940 h 451940"/>
                  <a:gd name="connsiteX3" fmla="*/ 0 w 1485900"/>
                  <a:gd name="connsiteY3" fmla="*/ 451940 h 451940"/>
                  <a:gd name="connsiteX0-1" fmla="*/ 123324 w 742950"/>
                  <a:gd name="connsiteY0-2" fmla="*/ 432689 h 451940"/>
                  <a:gd name="connsiteX1-3" fmla="*/ 0 w 742950"/>
                  <a:gd name="connsiteY1-4" fmla="*/ 0 h 451940"/>
                  <a:gd name="connsiteX2-5" fmla="*/ 742950 w 742950"/>
                  <a:gd name="connsiteY2-6" fmla="*/ 451940 h 451940"/>
                  <a:gd name="connsiteX3-7" fmla="*/ 123324 w 742950"/>
                  <a:gd name="connsiteY3-8" fmla="*/ 432689 h 4519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2950" h="451940">
                    <a:moveTo>
                      <a:pt x="123324" y="432689"/>
                    </a:moveTo>
                    <a:lnTo>
                      <a:pt x="0" y="0"/>
                    </a:lnTo>
                    <a:lnTo>
                      <a:pt x="742950" y="451940"/>
                    </a:lnTo>
                    <a:lnTo>
                      <a:pt x="123324" y="432689"/>
                    </a:lnTo>
                    <a:close/>
                  </a:path>
                </a:pathLst>
              </a:custGeom>
              <a:grpFill/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38" name="组合 37"/>
            <p:cNvGrpSpPr/>
            <p:nvPr userDrawn="1"/>
          </p:nvGrpSpPr>
          <p:grpSpPr>
            <a:xfrm rot="14089817" flipH="1">
              <a:off x="9139304" y="3647796"/>
              <a:ext cx="6105388" cy="5263270"/>
              <a:chOff x="3241129" y="967902"/>
              <a:chExt cx="5709753" cy="4922199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3241129" y="967902"/>
                <a:ext cx="5709753" cy="4922199"/>
                <a:chOff x="3241126" y="967902"/>
                <a:chExt cx="5709748" cy="4922199"/>
              </a:xfrm>
            </p:grpSpPr>
            <p:sp>
              <p:nvSpPr>
                <p:cNvPr id="42" name="等腰三角形 41"/>
                <p:cNvSpPr/>
                <p:nvPr/>
              </p:nvSpPr>
              <p:spPr>
                <a:xfrm>
                  <a:off x="3241126" y="967902"/>
                  <a:ext cx="5709747" cy="4922196"/>
                </a:xfrm>
                <a:prstGeom prst="triangle">
                  <a:avLst/>
                </a:prstGeom>
                <a:solidFill>
                  <a:srgbClr val="E9E9E9"/>
                </a:solidFill>
                <a:ln w="57150">
                  <a:solidFill>
                    <a:srgbClr val="A1D3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3" name="直接连接符 42"/>
                <p:cNvCxnSpPr>
                  <a:stCxn id="42" idx="0"/>
                </p:cNvCxnSpPr>
                <p:nvPr/>
              </p:nvCxnSpPr>
              <p:spPr>
                <a:xfrm rot="11303420" flipH="1" flipV="1">
                  <a:off x="5858688" y="985309"/>
                  <a:ext cx="474623" cy="3217900"/>
                </a:xfrm>
                <a:prstGeom prst="line">
                  <a:avLst/>
                </a:prstGeom>
                <a:ln w="76200">
                  <a:solidFill>
                    <a:srgbClr val="A1D3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 flipV="1">
                  <a:off x="6093606" y="4240456"/>
                  <a:ext cx="2857268" cy="1649645"/>
                </a:xfrm>
                <a:prstGeom prst="line">
                  <a:avLst/>
                </a:prstGeom>
                <a:ln w="76200">
                  <a:solidFill>
                    <a:srgbClr val="A1D3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3241127" y="4236312"/>
                  <a:ext cx="2864445" cy="1653789"/>
                </a:xfrm>
                <a:prstGeom prst="line">
                  <a:avLst/>
                </a:prstGeom>
                <a:ln w="76200">
                  <a:solidFill>
                    <a:srgbClr val="A1D3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等腰三角形 39"/>
              <p:cNvSpPr/>
              <p:nvPr/>
            </p:nvSpPr>
            <p:spPr>
              <a:xfrm>
                <a:off x="5353054" y="4334047"/>
                <a:ext cx="1485901" cy="451940"/>
              </a:xfrm>
              <a:prstGeom prst="triangle">
                <a:avLst/>
              </a:prstGeom>
              <a:solidFill>
                <a:srgbClr val="A1D3D0"/>
              </a:solidFill>
              <a:ln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等腰三角形 16"/>
              <p:cNvSpPr/>
              <p:nvPr/>
            </p:nvSpPr>
            <p:spPr>
              <a:xfrm rot="16200000">
                <a:off x="5407214" y="1449360"/>
                <a:ext cx="742950" cy="451940"/>
              </a:xfrm>
              <a:custGeom>
                <a:avLst/>
                <a:gdLst>
                  <a:gd name="connsiteX0" fmla="*/ 0 w 1485900"/>
                  <a:gd name="connsiteY0" fmla="*/ 451940 h 451940"/>
                  <a:gd name="connsiteX1" fmla="*/ 742950 w 1485900"/>
                  <a:gd name="connsiteY1" fmla="*/ 0 h 451940"/>
                  <a:gd name="connsiteX2" fmla="*/ 1485900 w 1485900"/>
                  <a:gd name="connsiteY2" fmla="*/ 451940 h 451940"/>
                  <a:gd name="connsiteX3" fmla="*/ 0 w 1485900"/>
                  <a:gd name="connsiteY3" fmla="*/ 451940 h 451940"/>
                  <a:gd name="connsiteX0-1" fmla="*/ 123324 w 742950"/>
                  <a:gd name="connsiteY0-2" fmla="*/ 432689 h 451940"/>
                  <a:gd name="connsiteX1-3" fmla="*/ 0 w 742950"/>
                  <a:gd name="connsiteY1-4" fmla="*/ 0 h 451940"/>
                  <a:gd name="connsiteX2-5" fmla="*/ 742950 w 742950"/>
                  <a:gd name="connsiteY2-6" fmla="*/ 451940 h 451940"/>
                  <a:gd name="connsiteX3-7" fmla="*/ 123324 w 742950"/>
                  <a:gd name="connsiteY3-8" fmla="*/ 432689 h 4519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2950" h="451940">
                    <a:moveTo>
                      <a:pt x="123324" y="432689"/>
                    </a:moveTo>
                    <a:lnTo>
                      <a:pt x="0" y="0"/>
                    </a:lnTo>
                    <a:lnTo>
                      <a:pt x="742950" y="451940"/>
                    </a:lnTo>
                    <a:lnTo>
                      <a:pt x="123324" y="432689"/>
                    </a:lnTo>
                    <a:close/>
                  </a:path>
                </a:pathLst>
              </a:custGeom>
              <a:solidFill>
                <a:srgbClr val="A1D3D0"/>
              </a:solidFill>
              <a:ln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657225" y="364331"/>
            <a:ext cx="1607344" cy="707232"/>
          </a:xfrm>
          <a:custGeom>
            <a:avLst/>
            <a:gdLst>
              <a:gd name="connsiteX0" fmla="*/ 0 w 1607344"/>
              <a:gd name="connsiteY0" fmla="*/ 707232 h 707232"/>
              <a:gd name="connsiteX1" fmla="*/ 0 w 1607344"/>
              <a:gd name="connsiteY1" fmla="*/ 0 h 707232"/>
              <a:gd name="connsiteX2" fmla="*/ 1607344 w 1607344"/>
              <a:gd name="connsiteY2" fmla="*/ 0 h 7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344" h="707232">
                <a:moveTo>
                  <a:pt x="0" y="707232"/>
                </a:moveTo>
                <a:lnTo>
                  <a:pt x="0" y="0"/>
                </a:lnTo>
                <a:lnTo>
                  <a:pt x="1607344" y="0"/>
                </a:lnTo>
              </a:path>
            </a:pathLst>
          </a:custGeom>
          <a:noFill/>
          <a:ln w="571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15754" y="1968500"/>
            <a:ext cx="12207754" cy="4889500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657225" y="364331"/>
            <a:ext cx="1607344" cy="707232"/>
          </a:xfrm>
          <a:custGeom>
            <a:avLst/>
            <a:gdLst>
              <a:gd name="connsiteX0" fmla="*/ 0 w 1607344"/>
              <a:gd name="connsiteY0" fmla="*/ 707232 h 707232"/>
              <a:gd name="connsiteX1" fmla="*/ 0 w 1607344"/>
              <a:gd name="connsiteY1" fmla="*/ 0 h 707232"/>
              <a:gd name="connsiteX2" fmla="*/ 1607344 w 1607344"/>
              <a:gd name="connsiteY2" fmla="*/ 0 h 7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344" h="707232">
                <a:moveTo>
                  <a:pt x="0" y="707232"/>
                </a:moveTo>
                <a:lnTo>
                  <a:pt x="0" y="0"/>
                </a:lnTo>
                <a:lnTo>
                  <a:pt x="1607344" y="0"/>
                </a:lnTo>
              </a:path>
            </a:pathLst>
          </a:custGeom>
          <a:noFill/>
          <a:ln w="571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 rot="20443394" flipH="1">
            <a:off x="10270041" y="6281722"/>
            <a:ext cx="1340530" cy="1155630"/>
            <a:chOff x="3241129" y="967902"/>
            <a:chExt cx="5709753" cy="4922199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22" name="等腰三角形 21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>
                <a:stCxn id="22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等腰三角形 19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10112288" flipH="1">
            <a:off x="7888544" y="6369972"/>
            <a:ext cx="2624388" cy="2262404"/>
            <a:chOff x="3241129" y="967902"/>
            <a:chExt cx="5709753" cy="4922199"/>
          </a:xfrm>
        </p:grpSpPr>
        <p:grpSp>
          <p:nvGrpSpPr>
            <p:cNvPr id="13" name="组合 12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等腰三角形 13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15049008" flipH="1">
            <a:off x="10826390" y="5159471"/>
            <a:ext cx="1055224" cy="909676"/>
            <a:chOff x="3241129" y="967902"/>
            <a:chExt cx="5709753" cy="4922199"/>
          </a:xfrm>
        </p:grpSpPr>
        <p:grpSp>
          <p:nvGrpSpPr>
            <p:cNvPr id="29" name="组合 28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32" name="等腰三角形 31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/>
              <p:cNvCxnSpPr>
                <a:stCxn id="32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等腰三角形 29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10800000" flipH="1">
            <a:off x="3043306" y="889732"/>
            <a:ext cx="6105388" cy="5263270"/>
            <a:chOff x="3241129" y="967902"/>
            <a:chExt cx="5709753" cy="4922199"/>
          </a:xfrm>
        </p:grpSpPr>
        <p:grpSp>
          <p:nvGrpSpPr>
            <p:cNvPr id="3" name="组合 2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A1D3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>
                <a:stCxn id="6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A1D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等腰三角形 3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A1D3D0"/>
            </a:solidFill>
            <a:ln>
              <a:solidFill>
                <a:srgbClr val="A1D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425602" y="1342417"/>
            <a:ext cx="9924628" cy="1459149"/>
          </a:xfrm>
          <a:prstGeom prst="rect">
            <a:avLst/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02734" y="1656492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请在此位置添加你的论文名称</a:t>
            </a:r>
          </a:p>
        </p:txBody>
      </p:sp>
      <p:sp>
        <p:nvSpPr>
          <p:cNvPr id="39" name="矩形 38"/>
          <p:cNvSpPr/>
          <p:nvPr/>
        </p:nvSpPr>
        <p:spPr>
          <a:xfrm>
            <a:off x="9344694" y="5597666"/>
            <a:ext cx="242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指导老师：教授</a:t>
            </a:r>
            <a:endParaRPr lang="en-US" altLang="zh-CN" dirty="0"/>
          </a:p>
          <a:p>
            <a:r>
              <a:rPr lang="zh-CN" altLang="en-US" dirty="0"/>
              <a:t>报告人：袁同学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02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Two</a:t>
            </a:r>
          </a:p>
          <a:p>
            <a:r>
              <a:rPr lang="zh-CN" altLang="en-US" sz="2000" dirty="0"/>
              <a:t>论文结构</a:t>
            </a:r>
          </a:p>
        </p:txBody>
      </p:sp>
      <p:sp>
        <p:nvSpPr>
          <p:cNvPr id="98" name="燕尾形 97"/>
          <p:cNvSpPr/>
          <p:nvPr/>
        </p:nvSpPr>
        <p:spPr>
          <a:xfrm>
            <a:off x="2879619" y="1757360"/>
            <a:ext cx="812269" cy="1965613"/>
          </a:xfrm>
          <a:prstGeom prst="chevron">
            <a:avLst>
              <a:gd name="adj" fmla="val 65810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2" name="矩形 31"/>
          <p:cNvSpPr/>
          <p:nvPr/>
        </p:nvSpPr>
        <p:spPr>
          <a:xfrm>
            <a:off x="3066990" y="2381374"/>
            <a:ext cx="717570" cy="717569"/>
          </a:xfrm>
          <a:prstGeom prst="ellipse">
            <a:avLst/>
          </a:prstGeom>
          <a:solidFill>
            <a:srgbClr val="E9E9E9"/>
          </a:solidFill>
          <a:ln w="25400" cap="flat" cmpd="sng" algn="ctr">
            <a:solidFill>
              <a:srgbClr val="1A98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9895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A9895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308717" y="1757360"/>
            <a:ext cx="812269" cy="1965613"/>
          </a:xfrm>
          <a:prstGeom prst="chevron">
            <a:avLst>
              <a:gd name="adj" fmla="val 65810"/>
            </a:avLst>
          </a:prstGeom>
          <a:solidFill>
            <a:srgbClr val="A1D3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3" name="燕尾形 112"/>
          <p:cNvSpPr/>
          <p:nvPr/>
        </p:nvSpPr>
        <p:spPr>
          <a:xfrm>
            <a:off x="9737816" y="1757360"/>
            <a:ext cx="812269" cy="1965613"/>
          </a:xfrm>
          <a:prstGeom prst="chevron">
            <a:avLst>
              <a:gd name="adj" fmla="val 65810"/>
            </a:avLst>
          </a:prstGeom>
          <a:solidFill>
            <a:srgbClr val="1A98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1" name="矩形 31"/>
          <p:cNvSpPr/>
          <p:nvPr/>
        </p:nvSpPr>
        <p:spPr>
          <a:xfrm>
            <a:off x="6568646" y="2381374"/>
            <a:ext cx="717570" cy="717569"/>
          </a:xfrm>
          <a:prstGeom prst="ellipse">
            <a:avLst/>
          </a:prstGeom>
          <a:solidFill>
            <a:srgbClr val="E9E9E9"/>
          </a:solidFill>
          <a:ln w="25400" cap="flat" cmpd="sng" algn="ctr">
            <a:solidFill>
              <a:srgbClr val="1A98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9895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A9895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2" name="矩形 31"/>
          <p:cNvSpPr/>
          <p:nvPr/>
        </p:nvSpPr>
        <p:spPr>
          <a:xfrm>
            <a:off x="9963977" y="2381374"/>
            <a:ext cx="717570" cy="717569"/>
          </a:xfrm>
          <a:prstGeom prst="ellipse">
            <a:avLst/>
          </a:prstGeom>
          <a:solidFill>
            <a:srgbClr val="E9E9E9"/>
          </a:solidFill>
          <a:ln w="25400" cap="flat" cmpd="sng" algn="ctr">
            <a:solidFill>
              <a:srgbClr val="1A98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9895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A9895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32745" y="198126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134" name="矩形 133"/>
          <p:cNvSpPr/>
          <p:nvPr/>
        </p:nvSpPr>
        <p:spPr>
          <a:xfrm>
            <a:off x="521629" y="2381374"/>
            <a:ext cx="2147605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50" dirty="0"/>
          </a:p>
        </p:txBody>
      </p:sp>
      <p:sp>
        <p:nvSpPr>
          <p:cNvPr id="135" name="矩形 134"/>
          <p:cNvSpPr/>
          <p:nvPr/>
        </p:nvSpPr>
        <p:spPr>
          <a:xfrm>
            <a:off x="3984782" y="198126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136" name="矩形 135"/>
          <p:cNvSpPr/>
          <p:nvPr/>
        </p:nvSpPr>
        <p:spPr>
          <a:xfrm>
            <a:off x="3973666" y="2381374"/>
            <a:ext cx="2147605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50" dirty="0"/>
          </a:p>
        </p:txBody>
      </p:sp>
      <p:sp>
        <p:nvSpPr>
          <p:cNvPr id="137" name="矩形 136"/>
          <p:cNvSpPr/>
          <p:nvPr/>
        </p:nvSpPr>
        <p:spPr>
          <a:xfrm>
            <a:off x="7557321" y="198126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138" name="矩形 137"/>
          <p:cNvSpPr/>
          <p:nvPr/>
        </p:nvSpPr>
        <p:spPr>
          <a:xfrm>
            <a:off x="7546205" y="2381374"/>
            <a:ext cx="2147605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50" dirty="0"/>
          </a:p>
        </p:txBody>
      </p:sp>
      <p:sp>
        <p:nvSpPr>
          <p:cNvPr id="139" name="矩形 138"/>
          <p:cNvSpPr/>
          <p:nvPr/>
        </p:nvSpPr>
        <p:spPr>
          <a:xfrm>
            <a:off x="561620" y="456125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140" name="矩形 139"/>
          <p:cNvSpPr/>
          <p:nvPr/>
        </p:nvSpPr>
        <p:spPr>
          <a:xfrm>
            <a:off x="550505" y="5012239"/>
            <a:ext cx="724013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/>
          </a:p>
        </p:txBody>
      </p:sp>
      <p:sp>
        <p:nvSpPr>
          <p:cNvPr id="141" name="矩形 140"/>
          <p:cNvSpPr/>
          <p:nvPr/>
        </p:nvSpPr>
        <p:spPr>
          <a:xfrm>
            <a:off x="400350" y="4322972"/>
            <a:ext cx="7964004" cy="1772093"/>
          </a:xfrm>
          <a:prstGeom prst="rect">
            <a:avLst/>
          </a:prstGeom>
          <a:noFill/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Three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研究方法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03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Three</a:t>
            </a:r>
          </a:p>
          <a:p>
            <a:r>
              <a:rPr lang="zh-CN" altLang="en-US" sz="2000" dirty="0"/>
              <a:t>研究方法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1815" t="19543" r="38" b="29335"/>
          <a:stretch>
            <a:fillRect/>
          </a:stretch>
        </p:blipFill>
        <p:spPr>
          <a:xfrm>
            <a:off x="7307386" y="1461779"/>
            <a:ext cx="4461282" cy="17829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31815" t="19543" r="38" b="29335"/>
          <a:stretch>
            <a:fillRect/>
          </a:stretch>
        </p:blipFill>
        <p:spPr>
          <a:xfrm>
            <a:off x="7307386" y="3361266"/>
            <a:ext cx="4461282" cy="178296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656542" y="5342468"/>
            <a:ext cx="11109855" cy="0"/>
          </a:xfrm>
          <a:prstGeom prst="line">
            <a:avLst/>
          </a:prstGeom>
          <a:ln w="12700">
            <a:solidFill>
              <a:srgbClr val="1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67658" y="544469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56542" y="5895676"/>
            <a:ext cx="11109855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03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Three</a:t>
            </a:r>
          </a:p>
          <a:p>
            <a:r>
              <a:rPr lang="zh-CN" altLang="en-US" sz="2000" dirty="0"/>
              <a:t>研究方法</a:t>
            </a:r>
          </a:p>
        </p:txBody>
      </p:sp>
      <p:grpSp>
        <p:nvGrpSpPr>
          <p:cNvPr id="5" name="组合 4"/>
          <p:cNvGrpSpPr/>
          <p:nvPr/>
        </p:nvGrpSpPr>
        <p:grpSpPr>
          <a:xfrm flipH="1">
            <a:off x="785794" y="1663741"/>
            <a:ext cx="3116776" cy="2686878"/>
            <a:chOff x="3241129" y="967902"/>
            <a:chExt cx="5709753" cy="4922199"/>
          </a:xfrm>
        </p:grpSpPr>
        <p:grpSp>
          <p:nvGrpSpPr>
            <p:cNvPr id="6" name="组合 5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1A9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" name="直接连接符 9"/>
              <p:cNvCxnSpPr>
                <a:stCxn id="9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等腰三角形 6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4537612" y="1663741"/>
            <a:ext cx="3116776" cy="2686878"/>
            <a:chOff x="3241129" y="967902"/>
            <a:chExt cx="5709753" cy="4922199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1A9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等腰三角形 14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8416593" y="1663741"/>
            <a:ext cx="3116776" cy="2686878"/>
            <a:chOff x="3241129" y="967902"/>
            <a:chExt cx="5709753" cy="4922199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1129" y="967902"/>
              <a:ext cx="5709753" cy="4922199"/>
              <a:chOff x="3241126" y="967902"/>
              <a:chExt cx="5709748" cy="4922199"/>
            </a:xfrm>
          </p:grpSpPr>
          <p:sp>
            <p:nvSpPr>
              <p:cNvPr id="25" name="等腰三角形 24"/>
              <p:cNvSpPr/>
              <p:nvPr/>
            </p:nvSpPr>
            <p:spPr>
              <a:xfrm>
                <a:off x="3241126" y="967902"/>
                <a:ext cx="5709747" cy="4922196"/>
              </a:xfrm>
              <a:prstGeom prst="triangle">
                <a:avLst/>
              </a:prstGeom>
              <a:solidFill>
                <a:srgbClr val="E9E9E9"/>
              </a:solidFill>
              <a:ln w="57150">
                <a:solidFill>
                  <a:srgbClr val="1A9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6" name="直接连接符 25"/>
              <p:cNvCxnSpPr>
                <a:stCxn id="25" idx="0"/>
              </p:cNvCxnSpPr>
              <p:nvPr/>
            </p:nvCxnSpPr>
            <p:spPr>
              <a:xfrm rot="11303420" flipH="1" flipV="1">
                <a:off x="5858688" y="985309"/>
                <a:ext cx="474623" cy="3217900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 flipV="1">
                <a:off x="6093606" y="4240456"/>
                <a:ext cx="2857268" cy="1649645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3241127" y="4236312"/>
                <a:ext cx="2864445" cy="1653789"/>
              </a:xfrm>
              <a:prstGeom prst="line">
                <a:avLst/>
              </a:prstGeom>
              <a:ln w="76200">
                <a:solidFill>
                  <a:srgbClr val="1A98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等腰三角形 22"/>
            <p:cNvSpPr/>
            <p:nvPr/>
          </p:nvSpPr>
          <p:spPr>
            <a:xfrm>
              <a:off x="5353054" y="4334047"/>
              <a:ext cx="1485901" cy="451940"/>
            </a:xfrm>
            <a:prstGeom prst="triangle">
              <a:avLst/>
            </a:pr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等腰三角形 16"/>
            <p:cNvSpPr/>
            <p:nvPr/>
          </p:nvSpPr>
          <p:spPr>
            <a:xfrm rot="16200000">
              <a:off x="5407214" y="1449360"/>
              <a:ext cx="742950" cy="451940"/>
            </a:xfrm>
            <a:custGeom>
              <a:avLst/>
              <a:gdLst>
                <a:gd name="connsiteX0" fmla="*/ 0 w 1485900"/>
                <a:gd name="connsiteY0" fmla="*/ 451940 h 451940"/>
                <a:gd name="connsiteX1" fmla="*/ 742950 w 1485900"/>
                <a:gd name="connsiteY1" fmla="*/ 0 h 451940"/>
                <a:gd name="connsiteX2" fmla="*/ 1485900 w 1485900"/>
                <a:gd name="connsiteY2" fmla="*/ 451940 h 451940"/>
                <a:gd name="connsiteX3" fmla="*/ 0 w 1485900"/>
                <a:gd name="connsiteY3" fmla="*/ 451940 h 451940"/>
                <a:gd name="connsiteX0-1" fmla="*/ 123324 w 742950"/>
                <a:gd name="connsiteY0-2" fmla="*/ 432689 h 451940"/>
                <a:gd name="connsiteX1-3" fmla="*/ 0 w 742950"/>
                <a:gd name="connsiteY1-4" fmla="*/ 0 h 451940"/>
                <a:gd name="connsiteX2-5" fmla="*/ 742950 w 742950"/>
                <a:gd name="connsiteY2-6" fmla="*/ 451940 h 451940"/>
                <a:gd name="connsiteX3-7" fmla="*/ 123324 w 742950"/>
                <a:gd name="connsiteY3-8" fmla="*/ 432689 h 451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2950" h="451940">
                  <a:moveTo>
                    <a:pt x="123324" y="432689"/>
                  </a:moveTo>
                  <a:lnTo>
                    <a:pt x="0" y="0"/>
                  </a:lnTo>
                  <a:lnTo>
                    <a:pt x="742950" y="451940"/>
                  </a:lnTo>
                  <a:lnTo>
                    <a:pt x="123324" y="432689"/>
                  </a:lnTo>
                  <a:close/>
                </a:path>
              </a:pathLst>
            </a:custGeom>
            <a:solidFill>
              <a:srgbClr val="1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" name="等腰三角形 28"/>
          <p:cNvSpPr/>
          <p:nvPr/>
        </p:nvSpPr>
        <p:spPr>
          <a:xfrm rot="3600000">
            <a:off x="1376413" y="1905544"/>
            <a:ext cx="2567202" cy="2213104"/>
          </a:xfrm>
          <a:prstGeom prst="triangle">
            <a:avLst/>
          </a:prstGeom>
          <a:solidFill>
            <a:srgbClr val="E9E9E9"/>
          </a:solidFill>
          <a:ln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3600000">
            <a:off x="5128212" y="1927201"/>
            <a:ext cx="2567202" cy="2213104"/>
          </a:xfrm>
          <a:prstGeom prst="triangle">
            <a:avLst/>
          </a:prstGeom>
          <a:solidFill>
            <a:srgbClr val="E9E9E9"/>
          </a:solidFill>
          <a:ln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3600000">
            <a:off x="8997568" y="1905546"/>
            <a:ext cx="2567202" cy="2213104"/>
          </a:xfrm>
          <a:prstGeom prst="triangle">
            <a:avLst/>
          </a:prstGeom>
          <a:solidFill>
            <a:srgbClr val="E9E9E9"/>
          </a:solidFill>
          <a:ln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938629" y="2742208"/>
            <a:ext cx="753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13909" y="2742208"/>
            <a:ext cx="753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71355" y="2742208"/>
            <a:ext cx="753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30501" y="471663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19385" y="5167618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/>
          </a:p>
        </p:txBody>
      </p:sp>
      <p:sp>
        <p:nvSpPr>
          <p:cNvPr id="39" name="矩形 38"/>
          <p:cNvSpPr/>
          <p:nvPr/>
        </p:nvSpPr>
        <p:spPr>
          <a:xfrm>
            <a:off x="4809518" y="471663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4798402" y="5167618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/>
          </a:p>
        </p:txBody>
      </p:sp>
      <p:sp>
        <p:nvSpPr>
          <p:cNvPr id="41" name="矩形 40"/>
          <p:cNvSpPr/>
          <p:nvPr/>
        </p:nvSpPr>
        <p:spPr>
          <a:xfrm>
            <a:off x="8596007" y="471663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8584891" y="5167618"/>
            <a:ext cx="276972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03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Three</a:t>
            </a:r>
          </a:p>
          <a:p>
            <a:r>
              <a:rPr lang="zh-CN" altLang="en-US" sz="2000" dirty="0"/>
              <a:t>研究方法</a:t>
            </a:r>
          </a:p>
        </p:txBody>
      </p:sp>
      <p:sp>
        <p:nvSpPr>
          <p:cNvPr id="6" name="L 形 5"/>
          <p:cNvSpPr/>
          <p:nvPr/>
        </p:nvSpPr>
        <p:spPr>
          <a:xfrm rot="2686645">
            <a:off x="4407754" y="2077532"/>
            <a:ext cx="1820938" cy="1838258"/>
          </a:xfrm>
          <a:prstGeom prst="corner">
            <a:avLst/>
          </a:prstGeom>
          <a:solidFill>
            <a:srgbClr val="A1D3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>
              <a:solidFill>
                <a:prstClr val="white"/>
              </a:solidFill>
            </a:endParaRPr>
          </a:p>
        </p:txBody>
      </p:sp>
      <p:sp>
        <p:nvSpPr>
          <p:cNvPr id="7" name="L 形 6"/>
          <p:cNvSpPr/>
          <p:nvPr/>
        </p:nvSpPr>
        <p:spPr>
          <a:xfrm rot="8086645">
            <a:off x="5953185" y="2082916"/>
            <a:ext cx="1808999" cy="1772856"/>
          </a:xfrm>
          <a:prstGeom prst="corner">
            <a:avLst/>
          </a:prstGeom>
          <a:solidFill>
            <a:srgbClr val="1A98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>
              <a:solidFill>
                <a:prstClr val="white"/>
              </a:solidFill>
            </a:endParaRPr>
          </a:p>
        </p:txBody>
      </p:sp>
      <p:sp>
        <p:nvSpPr>
          <p:cNvPr id="8" name="L 形 7"/>
          <p:cNvSpPr/>
          <p:nvPr/>
        </p:nvSpPr>
        <p:spPr>
          <a:xfrm rot="13486645">
            <a:off x="5968158" y="3603286"/>
            <a:ext cx="1819350" cy="1819350"/>
          </a:xfrm>
          <a:prstGeom prst="corner">
            <a:avLst/>
          </a:prstGeom>
          <a:solidFill>
            <a:srgbClr val="A1D3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>
              <a:solidFill>
                <a:prstClr val="white"/>
              </a:solidFill>
            </a:endParaRPr>
          </a:p>
        </p:txBody>
      </p:sp>
      <p:sp>
        <p:nvSpPr>
          <p:cNvPr id="9" name="L 形 8"/>
          <p:cNvSpPr/>
          <p:nvPr/>
        </p:nvSpPr>
        <p:spPr>
          <a:xfrm rot="18886645">
            <a:off x="4439908" y="3641424"/>
            <a:ext cx="1819350" cy="1819350"/>
          </a:xfrm>
          <a:prstGeom prst="corner">
            <a:avLst/>
          </a:prstGeom>
          <a:solidFill>
            <a:srgbClr val="1A98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73720" y="2365811"/>
            <a:ext cx="740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4334" y="4235762"/>
            <a:ext cx="93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92232" y="4235762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83841" y="2365811"/>
            <a:ext cx="1178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25671" y="156750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414556" y="1922240"/>
            <a:ext cx="26579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25671" y="39030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8414556" y="4257732"/>
            <a:ext cx="26579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33469" y="156750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022354" y="1922240"/>
            <a:ext cx="26579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3469" y="39030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022354" y="4257732"/>
            <a:ext cx="26579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Four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分析讨论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04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Four</a:t>
            </a:r>
          </a:p>
          <a:p>
            <a:r>
              <a:rPr lang="zh-CN" altLang="en-US" sz="2000" dirty="0"/>
              <a:t>分析讨论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54517" y="1337911"/>
          <a:ext cx="7030770" cy="500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9489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1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2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12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12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094846" y="4658092"/>
            <a:ext cx="3689167" cy="1684956"/>
          </a:xfrm>
          <a:prstGeom prst="rect">
            <a:avLst/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17077" y="479926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105962" y="5250249"/>
            <a:ext cx="355105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90026" y="3317598"/>
            <a:ext cx="4555837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8800" dirty="0">
                <a:solidFill>
                  <a:srgbClr val="1A9895"/>
                </a:solidFill>
                <a:latin typeface="+mj-ea"/>
                <a:ea typeface="+mj-ea"/>
              </a:rPr>
              <a:t>9,300</a:t>
            </a:r>
            <a:endParaRPr lang="en-US" altLang="zh-CN" sz="3200" dirty="0">
              <a:solidFill>
                <a:srgbClr val="1A989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04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Four</a:t>
            </a:r>
          </a:p>
          <a:p>
            <a:r>
              <a:rPr lang="zh-CN" altLang="en-US" sz="2000" dirty="0"/>
              <a:t>分析讨论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243687" y="863601"/>
          <a:ext cx="8349980" cy="534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593667" y="1339205"/>
            <a:ext cx="272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1A9895"/>
                </a:solidFill>
              </a:rPr>
              <a:t>75%</a:t>
            </a:r>
            <a:endParaRPr lang="zh-CN" altLang="en-US" sz="9600" dirty="0">
              <a:solidFill>
                <a:srgbClr val="1A9895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02449" y="2688840"/>
            <a:ext cx="289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31F20"/>
                </a:solidFill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491333" y="3139824"/>
            <a:ext cx="3026253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04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Four</a:t>
            </a:r>
          </a:p>
          <a:p>
            <a:r>
              <a:rPr lang="zh-CN" altLang="en-US" sz="2000" dirty="0"/>
              <a:t>分析讨论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71475" y="1268752"/>
          <a:ext cx="4715069" cy="51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任意多边形 5"/>
          <p:cNvSpPr/>
          <p:nvPr/>
        </p:nvSpPr>
        <p:spPr>
          <a:xfrm>
            <a:off x="3632200" y="1566333"/>
            <a:ext cx="5809826" cy="685799"/>
          </a:xfrm>
          <a:custGeom>
            <a:avLst/>
            <a:gdLst>
              <a:gd name="connsiteX0" fmla="*/ 0 w 3344333"/>
              <a:gd name="connsiteY0" fmla="*/ 677333 h 838200"/>
              <a:gd name="connsiteX1" fmla="*/ 702733 w 3344333"/>
              <a:gd name="connsiteY1" fmla="*/ 0 h 838200"/>
              <a:gd name="connsiteX2" fmla="*/ 2489200 w 3344333"/>
              <a:gd name="connsiteY2" fmla="*/ 0 h 838200"/>
              <a:gd name="connsiteX3" fmla="*/ 3344333 w 3344333"/>
              <a:gd name="connsiteY3" fmla="*/ 838200 h 838200"/>
              <a:gd name="connsiteX0-1" fmla="*/ 0 w 2489200"/>
              <a:gd name="connsiteY0-2" fmla="*/ 677333 h 677333"/>
              <a:gd name="connsiteX1-3" fmla="*/ 702733 w 2489200"/>
              <a:gd name="connsiteY1-4" fmla="*/ 0 h 677333"/>
              <a:gd name="connsiteX2-5" fmla="*/ 2489200 w 2489200"/>
              <a:gd name="connsiteY2-6" fmla="*/ 0 h 677333"/>
              <a:gd name="connsiteX0-7" fmla="*/ 0 w 5596466"/>
              <a:gd name="connsiteY0-8" fmla="*/ 685799 h 685799"/>
              <a:gd name="connsiteX1-9" fmla="*/ 702733 w 5596466"/>
              <a:gd name="connsiteY1-10" fmla="*/ 8466 h 685799"/>
              <a:gd name="connsiteX2-11" fmla="*/ 5596466 w 5596466"/>
              <a:gd name="connsiteY2-12" fmla="*/ 0 h 685799"/>
              <a:gd name="connsiteX0-13" fmla="*/ 0 w 5809826"/>
              <a:gd name="connsiteY0-14" fmla="*/ 685799 h 685799"/>
              <a:gd name="connsiteX1-15" fmla="*/ 702733 w 5809826"/>
              <a:gd name="connsiteY1-16" fmla="*/ 8466 h 685799"/>
              <a:gd name="connsiteX2-17" fmla="*/ 5809826 w 5809826"/>
              <a:gd name="connsiteY2-18" fmla="*/ 0 h 685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09826" h="685799">
                <a:moveTo>
                  <a:pt x="0" y="685799"/>
                </a:moveTo>
                <a:lnTo>
                  <a:pt x="702733" y="8466"/>
                </a:lnTo>
                <a:lnTo>
                  <a:pt x="5809826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10116" y="1110809"/>
            <a:ext cx="289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31F20"/>
                </a:solidFill>
              </a:rPr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710117" y="1574799"/>
            <a:ext cx="489108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rgbClr val="231F2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9167" y="4431136"/>
            <a:ext cx="289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31F20"/>
                </a:solidFill>
              </a:rPr>
              <a:t>点击此处添加标题</a:t>
            </a:r>
          </a:p>
        </p:txBody>
      </p:sp>
      <p:sp>
        <p:nvSpPr>
          <p:cNvPr id="12" name="任意多边形 11"/>
          <p:cNvSpPr/>
          <p:nvPr/>
        </p:nvSpPr>
        <p:spPr>
          <a:xfrm flipV="1">
            <a:off x="4924324" y="4214284"/>
            <a:ext cx="5809826" cy="685799"/>
          </a:xfrm>
          <a:custGeom>
            <a:avLst/>
            <a:gdLst>
              <a:gd name="connsiteX0" fmla="*/ 0 w 3344333"/>
              <a:gd name="connsiteY0" fmla="*/ 677333 h 838200"/>
              <a:gd name="connsiteX1" fmla="*/ 702733 w 3344333"/>
              <a:gd name="connsiteY1" fmla="*/ 0 h 838200"/>
              <a:gd name="connsiteX2" fmla="*/ 2489200 w 3344333"/>
              <a:gd name="connsiteY2" fmla="*/ 0 h 838200"/>
              <a:gd name="connsiteX3" fmla="*/ 3344333 w 3344333"/>
              <a:gd name="connsiteY3" fmla="*/ 838200 h 838200"/>
              <a:gd name="connsiteX0-1" fmla="*/ 0 w 2489200"/>
              <a:gd name="connsiteY0-2" fmla="*/ 677333 h 677333"/>
              <a:gd name="connsiteX1-3" fmla="*/ 702733 w 2489200"/>
              <a:gd name="connsiteY1-4" fmla="*/ 0 h 677333"/>
              <a:gd name="connsiteX2-5" fmla="*/ 2489200 w 2489200"/>
              <a:gd name="connsiteY2-6" fmla="*/ 0 h 677333"/>
              <a:gd name="connsiteX0-7" fmla="*/ 0 w 5596466"/>
              <a:gd name="connsiteY0-8" fmla="*/ 685799 h 685799"/>
              <a:gd name="connsiteX1-9" fmla="*/ 702733 w 5596466"/>
              <a:gd name="connsiteY1-10" fmla="*/ 8466 h 685799"/>
              <a:gd name="connsiteX2-11" fmla="*/ 5596466 w 5596466"/>
              <a:gd name="connsiteY2-12" fmla="*/ 0 h 685799"/>
              <a:gd name="connsiteX0-13" fmla="*/ 0 w 5809826"/>
              <a:gd name="connsiteY0-14" fmla="*/ 685799 h 685799"/>
              <a:gd name="connsiteX1-15" fmla="*/ 702733 w 5809826"/>
              <a:gd name="connsiteY1-16" fmla="*/ 8466 h 685799"/>
              <a:gd name="connsiteX2-17" fmla="*/ 5809826 w 5809826"/>
              <a:gd name="connsiteY2-18" fmla="*/ 0 h 685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09826" h="685799">
                <a:moveTo>
                  <a:pt x="0" y="685799"/>
                </a:moveTo>
                <a:lnTo>
                  <a:pt x="702733" y="8466"/>
                </a:lnTo>
                <a:lnTo>
                  <a:pt x="5809826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99167" y="4922196"/>
            <a:ext cx="489108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Five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主要结论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50909" y="250167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+mj-lt"/>
              </a:rPr>
              <a:t>目录</a:t>
            </a:r>
            <a:endParaRPr lang="en-US" altLang="zh-CN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0909" y="3434853"/>
            <a:ext cx="249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01 </a:t>
            </a:r>
            <a:r>
              <a:rPr lang="zh-CN" altLang="en-US" sz="2000" dirty="0">
                <a:solidFill>
                  <a:schemeClr val="bg1"/>
                </a:solidFill>
              </a:rPr>
              <a:t>选题背景和意义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234865" y="3963807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02 </a:t>
            </a:r>
            <a:r>
              <a:rPr lang="zh-CN" altLang="en-US" sz="2000" dirty="0">
                <a:solidFill>
                  <a:schemeClr val="bg1"/>
                </a:solidFill>
              </a:rPr>
              <a:t>论文结构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34865" y="4492761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03 </a:t>
            </a:r>
            <a:r>
              <a:rPr lang="zh-CN" altLang="en-US" sz="2000" dirty="0">
                <a:solidFill>
                  <a:schemeClr val="bg1"/>
                </a:solidFill>
              </a:rPr>
              <a:t>研究方法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34865" y="5021715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04 </a:t>
            </a:r>
            <a:r>
              <a:rPr lang="zh-CN" altLang="en-US" sz="2000" dirty="0">
                <a:solidFill>
                  <a:schemeClr val="bg1"/>
                </a:solidFill>
              </a:rPr>
              <a:t>分析讨论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34865" y="5550669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05 </a:t>
            </a:r>
            <a:r>
              <a:rPr lang="zh-CN" altLang="en-US" sz="2000" dirty="0">
                <a:solidFill>
                  <a:schemeClr val="bg1"/>
                </a:solidFill>
              </a:rPr>
              <a:t>主要结论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34865" y="6079623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06 </a:t>
            </a:r>
            <a:r>
              <a:rPr lang="zh-CN" altLang="en-US" sz="2000" dirty="0">
                <a:solidFill>
                  <a:schemeClr val="bg1"/>
                </a:solidFill>
              </a:rPr>
              <a:t>参考文献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2387599" y="3306009"/>
            <a:ext cx="20404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8"/>
          <p:cNvCxnSpPr/>
          <p:nvPr/>
        </p:nvCxnSpPr>
        <p:spPr>
          <a:xfrm>
            <a:off x="6426220" y="1214361"/>
            <a:ext cx="0" cy="2112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</p:cxnSp>
      <p:cxnSp>
        <p:nvCxnSpPr>
          <p:cNvPr id="16" name="直接连接符 20"/>
          <p:cNvCxnSpPr/>
          <p:nvPr/>
        </p:nvCxnSpPr>
        <p:spPr>
          <a:xfrm>
            <a:off x="3929357" y="1889426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05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Five</a:t>
            </a:r>
          </a:p>
          <a:p>
            <a:r>
              <a:rPr lang="zh-CN" altLang="en-US" sz="2000" dirty="0"/>
              <a:t>主要结论</a:t>
            </a:r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6331942">
            <a:off x="6821410" y="2988437"/>
            <a:ext cx="1933929" cy="1920000"/>
          </a:xfrm>
          <a:prstGeom prst="triangle">
            <a:avLst>
              <a:gd name="adj" fmla="val 29723"/>
            </a:avLst>
          </a:prstGeom>
          <a:solidFill>
            <a:srgbClr val="1A98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6331942">
            <a:off x="5833251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A1D3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6331942">
            <a:off x="4762150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6331942">
            <a:off x="3682134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6331942">
            <a:off x="2637931" y="3250033"/>
            <a:ext cx="1307691" cy="1452101"/>
          </a:xfrm>
          <a:custGeom>
            <a:avLst/>
            <a:gdLst>
              <a:gd name="connsiteX0" fmla="*/ 0 w 1096977"/>
              <a:gd name="connsiteY0" fmla="*/ 1089076 h 1089076"/>
              <a:gd name="connsiteX1" fmla="*/ 326054 w 1096977"/>
              <a:gd name="connsiteY1" fmla="*/ 0 h 1089076"/>
              <a:gd name="connsiteX2" fmla="*/ 1096977 w 1096977"/>
              <a:gd name="connsiteY2" fmla="*/ 1089076 h 1089076"/>
              <a:gd name="connsiteX3" fmla="*/ 0 w 1096977"/>
              <a:gd name="connsiteY3" fmla="*/ 1089076 h 1089076"/>
              <a:gd name="connsiteX0-1" fmla="*/ 0 w 980768"/>
              <a:gd name="connsiteY0-2" fmla="*/ 819512 h 1089076"/>
              <a:gd name="connsiteX1-3" fmla="*/ 209845 w 980768"/>
              <a:gd name="connsiteY1-4" fmla="*/ 0 h 1089076"/>
              <a:gd name="connsiteX2-5" fmla="*/ 980768 w 980768"/>
              <a:gd name="connsiteY2-6" fmla="*/ 1089076 h 1089076"/>
              <a:gd name="connsiteX3-7" fmla="*/ 0 w 980768"/>
              <a:gd name="connsiteY3-8" fmla="*/ 819512 h 1089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0768" h="1089076">
                <a:moveTo>
                  <a:pt x="0" y="819512"/>
                </a:moveTo>
                <a:lnTo>
                  <a:pt x="209845" y="0"/>
                </a:lnTo>
                <a:lnTo>
                  <a:pt x="980768" y="1089076"/>
                </a:lnTo>
                <a:lnTo>
                  <a:pt x="0" y="8195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62107" y="3472126"/>
            <a:ext cx="240000" cy="24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5113217" y="1199731"/>
            <a:ext cx="131300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TEXT HERE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2417152" y="1900522"/>
            <a:ext cx="151220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</a:rPr>
              <a:t>TEXT HERE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3929357" y="5004127"/>
            <a:ext cx="150101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" panose="020B0503020204020204" charset="-122"/>
              </a:rPr>
              <a:t>TEXT HERE</a:t>
            </a:r>
          </a:p>
        </p:txBody>
      </p:sp>
      <p:cxnSp>
        <p:nvCxnSpPr>
          <p:cNvPr id="15" name="直接连接符 19"/>
          <p:cNvCxnSpPr/>
          <p:nvPr/>
        </p:nvCxnSpPr>
        <p:spPr>
          <a:xfrm>
            <a:off x="5420779" y="4133765"/>
            <a:ext cx="0" cy="172025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17" name="直接连接符 21"/>
          <p:cNvCxnSpPr/>
          <p:nvPr/>
        </p:nvCxnSpPr>
        <p:spPr>
          <a:xfrm>
            <a:off x="3136181" y="4122346"/>
            <a:ext cx="0" cy="1344000"/>
          </a:xfrm>
          <a:prstGeom prst="line">
            <a:avLst/>
          </a:prstGeom>
          <a:noFill/>
          <a:ln w="9525" cap="flat" cmpd="sng" algn="ctr">
            <a:solidFill>
              <a:srgbClr val="215968"/>
            </a:solidFill>
            <a:prstDash val="soli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4284030" y="1406446"/>
            <a:ext cx="2142191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288186" y="5210550"/>
            <a:ext cx="2142191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1635163" y="5135611"/>
            <a:ext cx="150101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" panose="020B0503020204020204" charset="-122"/>
              </a:rPr>
              <a:t>TEXT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1787167" y="2140166"/>
            <a:ext cx="2142191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993991" y="5387394"/>
            <a:ext cx="2142191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grpSp>
        <p:nvGrpSpPr>
          <p:cNvPr id="23" name="组 21"/>
          <p:cNvGrpSpPr/>
          <p:nvPr/>
        </p:nvGrpSpPr>
        <p:grpSpPr>
          <a:xfrm>
            <a:off x="9146183" y="3326362"/>
            <a:ext cx="2095447" cy="960768"/>
            <a:chOff x="3560787" y="669460"/>
            <a:chExt cx="1571585" cy="720576"/>
          </a:xfrm>
        </p:grpSpPr>
        <p:sp>
          <p:nvSpPr>
            <p:cNvPr id="24" name="文本框 8"/>
            <p:cNvSpPr txBox="1"/>
            <p:nvPr/>
          </p:nvSpPr>
          <p:spPr>
            <a:xfrm>
              <a:off x="3560788" y="920773"/>
              <a:ext cx="1571584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rgbClr val="404040"/>
                  </a:solidFill>
                </a:rPr>
                <a:t>标题数字等都可以通过点击和重新输入进行更改。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560787" y="669460"/>
              <a:ext cx="157158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rgbClr val="2FB7A3"/>
                  </a:solidFill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05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Five</a:t>
            </a:r>
          </a:p>
          <a:p>
            <a:r>
              <a:rPr lang="zh-CN" altLang="en-US" sz="2000" dirty="0"/>
              <a:t>主要结论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911" r="33905"/>
          <a:stretch>
            <a:fillRect/>
          </a:stretch>
        </p:blipFill>
        <p:spPr>
          <a:xfrm>
            <a:off x="658812" y="1309379"/>
            <a:ext cx="4700588" cy="50668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63377" y="1309379"/>
            <a:ext cx="6320635" cy="506680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99231" y="4293749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5588115" y="4660377"/>
            <a:ext cx="5875751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99231" y="5196540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588115" y="5563168"/>
            <a:ext cx="5875751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599809" y="2308258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5599231" y="1969853"/>
            <a:ext cx="14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TITLE 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5599809" y="3066568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5599231" y="2728163"/>
            <a:ext cx="14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TITLE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5599809" y="3849480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5599231" y="3511075"/>
            <a:ext cx="14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Six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参考文献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3619" y="2383992"/>
            <a:ext cx="47647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/>
              <a:t>THANK YOU </a:t>
            </a:r>
          </a:p>
          <a:p>
            <a:pPr algn="ctr"/>
            <a:r>
              <a:rPr lang="en-US" altLang="zh-CN" sz="4400" b="1" dirty="0"/>
              <a:t>FOR WATCHING</a:t>
            </a:r>
          </a:p>
        </p:txBody>
      </p:sp>
      <p:sp>
        <p:nvSpPr>
          <p:cNvPr id="4" name="矩形 3"/>
          <p:cNvSpPr/>
          <p:nvPr/>
        </p:nvSpPr>
        <p:spPr>
          <a:xfrm>
            <a:off x="4885148" y="3737409"/>
            <a:ext cx="242170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指导老师：教授</a:t>
            </a:r>
          </a:p>
          <a:p>
            <a:pPr algn="ctr"/>
            <a:r>
              <a:rPr lang="zh-CN" altLang="en-US"/>
              <a:t>报告人：</a:t>
            </a:r>
            <a:r>
              <a:rPr lang="en-US" altLang="zh-CN"/>
              <a:t>xiazaii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852333" y="3737409"/>
            <a:ext cx="4626052" cy="0"/>
          </a:xfrm>
          <a:prstGeom prst="line">
            <a:avLst/>
          </a:prstGeom>
          <a:ln>
            <a:solidFill>
              <a:srgbClr val="1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One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选题背景和意义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01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One</a:t>
            </a:r>
          </a:p>
          <a:p>
            <a:r>
              <a:rPr lang="zh-CN" altLang="en-US" sz="2000" dirty="0"/>
              <a:t>选题背景和意义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14954" y="1660221"/>
            <a:ext cx="200891" cy="599943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6" name="圆角矩形 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圆角矩形 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31110" y="2043422"/>
            <a:ext cx="269553" cy="804996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16" name="圆角矩形 1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42502" y="2073438"/>
            <a:ext cx="226369" cy="676029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6" name="圆角矩形 2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圆角矩形 2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83886" y="2225102"/>
            <a:ext cx="268710" cy="802477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36" name="圆角矩形 3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4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9995" y="2376638"/>
            <a:ext cx="273146" cy="81572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46" name="圆角矩形 4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圆角矩形 4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96821" y="2482306"/>
            <a:ext cx="301028" cy="89899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56" name="圆角矩形 5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圆角矩形 5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33066" y="3083158"/>
            <a:ext cx="383219" cy="1144451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66" name="圆角矩形 6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7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圆角矩形 6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25752" y="2413262"/>
            <a:ext cx="301028" cy="89899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76" name="圆角矩形 7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8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圆角矩形 7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688367" y="2356651"/>
            <a:ext cx="301028" cy="89899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86" name="圆角矩形 8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圆角矩形 8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421449" y="2731713"/>
            <a:ext cx="301028" cy="89899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96" name="圆角矩形 9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8" name="圆角矩形 9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圆角矩形 9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007791" y="1974246"/>
            <a:ext cx="276736" cy="826445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106" name="圆角矩形 10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1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圆角矩形 10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圆角矩形 10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1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567757" y="2418324"/>
            <a:ext cx="341396" cy="1019548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116" name="圆角矩形 11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8" name="圆角矩形 11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圆角矩形 11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圆角矩形 12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3056192" y="2773401"/>
            <a:ext cx="383219" cy="1144451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126" name="圆角矩形 12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3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8" name="圆角矩形 12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圆角矩形 12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圆角矩形 12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圆角矩形 13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884784" y="2596284"/>
            <a:ext cx="380992" cy="1137796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36" name="圆角矩形 13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4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8" name="圆角矩形 13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圆角矩形 13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圆角矩形 13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圆角矩形 14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005877" y="3346089"/>
            <a:ext cx="380992" cy="1137796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46" name="圆角矩形 14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5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8" name="圆角矩形 14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圆角矩形 14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圆角矩形 15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147061" y="2708008"/>
            <a:ext cx="380992" cy="1137796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56" name="圆角矩形 15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6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8" name="圆角矩形 15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圆角矩形 15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圆角矩形 15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圆角矩形 16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636912" y="3336341"/>
            <a:ext cx="444240" cy="1326683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66" name="圆角矩形 16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7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8" name="圆角矩形 16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圆角矩形 16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圆角矩形 16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圆角矩形 17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3469366" y="3529773"/>
            <a:ext cx="444240" cy="1326683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76" name="圆角矩形 17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8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8" name="圆角矩形 17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圆角矩形 17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圆角矩形 17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圆角矩形 18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4507951" y="3533427"/>
            <a:ext cx="422896" cy="1262941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86" name="圆角矩形 18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9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8" name="圆角矩形 18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圆角矩形 18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圆角矩形 18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圆角矩形 19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732654" y="3424470"/>
            <a:ext cx="444449" cy="1327307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196" name="圆角矩形 19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0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98" name="圆角矩形 19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圆角矩形 19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圆角矩形 19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圆角矩形 20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2927132" y="4125410"/>
            <a:ext cx="607348" cy="1813787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206" name="圆角矩形 20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1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8" name="圆角矩形 20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圆角矩形 20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圆角矩形 20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圆角矩形 21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2201166" y="3939805"/>
            <a:ext cx="489396" cy="1461535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216" name="圆角矩形 21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8" name="圆角矩形 21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圆角矩形 21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圆角矩形 21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圆角矩形 22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921859" y="4000977"/>
            <a:ext cx="489396" cy="1461535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226" name="圆角矩形 22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3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8" name="圆角矩形 22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圆角矩形 22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圆角矩形 22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圆角矩形 23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2998915" y="1944878"/>
            <a:ext cx="269553" cy="804996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36" name="圆角矩形 23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4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8" name="圆角矩形 23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圆角矩形 23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圆角矩形 23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圆角矩形 24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3736880" y="1791860"/>
            <a:ext cx="226369" cy="676029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46" name="圆角矩形 24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5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8" name="圆角矩形 24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圆角矩形 24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圆角矩形 24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圆角矩形 25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1450647" y="1871223"/>
            <a:ext cx="214840" cy="641601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56" name="圆角矩形 25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6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8" name="圆角矩形 25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圆角矩形 25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圆角矩形 25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圆角矩形 26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4691855" y="1759882"/>
            <a:ext cx="200891" cy="599943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66" name="圆角矩形 26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7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8" name="圆角矩形 26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圆角矩形 26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圆角矩形 26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圆角矩形 27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5204975" y="1838042"/>
            <a:ext cx="200891" cy="599943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76" name="圆角矩形 27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8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圆角矩形 27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圆角矩形 27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圆角矩形 27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圆角矩形 28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979938" y="1997271"/>
            <a:ext cx="191489" cy="571866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286" name="圆角矩形 28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9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8" name="圆角矩形 28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圆角矩形 28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圆角矩形 28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圆角矩形 29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028641" y="3067220"/>
            <a:ext cx="380992" cy="1137796"/>
            <a:chOff x="2008778" y="2574004"/>
            <a:chExt cx="380273" cy="1135650"/>
          </a:xfrm>
          <a:solidFill>
            <a:srgbClr val="1A9895"/>
          </a:solidFill>
        </p:grpSpPr>
        <p:sp>
          <p:nvSpPr>
            <p:cNvPr id="296" name="圆角矩形 29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0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8" name="圆角矩形 29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圆角矩形 29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圆角矩形 29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圆角矩形 30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748648" y="2632988"/>
            <a:ext cx="301028" cy="898992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306" name="圆角矩形 30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1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08" name="圆角矩形 30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圆角矩形 30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圆角矩形 30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圆角矩形 31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3366464" y="1691722"/>
            <a:ext cx="232368" cy="693944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316" name="圆角矩形 31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2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8" name="圆角矩形 31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圆角矩形 31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圆角矩形 31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圆角矩形 32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1749696" y="1680383"/>
            <a:ext cx="174978" cy="522555"/>
            <a:chOff x="2008778" y="2574004"/>
            <a:chExt cx="380273" cy="1135650"/>
          </a:xfrm>
          <a:solidFill>
            <a:srgbClr val="DADADA"/>
          </a:solidFill>
        </p:grpSpPr>
        <p:sp>
          <p:nvSpPr>
            <p:cNvPr id="326" name="圆角矩形 32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3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8" name="圆角矩形 32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圆角矩形 32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圆角矩形 32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圆角矩形 33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5387718" y="2414010"/>
            <a:ext cx="237403" cy="708981"/>
            <a:chOff x="2008778" y="2574004"/>
            <a:chExt cx="380273" cy="1135650"/>
          </a:xfrm>
          <a:solidFill>
            <a:srgbClr val="A1D3D0"/>
          </a:solidFill>
        </p:grpSpPr>
        <p:sp>
          <p:nvSpPr>
            <p:cNvPr id="336" name="圆角矩形 335"/>
            <p:cNvSpPr/>
            <p:nvPr/>
          </p:nvSpPr>
          <p:spPr>
            <a:xfrm>
              <a:off x="2081583" y="2935539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7" name="Group 61"/>
            <p:cNvGrpSpPr/>
            <p:nvPr/>
          </p:nvGrpSpPr>
          <p:grpSpPr>
            <a:xfrm>
              <a:off x="2025107" y="2574004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42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8" name="圆角矩形 337"/>
            <p:cNvSpPr/>
            <p:nvPr/>
          </p:nvSpPr>
          <p:spPr>
            <a:xfrm rot="457219">
              <a:off x="2008778" y="2863402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圆角矩形 338"/>
            <p:cNvSpPr/>
            <p:nvPr/>
          </p:nvSpPr>
          <p:spPr>
            <a:xfrm rot="21142781" flipH="1">
              <a:off x="2322629" y="2863385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圆角矩形 339"/>
            <p:cNvSpPr/>
            <p:nvPr/>
          </p:nvSpPr>
          <p:spPr>
            <a:xfrm rot="21437231" flipH="1">
              <a:off x="2220559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圆角矩形 340"/>
            <p:cNvSpPr/>
            <p:nvPr/>
          </p:nvSpPr>
          <p:spPr>
            <a:xfrm rot="162769">
              <a:off x="2068697" y="3124632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9" name="矩形 55"/>
          <p:cNvSpPr/>
          <p:nvPr/>
        </p:nvSpPr>
        <p:spPr>
          <a:xfrm>
            <a:off x="6468527" y="5023365"/>
            <a:ext cx="5071539" cy="91210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8-14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号字，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1.3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倍字间距。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8-14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号字，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1.3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倍字间距。</a:t>
            </a:r>
          </a:p>
        </p:txBody>
      </p:sp>
      <p:sp>
        <p:nvSpPr>
          <p:cNvPr id="350" name="文本框 349"/>
          <p:cNvSpPr txBox="1"/>
          <p:nvPr/>
        </p:nvSpPr>
        <p:spPr>
          <a:xfrm>
            <a:off x="6476230" y="3475180"/>
            <a:ext cx="4555837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9,300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Million</a:t>
            </a:r>
          </a:p>
        </p:txBody>
      </p:sp>
      <p:sp>
        <p:nvSpPr>
          <p:cNvPr id="352" name="矩形 351"/>
          <p:cNvSpPr/>
          <p:nvPr/>
        </p:nvSpPr>
        <p:spPr>
          <a:xfrm>
            <a:off x="6555030" y="4632031"/>
            <a:ext cx="3074692" cy="369332"/>
          </a:xfrm>
          <a:prstGeom prst="rect">
            <a:avLst/>
          </a:prstGeom>
          <a:solidFill>
            <a:srgbClr val="1A98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6555030" y="4189285"/>
            <a:ext cx="2031325" cy="369332"/>
          </a:xfrm>
          <a:prstGeom prst="rect">
            <a:avLst/>
          </a:prstGeom>
          <a:solidFill>
            <a:srgbClr val="1A98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4" name="矩形 353"/>
          <p:cNvSpPr/>
          <p:nvPr/>
        </p:nvSpPr>
        <p:spPr>
          <a:xfrm>
            <a:off x="6555029" y="4667482"/>
            <a:ext cx="2992995" cy="30777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CLICK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HERE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TO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ADD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YOUR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TITLE</a:t>
            </a:r>
            <a:endParaRPr lang="zh-CN" altLang="zh-CN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5" name="矩形 354"/>
          <p:cNvSpPr/>
          <p:nvPr/>
        </p:nvSpPr>
        <p:spPr>
          <a:xfrm>
            <a:off x="6555030" y="4189285"/>
            <a:ext cx="2031325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点击此处添加标题</a:t>
            </a:r>
          </a:p>
        </p:txBody>
      </p:sp>
      <p:grpSp>
        <p:nvGrpSpPr>
          <p:cNvPr id="356" name="Group 121"/>
          <p:cNvGrpSpPr>
            <a:grpSpLocks noChangeAspect="1"/>
          </p:cNvGrpSpPr>
          <p:nvPr/>
        </p:nvGrpSpPr>
        <p:grpSpPr bwMode="auto">
          <a:xfrm>
            <a:off x="6487846" y="2516825"/>
            <a:ext cx="1106959" cy="942164"/>
            <a:chOff x="515" y="3088"/>
            <a:chExt cx="665" cy="566"/>
          </a:xfrm>
          <a:solidFill>
            <a:srgbClr val="1A9895"/>
          </a:solidFill>
        </p:grpSpPr>
        <p:sp>
          <p:nvSpPr>
            <p:cNvPr id="35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01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One</a:t>
            </a:r>
          </a:p>
          <a:p>
            <a:r>
              <a:rPr lang="zh-CN" altLang="en-US" sz="2000" dirty="0"/>
              <a:t>选题背景和意义</a:t>
            </a:r>
          </a:p>
        </p:txBody>
      </p:sp>
      <p:sp>
        <p:nvSpPr>
          <p:cNvPr id="5" name="矩形 4"/>
          <p:cNvSpPr/>
          <p:nvPr/>
        </p:nvSpPr>
        <p:spPr>
          <a:xfrm>
            <a:off x="667658" y="132989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656542" y="1780876"/>
            <a:ext cx="1110985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/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667658" y="311572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1497391" y="3489960"/>
          <a:ext cx="8128000" cy="144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685117" y="3657512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685117" y="3944850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685117" y="4230600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sp>
        <p:nvSpPr>
          <p:cNvPr id="17" name="矩形 16"/>
          <p:cNvSpPr/>
          <p:nvPr/>
        </p:nvSpPr>
        <p:spPr>
          <a:xfrm>
            <a:off x="685117" y="4519525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2624952" y="5309960"/>
            <a:ext cx="907982" cy="644666"/>
            <a:chOff x="1407" y="1098"/>
            <a:chExt cx="800" cy="568"/>
          </a:xfrm>
          <a:solidFill>
            <a:srgbClr val="1A9895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2"/>
          <p:cNvGrpSpPr>
            <a:grpSpLocks noChangeAspect="1"/>
          </p:cNvGrpSpPr>
          <p:nvPr/>
        </p:nvGrpSpPr>
        <p:grpSpPr bwMode="auto">
          <a:xfrm>
            <a:off x="4644604" y="5309960"/>
            <a:ext cx="907980" cy="644666"/>
            <a:chOff x="4354" y="1098"/>
            <a:chExt cx="800" cy="568"/>
          </a:xfrm>
          <a:solidFill>
            <a:srgbClr val="1A9895"/>
          </a:solidFill>
        </p:grpSpPr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21"/>
          <p:cNvGrpSpPr>
            <a:grpSpLocks noChangeAspect="1"/>
          </p:cNvGrpSpPr>
          <p:nvPr/>
        </p:nvGrpSpPr>
        <p:grpSpPr bwMode="auto">
          <a:xfrm>
            <a:off x="758523" y="5311095"/>
            <a:ext cx="754758" cy="642396"/>
            <a:chOff x="515" y="3088"/>
            <a:chExt cx="665" cy="566"/>
          </a:xfrm>
          <a:solidFill>
            <a:srgbClr val="1A9895"/>
          </a:solidFill>
        </p:grpSpPr>
        <p:sp>
          <p:nvSpPr>
            <p:cNvPr id="3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85117" y="6101117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sp>
        <p:nvSpPr>
          <p:cNvPr id="48" name="矩形 47"/>
          <p:cNvSpPr/>
          <p:nvPr/>
        </p:nvSpPr>
        <p:spPr>
          <a:xfrm>
            <a:off x="2633411" y="6101117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  <p:sp>
        <p:nvSpPr>
          <p:cNvPr id="49" name="矩形 48"/>
          <p:cNvSpPr/>
          <p:nvPr/>
        </p:nvSpPr>
        <p:spPr>
          <a:xfrm>
            <a:off x="4644604" y="6101117"/>
            <a:ext cx="869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920999"/>
            <a:ext cx="12192000" cy="3996267"/>
          </a:xfrm>
          <a:prstGeom prst="rect">
            <a:avLst/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01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One</a:t>
            </a:r>
          </a:p>
          <a:p>
            <a:r>
              <a:rPr lang="zh-CN" altLang="en-US" sz="2000" dirty="0"/>
              <a:t>选题背景和意义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832443" y="1456267"/>
            <a:ext cx="3398180" cy="2929466"/>
          </a:xfrm>
          <a:prstGeom prst="triangl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4622801" y="2287752"/>
            <a:ext cx="1744132" cy="1503562"/>
          </a:xfrm>
          <a:prstGeom prst="triangle">
            <a:avLst/>
          </a:prstGeom>
          <a:solidFill>
            <a:srgbClr val="E4E4E4"/>
          </a:solidFill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7120467" y="2287752"/>
            <a:ext cx="1744132" cy="1503562"/>
          </a:xfrm>
          <a:prstGeom prst="triangle">
            <a:avLst/>
          </a:prstGeom>
          <a:solidFill>
            <a:srgbClr val="E4E4E4"/>
          </a:solidFill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9652001" y="2287752"/>
            <a:ext cx="1744132" cy="1503562"/>
          </a:xfrm>
          <a:prstGeom prst="triangle">
            <a:avLst/>
          </a:prstGeom>
          <a:solidFill>
            <a:srgbClr val="E4E4E4"/>
          </a:solidFill>
          <a:ln w="7620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240866" y="2531533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55466" y="2531533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267945" y="2531533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22761" y="38729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4611645" y="4231317"/>
            <a:ext cx="2042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84961" y="38729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6973845" y="4231317"/>
            <a:ext cx="2042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474161" y="38729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9463045" y="4231317"/>
            <a:ext cx="2042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7658" y="545701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656542" y="5908002"/>
            <a:ext cx="1110985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127" y="2557690"/>
            <a:ext cx="582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Part Two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论文结构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13810" y="2713512"/>
            <a:ext cx="0" cy="14944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02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Two</a:t>
            </a:r>
          </a:p>
          <a:p>
            <a:r>
              <a:rPr lang="zh-CN" altLang="en-US" sz="2000" dirty="0"/>
              <a:t>论文结构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371475" y="3344333"/>
            <a:ext cx="11178842" cy="169334"/>
          </a:xfrm>
          <a:prstGeom prst="rect">
            <a:avLst/>
          </a:prstGeom>
          <a:pattFill prst="ltUpDiag">
            <a:fgClr>
              <a:srgbClr val="1A9895"/>
            </a:fgClr>
            <a:bgClr>
              <a:srgbClr val="E9E9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11432973" y="3238825"/>
            <a:ext cx="321728" cy="380352"/>
          </a:xfrm>
          <a:prstGeom prst="triangle">
            <a:avLst>
              <a:gd name="adj" fmla="val 52478"/>
            </a:avLst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400787" y="3238825"/>
            <a:ext cx="321728" cy="380352"/>
          </a:xfrm>
          <a:prstGeom prst="triangle">
            <a:avLst>
              <a:gd name="adj" fmla="val 52478"/>
            </a:avLst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5400000">
            <a:off x="13335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22606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31877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41148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50419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59690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68961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78232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rgbClr val="1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87503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>
            <a:off x="96774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5400000">
            <a:off x="10604500" y="3238500"/>
            <a:ext cx="321728" cy="380352"/>
          </a:xfrm>
          <a:prstGeom prst="triangle">
            <a:avLst>
              <a:gd name="adj" fmla="val 524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371475" y="4004732"/>
            <a:ext cx="0" cy="1193801"/>
          </a:xfrm>
          <a:prstGeom prst="line">
            <a:avLst/>
          </a:prstGeom>
          <a:ln w="76200">
            <a:solidFill>
              <a:srgbClr val="1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3366" y="3962397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472250" y="4329025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79875" y="1617132"/>
            <a:ext cx="0" cy="1193801"/>
          </a:xfrm>
          <a:prstGeom prst="line">
            <a:avLst/>
          </a:prstGeom>
          <a:ln w="76200">
            <a:solidFill>
              <a:srgbClr val="1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191766" y="1574797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4180650" y="1941425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857154" y="4004732"/>
            <a:ext cx="0" cy="1193801"/>
          </a:xfrm>
          <a:prstGeom prst="line">
            <a:avLst/>
          </a:prstGeom>
          <a:ln w="76200">
            <a:solidFill>
              <a:srgbClr val="1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969045" y="3962397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957929" y="4329025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94" y="402923"/>
            <a:ext cx="86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rgbClr val="1A9895"/>
                </a:solidFill>
              </a:rPr>
              <a:t>02</a:t>
            </a:r>
            <a:endParaRPr lang="zh-CN" altLang="en-US" sz="4000" u="sng" dirty="0">
              <a:solidFill>
                <a:srgbClr val="1A989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1000" y="433700"/>
            <a:ext cx="219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Part Two</a:t>
            </a:r>
          </a:p>
          <a:p>
            <a:r>
              <a:rPr lang="zh-CN" altLang="en-US" sz="2000" dirty="0"/>
              <a:t>论文结构</a:t>
            </a:r>
          </a:p>
        </p:txBody>
      </p:sp>
      <p:sp>
        <p:nvSpPr>
          <p:cNvPr id="5" name="矩形 4"/>
          <p:cNvSpPr/>
          <p:nvPr/>
        </p:nvSpPr>
        <p:spPr>
          <a:xfrm>
            <a:off x="656542" y="1245383"/>
            <a:ext cx="11109855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656542" y="1661573"/>
            <a:ext cx="4897591" cy="4756160"/>
          </a:xfrm>
          <a:prstGeom prst="rect">
            <a:avLst/>
          </a:prstGeom>
          <a:solidFill>
            <a:srgbClr val="E4E4E4"/>
          </a:solidFill>
          <a:ln w="190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60342" y="1661573"/>
            <a:ext cx="6106055" cy="1521894"/>
          </a:xfrm>
          <a:prstGeom prst="rect">
            <a:avLst/>
          </a:prstGeom>
          <a:solidFill>
            <a:srgbClr val="E4E4E4"/>
          </a:solidFill>
          <a:ln w="190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60342" y="3278706"/>
            <a:ext cx="6106055" cy="1521894"/>
          </a:xfrm>
          <a:prstGeom prst="rect">
            <a:avLst/>
          </a:prstGeom>
          <a:solidFill>
            <a:srgbClr val="E4E4E4"/>
          </a:solidFill>
          <a:ln w="190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60342" y="4895839"/>
            <a:ext cx="6106055" cy="1521894"/>
          </a:xfrm>
          <a:prstGeom prst="rect">
            <a:avLst/>
          </a:prstGeom>
          <a:solidFill>
            <a:srgbClr val="E4E4E4"/>
          </a:solidFill>
          <a:ln w="19050">
            <a:solidFill>
              <a:srgbClr val="1A9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89091" y="180985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977976" y="2164591"/>
            <a:ext cx="53317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89091" y="351353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977976" y="3868262"/>
            <a:ext cx="53317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89091" y="508244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977976" y="5437180"/>
            <a:ext cx="53317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3954" y="477193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72839" y="5126671"/>
            <a:ext cx="416705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2839" y="3429000"/>
            <a:ext cx="4555837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8800" dirty="0">
                <a:solidFill>
                  <a:srgbClr val="1A9895"/>
                </a:solidFill>
                <a:latin typeface="+mj-ea"/>
                <a:ea typeface="+mj-ea"/>
              </a:rPr>
              <a:t>9,300</a:t>
            </a:r>
            <a:endParaRPr lang="en-US" altLang="zh-CN" sz="3200" dirty="0">
              <a:solidFill>
                <a:srgbClr val="1A989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清风素材 https://12sc.taobao.com/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7">
      <a:majorFont>
        <a:latin typeface="Calibri Light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2102</Words>
  <Application>Microsoft Office PowerPoint</Application>
  <PresentationFormat>宽屏</PresentationFormat>
  <Paragraphs>204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微软雅黑</vt:lpstr>
      <vt:lpstr>Arial</vt:lpstr>
      <vt:lpstr>Calibri Light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2020-04-19T03:52:55Z</dcterms:created>
  <dcterms:modified xsi:type="dcterms:W3CDTF">2021-01-05T23:19:29Z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